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0" r:id="rId2"/>
  </p:sldMasterIdLst>
  <p:notesMasterIdLst>
    <p:notesMasterId r:id="rId7"/>
  </p:notesMasterIdLst>
  <p:handoutMasterIdLst>
    <p:handoutMasterId r:id="rId8"/>
  </p:handoutMasterIdLst>
  <p:sldIdLst>
    <p:sldId id="689" r:id="rId3"/>
    <p:sldId id="694" r:id="rId4"/>
    <p:sldId id="695" r:id="rId5"/>
    <p:sldId id="696" r:id="rId6"/>
  </p:sldIdLst>
  <p:sldSz cx="7772400" cy="10058400"/>
  <p:notesSz cx="6997700" cy="92837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0F9CAE32-8911-4E0B-BD58-9BA62A1B4DD7}">
          <p14:sldIdLst>
            <p14:sldId id="689"/>
            <p14:sldId id="694"/>
            <p14:sldId id="695"/>
            <p14:sldId id="69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788E8F-9F09-F629-66BC-A6418F19AEA1}" name="Kleeman, Michael J." initials="KMJ" userId="S::Michael.Kleeman@broadridge.com::cecdb596-8852-4c7d-86b2-f48ba7028f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carlar, Burcu x31337" initials="ABx" lastIdx="1" clrIdx="0">
    <p:extLst>
      <p:ext uri="{19B8F6BF-5375-455C-9EA6-DF929625EA0E}">
        <p15:presenceInfo xmlns:p15="http://schemas.microsoft.com/office/powerpoint/2012/main" userId="S::Burcu.Acarlar@broadridge.com::ba07279d-70c9-42a4-abb2-87ba77fdb3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001F5A"/>
    <a:srgbClr val="EAEAEA"/>
    <a:srgbClr val="D1D1D1"/>
    <a:srgbClr val="000000"/>
    <a:srgbClr val="004771"/>
    <a:srgbClr val="747C00"/>
    <a:srgbClr val="A8B400"/>
    <a:srgbClr val="FFFFFF"/>
    <a:srgbClr val="EE7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autoAdjust="0"/>
  </p:normalViewPr>
  <p:slideViewPr>
    <p:cSldViewPr snapToGrid="0">
      <p:cViewPr>
        <p:scale>
          <a:sx n="94" d="100"/>
          <a:sy n="94" d="100"/>
        </p:scale>
        <p:origin x="868" y="44"/>
      </p:cViewPr>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8" d="100"/>
        <a:sy n="108" d="100"/>
      </p:scale>
      <p:origin x="0" y="0"/>
    </p:cViewPr>
  </p:sorterViewPr>
  <p:notesViewPr>
    <p:cSldViewPr snapToGrid="0" showGuides="1">
      <p:cViewPr>
        <p:scale>
          <a:sx n="100" d="100"/>
          <a:sy n="100" d="100"/>
        </p:scale>
        <p:origin x="3504" y="-3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3BA51EEA-DD37-C540-9FB3-1F37496C1E8F}" type="datetimeFigureOut">
              <a:rPr lang="en-US" smtClean="0"/>
              <a:pPr/>
              <a:t>12/14/2023</a:t>
            </a:fld>
            <a:endParaRPr lang="en-US" dirty="0"/>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5A46EB84-1928-0F4D-8DD6-C1A7623B30A3}" type="slidenum">
              <a:rPr lang="en-US" smtClean="0"/>
              <a:pPr/>
              <a:t>‹#›</a:t>
            </a:fld>
            <a:endParaRPr lang="en-US" dirty="0"/>
          </a:p>
        </p:txBody>
      </p:sp>
    </p:spTree>
    <p:extLst>
      <p:ext uri="{BB962C8B-B14F-4D97-AF65-F5344CB8AC3E}">
        <p14:creationId xmlns:p14="http://schemas.microsoft.com/office/powerpoint/2010/main" val="3754839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2FC3797F-607D-6A4A-B78E-864970C4E028}" type="datetimeFigureOut">
              <a:rPr lang="en-US" smtClean="0"/>
              <a:pPr/>
              <a:t>12/14/2023</a:t>
            </a:fld>
            <a:endParaRPr lang="en-US" dirty="0"/>
          </a:p>
        </p:txBody>
      </p:sp>
      <p:sp>
        <p:nvSpPr>
          <p:cNvPr id="4" name="Slide Image Placeholder 3"/>
          <p:cNvSpPr>
            <a:spLocks noGrp="1" noRot="1" noChangeAspect="1"/>
          </p:cNvSpPr>
          <p:nvPr>
            <p:ph type="sldImg" idx="2"/>
          </p:nvPr>
        </p:nvSpPr>
        <p:spPr>
          <a:xfrm>
            <a:off x="2154238" y="696913"/>
            <a:ext cx="2689225" cy="3481387"/>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B45A5D38-0713-724C-8AC4-5E70C4F4C0FD}" type="slidenum">
              <a:rPr lang="en-US" smtClean="0"/>
              <a:pPr/>
              <a:t>‹#›</a:t>
            </a:fld>
            <a:endParaRPr lang="en-US" dirty="0"/>
          </a:p>
        </p:txBody>
      </p:sp>
    </p:spTree>
    <p:extLst>
      <p:ext uri="{BB962C8B-B14F-4D97-AF65-F5344CB8AC3E}">
        <p14:creationId xmlns:p14="http://schemas.microsoft.com/office/powerpoint/2010/main" val="3889730671"/>
      </p:ext>
    </p:extLst>
  </p:cSld>
  <p:clrMap bg1="lt1" tx1="dk1" bg2="lt2" tx2="dk2" accent1="accent1" accent2="accent2" accent3="accent3" accent4="accent4" accent5="accent5" accent6="accent6" hlink="hlink" folHlink="folHlink"/>
  <p:hf hdr="0" ftr="0" dt="0"/>
  <p:notesStyle>
    <a:lvl1pPr marL="17145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1pPr>
    <a:lvl2pPr marL="40005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2pPr>
    <a:lvl3pPr marL="68580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3pPr>
    <a:lvl4pPr marL="97155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4pPr>
    <a:lvl5pPr marL="131445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broadridge.com/retirement-income-consortium"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s://broadridge.com/retirement-income-consortium"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s://broadridge.com/retirement-income-consortium"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6.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1B2F24-61C4-6643-3DF4-58479761C616}"/>
              </a:ext>
            </a:extLst>
          </p:cNvPr>
          <p:cNvSpPr/>
          <p:nvPr userDrawn="1"/>
        </p:nvSpPr>
        <p:spPr>
          <a:xfrm>
            <a:off x="-1" y="5309616"/>
            <a:ext cx="7772401" cy="3348047"/>
          </a:xfrm>
          <a:prstGeom prst="rect">
            <a:avLst/>
          </a:prstGeom>
          <a:solidFill>
            <a:srgbClr val="001F5A"/>
          </a:solidFill>
          <a:ln>
            <a:noFill/>
          </a:ln>
          <a:effectLst/>
        </p:spPr>
        <p:style>
          <a:lnRef idx="1">
            <a:schemeClr val="accent1"/>
          </a:lnRef>
          <a:fillRef idx="3">
            <a:schemeClr val="accent1"/>
          </a:fillRef>
          <a:effectRef idx="2">
            <a:schemeClr val="accent1"/>
          </a:effectRef>
          <a:fontRef idx="minor">
            <a:schemeClr val="lt1"/>
          </a:fontRef>
        </p:style>
        <p:txBody>
          <a:bodyPr lIns="182880" tIns="0" rIns="182880" bIns="0" rtlCol="0" anchor="ctr"/>
          <a:lstStyle/>
          <a:p>
            <a:pPr algn="ctr"/>
            <a:endParaRPr lang="en-US" sz="1600" dirty="0">
              <a:solidFill>
                <a:srgbClr val="FFFFFF"/>
              </a:solidFill>
            </a:endParaRPr>
          </a:p>
        </p:txBody>
      </p:sp>
      <p:sp>
        <p:nvSpPr>
          <p:cNvPr id="12" name="Picture Placeholder 3">
            <a:extLst>
              <a:ext uri="{FF2B5EF4-FFF2-40B4-BE49-F238E27FC236}">
                <a16:creationId xmlns:a16="http://schemas.microsoft.com/office/drawing/2014/main" id="{C3ED179E-CE76-B445-A755-3110D97548CC}"/>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
        <p:nvSpPr>
          <p:cNvPr id="2" name="TextBox 1">
            <a:extLst>
              <a:ext uri="{FF2B5EF4-FFF2-40B4-BE49-F238E27FC236}">
                <a16:creationId xmlns:a16="http://schemas.microsoft.com/office/drawing/2014/main" id="{716ECC4D-5E0F-4D7B-9DB5-CECB98EE1A7E}"/>
              </a:ext>
            </a:extLst>
          </p:cNvPr>
          <p:cNvSpPr txBox="1"/>
          <p:nvPr userDrawn="1"/>
        </p:nvSpPr>
        <p:spPr>
          <a:xfrm>
            <a:off x="464009" y="2063006"/>
            <a:ext cx="5436972" cy="754335"/>
          </a:xfrm>
          <a:prstGeom prst="rect">
            <a:avLst/>
          </a:prstGeom>
          <a:noFill/>
        </p:spPr>
        <p:txBody>
          <a:bodyPr wrap="square" lIns="0" tIns="0" bIns="0" rtlCol="0" anchor="ctr" anchorCtr="0">
            <a:noAutofit/>
          </a:bodyPr>
          <a:lstStyle/>
          <a:p>
            <a:pPr algn="l"/>
            <a:r>
              <a:rPr lang="en-US" sz="3500" dirty="0">
                <a:solidFill>
                  <a:srgbClr val="001F5A"/>
                </a:solidFill>
              </a:rPr>
              <a:t>Why Retirement Income Matters to </a:t>
            </a:r>
            <a:r>
              <a:rPr lang="en-US" sz="3500" i="1" dirty="0">
                <a:solidFill>
                  <a:srgbClr val="001F5A"/>
                </a:solidFill>
              </a:rPr>
              <a:t>You</a:t>
            </a:r>
          </a:p>
        </p:txBody>
      </p:sp>
    </p:spTree>
    <p:custDataLst>
      <p:tags r:id="rId1"/>
    </p:custDataLst>
  </p:cSld>
  <p:clrMapOvr>
    <a:masterClrMapping/>
  </p:clrMapOvr>
  <p:transition spd="med">
    <p:wipe dir="r"/>
  </p:transition>
  <p:extLst>
    <p:ext uri="{DCECCB84-F9BA-43D5-87BE-67443E8EF086}">
      <p15:sldGuideLst xmlns:p15="http://schemas.microsoft.com/office/powerpoint/2012/main">
        <p15:guide id="1" orient="horz" pos="507" userDrawn="1">
          <p15:clr>
            <a:srgbClr val="9FCC3B"/>
          </p15:clr>
        </p15:guide>
        <p15:guide id="2" orient="horz" pos="2746" userDrawn="1">
          <p15:clr>
            <a:srgbClr val="9FCC3B"/>
          </p15:clr>
        </p15:guide>
        <p15:guide id="3" orient="horz" pos="4858" userDrawn="1">
          <p15:clr>
            <a:srgbClr val="9FCC3B"/>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algn="ctr"/>
            <a:endParaRPr lang="en-US" sz="2640" dirty="0">
              <a:solidFill>
                <a:srgbClr val="FFFFFF"/>
              </a:solidFill>
            </a:endParaRPr>
          </a:p>
        </p:txBody>
      </p:sp>
      <p:pic>
        <p:nvPicPr>
          <p:cNvPr id="6" name="Picture 5">
            <a:extLst>
              <a:ext uri="{FF2B5EF4-FFF2-40B4-BE49-F238E27FC236}">
                <a16:creationId xmlns:a16="http://schemas.microsoft.com/office/drawing/2014/main" id="{95A504CF-048C-4EC0-9698-EF949E3E44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089660"/>
            <a:ext cx="7772399"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rgbClr val="FFFFFF"/>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4"/>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1858789787"/>
      </p:ext>
    </p:extLst>
  </p:cSld>
  <p:clrMapOvr>
    <a:masterClrMapping/>
  </p:clrMapOvr>
  <p:transition spd="med">
    <p:wipe dir="r"/>
  </p:transition>
  <p:extLst>
    <p:ext uri="{DCECCB84-F9BA-43D5-87BE-67443E8EF086}">
      <p15:sldGuideLst xmlns:p15="http://schemas.microsoft.com/office/powerpoint/2012/main">
        <p15:guide id="1" pos="63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9" name="Picture 8" descr="A picture containing swimming, large, laptop, sitting&#10;&#10;Description automatically generated">
            <a:extLst>
              <a:ext uri="{FF2B5EF4-FFF2-40B4-BE49-F238E27FC236}">
                <a16:creationId xmlns:a16="http://schemas.microsoft.com/office/drawing/2014/main" id="{BF6E7483-69A8-49B7-9D37-48ED748E6F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806787"/>
            <a:ext cx="7772400" cy="3352800"/>
          </a:xfrm>
          <a:prstGeom prst="rect">
            <a:avLst/>
          </a:prstGeom>
        </p:spPr>
      </p:pic>
      <p:sp>
        <p:nvSpPr>
          <p:cNvPr id="8" name="Rectangle 7">
            <a:extLst>
              <a:ext uri="{FF2B5EF4-FFF2-40B4-BE49-F238E27FC236}">
                <a16:creationId xmlns:a16="http://schemas.microsoft.com/office/drawing/2014/main" id="{0931812E-0624-4C05-8ECE-7EF24F1A51FA}"/>
              </a:ext>
            </a:extLst>
          </p:cNvPr>
          <p:cNvSpPr/>
          <p:nvPr userDrawn="1"/>
        </p:nvSpPr>
        <p:spPr>
          <a:xfrm>
            <a:off x="466884" y="7965361"/>
            <a:ext cx="3831254" cy="1580369"/>
          </a:xfrm>
          <a:prstGeom prst="rect">
            <a:avLst/>
          </a:prstGeom>
        </p:spPr>
        <p:txBody>
          <a:bodyPr wrap="square" lIns="0" tIns="0" rIns="0" bIns="0" anchor="b" anchorCtr="0">
            <a:spAutoFit/>
          </a:bodyPr>
          <a:lstStyle/>
          <a:p>
            <a:r>
              <a:rPr lang="en-US" sz="1467" b="0" kern="1200" dirty="0">
                <a:solidFill>
                  <a:schemeClr val="accent1"/>
                </a:solidFill>
                <a:latin typeface="+mn-lt"/>
                <a:ea typeface="+mn-ea"/>
                <a:cs typeface="+mn-cs"/>
              </a:rPr>
              <a:t>No part of this document may be distributed, reproduced or posted without the express written permission of Broadridge Financial Solutions, Inc.</a:t>
            </a:r>
            <a:r>
              <a:rPr lang="en-US" sz="1467" b="0" kern="1200" baseline="0" dirty="0">
                <a:solidFill>
                  <a:schemeClr val="accent1"/>
                </a:solidFill>
                <a:latin typeface="+mn-lt"/>
                <a:ea typeface="+mn-ea"/>
                <a:cs typeface="+mn-cs"/>
              </a:rPr>
              <a:t> </a:t>
            </a:r>
            <a:r>
              <a:rPr lang="en-US" sz="1467" b="0" kern="1200" dirty="0">
                <a:solidFill>
                  <a:schemeClr val="accent1"/>
                </a:solidFill>
                <a:latin typeface="+mn-lt"/>
                <a:ea typeface="+mn-ea"/>
                <a:cs typeface="+mn-cs"/>
              </a:rPr>
              <a:t>©2022 Broadridge Financial Solutions, Inc. All rights reserved. Broadridge and the Broadridge logo are registered trademarks of Broadridge Financial Solutions, Inc.</a:t>
            </a:r>
          </a:p>
        </p:txBody>
      </p:sp>
      <p:sp>
        <p:nvSpPr>
          <p:cNvPr id="13" name="BR Logo">
            <a:extLst>
              <a:ext uri="{FF2B5EF4-FFF2-40B4-BE49-F238E27FC236}">
                <a16:creationId xmlns:a16="http://schemas.microsoft.com/office/drawing/2014/main" id="{58868F19-B0EA-4669-BF87-100CE1F70D08}"/>
              </a:ext>
            </a:extLst>
          </p:cNvPr>
          <p:cNvSpPr>
            <a:spLocks noChangeAspect="1"/>
          </p:cNvSpPr>
          <p:nvPr userDrawn="1"/>
        </p:nvSpPr>
        <p:spPr>
          <a:xfrm>
            <a:off x="5994222" y="7835344"/>
            <a:ext cx="1351101" cy="47233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endParaRPr lang="en-US" sz="2640"/>
          </a:p>
        </p:txBody>
      </p:sp>
      <p:pic>
        <p:nvPicPr>
          <p:cNvPr id="14" name="Picture 13" descr="A close up of a sign&#10;&#10;Description automatically generated">
            <a:extLst>
              <a:ext uri="{FF2B5EF4-FFF2-40B4-BE49-F238E27FC236}">
                <a16:creationId xmlns:a16="http://schemas.microsoft.com/office/drawing/2014/main" id="{B6487C53-574E-4131-9EAF-8A632F93E656}"/>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299692" y="9252796"/>
            <a:ext cx="893590" cy="360414"/>
          </a:xfrm>
          <a:prstGeom prst="rect">
            <a:avLst/>
          </a:prstGeom>
        </p:spPr>
      </p:pic>
    </p:spTree>
    <p:custDataLst>
      <p:tags r:id="rId1"/>
    </p:custDataLst>
    <p:extLst>
      <p:ext uri="{BB962C8B-B14F-4D97-AF65-F5344CB8AC3E}">
        <p14:creationId xmlns:p14="http://schemas.microsoft.com/office/powerpoint/2010/main" val="568311678"/>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ing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5" name="Table Placeholder 4">
            <a:extLst>
              <a:ext uri="{FF2B5EF4-FFF2-40B4-BE49-F238E27FC236}">
                <a16:creationId xmlns:a16="http://schemas.microsoft.com/office/drawing/2014/main" id="{B60ECDF9-B47F-E24F-8BF8-1598B0BDD70A}"/>
              </a:ext>
            </a:extLst>
          </p:cNvPr>
          <p:cNvSpPr>
            <a:spLocks noGrp="1"/>
          </p:cNvSpPr>
          <p:nvPr>
            <p:ph type="tbl" sz="quarter" idx="10" hasCustomPrompt="1"/>
          </p:nvPr>
        </p:nvSpPr>
        <p:spPr>
          <a:xfrm>
            <a:off x="466884" y="1809116"/>
            <a:ext cx="6373368" cy="7242048"/>
          </a:xfrm>
        </p:spPr>
        <p:txBody>
          <a:bodyPr/>
          <a:lstStyle/>
          <a:p>
            <a:r>
              <a:rPr lang="en-US" dirty="0"/>
              <a:t>Add Meeting agenda table here</a:t>
            </a:r>
          </a:p>
        </p:txBody>
      </p:sp>
    </p:spTree>
    <p:extLst>
      <p:ext uri="{BB962C8B-B14F-4D97-AF65-F5344CB8AC3E}">
        <p14:creationId xmlns:p14="http://schemas.microsoft.com/office/powerpoint/2010/main" val="21024470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E30A9F-9756-9640-A36C-3A823EDA41F6}"/>
              </a:ext>
            </a:extLst>
          </p:cNvPr>
          <p:cNvSpPr/>
          <p:nvPr userDrawn="1"/>
        </p:nvSpPr>
        <p:spPr>
          <a:xfrm>
            <a:off x="480185" y="1735567"/>
            <a:ext cx="4376543" cy="73682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01221" tIns="0" rIns="201221" bIns="0" rtlCol="0" anchor="ctr"/>
          <a:lstStyle/>
          <a:p>
            <a:pPr algn="ctr"/>
            <a:endParaRPr lang="en-US" sz="1760" dirty="0">
              <a:solidFill>
                <a:srgbClr val="FFFFFF"/>
              </a:solidFill>
            </a:endParaRPr>
          </a:p>
        </p:txBody>
      </p:sp>
      <p:pic>
        <p:nvPicPr>
          <p:cNvPr id="11" name="Picture 10" descr="A picture containing clock, light&#10;&#10;Description automatically generated">
            <a:extLst>
              <a:ext uri="{FF2B5EF4-FFF2-40B4-BE49-F238E27FC236}">
                <a16:creationId xmlns:a16="http://schemas.microsoft.com/office/drawing/2014/main" id="{983F892D-F094-B74E-A43A-89A527A01264}"/>
              </a:ext>
            </a:extLst>
          </p:cNvPr>
          <p:cNvPicPr>
            <a:picLocks/>
          </p:cNvPicPr>
          <p:nvPr userDrawn="1"/>
        </p:nvPicPr>
        <p:blipFill rotWithShape="1">
          <a:blip r:embed="rId2" cstate="screen">
            <a:extLst>
              <a:ext uri="{28A0092B-C50C-407E-A947-70E740481C1C}">
                <a14:useLocalDpi xmlns:a14="http://schemas.microsoft.com/office/drawing/2010/main"/>
              </a:ext>
            </a:extLst>
          </a:blip>
          <a:srcRect b="-269"/>
          <a:stretch/>
        </p:blipFill>
        <p:spPr>
          <a:xfrm>
            <a:off x="4249312" y="2103135"/>
            <a:ext cx="3240850" cy="5055056"/>
          </a:xfrm>
          <a:prstGeom prst="rect">
            <a:avLst/>
          </a:prstGeom>
        </p:spPr>
      </p:pic>
      <p:sp>
        <p:nvSpPr>
          <p:cNvPr id="2" name="Title 1">
            <a:extLst>
              <a:ext uri="{FF2B5EF4-FFF2-40B4-BE49-F238E27FC236}">
                <a16:creationId xmlns:a16="http://schemas.microsoft.com/office/drawing/2014/main" id="{EEA3FBED-6C60-3546-AE58-BF4FB05943A3}"/>
              </a:ext>
            </a:extLst>
          </p:cNvPr>
          <p:cNvSpPr>
            <a:spLocks noGrp="1"/>
          </p:cNvSpPr>
          <p:nvPr>
            <p:ph type="title" hasCustomPrompt="1"/>
          </p:nvPr>
        </p:nvSpPr>
        <p:spPr/>
        <p:txBody>
          <a:bodyPr/>
          <a:lstStyle/>
          <a:p>
            <a:r>
              <a:rPr lang="en-US" dirty="0"/>
              <a:t>Click to insert slide title, sentence case</a:t>
            </a:r>
          </a:p>
        </p:txBody>
      </p:sp>
      <p:sp>
        <p:nvSpPr>
          <p:cNvPr id="10" name="Content Placeholder 9">
            <a:extLst>
              <a:ext uri="{FF2B5EF4-FFF2-40B4-BE49-F238E27FC236}">
                <a16:creationId xmlns:a16="http://schemas.microsoft.com/office/drawing/2014/main" id="{D9CB8AB7-E9C8-F54B-B5D5-344F67AD8E9E}"/>
              </a:ext>
            </a:extLst>
          </p:cNvPr>
          <p:cNvSpPr>
            <a:spLocks noGrp="1"/>
          </p:cNvSpPr>
          <p:nvPr>
            <p:ph sz="quarter" idx="10" hasCustomPrompt="1"/>
          </p:nvPr>
        </p:nvSpPr>
        <p:spPr>
          <a:xfrm>
            <a:off x="555644" y="1862667"/>
            <a:ext cx="3683705" cy="7241117"/>
          </a:xfrm>
        </p:spPr>
        <p:txBody>
          <a:bodyPr/>
          <a:lstStyle>
            <a:lvl1pPr marL="199129" indent="-199129">
              <a:buClr>
                <a:schemeClr val="bg1"/>
              </a:buClr>
              <a:buFont typeface="Arial" panose="020B0604020202020204" pitchFamily="34" charset="0"/>
              <a:buChar char="•"/>
              <a:tabLst/>
              <a:defRPr sz="1760" cap="none">
                <a:solidFill>
                  <a:schemeClr val="bg1"/>
                </a:solidFill>
              </a:defRPr>
            </a:lvl1pPr>
            <a:lvl2pPr marL="504813" indent="-248040">
              <a:buClr>
                <a:schemeClr val="bg1"/>
              </a:buClr>
              <a:buFont typeface="System Font Regular"/>
              <a:buChar char="–"/>
              <a:tabLst/>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p:txBody>
      </p:sp>
    </p:spTree>
    <p:extLst>
      <p:ext uri="{BB962C8B-B14F-4D97-AF65-F5344CB8AC3E}">
        <p14:creationId xmlns:p14="http://schemas.microsoft.com/office/powerpoint/2010/main" val="3724708665"/>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Content,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2548128"/>
            <a:ext cx="6373368" cy="6503036"/>
          </a:xfrm>
        </p:spPr>
        <p:txBody>
          <a:bodyPr/>
          <a:lstStyle>
            <a:lvl1pPr>
              <a:lnSpc>
                <a:spcPct val="100000"/>
              </a:lnSpc>
              <a:defRPr sz="2347" cap="none"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14885936-F63D-4385-9C78-49599A7A59CC}"/>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59775208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 Conten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2548128"/>
            <a:ext cx="6373368" cy="6503036"/>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7241AF45-0C1D-49AB-A57A-C79CEBEB0532}"/>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2131462566"/>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 Conten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2548128"/>
            <a:ext cx="3108960" cy="6503036"/>
          </a:xfrm>
        </p:spPr>
        <p:txBody>
          <a:bodyPr/>
          <a:lstStyle>
            <a:lvl1pPr>
              <a:lnSpc>
                <a:spcPct val="100000"/>
              </a:lnSpc>
              <a:defRPr sz="2347" cap="none"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14885936-F63D-4385-9C78-49599A7A59CC}"/>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
        <p:nvSpPr>
          <p:cNvPr id="7" name="Picture Placeholder 6">
            <a:extLst>
              <a:ext uri="{FF2B5EF4-FFF2-40B4-BE49-F238E27FC236}">
                <a16:creationId xmlns:a16="http://schemas.microsoft.com/office/drawing/2014/main" id="{6BC842C3-9F17-43FD-A002-3B1B1176BFD4}"/>
              </a:ext>
            </a:extLst>
          </p:cNvPr>
          <p:cNvSpPr>
            <a:spLocks noGrp="1"/>
          </p:cNvSpPr>
          <p:nvPr>
            <p:ph type="pic" sz="quarter" idx="13"/>
          </p:nvPr>
        </p:nvSpPr>
        <p:spPr>
          <a:xfrm>
            <a:off x="3963384" y="2583231"/>
            <a:ext cx="3342132" cy="3663326"/>
          </a:xfrm>
        </p:spPr>
        <p:txBody>
          <a:bodyPr tIns="274320"/>
          <a:lstStyle>
            <a:lvl1pPr algn="ctr">
              <a:defRPr>
                <a:solidFill>
                  <a:schemeClr val="bg2"/>
                </a:solidFill>
              </a:defRPr>
            </a:lvl1pPr>
          </a:lstStyle>
          <a:p>
            <a:r>
              <a:rPr lang="en-US"/>
              <a:t>Click icon to add picture</a:t>
            </a:r>
          </a:p>
        </p:txBody>
      </p:sp>
    </p:spTree>
    <p:extLst>
      <p:ext uri="{BB962C8B-B14F-4D97-AF65-F5344CB8AC3E}">
        <p14:creationId xmlns:p14="http://schemas.microsoft.com/office/powerpoint/2010/main" val="1753068216"/>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4" name="Content Placeholder 2">
            <a:extLst>
              <a:ext uri="{FF2B5EF4-FFF2-40B4-BE49-F238E27FC236}">
                <a16:creationId xmlns:a16="http://schemas.microsoft.com/office/drawing/2014/main" id="{ED6C5896-75A8-D54D-8A9A-B4BAE095E328}"/>
              </a:ext>
            </a:extLst>
          </p:cNvPr>
          <p:cNvSpPr>
            <a:spLocks noGrp="1"/>
          </p:cNvSpPr>
          <p:nvPr>
            <p:ph idx="10" hasCustomPrompt="1"/>
          </p:nvPr>
        </p:nvSpPr>
        <p:spPr>
          <a:xfrm>
            <a:off x="466884" y="1809116"/>
            <a:ext cx="6373368" cy="7242048"/>
          </a:xfrm>
        </p:spPr>
        <p:txBody>
          <a:bodyPr/>
          <a:lstStyle>
            <a:lvl1pPr>
              <a:lnSpc>
                <a:spcPct val="100000"/>
              </a:lnSpc>
              <a:defRPr sz="2347" cap="none"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676657"/>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C8DF-A2C4-4C88-9B81-87925316CA96}"/>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82FA9379-C910-4F15-93A0-767BFC1A4687}"/>
              </a:ext>
            </a:extLst>
          </p:cNvPr>
          <p:cNvSpPr>
            <a:spLocks noGrp="1"/>
          </p:cNvSpPr>
          <p:nvPr>
            <p:ph sz="half" idx="1" hasCustomPrompt="1"/>
          </p:nvPr>
        </p:nvSpPr>
        <p:spPr>
          <a:xfrm>
            <a:off x="466884" y="1810512"/>
            <a:ext cx="3264408"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4DAEF8-811E-4A3B-8AD7-33A4125F930A}"/>
              </a:ext>
            </a:extLst>
          </p:cNvPr>
          <p:cNvSpPr>
            <a:spLocks noGrp="1"/>
          </p:cNvSpPr>
          <p:nvPr>
            <p:ph sz="half" idx="2" hasCustomPrompt="1"/>
          </p:nvPr>
        </p:nvSpPr>
        <p:spPr>
          <a:xfrm>
            <a:off x="4041648" y="1810512"/>
            <a:ext cx="3264408"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433811"/>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C8DF-A2C4-4C88-9B81-87925316CA96}"/>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82FA9379-C910-4F15-93A0-767BFC1A4687}"/>
              </a:ext>
            </a:extLst>
          </p:cNvPr>
          <p:cNvSpPr>
            <a:spLocks noGrp="1"/>
          </p:cNvSpPr>
          <p:nvPr>
            <p:ph sz="half" idx="1" hasCustomPrompt="1"/>
          </p:nvPr>
        </p:nvSpPr>
        <p:spPr>
          <a:xfrm>
            <a:off x="466884" y="2548128"/>
            <a:ext cx="3264408" cy="6504432"/>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4DAEF8-811E-4A3B-8AD7-33A4125F930A}"/>
              </a:ext>
            </a:extLst>
          </p:cNvPr>
          <p:cNvSpPr>
            <a:spLocks noGrp="1"/>
          </p:cNvSpPr>
          <p:nvPr>
            <p:ph sz="half" idx="2" hasCustomPrompt="1"/>
          </p:nvPr>
        </p:nvSpPr>
        <p:spPr>
          <a:xfrm>
            <a:off x="4041648" y="2548128"/>
            <a:ext cx="3264408" cy="6504432"/>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7444B71D-26D1-4788-900B-3768644D4D64}"/>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372465398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60914D74-BD6B-4FCB-8022-592717FE4A85}"/>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pic>
        <p:nvPicPr>
          <p:cNvPr id="11" name="Picture 10" descr="A close up of a sign&#10;&#10;Description automatically generated">
            <a:extLst>
              <a:ext uri="{FF2B5EF4-FFF2-40B4-BE49-F238E27FC236}">
                <a16:creationId xmlns:a16="http://schemas.microsoft.com/office/drawing/2014/main" id="{B56646B1-B04A-3741-9CBE-8EF1880898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Tree>
    <p:custDataLst>
      <p:tags r:id="rId1"/>
    </p:custDataLst>
    <p:extLst>
      <p:ext uri="{BB962C8B-B14F-4D97-AF65-F5344CB8AC3E}">
        <p14:creationId xmlns:p14="http://schemas.microsoft.com/office/powerpoint/2010/main" val="1262616570"/>
      </p:ext>
    </p:extLst>
  </p:cSld>
  <p:clrMapOvr>
    <a:masterClrMapping/>
  </p:clrMapOvr>
  <p:transition spd="med">
    <p:wipe dir="r"/>
  </p:transition>
  <p:extLst>
    <p:ext uri="{DCECCB84-F9BA-43D5-87BE-67443E8EF086}">
      <p15:sldGuideLst xmlns:p15="http://schemas.microsoft.com/office/powerpoint/2012/main">
        <p15:guide id="1" orient="horz" pos="507" userDrawn="1">
          <p15:clr>
            <a:srgbClr val="9FCC3B"/>
          </p15:clr>
        </p15:guide>
        <p15:guide id="2" orient="horz" pos="2746" userDrawn="1">
          <p15:clr>
            <a:srgbClr val="9FCC3B"/>
          </p15:clr>
        </p15:guide>
        <p15:guide id="3" orient="horz" pos="4858" userDrawn="1">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1809116"/>
            <a:ext cx="2176272"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23B2EEA9-7F7C-41D2-817F-1AD8AA75BDA6}"/>
              </a:ext>
            </a:extLst>
          </p:cNvPr>
          <p:cNvSpPr>
            <a:spLocks noGrp="1"/>
          </p:cNvSpPr>
          <p:nvPr>
            <p:ph idx="10" hasCustomPrompt="1"/>
          </p:nvPr>
        </p:nvSpPr>
        <p:spPr>
          <a:xfrm>
            <a:off x="2798064" y="1809116"/>
            <a:ext cx="2176272"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42D1BBBD-657D-4F65-91B3-608D60A68526}"/>
              </a:ext>
            </a:extLst>
          </p:cNvPr>
          <p:cNvSpPr>
            <a:spLocks noGrp="1"/>
          </p:cNvSpPr>
          <p:nvPr>
            <p:ph idx="11" hasCustomPrompt="1"/>
          </p:nvPr>
        </p:nvSpPr>
        <p:spPr>
          <a:xfrm>
            <a:off x="5129244" y="1809116"/>
            <a:ext cx="2176272"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883941"/>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C8DF-A2C4-4C88-9B81-87925316CA96}"/>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82FA9379-C910-4F15-93A0-767BFC1A4687}"/>
              </a:ext>
            </a:extLst>
          </p:cNvPr>
          <p:cNvSpPr>
            <a:spLocks noGrp="1"/>
          </p:cNvSpPr>
          <p:nvPr>
            <p:ph sz="half" idx="1" hasCustomPrompt="1"/>
          </p:nvPr>
        </p:nvSpPr>
        <p:spPr>
          <a:xfrm>
            <a:off x="466884" y="1810512"/>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4DAEF8-811E-4A3B-8AD7-33A4125F930A}"/>
              </a:ext>
            </a:extLst>
          </p:cNvPr>
          <p:cNvSpPr>
            <a:spLocks noGrp="1"/>
          </p:cNvSpPr>
          <p:nvPr>
            <p:ph sz="half" idx="2" hasCustomPrompt="1"/>
          </p:nvPr>
        </p:nvSpPr>
        <p:spPr>
          <a:xfrm>
            <a:off x="4041648" y="1810512"/>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F488133-D8DE-4431-8085-F896EADCB1A6}"/>
              </a:ext>
            </a:extLst>
          </p:cNvPr>
          <p:cNvSpPr>
            <a:spLocks noGrp="1"/>
          </p:cNvSpPr>
          <p:nvPr>
            <p:ph sz="half" idx="11" hasCustomPrompt="1"/>
          </p:nvPr>
        </p:nvSpPr>
        <p:spPr>
          <a:xfrm>
            <a:off x="466884" y="5699760"/>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899E118F-96CC-4B62-900F-A1FC0BA55424}"/>
              </a:ext>
            </a:extLst>
          </p:cNvPr>
          <p:cNvSpPr>
            <a:spLocks noGrp="1"/>
          </p:cNvSpPr>
          <p:nvPr>
            <p:ph sz="half" idx="12" hasCustomPrompt="1"/>
          </p:nvPr>
        </p:nvSpPr>
        <p:spPr>
          <a:xfrm>
            <a:off x="4041648" y="5699760"/>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5555918"/>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 Only">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DB1994-9E77-4638-A321-7FD372C82E22}"/>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Text Placeholder 6">
            <a:extLst>
              <a:ext uri="{FF2B5EF4-FFF2-40B4-BE49-F238E27FC236}">
                <a16:creationId xmlns:a16="http://schemas.microsoft.com/office/drawing/2014/main" id="{A913D150-F204-4A1B-8CD4-0EEE5C772863}"/>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1273820095"/>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DB1994-9E77-4638-A321-7FD372C82E22}"/>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Tree>
    <p:extLst>
      <p:ext uri="{BB962C8B-B14F-4D97-AF65-F5344CB8AC3E}">
        <p14:creationId xmlns:p14="http://schemas.microsoft.com/office/powerpoint/2010/main" val="1326130092"/>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081457"/>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2F896D-00B0-6B1C-4C36-449485BA2037}"/>
              </a:ext>
            </a:extLst>
          </p:cNvPr>
          <p:cNvSpPr txBox="1"/>
          <p:nvPr userDrawn="1"/>
        </p:nvSpPr>
        <p:spPr>
          <a:xfrm>
            <a:off x="271849" y="678854"/>
            <a:ext cx="7228702" cy="1938992"/>
          </a:xfrm>
          <a:prstGeom prst="rect">
            <a:avLst/>
          </a:prstGeom>
          <a:noFill/>
        </p:spPr>
        <p:txBody>
          <a:bodyPr wrap="square">
            <a:spAutoFit/>
          </a:bodyPr>
          <a:lstStyle/>
          <a:p>
            <a:pPr marL="0" marR="0">
              <a:spcBef>
                <a:spcPts val="0"/>
              </a:spcBef>
              <a:spcAft>
                <a:spcPts val="0"/>
              </a:spcAft>
            </a:pPr>
            <a:r>
              <a:rPr lang="en-US" sz="1200" dirty="0">
                <a:solidFill>
                  <a:srgbClr val="000000"/>
                </a:solidFill>
                <a:effectLst/>
                <a:ea typeface="Times New Roman" panose="02020603050405020304" pitchFamily="18" charset="0"/>
              </a:rPr>
              <a:t>If you’re like most of us, financially you live month to month...mortgage or rent payments, credit card bills, car payments, insurance bills, groceries…on and on. When you retire, your paycheck stops but these expenses won’t. Social Security will help but probably won’t be enough. Your retirement plan or IRA savings (and any other savings or investments you have) needs to be a source of income to help cover those ongoing expenses.  </a:t>
            </a:r>
          </a:p>
          <a:p>
            <a:pPr marL="0" marR="0">
              <a:spcBef>
                <a:spcPts val="0"/>
              </a:spcBef>
              <a:spcAft>
                <a:spcPts val="0"/>
              </a:spcAft>
            </a:pPr>
            <a:r>
              <a:rPr lang="en-US" sz="1200" dirty="0">
                <a:solidFill>
                  <a:srgbClr val="000000"/>
                </a:solidFill>
                <a:effectLst/>
                <a:ea typeface="Times New Roman" panose="02020603050405020304" pitchFamily="18" charset="0"/>
              </a:rPr>
              <a:t> </a:t>
            </a:r>
          </a:p>
          <a:p>
            <a:pPr marL="0" marR="0">
              <a:spcBef>
                <a:spcPts val="0"/>
              </a:spcBef>
              <a:spcAft>
                <a:spcPts val="0"/>
              </a:spcAft>
            </a:pPr>
            <a:r>
              <a:rPr lang="en-US" sz="1200" dirty="0">
                <a:solidFill>
                  <a:srgbClr val="000000"/>
                </a:solidFill>
                <a:effectLst/>
                <a:ea typeface="Times New Roman" panose="02020603050405020304" pitchFamily="18" charset="0"/>
              </a:rPr>
              <a:t>But when you retire, you will face new risks in handling your savings. You need to understand those risks. You also need to understand steps you can take </a:t>
            </a:r>
            <a:r>
              <a:rPr lang="en-US" sz="1200" i="1" dirty="0">
                <a:solidFill>
                  <a:srgbClr val="000000"/>
                </a:solidFill>
                <a:effectLst/>
                <a:ea typeface="Times New Roman" panose="02020603050405020304" pitchFamily="18" charset="0"/>
              </a:rPr>
              <a:t>now, </a:t>
            </a:r>
            <a:r>
              <a:rPr lang="en-US" sz="1200" dirty="0">
                <a:solidFill>
                  <a:srgbClr val="000000"/>
                </a:solidFill>
                <a:effectLst/>
                <a:ea typeface="Times New Roman" panose="02020603050405020304" pitchFamily="18" charset="0"/>
              </a:rPr>
              <a:t>while you’re still working and there’s still time, to handle those risks.  </a:t>
            </a:r>
          </a:p>
          <a:p>
            <a:pPr marL="0" marR="0">
              <a:spcBef>
                <a:spcPts val="0"/>
              </a:spcBef>
              <a:spcAft>
                <a:spcPts val="0"/>
              </a:spcAft>
            </a:pPr>
            <a:r>
              <a:rPr lang="en-US" sz="1200" dirty="0">
                <a:solidFill>
                  <a:srgbClr val="000000"/>
                </a:solidFill>
                <a:effectLst/>
                <a:ea typeface="Times New Roman" panose="02020603050405020304" pitchFamily="18" charset="0"/>
              </a:rPr>
              <a:t> </a:t>
            </a:r>
          </a:p>
          <a:p>
            <a:r>
              <a:rPr lang="en-US" sz="1200" dirty="0">
                <a:solidFill>
                  <a:srgbClr val="000000"/>
                </a:solidFill>
                <a:effectLst/>
                <a:ea typeface="Times New Roman" panose="02020603050405020304" pitchFamily="18" charset="0"/>
              </a:rPr>
              <a:t>To help you, we’ve provided 2 charts: the first explains the risks; the second lays out options that can help you deal with the risks. </a:t>
            </a:r>
            <a:endParaRPr lang="en-US" sz="1200" dirty="0">
              <a:solidFill>
                <a:srgbClr val="000000"/>
              </a:solidFill>
            </a:endParaRPr>
          </a:p>
        </p:txBody>
      </p:sp>
      <p:graphicFrame>
        <p:nvGraphicFramePr>
          <p:cNvPr id="7" name="Table 6">
            <a:extLst>
              <a:ext uri="{FF2B5EF4-FFF2-40B4-BE49-F238E27FC236}">
                <a16:creationId xmlns:a16="http://schemas.microsoft.com/office/drawing/2014/main" id="{8F1944B0-6DED-4575-E7A8-E7128ACE610C}"/>
              </a:ext>
            </a:extLst>
          </p:cNvPr>
          <p:cNvGraphicFramePr>
            <a:graphicFrameLocks noGrp="1"/>
          </p:cNvGraphicFramePr>
          <p:nvPr userDrawn="1">
            <p:extLst>
              <p:ext uri="{D42A27DB-BD31-4B8C-83A1-F6EECF244321}">
                <p14:modId xmlns:p14="http://schemas.microsoft.com/office/powerpoint/2010/main" val="2815665277"/>
              </p:ext>
            </p:extLst>
          </p:nvPr>
        </p:nvGraphicFramePr>
        <p:xfrm>
          <a:off x="271849" y="3220726"/>
          <a:ext cx="7228702" cy="5542800"/>
        </p:xfrm>
        <a:graphic>
          <a:graphicData uri="http://schemas.openxmlformats.org/drawingml/2006/table">
            <a:tbl>
              <a:tblPr firstRow="1" bandRow="1">
                <a:tableStyleId>{073A0DAA-6AF3-43AB-8588-CEC1D06C72B9}</a:tableStyleId>
              </a:tblPr>
              <a:tblGrid>
                <a:gridCol w="1866972">
                  <a:extLst>
                    <a:ext uri="{9D8B030D-6E8A-4147-A177-3AD203B41FA5}">
                      <a16:colId xmlns:a16="http://schemas.microsoft.com/office/drawing/2014/main" val="3526766294"/>
                    </a:ext>
                  </a:extLst>
                </a:gridCol>
                <a:gridCol w="5361730">
                  <a:extLst>
                    <a:ext uri="{9D8B030D-6E8A-4147-A177-3AD203B41FA5}">
                      <a16:colId xmlns:a16="http://schemas.microsoft.com/office/drawing/2014/main" val="1717048982"/>
                    </a:ext>
                  </a:extLst>
                </a:gridCol>
              </a:tblGrid>
              <a:tr h="431050">
                <a:tc>
                  <a:txBody>
                    <a:bodyPr/>
                    <a:lstStyle/>
                    <a:p>
                      <a:pPr marL="0" marR="0" algn="ctr">
                        <a:spcBef>
                          <a:spcPts val="0"/>
                        </a:spcBef>
                        <a:spcAft>
                          <a:spcPts val="0"/>
                        </a:spcAft>
                      </a:pPr>
                      <a:r>
                        <a:rPr lang="en-US" sz="900" b="1" cap="none" dirty="0">
                          <a:solidFill>
                            <a:srgbClr val="FFFFFF"/>
                          </a:solidFill>
                          <a:effectLst/>
                        </a:rPr>
                        <a:t>The risks</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 they mean</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extLst>
                  <a:ext uri="{0D108BD9-81ED-4DB2-BD59-A6C34878D82A}">
                    <a16:rowId xmlns:a16="http://schemas.microsoft.com/office/drawing/2014/main" val="21422985"/>
                  </a:ext>
                </a:extLst>
              </a:tr>
              <a:tr h="370840">
                <a:tc>
                  <a:txBody>
                    <a:bodyPr/>
                    <a:lstStyle/>
                    <a:p>
                      <a:pPr marL="0" marR="0">
                        <a:spcBef>
                          <a:spcPts val="0"/>
                        </a:spcBef>
                        <a:spcAft>
                          <a:spcPts val="0"/>
                        </a:spcAft>
                      </a:pPr>
                      <a:r>
                        <a:rPr lang="en-US" sz="900" b="1" cap="none" dirty="0">
                          <a:solidFill>
                            <a:srgbClr val="000000"/>
                          </a:solidFill>
                          <a:effectLst/>
                        </a:rPr>
                        <a:t>Longevity</a:t>
                      </a:r>
                      <a:endParaRPr lang="en-US" sz="900" cap="none" dirty="0">
                        <a:effectLst/>
                        <a:latin typeface="+mn-lt"/>
                        <a:ea typeface="Times New Roman" panose="02020603050405020304" pitchFamily="18" charset="0"/>
                        <a:cs typeface="Times New Roman (Body CS)"/>
                      </a:endParaRPr>
                    </a:p>
                  </a:txBody>
                  <a:tcPr marL="73025" marR="73025" marT="73025" marB="73025" anchor="ctr">
                    <a:solidFill>
                      <a:schemeClr val="bg1">
                        <a:lumMod val="95000"/>
                      </a:schemeClr>
                    </a:solidFill>
                  </a:tcPr>
                </a:tc>
                <a:tc>
                  <a:txBody>
                    <a:bodyPr/>
                    <a:lstStyle/>
                    <a:p>
                      <a:pPr marL="0" marR="0">
                        <a:spcBef>
                          <a:spcPts val="0"/>
                        </a:spcBef>
                        <a:spcAft>
                          <a:spcPts val="0"/>
                        </a:spcAft>
                      </a:pPr>
                      <a:r>
                        <a:rPr lang="en-US" sz="900" b="1" cap="none" dirty="0">
                          <a:solidFill>
                            <a:srgbClr val="000000"/>
                          </a:solidFill>
                          <a:effectLst/>
                        </a:rPr>
                        <a:t>You’re likely to live longer than you think. </a:t>
                      </a:r>
                      <a:r>
                        <a:rPr lang="en-US" sz="900" cap="none" dirty="0">
                          <a:solidFill>
                            <a:srgbClr val="000000"/>
                          </a:solidFill>
                          <a:effectLst/>
                        </a:rPr>
                        <a:t>Statistics show the average life expectancy after retiring at age 65 is about 20 years, a little longer for women and a little shorter for men. If you have a partner, one of you will likely live as much as 30 years. These are just averages…you may not live this long, or you could live longer. When you retire, you won’t know which it will be. You need to plan on having income to cover expenses and other needs for more years than the numbers show.  </a:t>
                      </a:r>
                      <a:endParaRPr lang="en-US" sz="90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extLst>
                  <a:ext uri="{0D108BD9-81ED-4DB2-BD59-A6C34878D82A}">
                    <a16:rowId xmlns:a16="http://schemas.microsoft.com/office/drawing/2014/main" val="4017503929"/>
                  </a:ext>
                </a:extLst>
              </a:tr>
              <a:tr h="370840">
                <a:tc>
                  <a:txBody>
                    <a:bodyPr/>
                    <a:lstStyle/>
                    <a:p>
                      <a:pPr marL="0" marR="0">
                        <a:spcBef>
                          <a:spcPts val="0"/>
                        </a:spcBef>
                        <a:spcAft>
                          <a:spcPts val="0"/>
                        </a:spcAft>
                      </a:pPr>
                      <a:r>
                        <a:rPr lang="en-US" sz="900" b="1" kern="1200" cap="none" dirty="0">
                          <a:solidFill>
                            <a:srgbClr val="000000"/>
                          </a:solidFill>
                          <a:effectLst/>
                          <a:latin typeface="+mn-lt"/>
                          <a:ea typeface="+mn-ea"/>
                          <a:cs typeface="+mn-cs"/>
                        </a:rPr>
                        <a:t>Overspending / Underspending</a:t>
                      </a:r>
                    </a:p>
                  </a:txBody>
                  <a:tcPr marL="73025" marR="73025" marT="73025" marB="73025" anchor="ctr"/>
                </a:tc>
                <a:tc>
                  <a:txBody>
                    <a:bodyPr/>
                    <a:lstStyle/>
                    <a:p>
                      <a:pPr marL="0" marR="0">
                        <a:spcBef>
                          <a:spcPts val="300"/>
                        </a:spcBef>
                        <a:spcAft>
                          <a:spcPts val="300"/>
                        </a:spcAft>
                      </a:pPr>
                      <a:r>
                        <a:rPr lang="en-US" sz="900" b="1" cap="none" dirty="0">
                          <a:solidFill>
                            <a:srgbClr val="000000"/>
                          </a:solidFill>
                          <a:effectLst/>
                        </a:rPr>
                        <a:t>You’ll have to be careful how you spend. </a:t>
                      </a:r>
                      <a:r>
                        <a:rPr lang="en-US" sz="900" cap="none" dirty="0">
                          <a:solidFill>
                            <a:srgbClr val="000000"/>
                          </a:solidFill>
                          <a:effectLst/>
                        </a:rPr>
                        <a:t>You can’t take out too much of your savings, but you shouldn’t take out too little either.</a:t>
                      </a:r>
                      <a:endParaRPr lang="en-US" sz="900" b="0" kern="1200" cap="none" dirty="0">
                        <a:solidFill>
                          <a:schemeClr val="dk1"/>
                        </a:solidFill>
                        <a:effectLst/>
                      </a:endParaRPr>
                    </a:p>
                    <a:p>
                      <a:pPr marL="171450" marR="0" indent="-171450">
                        <a:spcBef>
                          <a:spcPts val="300"/>
                        </a:spcBef>
                        <a:spcAft>
                          <a:spcPts val="300"/>
                        </a:spcAft>
                        <a:buFont typeface="Arial" panose="020B0604020202020204" pitchFamily="34" charset="0"/>
                        <a:buChar char="•"/>
                      </a:pPr>
                      <a:r>
                        <a:rPr lang="en-US" sz="900" kern="1200" cap="none" dirty="0">
                          <a:solidFill>
                            <a:srgbClr val="000000"/>
                          </a:solidFill>
                          <a:effectLst/>
                          <a:latin typeface="+mn-lt"/>
                          <a:ea typeface="+mn-ea"/>
                          <a:cs typeface="+mn-cs"/>
                        </a:rPr>
                        <a:t>On the too much side, some people think they can take up to 10% of their retirement savings each year. When you look at the longevity numbers, you’ll see this isn’t a good idea. Most experts say to limit withdrawals to around 3-4% of your retirement savings a year, adjusted for inflation, but recent insights indicate this amount may be too much.  </a:t>
                      </a:r>
                    </a:p>
                    <a:p>
                      <a:pPr marL="171450" marR="0" indent="-171450" algn="l" defTabSz="670575" rtl="0" eaLnBrk="1" latinLnBrk="0" hangingPunct="1">
                        <a:spcBef>
                          <a:spcPts val="300"/>
                        </a:spcBef>
                        <a:spcAft>
                          <a:spcPts val="300"/>
                        </a:spcAft>
                        <a:buFont typeface="Arial" panose="020B0604020202020204" pitchFamily="34" charset="0"/>
                        <a:buChar char="•"/>
                      </a:pPr>
                      <a:r>
                        <a:rPr lang="en-US" sz="900" kern="1200" cap="none" dirty="0">
                          <a:solidFill>
                            <a:srgbClr val="000000"/>
                          </a:solidFill>
                          <a:effectLst/>
                          <a:latin typeface="+mn-lt"/>
                          <a:ea typeface="+mn-ea"/>
                          <a:cs typeface="+mn-cs"/>
                        </a:rPr>
                        <a:t>On the too little side, many folks are scared of running out of money, so they scrimp on their spending more than would be necessary if they had a sound plan for retirement income in place. The risk here is that they don’t spend enough, and their lifestyle suffers.  </a:t>
                      </a:r>
                    </a:p>
                    <a:p>
                      <a:pPr marL="0" marR="0" algn="l" defTabSz="670575" rtl="0" eaLnBrk="1" latinLnBrk="0" hangingPunct="1">
                        <a:spcBef>
                          <a:spcPts val="300"/>
                        </a:spcBef>
                        <a:spcAft>
                          <a:spcPts val="300"/>
                        </a:spcAft>
                      </a:pPr>
                      <a:r>
                        <a:rPr lang="en-US" sz="900" kern="1200" cap="none" dirty="0">
                          <a:solidFill>
                            <a:srgbClr val="000000"/>
                          </a:solidFill>
                          <a:effectLst/>
                          <a:latin typeface="+mn-lt"/>
                          <a:ea typeface="+mn-ea"/>
                          <a:cs typeface="+mn-cs"/>
                        </a:rPr>
                        <a:t>You need to understand </a:t>
                      </a:r>
                      <a:r>
                        <a:rPr lang="en-US" sz="900" cap="none" dirty="0">
                          <a:solidFill>
                            <a:srgbClr val="000000"/>
                          </a:solidFill>
                          <a:effectLst/>
                        </a:rPr>
                        <a:t>what a safe withdrawal amount is or have your money invested in something that provides you with the appropriate level of retirement income. (These investments are discussed in the next chart.)  </a:t>
                      </a:r>
                      <a:endParaRPr lang="en-US" sz="900" cap="none" dirty="0">
                        <a:effectLst/>
                        <a:latin typeface="+mn-lt"/>
                        <a:ea typeface="Times New Roman" panose="02020603050405020304" pitchFamily="18" charset="0"/>
                        <a:cs typeface="Times New Roman (Body CS)"/>
                      </a:endParaRPr>
                    </a:p>
                  </a:txBody>
                  <a:tcPr marL="73025" marR="73025" marT="73025" marB="73025"/>
                </a:tc>
                <a:extLst>
                  <a:ext uri="{0D108BD9-81ED-4DB2-BD59-A6C34878D82A}">
                    <a16:rowId xmlns:a16="http://schemas.microsoft.com/office/drawing/2014/main" val="2428371608"/>
                  </a:ext>
                </a:extLst>
              </a:tr>
              <a:tr h="370840">
                <a:tc>
                  <a:txBody>
                    <a:bodyPr/>
                    <a:lstStyle/>
                    <a:p>
                      <a:pPr marL="0" marR="0">
                        <a:spcBef>
                          <a:spcPts val="0"/>
                        </a:spcBef>
                        <a:spcAft>
                          <a:spcPts val="0"/>
                        </a:spcAft>
                      </a:pPr>
                      <a:r>
                        <a:rPr lang="en-US" sz="900" b="1" cap="none" dirty="0">
                          <a:solidFill>
                            <a:srgbClr val="000000"/>
                          </a:solidFill>
                          <a:effectLst/>
                        </a:rPr>
                        <a:t>Sequence of returns</a:t>
                      </a:r>
                      <a:endParaRPr lang="en-US" sz="900" cap="none" dirty="0">
                        <a:effectLst/>
                        <a:latin typeface="+mn-lt"/>
                        <a:ea typeface="Times New Roman" panose="02020603050405020304" pitchFamily="18" charset="0"/>
                        <a:cs typeface="Times New Roman (Body CS)"/>
                      </a:endParaRPr>
                    </a:p>
                  </a:txBody>
                  <a:tcPr marL="73025" marR="73025" marT="73025" marB="73025" anchor="ctr">
                    <a:solidFill>
                      <a:schemeClr val="bg1">
                        <a:lumMod val="95000"/>
                      </a:schemeClr>
                    </a:solidFill>
                  </a:tcPr>
                </a:tc>
                <a:tc>
                  <a:txBody>
                    <a:bodyPr/>
                    <a:lstStyle/>
                    <a:p>
                      <a:pPr marL="0" marR="0">
                        <a:spcBef>
                          <a:spcPts val="300"/>
                        </a:spcBef>
                        <a:spcAft>
                          <a:spcPts val="300"/>
                        </a:spcAft>
                      </a:pPr>
                      <a:r>
                        <a:rPr lang="en-US" sz="900" b="1" cap="none" dirty="0">
                          <a:solidFill>
                            <a:srgbClr val="000000"/>
                          </a:solidFill>
                          <a:effectLst/>
                        </a:rPr>
                        <a:t>This is a fancy term for fluctuations in investment market value. </a:t>
                      </a:r>
                      <a:r>
                        <a:rPr lang="en-US" sz="900" cap="none" dirty="0">
                          <a:solidFill>
                            <a:srgbClr val="000000"/>
                          </a:solidFill>
                          <a:effectLst/>
                        </a:rPr>
                        <a:t>In the context of retirement, it refers to the fact that investment losses may be permanent.</a:t>
                      </a:r>
                      <a:r>
                        <a:rPr lang="en-US" sz="900" b="1" cap="none" dirty="0">
                          <a:solidFill>
                            <a:srgbClr val="000000"/>
                          </a:solidFill>
                          <a:effectLst/>
                        </a:rPr>
                        <a:t> </a:t>
                      </a:r>
                      <a:r>
                        <a:rPr lang="en-US" sz="900" cap="none" dirty="0">
                          <a:solidFill>
                            <a:srgbClr val="000000"/>
                          </a:solidFill>
                          <a:effectLst/>
                        </a:rPr>
                        <a:t>While you’re working and your money is invested in a retirement plan, it’s possible to recover from a market downturn because you are putting in more money and it’s invested over a fairly long period. The losses can be made up when the market cycles back up.  </a:t>
                      </a:r>
                      <a:endParaRPr lang="en-US" sz="900" cap="none" dirty="0">
                        <a:effectLst/>
                      </a:endParaRPr>
                    </a:p>
                    <a:p>
                      <a:pPr marL="0" marR="0">
                        <a:spcBef>
                          <a:spcPts val="0"/>
                        </a:spcBef>
                        <a:spcAft>
                          <a:spcPts val="0"/>
                        </a:spcAft>
                      </a:pPr>
                      <a:r>
                        <a:rPr lang="en-US" sz="900" cap="none" dirty="0">
                          <a:solidFill>
                            <a:srgbClr val="000000"/>
                          </a:solidFill>
                          <a:effectLst/>
                        </a:rPr>
                        <a:t>But once you retire, it’s hard to recover from investment losses, especially because you’re taking out money to live on. Your pot of money – your retirement savings – is getting smaller for two reasons: investment losses and withdrawals. This means that how your money is invested is crucially important.</a:t>
                      </a:r>
                      <a:endParaRPr lang="en-US" sz="90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extLst>
                  <a:ext uri="{0D108BD9-81ED-4DB2-BD59-A6C34878D82A}">
                    <a16:rowId xmlns:a16="http://schemas.microsoft.com/office/drawing/2014/main" val="3822030595"/>
                  </a:ext>
                </a:extLst>
              </a:tr>
              <a:tr h="370840">
                <a:tc>
                  <a:txBody>
                    <a:bodyPr/>
                    <a:lstStyle/>
                    <a:p>
                      <a:pPr marL="0" marR="0">
                        <a:spcBef>
                          <a:spcPts val="0"/>
                        </a:spcBef>
                        <a:spcAft>
                          <a:spcPts val="0"/>
                        </a:spcAft>
                      </a:pPr>
                      <a:r>
                        <a:rPr lang="en-US" sz="900" b="1" cap="none" dirty="0">
                          <a:solidFill>
                            <a:srgbClr val="000000"/>
                          </a:solidFill>
                          <a:effectLst/>
                        </a:rPr>
                        <a:t>Inflation</a:t>
                      </a:r>
                      <a:endParaRPr lang="en-US" sz="900" cap="none" dirty="0">
                        <a:effectLst/>
                        <a:latin typeface="+mn-lt"/>
                        <a:ea typeface="Times New Roman" panose="02020603050405020304" pitchFamily="18" charset="0"/>
                        <a:cs typeface="Times New Roman (Body CS)"/>
                      </a:endParaRPr>
                    </a:p>
                  </a:txBody>
                  <a:tcPr marL="73025" marR="73025" marT="73025" marB="73025" anchor="ctr"/>
                </a:tc>
                <a:tc>
                  <a:txBody>
                    <a:bodyPr/>
                    <a:lstStyle/>
                    <a:p>
                      <a:pPr marL="0" marR="0">
                        <a:spcBef>
                          <a:spcPts val="0"/>
                        </a:spcBef>
                        <a:spcAft>
                          <a:spcPts val="0"/>
                        </a:spcAft>
                      </a:pPr>
                      <a:r>
                        <a:rPr lang="en-US" sz="900" b="1" cap="none" dirty="0">
                          <a:solidFill>
                            <a:srgbClr val="000000"/>
                          </a:solidFill>
                          <a:effectLst/>
                        </a:rPr>
                        <a:t>What about inflation? </a:t>
                      </a:r>
                      <a:r>
                        <a:rPr lang="en-US" sz="900" cap="none" dirty="0">
                          <a:solidFill>
                            <a:srgbClr val="000000"/>
                          </a:solidFill>
                          <a:effectLst/>
                        </a:rPr>
                        <a:t>Inflation refers to a general increase in prices and fall in the purchasing power of money. When there is inflation, it affects the amount you have to spend. Some of the investments discussed in the next chart can help with this, but this is one issue that isn’t easily dealt with.   </a:t>
                      </a:r>
                      <a:endParaRPr lang="en-US" sz="900" cap="none" dirty="0">
                        <a:effectLst/>
                        <a:latin typeface="+mn-lt"/>
                        <a:ea typeface="Times New Roman" panose="02020603050405020304" pitchFamily="18" charset="0"/>
                        <a:cs typeface="Times New Roman (Body CS)"/>
                      </a:endParaRPr>
                    </a:p>
                  </a:txBody>
                  <a:tcPr marL="73025" marR="73025" marT="73025" marB="73025"/>
                </a:tc>
                <a:extLst>
                  <a:ext uri="{0D108BD9-81ED-4DB2-BD59-A6C34878D82A}">
                    <a16:rowId xmlns:a16="http://schemas.microsoft.com/office/drawing/2014/main" val="107782050"/>
                  </a:ext>
                </a:extLst>
              </a:tr>
              <a:tr h="370840">
                <a:tc>
                  <a:txBody>
                    <a:bodyPr/>
                    <a:lstStyle/>
                    <a:p>
                      <a:pPr marL="0" marR="0">
                        <a:spcBef>
                          <a:spcPts val="0"/>
                        </a:spcBef>
                        <a:spcAft>
                          <a:spcPts val="0"/>
                        </a:spcAft>
                      </a:pPr>
                      <a:r>
                        <a:rPr lang="en-US" sz="900" b="1" cap="none" dirty="0">
                          <a:solidFill>
                            <a:srgbClr val="000000"/>
                          </a:solidFill>
                          <a:effectLst/>
                        </a:rPr>
                        <a:t>Cognitive impairment</a:t>
                      </a:r>
                      <a:endParaRPr lang="en-US" sz="900" cap="none" dirty="0">
                        <a:effectLst/>
                        <a:latin typeface="+mn-lt"/>
                        <a:ea typeface="Times New Roman" panose="02020603050405020304" pitchFamily="18" charset="0"/>
                        <a:cs typeface="Times New Roman (Body CS)"/>
                      </a:endParaRPr>
                    </a:p>
                  </a:txBody>
                  <a:tcPr marL="73025" marR="73025" marT="73025" marB="73025" anchor="ctr">
                    <a:solidFill>
                      <a:schemeClr val="bg1">
                        <a:lumMod val="95000"/>
                      </a:schemeClr>
                    </a:solidFill>
                  </a:tcPr>
                </a:tc>
                <a:tc>
                  <a:txBody>
                    <a:bodyPr/>
                    <a:lstStyle/>
                    <a:p>
                      <a:pPr marL="0" marR="0">
                        <a:spcBef>
                          <a:spcPts val="0"/>
                        </a:spcBef>
                        <a:spcAft>
                          <a:spcPts val="0"/>
                        </a:spcAft>
                      </a:pPr>
                      <a:r>
                        <a:rPr lang="en-US" sz="900" b="1" cap="none" dirty="0">
                          <a:solidFill>
                            <a:srgbClr val="000000"/>
                          </a:solidFill>
                          <a:effectLst/>
                        </a:rPr>
                        <a:t>As we get older, our decision-making ability tends to decline</a:t>
                      </a:r>
                      <a:r>
                        <a:rPr lang="en-US" sz="900" cap="none" dirty="0">
                          <a:solidFill>
                            <a:srgbClr val="000000"/>
                          </a:solidFill>
                          <a:effectLst/>
                        </a:rPr>
                        <a:t>. It’s not your fault; it’s just that by your mid-80s, you’re likely not to be able to make prudent decisions as well as you can in your mid-60s. You need to plan for this possibility.</a:t>
                      </a:r>
                      <a:endParaRPr lang="en-US" sz="90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extLst>
                  <a:ext uri="{0D108BD9-81ED-4DB2-BD59-A6C34878D82A}">
                    <a16:rowId xmlns:a16="http://schemas.microsoft.com/office/drawing/2014/main" val="523275166"/>
                  </a:ext>
                </a:extLst>
              </a:tr>
            </a:tbl>
          </a:graphicData>
        </a:graphic>
      </p:graphicFrame>
      <p:sp>
        <p:nvSpPr>
          <p:cNvPr id="8" name="TextBox 7">
            <a:extLst>
              <a:ext uri="{FF2B5EF4-FFF2-40B4-BE49-F238E27FC236}">
                <a16:creationId xmlns:a16="http://schemas.microsoft.com/office/drawing/2014/main" id="{FAAE00B1-6315-39BE-38FD-073A69757F62}"/>
              </a:ext>
            </a:extLst>
          </p:cNvPr>
          <p:cNvSpPr txBox="1"/>
          <p:nvPr userDrawn="1"/>
        </p:nvSpPr>
        <p:spPr>
          <a:xfrm>
            <a:off x="176055" y="2942883"/>
            <a:ext cx="1785553" cy="276999"/>
          </a:xfrm>
          <a:prstGeom prst="rect">
            <a:avLst/>
          </a:prstGeom>
          <a:noFill/>
        </p:spPr>
        <p:txBody>
          <a:bodyPr wrap="square">
            <a:spAutoFit/>
          </a:bodyPr>
          <a:lstStyle/>
          <a:p>
            <a:pPr marL="0" marR="0">
              <a:spcBef>
                <a:spcPts val="200"/>
              </a:spcBef>
              <a:spcAft>
                <a:spcPts val="0"/>
              </a:spcAft>
            </a:pPr>
            <a:r>
              <a:rPr lang="en-US" sz="1200" b="1" cap="all" spc="30" dirty="0">
                <a:solidFill>
                  <a:srgbClr val="001F5A"/>
                </a:solidFill>
                <a:effectLst/>
                <a:ea typeface="Times New Roman" panose="02020603050405020304" pitchFamily="18" charset="0"/>
                <a:cs typeface="Times New Roman (Headings CS)"/>
              </a:rPr>
              <a:t>Retiree risks</a:t>
            </a:r>
          </a:p>
        </p:txBody>
      </p:sp>
      <p:sp>
        <p:nvSpPr>
          <p:cNvPr id="9" name="TextBox 8">
            <a:extLst>
              <a:ext uri="{FF2B5EF4-FFF2-40B4-BE49-F238E27FC236}">
                <a16:creationId xmlns:a16="http://schemas.microsoft.com/office/drawing/2014/main" id="{34088A69-DFD1-7A57-423F-556636310D72}"/>
              </a:ext>
            </a:extLst>
          </p:cNvPr>
          <p:cNvSpPr txBox="1"/>
          <p:nvPr userDrawn="1"/>
        </p:nvSpPr>
        <p:spPr>
          <a:xfrm>
            <a:off x="271850" y="9346045"/>
            <a:ext cx="7376984" cy="400110"/>
          </a:xfrm>
          <a:prstGeom prst="rect">
            <a:avLst/>
          </a:prstGeom>
          <a:noFill/>
        </p:spPr>
        <p:txBody>
          <a:bodyPr wrap="square">
            <a:spAutoFit/>
          </a:bodyPr>
          <a:lstStyle/>
          <a:p>
            <a:pPr marL="0" marR="0">
              <a:spcBef>
                <a:spcPts val="0"/>
              </a:spcBef>
              <a:spcAft>
                <a:spcPts val="0"/>
              </a:spcAft>
            </a:pPr>
            <a:r>
              <a:rPr lang="en-US" sz="1000" dirty="0">
                <a:solidFill>
                  <a:schemeClr val="bg2">
                    <a:lumMod val="75000"/>
                  </a:schemeClr>
                </a:solidFill>
                <a:effectLst/>
                <a:latin typeface="Calibri" panose="020F0502020204030204" pitchFamily="34" charset="0"/>
                <a:ea typeface="Times New Roman" panose="02020603050405020304" pitchFamily="18" charset="0"/>
              </a:rPr>
              <a:t>©2023 Broadridge Financial Solutions, Inc. This document was prepared by Bruce Ashton and the Broadridge Retirement Income Consortium: </a:t>
            </a:r>
            <a:r>
              <a:rPr lang="en-US" sz="1000" u="sng" dirty="0">
                <a:solidFill>
                  <a:schemeClr val="accent1">
                    <a:lumMod val="40000"/>
                    <a:lumOff val="60000"/>
                  </a:schemeClr>
                </a:solidFill>
                <a:effectLst/>
                <a:latin typeface="Calibri" panose="020F0502020204030204" pitchFamily="34" charset="0"/>
                <a:ea typeface="Times New Roman" panose="02020603050405020304" pitchFamily="18" charset="0"/>
                <a:hlinkClick r:id="rId2" tooltip="https://broadridge.com/retirement-income-consortium">
                  <a:extLst>
                    <a:ext uri="{A12FA001-AC4F-418D-AE19-62706E023703}">
                      <ahyp:hlinkClr xmlns:ahyp="http://schemas.microsoft.com/office/drawing/2018/hyperlinkcolor" val="tx"/>
                    </a:ext>
                  </a:extLst>
                </a:hlinkClick>
              </a:rPr>
              <a:t>broadridge.com/retirement-income-consortium</a:t>
            </a:r>
            <a:endParaRPr lang="en-US" sz="10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2035995"/>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E10012-E909-3CB8-BF33-D9769216E1CE}"/>
              </a:ext>
            </a:extLst>
          </p:cNvPr>
          <p:cNvSpPr txBox="1"/>
          <p:nvPr userDrawn="1"/>
        </p:nvSpPr>
        <p:spPr>
          <a:xfrm>
            <a:off x="176050" y="349836"/>
            <a:ext cx="2916194" cy="276999"/>
          </a:xfrm>
          <a:prstGeom prst="rect">
            <a:avLst/>
          </a:prstGeom>
          <a:noFill/>
        </p:spPr>
        <p:txBody>
          <a:bodyPr wrap="square">
            <a:spAutoFit/>
          </a:bodyPr>
          <a:lstStyle/>
          <a:p>
            <a:pPr marL="0" marR="0">
              <a:spcBef>
                <a:spcPts val="200"/>
              </a:spcBef>
              <a:spcAft>
                <a:spcPts val="0"/>
              </a:spcAft>
            </a:pPr>
            <a:r>
              <a:rPr lang="en-US" sz="1200" b="1" cap="all" spc="30" dirty="0">
                <a:solidFill>
                  <a:srgbClr val="001F5A"/>
                </a:solidFill>
                <a:effectLst/>
                <a:latin typeface="Calibri" panose="020F0502020204030204" pitchFamily="34" charset="0"/>
                <a:ea typeface="Times New Roman" panose="02020603050405020304" pitchFamily="18" charset="0"/>
                <a:cs typeface="Times New Roman (Headings CS)"/>
              </a:rPr>
              <a:t>retirement income alternatives</a:t>
            </a:r>
          </a:p>
        </p:txBody>
      </p:sp>
      <p:sp>
        <p:nvSpPr>
          <p:cNvPr id="3" name="TextBox 2">
            <a:extLst>
              <a:ext uri="{FF2B5EF4-FFF2-40B4-BE49-F238E27FC236}">
                <a16:creationId xmlns:a16="http://schemas.microsoft.com/office/drawing/2014/main" id="{4B6513CC-E936-44F4-1379-96B20F5DBBDB}"/>
              </a:ext>
            </a:extLst>
          </p:cNvPr>
          <p:cNvSpPr txBox="1"/>
          <p:nvPr userDrawn="1"/>
        </p:nvSpPr>
        <p:spPr>
          <a:xfrm>
            <a:off x="184759" y="545643"/>
            <a:ext cx="7315791" cy="1015663"/>
          </a:xfrm>
          <a:prstGeom prst="rect">
            <a:avLst/>
          </a:prstGeom>
          <a:noFill/>
        </p:spPr>
        <p:txBody>
          <a:bodyPr wrap="square">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following are four alternatives for dealing with your retirement savings in order to have income in retirement. The first, the non-income alternative, doesn’t address any of the risks described in the prior chart. The next three categories are retirement income solutions designed to help address and/or minimize retiree risks. One or more of these alternatives may not be available in your plan. Additional solutions may come on the market in the future. In all of the following solutions other than the non-income alternative, your money is professionally managed for you.    </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4" name="Table 6">
            <a:extLst>
              <a:ext uri="{FF2B5EF4-FFF2-40B4-BE49-F238E27FC236}">
                <a16:creationId xmlns:a16="http://schemas.microsoft.com/office/drawing/2014/main" id="{91F17BE0-CE9A-CF39-D436-306B5888AB98}"/>
              </a:ext>
            </a:extLst>
          </p:cNvPr>
          <p:cNvGraphicFramePr>
            <a:graphicFrameLocks noGrp="1"/>
          </p:cNvGraphicFramePr>
          <p:nvPr userDrawn="1">
            <p:extLst>
              <p:ext uri="{D42A27DB-BD31-4B8C-83A1-F6EECF244321}">
                <p14:modId xmlns:p14="http://schemas.microsoft.com/office/powerpoint/2010/main" val="1860633071"/>
              </p:ext>
            </p:extLst>
          </p:nvPr>
        </p:nvGraphicFramePr>
        <p:xfrm>
          <a:off x="271849" y="2199996"/>
          <a:ext cx="7228702" cy="2151380"/>
        </p:xfrm>
        <a:graphic>
          <a:graphicData uri="http://schemas.openxmlformats.org/drawingml/2006/table">
            <a:tbl>
              <a:tblPr firstRow="1" bandRow="1">
                <a:tableStyleId>{073A0DAA-6AF3-43AB-8588-CEC1D06C72B9}</a:tableStyleId>
              </a:tblPr>
              <a:tblGrid>
                <a:gridCol w="2100648">
                  <a:extLst>
                    <a:ext uri="{9D8B030D-6E8A-4147-A177-3AD203B41FA5}">
                      <a16:colId xmlns:a16="http://schemas.microsoft.com/office/drawing/2014/main" val="3526766294"/>
                    </a:ext>
                  </a:extLst>
                </a:gridCol>
                <a:gridCol w="2619633">
                  <a:extLst>
                    <a:ext uri="{9D8B030D-6E8A-4147-A177-3AD203B41FA5}">
                      <a16:colId xmlns:a16="http://schemas.microsoft.com/office/drawing/2014/main" val="1717048982"/>
                    </a:ext>
                  </a:extLst>
                </a:gridCol>
                <a:gridCol w="2508421">
                  <a:extLst>
                    <a:ext uri="{9D8B030D-6E8A-4147-A177-3AD203B41FA5}">
                      <a16:colId xmlns:a16="http://schemas.microsoft.com/office/drawing/2014/main" val="3004918842"/>
                    </a:ext>
                  </a:extLst>
                </a:gridCol>
              </a:tblGrid>
              <a:tr h="200789">
                <a:tc>
                  <a:txBody>
                    <a:bodyPr/>
                    <a:lstStyle/>
                    <a:p>
                      <a:pPr marL="0" marR="0" algn="ctr">
                        <a:spcBef>
                          <a:spcPts val="0"/>
                        </a:spcBef>
                        <a:spcAft>
                          <a:spcPts val="0"/>
                        </a:spcAft>
                      </a:pPr>
                      <a:r>
                        <a:rPr lang="en-US" sz="900" b="1" cap="none" dirty="0">
                          <a:solidFill>
                            <a:srgbClr val="FFFFFF"/>
                          </a:solidFill>
                          <a:effectLst/>
                        </a:rPr>
                        <a:t>How it works</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not so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extLst>
                  <a:ext uri="{0D108BD9-81ED-4DB2-BD59-A6C34878D82A}">
                    <a16:rowId xmlns:a16="http://schemas.microsoft.com/office/drawing/2014/main" val="21422985"/>
                  </a:ext>
                </a:extLst>
              </a:tr>
              <a:tr h="1421733">
                <a:tc>
                  <a:txBody>
                    <a:bodyPr/>
                    <a:lstStyle/>
                    <a:p>
                      <a:pPr marL="0" marR="0">
                        <a:spcBef>
                          <a:spcPts val="0"/>
                        </a:spcBef>
                        <a:spcAft>
                          <a:spcPts val="0"/>
                        </a:spcAft>
                      </a:pPr>
                      <a:r>
                        <a:rPr lang="en-US" sz="900" cap="none" dirty="0">
                          <a:solidFill>
                            <a:srgbClr val="000000"/>
                          </a:solidFill>
                          <a:effectLst/>
                        </a:rPr>
                        <a:t>When you retire, you may leave your money in your retirement account or take a lump sum distribution and roll it over to an IRA. In either case, you may take periodic withdrawals to pay your expenses, but you will need to make all decisions about the amount to withdraw, when to withdraw it and how the money is invested.</a:t>
                      </a:r>
                      <a:endParaRPr lang="en-US" sz="90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tc>
                  <a:txBody>
                    <a:bodyPr/>
                    <a:lstStyle/>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You retain complete control over and access to the money in your account, so you can make withdrawals in any amount as desired or needed.</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If the money is left in the plan, you will receive the benefit of your employer or its investment manager overseeing the investments in the plan, though not in your account.</a:t>
                      </a:r>
                    </a:p>
                    <a:p>
                      <a:pPr marL="171450" marR="0" lvl="0" indent="-171450">
                        <a:spcBef>
                          <a:spcPts val="300"/>
                        </a:spcBef>
                        <a:spcAft>
                          <a:spcPts val="0"/>
                        </a:spcAft>
                        <a:buFont typeface="Arial" panose="020B0604020202020204" pitchFamily="34" charset="0"/>
                        <a:buChar char="•"/>
                      </a:pPr>
                      <a:r>
                        <a:rPr lang="en-US" sz="900" kern="1200" cap="none" dirty="0">
                          <a:solidFill>
                            <a:srgbClr val="000000"/>
                          </a:solidFill>
                          <a:effectLst/>
                        </a:rPr>
                        <a:t>If the money is rolled to an IRA, you have complete control over how the money is invested as well as withdrawals.  </a:t>
                      </a:r>
                      <a:endParaRPr lang="en-US" sz="900" kern="1200" cap="none" dirty="0">
                        <a:solidFill>
                          <a:srgbClr val="000000"/>
                        </a:solidFill>
                        <a:effectLst/>
                        <a:latin typeface="+mn-lt"/>
                        <a:ea typeface="+mn-ea"/>
                        <a:cs typeface="+mn-cs"/>
                      </a:endParaRPr>
                    </a:p>
                  </a:txBody>
                  <a:tcPr marL="73025" marR="73025" marT="73025" marB="73025">
                    <a:solidFill>
                      <a:srgbClr val="E8E8E8"/>
                    </a:solidFill>
                  </a:tcPr>
                </a:tc>
                <a:tc>
                  <a:txBody>
                    <a:bodyPr/>
                    <a:lstStyle/>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You will not receive any help in dealing with the retiree risks described in the prior chart.</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The plan may not permit periodic withdrawals and may require you to take a lump sum distribution, which means you are entirely on your own.  </a:t>
                      </a:r>
                    </a:p>
                    <a:p>
                      <a:pPr marL="171450" marR="0" lvl="0" indent="-171450">
                        <a:spcBef>
                          <a:spcPts val="300"/>
                        </a:spcBef>
                        <a:spcAft>
                          <a:spcPts val="0"/>
                        </a:spcAft>
                        <a:buFont typeface="Arial" panose="020B0604020202020204" pitchFamily="34" charset="0"/>
                        <a:buChar char="•"/>
                      </a:pPr>
                      <a:r>
                        <a:rPr lang="en-US" sz="900" kern="1200" cap="none" dirty="0">
                          <a:solidFill>
                            <a:srgbClr val="000000"/>
                          </a:solidFill>
                          <a:effectLst/>
                        </a:rPr>
                        <a:t>If the plan does permit periodic withdrawals, they may be subject to a fee for each withdrawal.  </a:t>
                      </a:r>
                    </a:p>
                    <a:p>
                      <a:pPr marL="171450" marR="0" indent="-171450">
                        <a:spcBef>
                          <a:spcPts val="0"/>
                        </a:spcBef>
                        <a:spcAft>
                          <a:spcPts val="0"/>
                        </a:spcAft>
                        <a:buFont typeface="Arial" panose="020B0604020202020204" pitchFamily="34" charset="0"/>
                        <a:buChar char="•"/>
                      </a:pPr>
                      <a:r>
                        <a:rPr lang="en-US" sz="900" b="1" kern="1200" cap="none" dirty="0">
                          <a:solidFill>
                            <a:srgbClr val="000000"/>
                          </a:solidFill>
                          <a:effectLst/>
                        </a:rPr>
                        <a:t>Risks not addressed: All of the risks in the prior chart. You’ll be on your own to deal with them.</a:t>
                      </a:r>
                      <a:endParaRPr lang="en-US" sz="900" b="1" kern="1200" cap="none" dirty="0">
                        <a:solidFill>
                          <a:srgbClr val="000000"/>
                        </a:solidFill>
                        <a:effectLst/>
                        <a:latin typeface="+mn-lt"/>
                        <a:ea typeface="+mn-ea"/>
                        <a:cs typeface="+mn-cs"/>
                      </a:endParaRPr>
                    </a:p>
                  </a:txBody>
                  <a:tcPr marL="73025" marR="73025" marT="73025" marB="73025">
                    <a:solidFill>
                      <a:schemeClr val="bg1">
                        <a:lumMod val="95000"/>
                      </a:schemeClr>
                    </a:solidFill>
                  </a:tcPr>
                </a:tc>
                <a:extLst>
                  <a:ext uri="{0D108BD9-81ED-4DB2-BD59-A6C34878D82A}">
                    <a16:rowId xmlns:a16="http://schemas.microsoft.com/office/drawing/2014/main" val="4017503929"/>
                  </a:ext>
                </a:extLst>
              </a:tr>
            </a:tbl>
          </a:graphicData>
        </a:graphic>
      </p:graphicFrame>
      <p:sp>
        <p:nvSpPr>
          <p:cNvPr id="5" name="TextBox 4">
            <a:extLst>
              <a:ext uri="{FF2B5EF4-FFF2-40B4-BE49-F238E27FC236}">
                <a16:creationId xmlns:a16="http://schemas.microsoft.com/office/drawing/2014/main" id="{CED7A35B-BAF7-BC59-2535-C1A836516469}"/>
              </a:ext>
            </a:extLst>
          </p:cNvPr>
          <p:cNvSpPr txBox="1"/>
          <p:nvPr userDrawn="1"/>
        </p:nvSpPr>
        <p:spPr>
          <a:xfrm>
            <a:off x="184759" y="1942835"/>
            <a:ext cx="5523470" cy="261610"/>
          </a:xfrm>
          <a:prstGeom prst="rect">
            <a:avLst/>
          </a:prstGeom>
          <a:noFill/>
        </p:spPr>
        <p:txBody>
          <a:bodyPr wrap="square">
            <a:spAutoFit/>
          </a:bodyPr>
          <a:lstStyle/>
          <a:p>
            <a:pPr marL="0" marR="0">
              <a:spcBef>
                <a:spcPts val="0"/>
              </a:spcBef>
              <a:spcAft>
                <a:spcPts val="0"/>
              </a:spcAft>
            </a:pPr>
            <a:r>
              <a:rPr lang="en-US" sz="1100" b="1" dirty="0">
                <a:solidFill>
                  <a:srgbClr val="001F5A"/>
                </a:solidFill>
                <a:effectLst/>
                <a:latin typeface="Calibri" panose="020F0502020204030204" pitchFamily="34" charset="0"/>
                <a:ea typeface="Times New Roman" panose="02020603050405020304" pitchFamily="18" charset="0"/>
              </a:rPr>
              <a:t>NON-INCOME ALTERNATIVE [OR DO-IT-YOURSELF ALTERNATIVE]</a:t>
            </a:r>
            <a:endParaRPr lang="en-US" sz="11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E38CFFDC-B0A2-440B-AD36-1DF3B286A596}"/>
              </a:ext>
            </a:extLst>
          </p:cNvPr>
          <p:cNvSpPr txBox="1"/>
          <p:nvPr userDrawn="1"/>
        </p:nvSpPr>
        <p:spPr>
          <a:xfrm>
            <a:off x="271850" y="9346045"/>
            <a:ext cx="7376984" cy="400110"/>
          </a:xfrm>
          <a:prstGeom prst="rect">
            <a:avLst/>
          </a:prstGeom>
          <a:noFill/>
        </p:spPr>
        <p:txBody>
          <a:bodyPr wrap="square">
            <a:spAutoFit/>
          </a:bodyPr>
          <a:lstStyle/>
          <a:p>
            <a:pPr marL="0" marR="0">
              <a:spcBef>
                <a:spcPts val="0"/>
              </a:spcBef>
              <a:spcAft>
                <a:spcPts val="0"/>
              </a:spcAft>
            </a:pPr>
            <a:r>
              <a:rPr lang="en-US" sz="1000" dirty="0">
                <a:solidFill>
                  <a:schemeClr val="bg2">
                    <a:lumMod val="75000"/>
                  </a:schemeClr>
                </a:solidFill>
                <a:effectLst/>
                <a:latin typeface="Calibri" panose="020F0502020204030204" pitchFamily="34" charset="0"/>
                <a:ea typeface="Times New Roman" panose="02020603050405020304" pitchFamily="18" charset="0"/>
              </a:rPr>
              <a:t>©2023 Broadridge Financial Solutions, Inc. This document was prepared by Bruce Ashton and the Broadridge Retirement Income Consortium: </a:t>
            </a:r>
            <a:r>
              <a:rPr lang="en-US" sz="1000" u="sng" dirty="0">
                <a:solidFill>
                  <a:schemeClr val="accent1">
                    <a:lumMod val="40000"/>
                    <a:lumOff val="60000"/>
                  </a:schemeClr>
                </a:solidFill>
                <a:effectLst/>
                <a:latin typeface="Calibri" panose="020F0502020204030204" pitchFamily="34" charset="0"/>
                <a:ea typeface="Times New Roman" panose="02020603050405020304" pitchFamily="18" charset="0"/>
                <a:hlinkClick r:id="rId2" tooltip="https://broadridge.com/retirement-income-consortium">
                  <a:extLst>
                    <a:ext uri="{A12FA001-AC4F-418D-AE19-62706E023703}">
                      <ahyp:hlinkClr xmlns:ahyp="http://schemas.microsoft.com/office/drawing/2018/hyperlinkcolor" val="tx"/>
                    </a:ext>
                  </a:extLst>
                </a:hlinkClick>
              </a:rPr>
              <a:t>broadridge.com/retirement-income-consortium</a:t>
            </a:r>
            <a:endParaRPr lang="en-US" sz="10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p:txBody>
      </p:sp>
      <p:graphicFrame>
        <p:nvGraphicFramePr>
          <p:cNvPr id="11" name="Table 10">
            <a:extLst>
              <a:ext uri="{FF2B5EF4-FFF2-40B4-BE49-F238E27FC236}">
                <a16:creationId xmlns:a16="http://schemas.microsoft.com/office/drawing/2014/main" id="{CE52099C-C3C0-7EE5-CBEA-C87B65167251}"/>
              </a:ext>
            </a:extLst>
          </p:cNvPr>
          <p:cNvGraphicFramePr>
            <a:graphicFrameLocks noGrp="1"/>
          </p:cNvGraphicFramePr>
          <p:nvPr userDrawn="1">
            <p:extLst>
              <p:ext uri="{D42A27DB-BD31-4B8C-83A1-F6EECF244321}">
                <p14:modId xmlns:p14="http://schemas.microsoft.com/office/powerpoint/2010/main" val="1033882405"/>
              </p:ext>
            </p:extLst>
          </p:nvPr>
        </p:nvGraphicFramePr>
        <p:xfrm>
          <a:off x="271849" y="5080488"/>
          <a:ext cx="7228701" cy="3796030"/>
        </p:xfrm>
        <a:graphic>
          <a:graphicData uri="http://schemas.openxmlformats.org/drawingml/2006/table">
            <a:tbl>
              <a:tblPr firstRow="1" bandRow="1">
                <a:tableStyleId>{073A0DAA-6AF3-43AB-8588-CEC1D06C72B9}</a:tableStyleId>
              </a:tblPr>
              <a:tblGrid>
                <a:gridCol w="1075688">
                  <a:extLst>
                    <a:ext uri="{9D8B030D-6E8A-4147-A177-3AD203B41FA5}">
                      <a16:colId xmlns:a16="http://schemas.microsoft.com/office/drawing/2014/main" val="3526766294"/>
                    </a:ext>
                  </a:extLst>
                </a:gridCol>
                <a:gridCol w="1407695">
                  <a:extLst>
                    <a:ext uri="{9D8B030D-6E8A-4147-A177-3AD203B41FA5}">
                      <a16:colId xmlns:a16="http://schemas.microsoft.com/office/drawing/2014/main" val="1717048982"/>
                    </a:ext>
                  </a:extLst>
                </a:gridCol>
                <a:gridCol w="2496390">
                  <a:extLst>
                    <a:ext uri="{9D8B030D-6E8A-4147-A177-3AD203B41FA5}">
                      <a16:colId xmlns:a16="http://schemas.microsoft.com/office/drawing/2014/main" val="3004918842"/>
                    </a:ext>
                  </a:extLst>
                </a:gridCol>
                <a:gridCol w="2248928">
                  <a:extLst>
                    <a:ext uri="{9D8B030D-6E8A-4147-A177-3AD203B41FA5}">
                      <a16:colId xmlns:a16="http://schemas.microsoft.com/office/drawing/2014/main" val="1843944121"/>
                    </a:ext>
                  </a:extLst>
                </a:gridCol>
              </a:tblGrid>
              <a:tr h="205926">
                <a:tc>
                  <a:txBody>
                    <a:bodyPr/>
                    <a:lstStyle/>
                    <a:p>
                      <a:pPr marL="0" marR="0" algn="ctr">
                        <a:spcBef>
                          <a:spcPts val="0"/>
                        </a:spcBef>
                        <a:spcAft>
                          <a:spcPts val="0"/>
                        </a:spcAft>
                      </a:pPr>
                      <a:r>
                        <a:rPr lang="en-US" sz="900" b="1" cap="none" dirty="0">
                          <a:solidFill>
                            <a:srgbClr val="FFFFFF"/>
                          </a:solidFill>
                          <a:effectLst/>
                        </a:rPr>
                        <a:t>Solution</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How it works</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not so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extLst>
                  <a:ext uri="{0D108BD9-81ED-4DB2-BD59-A6C34878D82A}">
                    <a16:rowId xmlns:a16="http://schemas.microsoft.com/office/drawing/2014/main" val="21422985"/>
                  </a:ext>
                </a:extLst>
              </a:tr>
              <a:tr h="1458105">
                <a:tc>
                  <a:txBody>
                    <a:bodyPr/>
                    <a:lstStyle/>
                    <a:p>
                      <a:pPr marL="0" marR="0">
                        <a:spcBef>
                          <a:spcPts val="0"/>
                        </a:spcBef>
                        <a:spcAft>
                          <a:spcPts val="0"/>
                        </a:spcAft>
                      </a:pPr>
                      <a:r>
                        <a:rPr lang="en-US" sz="900" b="1" cap="none" dirty="0">
                          <a:solidFill>
                            <a:srgbClr val="000000"/>
                          </a:solidFill>
                          <a:effectLst/>
                        </a:rPr>
                        <a:t>Out of plan solution</a:t>
                      </a:r>
                      <a:endParaRPr lang="en-US" sz="900" b="1"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tc>
                  <a:txBody>
                    <a:bodyPr/>
                    <a:lstStyle/>
                    <a:p>
                      <a:pPr marL="0" marR="0">
                        <a:spcBef>
                          <a:spcPts val="0"/>
                        </a:spcBef>
                        <a:spcAft>
                          <a:spcPts val="0"/>
                        </a:spcAft>
                      </a:pPr>
                      <a:r>
                        <a:rPr lang="en-US" sz="900" b="0" kern="1200" cap="none" dirty="0">
                          <a:solidFill>
                            <a:srgbClr val="000000"/>
                          </a:solidFill>
                          <a:effectLst/>
                        </a:rPr>
                        <a:t>You buy an annuity (issued by an insurance company) outside of your plan with some or all of your retirement savings in a lump sum payment. The cost and annuity payments are based on the market at the time of purchase.</a:t>
                      </a:r>
                      <a:endParaRPr lang="en-US" sz="900" b="0" kern="1200" cap="none" dirty="0">
                        <a:solidFill>
                          <a:srgbClr val="000000"/>
                        </a:solidFill>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tc>
                  <a:txBody>
                    <a:bodyPr/>
                    <a:lstStyle/>
                    <a:p>
                      <a:pPr marL="171450" marR="0" lvl="0" indent="-171450" algn="l" defTabSz="670575"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900" kern="1200" cap="none" dirty="0">
                          <a:solidFill>
                            <a:srgbClr val="000000"/>
                          </a:solidFill>
                          <a:effectLst/>
                        </a:rPr>
                        <a:t>Provides fixed guaranteed income for a specified period or for life.</a:t>
                      </a:r>
                    </a:p>
                    <a:p>
                      <a:pPr marL="171450" marR="0" lvl="0" indent="-171450" algn="l" defTabSz="670575"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900" b="1" kern="1200" cap="none" dirty="0">
                          <a:solidFill>
                            <a:srgbClr val="000000"/>
                          </a:solidFill>
                          <a:effectLst/>
                        </a:rPr>
                        <a:t>Risks addressed: Longevity, withdrawal rate, investment risk, and cognitive impairment. </a:t>
                      </a:r>
                    </a:p>
                    <a:p>
                      <a:pPr marL="342900" marR="0" lvl="0" indent="-342900">
                        <a:spcBef>
                          <a:spcPts val="300"/>
                        </a:spcBef>
                        <a:spcAft>
                          <a:spcPts val="0"/>
                        </a:spcAft>
                        <a:buFont typeface="Symbol" panose="05050102010706020507" pitchFamily="18" charset="2"/>
                        <a:buChar char=""/>
                      </a:pPr>
                      <a:endParaRPr lang="en-US" sz="900" b="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tc>
                  <a:txBody>
                    <a:bodyPr/>
                    <a:lstStyle/>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May be more expensive than other options.</a:t>
                      </a:r>
                    </a:p>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Typically, no access to money invested in the annuity in case of need.</a:t>
                      </a:r>
                    </a:p>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You have to find and make the decisions about what insurance company and retirement income solution is right for you.</a:t>
                      </a:r>
                    </a:p>
                    <a:p>
                      <a:pPr marL="171450" marR="0" lvl="0" indent="-171450">
                        <a:spcBef>
                          <a:spcPts val="0"/>
                        </a:spcBef>
                        <a:spcAft>
                          <a:spcPts val="300"/>
                        </a:spcAft>
                        <a:buFont typeface="Arial" panose="020B0604020202020204" pitchFamily="34" charset="0"/>
                        <a:buChar char="•"/>
                      </a:pPr>
                      <a:r>
                        <a:rPr lang="en-US" sz="900" b="1" kern="1200" cap="none" dirty="0">
                          <a:solidFill>
                            <a:srgbClr val="000000"/>
                          </a:solidFill>
                          <a:effectLst/>
                        </a:rPr>
                        <a:t>Risk not addressed: inflation.</a:t>
                      </a:r>
                      <a:r>
                        <a:rPr lang="en-US" sz="900" b="1" cap="none" baseline="30000" dirty="0">
                          <a:solidFill>
                            <a:srgbClr val="000000"/>
                          </a:solidFill>
                          <a:effectLst/>
                        </a:rPr>
                        <a:t>1</a:t>
                      </a:r>
                      <a:endParaRPr lang="en-US" sz="900" b="1" kern="1200" cap="none" dirty="0">
                        <a:solidFill>
                          <a:srgbClr val="000000"/>
                        </a:solidFill>
                        <a:effectLst/>
                      </a:endParaRPr>
                    </a:p>
                    <a:p>
                      <a:pPr marL="0" marR="0">
                        <a:spcBef>
                          <a:spcPts val="0"/>
                        </a:spcBef>
                        <a:spcAft>
                          <a:spcPts val="0"/>
                        </a:spcAft>
                      </a:pPr>
                      <a:endParaRPr lang="en-US" sz="900" b="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extLst>
                  <a:ext uri="{0D108BD9-81ED-4DB2-BD59-A6C34878D82A}">
                    <a16:rowId xmlns:a16="http://schemas.microsoft.com/office/drawing/2014/main" val="3169491132"/>
                  </a:ext>
                </a:extLst>
              </a:tr>
              <a:tr h="1646071">
                <a:tc>
                  <a:txBody>
                    <a:bodyPr/>
                    <a:lstStyle/>
                    <a:p>
                      <a:pPr marL="0" marR="0">
                        <a:spcBef>
                          <a:spcPts val="0"/>
                        </a:spcBef>
                        <a:spcAft>
                          <a:spcPts val="0"/>
                        </a:spcAft>
                      </a:pPr>
                      <a:r>
                        <a:rPr lang="en-US" sz="900" b="1" cap="none" dirty="0">
                          <a:solidFill>
                            <a:srgbClr val="000000"/>
                          </a:solidFill>
                          <a:effectLst/>
                        </a:rPr>
                        <a:t>In plan solution</a:t>
                      </a:r>
                      <a:endParaRPr lang="en-US" sz="900" b="1"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tc>
                  <a:txBody>
                    <a:bodyPr/>
                    <a:lstStyle/>
                    <a:p>
                      <a:pPr marL="0" marR="0">
                        <a:spcBef>
                          <a:spcPts val="0"/>
                        </a:spcBef>
                        <a:spcAft>
                          <a:spcPts val="0"/>
                        </a:spcAft>
                      </a:pPr>
                      <a:r>
                        <a:rPr lang="en-US" sz="900" b="0" cap="none" dirty="0">
                          <a:solidFill>
                            <a:srgbClr val="000000"/>
                          </a:solidFill>
                          <a:effectLst/>
                        </a:rPr>
                        <a:t>You buy an annuity in installments as you contribute money to your plan, if the option is available in the plan. As market prices fluctuate, the price of the annuity changes, so your average cost over time may be less than the lump sum at retirement.</a:t>
                      </a:r>
                      <a:endParaRPr lang="en-US" sz="900" b="0"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tc>
                  <a:txBody>
                    <a:bodyPr/>
                    <a:lstStyle/>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Typically provides fixed guaranteed income for a specified period or for life.</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Can be less expensive than the prior option because it is available in the plan (vs. the out of plan solution) and is paid for in installments while employed.</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Plan fiduciaries perform the due diligence to make prudent decisions about insurance companies and income solutions to make available in the plan.</a:t>
                      </a:r>
                    </a:p>
                    <a:p>
                      <a:pPr marL="171450" marR="0" lvl="0" indent="-171450">
                        <a:lnSpc>
                          <a:spcPct val="107000"/>
                        </a:lnSpc>
                        <a:spcBef>
                          <a:spcPts val="0"/>
                        </a:spcBef>
                        <a:spcAft>
                          <a:spcPts val="0"/>
                        </a:spcAft>
                        <a:buFont typeface="Arial" panose="020B0604020202020204" pitchFamily="34" charset="0"/>
                        <a:buChar char="•"/>
                      </a:pPr>
                      <a:r>
                        <a:rPr lang="en-US" sz="900" b="1" kern="1200" cap="none" dirty="0">
                          <a:solidFill>
                            <a:srgbClr val="000000"/>
                          </a:solidFill>
                          <a:effectLst/>
                        </a:rPr>
                        <a:t>Risks addressed: Longevity, withdrawal rate, investment risk, and cognitive impairment.</a:t>
                      </a:r>
                      <a:r>
                        <a:rPr lang="en-US" sz="900" b="1" kern="1200" cap="none" baseline="30000" dirty="0">
                          <a:solidFill>
                            <a:srgbClr val="000000"/>
                          </a:solidFill>
                          <a:effectLst/>
                          <a:latin typeface="+mn-lt"/>
                          <a:ea typeface="+mn-ea"/>
                          <a:cs typeface="+mn-cs"/>
                        </a:rPr>
                        <a:t>1  </a:t>
                      </a:r>
                    </a:p>
                  </a:txBody>
                  <a:tcPr marL="73025" marR="73025" marT="73025" marB="73025">
                    <a:solidFill>
                      <a:srgbClr val="E8E8E8"/>
                    </a:solidFill>
                  </a:tcPr>
                </a:tc>
                <a:tc>
                  <a:txBody>
                    <a:bodyPr/>
                    <a:lstStyle/>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May be more expensive than other options described below.</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Typically, no access to money invested in the annuity in case of need.</a:t>
                      </a:r>
                    </a:p>
                    <a:p>
                      <a:pPr marL="171450" marR="0" lvl="0" indent="-171450" algn="l" defTabSz="670575" rtl="0" eaLnBrk="1" latinLnBrk="0" hangingPunct="1">
                        <a:spcBef>
                          <a:spcPts val="0"/>
                        </a:spcBef>
                        <a:spcAft>
                          <a:spcPts val="300"/>
                        </a:spcAft>
                        <a:buFont typeface="Arial" panose="020B0604020202020204" pitchFamily="34" charset="0"/>
                        <a:buChar char="•"/>
                      </a:pPr>
                      <a:r>
                        <a:rPr lang="en-US" sz="900" b="1" kern="1200" cap="none" dirty="0">
                          <a:solidFill>
                            <a:srgbClr val="000000"/>
                          </a:solidFill>
                          <a:effectLst/>
                        </a:rPr>
                        <a:t>Risk not addressed: inflation.</a:t>
                      </a:r>
                      <a:r>
                        <a:rPr lang="en-US" sz="900" b="1" kern="1200" cap="none" baseline="30000" dirty="0">
                          <a:solidFill>
                            <a:srgbClr val="000000"/>
                          </a:solidFill>
                          <a:effectLst/>
                          <a:latin typeface="+mn-lt"/>
                          <a:ea typeface="+mn-ea"/>
                          <a:cs typeface="+mn-cs"/>
                        </a:rPr>
                        <a:t>1 </a:t>
                      </a:r>
                    </a:p>
                    <a:p>
                      <a:pPr marL="105410" marR="0">
                        <a:spcBef>
                          <a:spcPts val="0"/>
                        </a:spcBef>
                        <a:spcAft>
                          <a:spcPts val="0"/>
                        </a:spcAft>
                      </a:pPr>
                      <a:r>
                        <a:rPr lang="en-US" sz="900" b="0" cap="none" dirty="0">
                          <a:effectLst/>
                        </a:rPr>
                        <a:t> </a:t>
                      </a:r>
                      <a:endParaRPr lang="en-US" sz="900" b="0"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extLst>
                  <a:ext uri="{0D108BD9-81ED-4DB2-BD59-A6C34878D82A}">
                    <a16:rowId xmlns:a16="http://schemas.microsoft.com/office/drawing/2014/main" val="4017503929"/>
                  </a:ext>
                </a:extLst>
              </a:tr>
            </a:tbl>
          </a:graphicData>
        </a:graphic>
      </p:graphicFrame>
      <p:sp>
        <p:nvSpPr>
          <p:cNvPr id="12" name="TextBox 11">
            <a:extLst>
              <a:ext uri="{FF2B5EF4-FFF2-40B4-BE49-F238E27FC236}">
                <a16:creationId xmlns:a16="http://schemas.microsoft.com/office/drawing/2014/main" id="{EBC317C4-7EFE-F314-1340-9E2432003902}"/>
              </a:ext>
            </a:extLst>
          </p:cNvPr>
          <p:cNvSpPr txBox="1"/>
          <p:nvPr userDrawn="1"/>
        </p:nvSpPr>
        <p:spPr>
          <a:xfrm>
            <a:off x="184763" y="4820902"/>
            <a:ext cx="5523470" cy="261610"/>
          </a:xfrm>
          <a:prstGeom prst="rect">
            <a:avLst/>
          </a:prstGeom>
          <a:noFill/>
        </p:spPr>
        <p:txBody>
          <a:bodyPr wrap="square">
            <a:spAutoFit/>
          </a:bodyPr>
          <a:lstStyle/>
          <a:p>
            <a:pPr marL="0" marR="0">
              <a:spcBef>
                <a:spcPts val="200"/>
              </a:spcBef>
              <a:spcAft>
                <a:spcPts val="0"/>
              </a:spcAft>
            </a:pPr>
            <a:r>
              <a:rPr lang="en-US" sz="1100" b="1" cap="all" spc="30" dirty="0">
                <a:solidFill>
                  <a:srgbClr val="001F5A"/>
                </a:solidFill>
                <a:latin typeface="Calibri" panose="020F0502020204030204" pitchFamily="34" charset="0"/>
                <a:ea typeface="Times New Roman" panose="02020603050405020304" pitchFamily="18" charset="0"/>
                <a:cs typeface="Times New Roman (Headings CS)"/>
              </a:rPr>
              <a:t>I</a:t>
            </a:r>
            <a:r>
              <a:rPr lang="en-US" sz="1100" b="1" cap="all" spc="30" dirty="0">
                <a:solidFill>
                  <a:srgbClr val="001F5A"/>
                </a:solidFill>
                <a:effectLst/>
                <a:latin typeface="Calibri" panose="020F0502020204030204" pitchFamily="34" charset="0"/>
                <a:ea typeface="Times New Roman" panose="02020603050405020304" pitchFamily="18" charset="0"/>
                <a:cs typeface="Times New Roman (Headings CS)"/>
              </a:rPr>
              <a:t>nsured income solutions</a:t>
            </a:r>
          </a:p>
        </p:txBody>
      </p:sp>
    </p:spTree>
    <p:extLst>
      <p:ext uri="{BB962C8B-B14F-4D97-AF65-F5344CB8AC3E}">
        <p14:creationId xmlns:p14="http://schemas.microsoft.com/office/powerpoint/2010/main" val="1782838366"/>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70BBE4C-6889-0F55-C20E-6C8734137163}"/>
              </a:ext>
            </a:extLst>
          </p:cNvPr>
          <p:cNvGraphicFramePr>
            <a:graphicFrameLocks noGrp="1"/>
          </p:cNvGraphicFramePr>
          <p:nvPr userDrawn="1">
            <p:extLst>
              <p:ext uri="{D42A27DB-BD31-4B8C-83A1-F6EECF244321}">
                <p14:modId xmlns:p14="http://schemas.microsoft.com/office/powerpoint/2010/main" val="863022473"/>
              </p:ext>
            </p:extLst>
          </p:nvPr>
        </p:nvGraphicFramePr>
        <p:xfrm>
          <a:off x="271849" y="838710"/>
          <a:ext cx="7228701" cy="3455607"/>
        </p:xfrm>
        <a:graphic>
          <a:graphicData uri="http://schemas.openxmlformats.org/drawingml/2006/table">
            <a:tbl>
              <a:tblPr firstRow="1" bandRow="1">
                <a:tableStyleId>{073A0DAA-6AF3-43AB-8588-CEC1D06C72B9}</a:tableStyleId>
              </a:tblPr>
              <a:tblGrid>
                <a:gridCol w="1198605">
                  <a:extLst>
                    <a:ext uri="{9D8B030D-6E8A-4147-A177-3AD203B41FA5}">
                      <a16:colId xmlns:a16="http://schemas.microsoft.com/office/drawing/2014/main" val="3526766294"/>
                    </a:ext>
                  </a:extLst>
                </a:gridCol>
                <a:gridCol w="1705232">
                  <a:extLst>
                    <a:ext uri="{9D8B030D-6E8A-4147-A177-3AD203B41FA5}">
                      <a16:colId xmlns:a16="http://schemas.microsoft.com/office/drawing/2014/main" val="158840391"/>
                    </a:ext>
                  </a:extLst>
                </a:gridCol>
                <a:gridCol w="1989438">
                  <a:extLst>
                    <a:ext uri="{9D8B030D-6E8A-4147-A177-3AD203B41FA5}">
                      <a16:colId xmlns:a16="http://schemas.microsoft.com/office/drawing/2014/main" val="1717048982"/>
                    </a:ext>
                  </a:extLst>
                </a:gridCol>
                <a:gridCol w="2335426">
                  <a:extLst>
                    <a:ext uri="{9D8B030D-6E8A-4147-A177-3AD203B41FA5}">
                      <a16:colId xmlns:a16="http://schemas.microsoft.com/office/drawing/2014/main" val="3004918842"/>
                    </a:ext>
                  </a:extLst>
                </a:gridCol>
              </a:tblGrid>
              <a:tr h="0">
                <a:tc>
                  <a:txBody>
                    <a:bodyPr/>
                    <a:lstStyle/>
                    <a:p>
                      <a:pPr marL="0" marR="0" algn="ctr">
                        <a:spcBef>
                          <a:spcPts val="0"/>
                        </a:spcBef>
                        <a:spcAft>
                          <a:spcPts val="0"/>
                        </a:spcAft>
                      </a:pPr>
                      <a:r>
                        <a:rPr lang="en-US" sz="900" b="1" cap="none" dirty="0">
                          <a:solidFill>
                            <a:srgbClr val="FFFFFF"/>
                          </a:solidFill>
                          <a:effectLst/>
                        </a:rPr>
                        <a:t>Solution</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How it works</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not so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extLst>
                  <a:ext uri="{0D108BD9-81ED-4DB2-BD59-A6C34878D82A}">
                    <a16:rowId xmlns:a16="http://schemas.microsoft.com/office/drawing/2014/main" val="21422985"/>
                  </a:ext>
                </a:extLst>
              </a:tr>
              <a:tr h="920618">
                <a:tc>
                  <a:txBody>
                    <a:bodyPr/>
                    <a:lstStyle/>
                    <a:p>
                      <a:pPr marL="0" marR="0">
                        <a:spcBef>
                          <a:spcPts val="0"/>
                        </a:spcBef>
                        <a:spcAft>
                          <a:spcPts val="0"/>
                        </a:spcAft>
                      </a:pPr>
                      <a:r>
                        <a:rPr lang="en-US" sz="900" b="1" cap="none" dirty="0">
                          <a:solidFill>
                            <a:srgbClr val="000000"/>
                          </a:solidFill>
                          <a:effectLst/>
                        </a:rPr>
                        <a:t>Designated </a:t>
                      </a:r>
                      <a:endParaRPr lang="en-US" sz="900" cap="none" dirty="0">
                        <a:effectLst/>
                      </a:endParaRPr>
                    </a:p>
                    <a:p>
                      <a:pPr marL="0" marR="0">
                        <a:spcBef>
                          <a:spcPts val="0"/>
                        </a:spcBef>
                        <a:spcAft>
                          <a:spcPts val="0"/>
                        </a:spcAft>
                      </a:pPr>
                      <a:r>
                        <a:rPr lang="en-US" sz="900" b="1" cap="none" dirty="0">
                          <a:solidFill>
                            <a:srgbClr val="000000"/>
                          </a:solidFill>
                          <a:effectLst/>
                        </a:rPr>
                        <a:t>Payout vehicle</a:t>
                      </a:r>
                      <a:endParaRPr lang="en-US" sz="90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tc>
                  <a:txBody>
                    <a:bodyPr/>
                    <a:lstStyle/>
                    <a:p>
                      <a:pPr marL="0" marR="0">
                        <a:spcBef>
                          <a:spcPts val="0"/>
                        </a:spcBef>
                        <a:spcAft>
                          <a:spcPts val="0"/>
                        </a:spcAft>
                      </a:pPr>
                      <a:r>
                        <a:rPr lang="en-US" sz="900" cap="none" dirty="0">
                          <a:solidFill>
                            <a:srgbClr val="000000"/>
                          </a:solidFill>
                          <a:effectLst/>
                        </a:rPr>
                        <a:t>This is an investment vehicle – for example, a mutual fund -- that provides a systematic withdrawal program to provide regular income. You can invest over time or at retirement in a lump sum.  </a:t>
                      </a:r>
                      <a:endParaRPr lang="en-US" sz="90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tc>
                  <a:txBody>
                    <a:bodyPr/>
                    <a:lstStyle/>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Provides fixed payout so long as invested money lasts.</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Likely less expensive than an annuity.</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You’ll have access to money invested in the product in case of need.</a:t>
                      </a:r>
                    </a:p>
                    <a:p>
                      <a:pPr marL="171450" marR="0" lvl="0" indent="-171450" algn="l" defTabSz="670575" rtl="0" eaLnBrk="1" latinLnBrk="0" hangingPunct="1">
                        <a:lnSpc>
                          <a:spcPct val="107000"/>
                        </a:lnSpc>
                        <a:spcBef>
                          <a:spcPts val="0"/>
                        </a:spcBef>
                        <a:spcAft>
                          <a:spcPts val="0"/>
                        </a:spcAft>
                        <a:buFont typeface="Arial" panose="020B0604020202020204" pitchFamily="34" charset="0"/>
                        <a:buChar char="•"/>
                      </a:pPr>
                      <a:r>
                        <a:rPr lang="en-US" sz="900" b="1" kern="1200" cap="none" dirty="0">
                          <a:solidFill>
                            <a:srgbClr val="000000"/>
                          </a:solidFill>
                          <a:effectLst/>
                        </a:rPr>
                        <a:t>Risks addressed: withdrawal rate and cognitive impairment.</a:t>
                      </a:r>
                      <a:endParaRPr lang="en-US" sz="900" b="1" kern="1200" cap="none" dirty="0">
                        <a:solidFill>
                          <a:srgbClr val="000000"/>
                        </a:solidFill>
                        <a:effectLst/>
                        <a:latin typeface="+mn-lt"/>
                        <a:ea typeface="+mn-ea"/>
                        <a:cs typeface="+mn-cs"/>
                      </a:endParaRPr>
                    </a:p>
                  </a:txBody>
                  <a:tcPr marL="73025" marR="73025" marT="73025" marB="73025">
                    <a:solidFill>
                      <a:schemeClr val="bg1">
                        <a:lumMod val="95000"/>
                      </a:schemeClr>
                    </a:solidFill>
                  </a:tcPr>
                </a:tc>
                <a:tc>
                  <a:txBody>
                    <a:bodyPr/>
                    <a:lstStyle/>
                    <a:p>
                      <a:pPr marL="171450" marR="0" lvl="0" indent="-171450" algn="l" defTabSz="670575" rtl="0" eaLnBrk="1" latinLnBrk="0" hangingPunct="1">
                        <a:spcBef>
                          <a:spcPts val="0"/>
                        </a:spcBef>
                        <a:spcAft>
                          <a:spcPts val="0"/>
                        </a:spcAft>
                        <a:buFont typeface="Arial" panose="020B0604020202020204" pitchFamily="34" charset="0"/>
                        <a:buChar char="•"/>
                      </a:pPr>
                      <a:r>
                        <a:rPr lang="en-US" sz="900" kern="1200" cap="none" dirty="0">
                          <a:solidFill>
                            <a:srgbClr val="000000"/>
                          </a:solidFill>
                          <a:effectLst/>
                        </a:rPr>
                        <a:t>Income is not guaranteed as it is in an annuity and is still subject to market risks.</a:t>
                      </a:r>
                    </a:p>
                    <a:p>
                      <a:pPr marL="171450" marR="0" lvl="0" indent="-171450" algn="l" defTabSz="670575" rtl="0" eaLnBrk="1" latinLnBrk="0" hangingPunct="1">
                        <a:spcBef>
                          <a:spcPts val="0"/>
                        </a:spcBef>
                        <a:spcAft>
                          <a:spcPts val="0"/>
                        </a:spcAft>
                        <a:buFont typeface="Arial" panose="020B0604020202020204" pitchFamily="34" charset="0"/>
                        <a:buChar char="•"/>
                      </a:pPr>
                      <a:r>
                        <a:rPr lang="en-US" sz="900" kern="1200" cap="none" dirty="0">
                          <a:solidFill>
                            <a:srgbClr val="000000"/>
                          </a:solidFill>
                          <a:effectLst/>
                        </a:rPr>
                        <a:t>Payments may vary as markets fluctuate (unlike in an annuity), and if larger withdrawals are taken from the account.</a:t>
                      </a:r>
                    </a:p>
                    <a:p>
                      <a:pPr marL="171450" marR="0" lvl="0" indent="-171450" algn="l" defTabSz="670575" rtl="0" eaLnBrk="1" latinLnBrk="0" hangingPunct="1">
                        <a:lnSpc>
                          <a:spcPct val="107000"/>
                        </a:lnSpc>
                        <a:spcBef>
                          <a:spcPts val="0"/>
                        </a:spcBef>
                        <a:spcAft>
                          <a:spcPts val="0"/>
                        </a:spcAft>
                        <a:buFont typeface="Arial" panose="020B0604020202020204" pitchFamily="34" charset="0"/>
                        <a:buChar char="•"/>
                      </a:pPr>
                      <a:r>
                        <a:rPr lang="en-US" sz="900" b="1" kern="1200" cap="none" dirty="0">
                          <a:solidFill>
                            <a:srgbClr val="000000"/>
                          </a:solidFill>
                          <a:effectLst/>
                        </a:rPr>
                        <a:t>Risks not addressed: longevity (unless markets do well), investment risk and inflation.</a:t>
                      </a:r>
                    </a:p>
                    <a:p>
                      <a:pPr marL="105410" marR="0">
                        <a:spcBef>
                          <a:spcPts val="300"/>
                        </a:spcBef>
                        <a:spcAft>
                          <a:spcPts val="0"/>
                        </a:spcAft>
                      </a:pPr>
                      <a:r>
                        <a:rPr lang="en-US" sz="900" b="1" cap="none" dirty="0">
                          <a:effectLst/>
                        </a:rPr>
                        <a:t> </a:t>
                      </a:r>
                      <a:endParaRPr lang="en-US" sz="900" cap="none" dirty="0">
                        <a:effectLst/>
                      </a:endParaRPr>
                    </a:p>
                    <a:p>
                      <a:pPr marL="0" marR="0">
                        <a:spcBef>
                          <a:spcPts val="0"/>
                        </a:spcBef>
                        <a:spcAft>
                          <a:spcPts val="0"/>
                        </a:spcAft>
                      </a:pPr>
                      <a:r>
                        <a:rPr lang="en-US" sz="900" b="1" cap="none" dirty="0">
                          <a:effectLst/>
                        </a:rPr>
                        <a:t> </a:t>
                      </a:r>
                      <a:endParaRPr lang="en-US" sz="90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extLst>
                  <a:ext uri="{0D108BD9-81ED-4DB2-BD59-A6C34878D82A}">
                    <a16:rowId xmlns:a16="http://schemas.microsoft.com/office/drawing/2014/main" val="4017503929"/>
                  </a:ext>
                </a:extLst>
              </a:tr>
              <a:tr h="1013862">
                <a:tc>
                  <a:txBody>
                    <a:bodyPr/>
                    <a:lstStyle/>
                    <a:p>
                      <a:pPr marL="0" marR="0">
                        <a:spcBef>
                          <a:spcPts val="0"/>
                        </a:spcBef>
                        <a:spcAft>
                          <a:spcPts val="0"/>
                        </a:spcAft>
                      </a:pPr>
                      <a:r>
                        <a:rPr lang="en-US" sz="900" b="1" cap="none" dirty="0">
                          <a:solidFill>
                            <a:srgbClr val="000000"/>
                          </a:solidFill>
                          <a:effectLst/>
                        </a:rPr>
                        <a:t>Managed account</a:t>
                      </a:r>
                      <a:endParaRPr lang="en-US" sz="900"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tc>
                  <a:txBody>
                    <a:bodyPr/>
                    <a:lstStyle/>
                    <a:p>
                      <a:pPr marL="0" marR="0" lvl="0" indent="0" algn="l" defTabSz="670575" rtl="0" eaLnBrk="1" fontAlgn="auto" latinLnBrk="0" hangingPunct="1">
                        <a:lnSpc>
                          <a:spcPct val="100000"/>
                        </a:lnSpc>
                        <a:spcBef>
                          <a:spcPts val="0"/>
                        </a:spcBef>
                        <a:spcAft>
                          <a:spcPts val="0"/>
                        </a:spcAft>
                        <a:buClrTx/>
                        <a:buSzTx/>
                        <a:buFontTx/>
                        <a:buNone/>
                        <a:tabLst/>
                        <a:defRPr/>
                      </a:pPr>
                      <a:r>
                        <a:rPr lang="en-US" sz="900" cap="none" dirty="0">
                          <a:solidFill>
                            <a:srgbClr val="000000"/>
                          </a:solidFill>
                          <a:effectLst/>
                        </a:rPr>
                        <a:t>You engage an expert to manage your money. They make investment decisions and can set up a payout schedule based on discussion with you about your needs. Generally, your savings will be diversified over a number of investments.</a:t>
                      </a:r>
                      <a:r>
                        <a:rPr lang="en-US" sz="900" b="0" kern="1200" cap="none" baseline="30000" dirty="0">
                          <a:solidFill>
                            <a:srgbClr val="000000"/>
                          </a:solidFill>
                          <a:effectLst/>
                        </a:rPr>
                        <a:t>2</a:t>
                      </a:r>
                    </a:p>
                    <a:p>
                      <a:pPr marL="0" marR="0">
                        <a:spcBef>
                          <a:spcPts val="0"/>
                        </a:spcBef>
                        <a:spcAft>
                          <a:spcPts val="0"/>
                        </a:spcAft>
                      </a:pPr>
                      <a:endParaRPr lang="en-US" sz="900"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tc>
                  <a:txBody>
                    <a:bodyPr/>
                    <a:lstStyle/>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Can provide fixed payout.</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Typically less expensive than an annuity.</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You’ll have access to money in case of need.</a:t>
                      </a:r>
                    </a:p>
                    <a:p>
                      <a:pPr marL="171450" marR="0" lvl="0" indent="-171450">
                        <a:lnSpc>
                          <a:spcPct val="107000"/>
                        </a:lnSpc>
                        <a:spcBef>
                          <a:spcPts val="0"/>
                        </a:spcBef>
                        <a:spcAft>
                          <a:spcPts val="0"/>
                        </a:spcAft>
                        <a:buFont typeface="Arial" panose="020B0604020202020204" pitchFamily="34" charset="0"/>
                        <a:buChar char="•"/>
                      </a:pPr>
                      <a:r>
                        <a:rPr lang="en-US" sz="900" b="1" kern="1200" cap="none" dirty="0">
                          <a:solidFill>
                            <a:srgbClr val="000000"/>
                          </a:solidFill>
                          <a:effectLst/>
                        </a:rPr>
                        <a:t>Risks addressed: withdrawal rate and cognitive impairment. </a:t>
                      </a:r>
                    </a:p>
                    <a:p>
                      <a:pPr marL="105410" marR="0">
                        <a:spcBef>
                          <a:spcPts val="0"/>
                        </a:spcBef>
                        <a:spcAft>
                          <a:spcPts val="0"/>
                        </a:spcAft>
                      </a:pPr>
                      <a:r>
                        <a:rPr lang="en-US" sz="900" cap="none" dirty="0">
                          <a:effectLst/>
                        </a:rPr>
                        <a:t> </a:t>
                      </a:r>
                      <a:endParaRPr lang="en-US" sz="900"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tc>
                  <a:txBody>
                    <a:bodyPr/>
                    <a:lstStyle/>
                    <a:p>
                      <a:pPr marL="171450" marR="0" lvl="0" indent="-171450" algn="l" defTabSz="670575" rtl="0" eaLnBrk="1" latinLnBrk="0" hangingPunct="1">
                        <a:spcBef>
                          <a:spcPts val="0"/>
                        </a:spcBef>
                        <a:spcAft>
                          <a:spcPts val="0"/>
                        </a:spcAft>
                        <a:buFont typeface="Arial" panose="020B0604020202020204" pitchFamily="34" charset="0"/>
                        <a:buChar char="•"/>
                      </a:pPr>
                      <a:r>
                        <a:rPr lang="en-US" sz="900" kern="1200" cap="none" dirty="0">
                          <a:solidFill>
                            <a:srgbClr val="000000"/>
                          </a:solidFill>
                          <a:effectLst/>
                        </a:rPr>
                        <a:t>Income is not guaranteed as it is in an annuity and is still subject to market risks.</a:t>
                      </a:r>
                    </a:p>
                    <a:p>
                      <a:pPr marL="171450" marR="0" lvl="0" indent="-171450" algn="l" defTabSz="670575" rtl="0" eaLnBrk="1" latinLnBrk="0" hangingPunct="1">
                        <a:lnSpc>
                          <a:spcPct val="107000"/>
                        </a:lnSpc>
                        <a:spcBef>
                          <a:spcPts val="0"/>
                        </a:spcBef>
                        <a:spcAft>
                          <a:spcPts val="0"/>
                        </a:spcAft>
                        <a:buFont typeface="Arial" panose="020B0604020202020204" pitchFamily="34" charset="0"/>
                        <a:buChar char="•"/>
                      </a:pPr>
                      <a:r>
                        <a:rPr lang="en-US" sz="900" kern="1200" cap="none" dirty="0">
                          <a:solidFill>
                            <a:srgbClr val="000000"/>
                          </a:solidFill>
                          <a:effectLst/>
                        </a:rPr>
                        <a:t>Payments may vary as markets fluctuate (unlike in an annuity) and if larger withdrawals are taken from the account.</a:t>
                      </a:r>
                    </a:p>
                    <a:p>
                      <a:pPr marL="171450" marR="0" lvl="0" indent="-171450" algn="l" defTabSz="670575" rtl="0" eaLnBrk="1" latinLnBrk="0" hangingPunct="1">
                        <a:lnSpc>
                          <a:spcPct val="107000"/>
                        </a:lnSpc>
                        <a:spcBef>
                          <a:spcPts val="0"/>
                        </a:spcBef>
                        <a:spcAft>
                          <a:spcPts val="0"/>
                        </a:spcAft>
                        <a:buFont typeface="Arial" panose="020B0604020202020204" pitchFamily="34" charset="0"/>
                        <a:buChar char="•"/>
                      </a:pPr>
                      <a:r>
                        <a:rPr lang="en-US" sz="900" kern="1200" cap="none" dirty="0">
                          <a:solidFill>
                            <a:srgbClr val="000000"/>
                          </a:solidFill>
                          <a:effectLst/>
                        </a:rPr>
                        <a:t>Likely more expensive than designated payout vehicle.</a:t>
                      </a:r>
                    </a:p>
                    <a:p>
                      <a:pPr marL="171450" marR="0" lvl="0" indent="-171450" algn="l" defTabSz="67057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900" b="1" kern="1200" cap="none" dirty="0">
                          <a:solidFill>
                            <a:srgbClr val="000000"/>
                          </a:solidFill>
                          <a:effectLst/>
                        </a:rPr>
                        <a:t>Risks not addressed: longevity (unless markets do well), investment risk and inflation</a:t>
                      </a:r>
                      <a:r>
                        <a:rPr lang="en-US" sz="900" cap="none" dirty="0">
                          <a:solidFill>
                            <a:srgbClr val="000000"/>
                          </a:solidFill>
                          <a:effectLst/>
                        </a:rPr>
                        <a:t>.</a:t>
                      </a:r>
                      <a:r>
                        <a:rPr lang="en-US" sz="900" b="1" kern="1200" cap="none" baseline="30000" dirty="0">
                          <a:solidFill>
                            <a:srgbClr val="000000"/>
                          </a:solidFill>
                          <a:effectLst/>
                        </a:rPr>
                        <a:t>2</a:t>
                      </a:r>
                    </a:p>
                  </a:txBody>
                  <a:tcPr marL="73025" marR="73025" marT="73025" marB="73025">
                    <a:solidFill>
                      <a:srgbClr val="E8E8E8"/>
                    </a:solidFill>
                  </a:tcPr>
                </a:tc>
                <a:extLst>
                  <a:ext uri="{0D108BD9-81ED-4DB2-BD59-A6C34878D82A}">
                    <a16:rowId xmlns:a16="http://schemas.microsoft.com/office/drawing/2014/main" val="796436584"/>
                  </a:ext>
                </a:extLst>
              </a:tr>
            </a:tbl>
          </a:graphicData>
        </a:graphic>
      </p:graphicFrame>
      <p:sp>
        <p:nvSpPr>
          <p:cNvPr id="7" name="TextBox 6">
            <a:extLst>
              <a:ext uri="{FF2B5EF4-FFF2-40B4-BE49-F238E27FC236}">
                <a16:creationId xmlns:a16="http://schemas.microsoft.com/office/drawing/2014/main" id="{D6CCC5ED-F042-D2B1-807B-70ED2675A70D}"/>
              </a:ext>
            </a:extLst>
          </p:cNvPr>
          <p:cNvSpPr txBox="1"/>
          <p:nvPr userDrawn="1"/>
        </p:nvSpPr>
        <p:spPr>
          <a:xfrm>
            <a:off x="184759" y="581550"/>
            <a:ext cx="5523470" cy="261610"/>
          </a:xfrm>
          <a:prstGeom prst="rect">
            <a:avLst/>
          </a:prstGeom>
          <a:noFill/>
        </p:spPr>
        <p:txBody>
          <a:bodyPr wrap="square">
            <a:spAutoFit/>
          </a:bodyPr>
          <a:lstStyle/>
          <a:p>
            <a:pPr marL="0" marR="0">
              <a:spcBef>
                <a:spcPts val="200"/>
              </a:spcBef>
              <a:spcAft>
                <a:spcPts val="0"/>
              </a:spcAft>
            </a:pPr>
            <a:r>
              <a:rPr lang="en-US" sz="1100" b="1" cap="all" spc="30" dirty="0">
                <a:solidFill>
                  <a:srgbClr val="001F5A"/>
                </a:solidFill>
                <a:effectLst/>
                <a:latin typeface="Calibri" panose="020F0502020204030204" pitchFamily="34" charset="0"/>
                <a:ea typeface="Times New Roman" panose="02020603050405020304" pitchFamily="18" charset="0"/>
                <a:cs typeface="Times New Roman (Headings CS)"/>
              </a:rPr>
              <a:t>Investment-based Income Solutions (non-guaranteed)</a:t>
            </a:r>
          </a:p>
        </p:txBody>
      </p:sp>
      <p:sp>
        <p:nvSpPr>
          <p:cNvPr id="8" name="TextBox 7">
            <a:extLst>
              <a:ext uri="{FF2B5EF4-FFF2-40B4-BE49-F238E27FC236}">
                <a16:creationId xmlns:a16="http://schemas.microsoft.com/office/drawing/2014/main" id="{B0187521-564A-5AE4-A043-538675FF0946}"/>
              </a:ext>
            </a:extLst>
          </p:cNvPr>
          <p:cNvSpPr txBox="1"/>
          <p:nvPr userDrawn="1"/>
        </p:nvSpPr>
        <p:spPr>
          <a:xfrm>
            <a:off x="271850" y="9346045"/>
            <a:ext cx="7376984" cy="400110"/>
          </a:xfrm>
          <a:prstGeom prst="rect">
            <a:avLst/>
          </a:prstGeom>
          <a:noFill/>
        </p:spPr>
        <p:txBody>
          <a:bodyPr wrap="square">
            <a:spAutoFit/>
          </a:bodyPr>
          <a:lstStyle/>
          <a:p>
            <a:pPr marL="0" marR="0">
              <a:spcBef>
                <a:spcPts val="0"/>
              </a:spcBef>
              <a:spcAft>
                <a:spcPts val="0"/>
              </a:spcAft>
            </a:pPr>
            <a:r>
              <a:rPr lang="en-US" sz="1000" dirty="0">
                <a:solidFill>
                  <a:schemeClr val="bg2">
                    <a:lumMod val="75000"/>
                  </a:schemeClr>
                </a:solidFill>
                <a:effectLst/>
                <a:latin typeface="Calibri" panose="020F0502020204030204" pitchFamily="34" charset="0"/>
                <a:ea typeface="Times New Roman" panose="02020603050405020304" pitchFamily="18" charset="0"/>
              </a:rPr>
              <a:t>©2023 Broadridge Financial Solutions, Inc. This document was prepared by Bruce Ashton and the Broadridge Retirement Income Consortium: </a:t>
            </a:r>
            <a:r>
              <a:rPr lang="en-US" sz="1000" u="sng" dirty="0">
                <a:solidFill>
                  <a:schemeClr val="accent1">
                    <a:lumMod val="40000"/>
                    <a:lumOff val="60000"/>
                  </a:schemeClr>
                </a:solidFill>
                <a:effectLst/>
                <a:latin typeface="Calibri" panose="020F0502020204030204" pitchFamily="34" charset="0"/>
                <a:ea typeface="Times New Roman" panose="02020603050405020304" pitchFamily="18" charset="0"/>
                <a:hlinkClick r:id="rId2" tooltip="https://broadridge.com/retirement-income-consortium">
                  <a:extLst>
                    <a:ext uri="{A12FA001-AC4F-418D-AE19-62706E023703}">
                      <ahyp:hlinkClr xmlns:ahyp="http://schemas.microsoft.com/office/drawing/2018/hyperlinkcolor" val="tx"/>
                    </a:ext>
                  </a:extLst>
                </a:hlinkClick>
              </a:rPr>
              <a:t>broadridge.com/retirement-income-consortium</a:t>
            </a:r>
            <a:endParaRPr lang="en-US" sz="10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2735CE8E-4219-1488-C3DB-001757CFE594}"/>
              </a:ext>
            </a:extLst>
          </p:cNvPr>
          <p:cNvSpPr txBox="1"/>
          <p:nvPr userDrawn="1"/>
        </p:nvSpPr>
        <p:spPr>
          <a:xfrm>
            <a:off x="193467" y="5029200"/>
            <a:ext cx="5523470" cy="261610"/>
          </a:xfrm>
          <a:prstGeom prst="rect">
            <a:avLst/>
          </a:prstGeom>
          <a:noFill/>
        </p:spPr>
        <p:txBody>
          <a:bodyPr wrap="square">
            <a:spAutoFit/>
          </a:bodyPr>
          <a:lstStyle/>
          <a:p>
            <a:pPr marL="0" marR="0">
              <a:spcBef>
                <a:spcPts val="200"/>
              </a:spcBef>
              <a:spcAft>
                <a:spcPts val="0"/>
              </a:spcAft>
            </a:pPr>
            <a:r>
              <a:rPr lang="en-US" sz="1100" b="1" cap="all" spc="30" dirty="0">
                <a:solidFill>
                  <a:srgbClr val="001F5A"/>
                </a:solidFill>
                <a:effectLst/>
                <a:latin typeface="Calibri" panose="020F0502020204030204" pitchFamily="34" charset="0"/>
                <a:ea typeface="Times New Roman" panose="02020603050405020304" pitchFamily="18" charset="0"/>
                <a:cs typeface="Times New Roman (Headings CS)"/>
              </a:rPr>
              <a:t>Insured hybrid income solutions</a:t>
            </a:r>
          </a:p>
        </p:txBody>
      </p:sp>
      <p:graphicFrame>
        <p:nvGraphicFramePr>
          <p:cNvPr id="13" name="Table 6">
            <a:extLst>
              <a:ext uri="{FF2B5EF4-FFF2-40B4-BE49-F238E27FC236}">
                <a16:creationId xmlns:a16="http://schemas.microsoft.com/office/drawing/2014/main" id="{22E899F2-45A9-F994-C1AC-C87C02FFF6F8}"/>
              </a:ext>
            </a:extLst>
          </p:cNvPr>
          <p:cNvGraphicFramePr>
            <a:graphicFrameLocks noGrp="1"/>
          </p:cNvGraphicFramePr>
          <p:nvPr userDrawn="1">
            <p:extLst>
              <p:ext uri="{D42A27DB-BD31-4B8C-83A1-F6EECF244321}">
                <p14:modId xmlns:p14="http://schemas.microsoft.com/office/powerpoint/2010/main" val="3378141752"/>
              </p:ext>
            </p:extLst>
          </p:nvPr>
        </p:nvGraphicFramePr>
        <p:xfrm>
          <a:off x="271849" y="5292453"/>
          <a:ext cx="7302844" cy="2684209"/>
        </p:xfrm>
        <a:graphic>
          <a:graphicData uri="http://schemas.openxmlformats.org/drawingml/2006/table">
            <a:tbl>
              <a:tblPr firstRow="1" bandRow="1">
                <a:tableStyleId>{073A0DAA-6AF3-43AB-8588-CEC1D06C72B9}</a:tableStyleId>
              </a:tblPr>
              <a:tblGrid>
                <a:gridCol w="1147648">
                  <a:extLst>
                    <a:ext uri="{9D8B030D-6E8A-4147-A177-3AD203B41FA5}">
                      <a16:colId xmlns:a16="http://schemas.microsoft.com/office/drawing/2014/main" val="3526766294"/>
                    </a:ext>
                  </a:extLst>
                </a:gridCol>
                <a:gridCol w="1767840">
                  <a:extLst>
                    <a:ext uri="{9D8B030D-6E8A-4147-A177-3AD203B41FA5}">
                      <a16:colId xmlns:a16="http://schemas.microsoft.com/office/drawing/2014/main" val="158840391"/>
                    </a:ext>
                  </a:extLst>
                </a:gridCol>
                <a:gridCol w="2011680">
                  <a:extLst>
                    <a:ext uri="{9D8B030D-6E8A-4147-A177-3AD203B41FA5}">
                      <a16:colId xmlns:a16="http://schemas.microsoft.com/office/drawing/2014/main" val="1717048982"/>
                    </a:ext>
                  </a:extLst>
                </a:gridCol>
                <a:gridCol w="2375676">
                  <a:extLst>
                    <a:ext uri="{9D8B030D-6E8A-4147-A177-3AD203B41FA5}">
                      <a16:colId xmlns:a16="http://schemas.microsoft.com/office/drawing/2014/main" val="3004918842"/>
                    </a:ext>
                  </a:extLst>
                </a:gridCol>
              </a:tblGrid>
              <a:tr h="205402">
                <a:tc>
                  <a:txBody>
                    <a:bodyPr/>
                    <a:lstStyle/>
                    <a:p>
                      <a:pPr marL="0" marR="0" algn="ctr">
                        <a:spcBef>
                          <a:spcPts val="0"/>
                        </a:spcBef>
                        <a:spcAft>
                          <a:spcPts val="0"/>
                        </a:spcAft>
                      </a:pPr>
                      <a:r>
                        <a:rPr lang="en-US" sz="900" b="1" cap="none" dirty="0">
                          <a:solidFill>
                            <a:srgbClr val="FFFFFF"/>
                          </a:solidFill>
                          <a:effectLst/>
                        </a:rPr>
                        <a:t>Solution</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How it works</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tc>
                  <a:txBody>
                    <a:bodyPr/>
                    <a:lstStyle/>
                    <a:p>
                      <a:pPr marL="0" marR="0" algn="ctr">
                        <a:spcBef>
                          <a:spcPts val="0"/>
                        </a:spcBef>
                        <a:spcAft>
                          <a:spcPts val="0"/>
                        </a:spcAft>
                      </a:pPr>
                      <a:r>
                        <a:rPr lang="en-US" sz="900" b="1" cap="none" dirty="0">
                          <a:solidFill>
                            <a:srgbClr val="FFFFFF"/>
                          </a:solidFill>
                          <a:effectLst/>
                        </a:rPr>
                        <a:t>What’s not so good</a:t>
                      </a:r>
                      <a:endParaRPr lang="en-US" sz="900" b="1" cap="none" dirty="0">
                        <a:solidFill>
                          <a:srgbClr val="FFFFFF"/>
                        </a:solidFill>
                        <a:effectLst/>
                        <a:latin typeface="+mn-lt"/>
                        <a:ea typeface="Times New Roman" panose="02020603050405020304" pitchFamily="18" charset="0"/>
                        <a:cs typeface="Arial" panose="020B0604020202020204" pitchFamily="34" charset="0"/>
                      </a:endParaRPr>
                    </a:p>
                  </a:txBody>
                  <a:tcPr marL="73025" marR="73025" marT="73025" marB="73025" anchor="ctr">
                    <a:solidFill>
                      <a:srgbClr val="001F5A"/>
                    </a:solidFill>
                  </a:tcPr>
                </a:tc>
                <a:extLst>
                  <a:ext uri="{0D108BD9-81ED-4DB2-BD59-A6C34878D82A}">
                    <a16:rowId xmlns:a16="http://schemas.microsoft.com/office/drawing/2014/main" val="21422985"/>
                  </a:ext>
                </a:extLst>
              </a:tr>
              <a:tr h="1840833">
                <a:tc>
                  <a:txBody>
                    <a:bodyPr/>
                    <a:lstStyle/>
                    <a:p>
                      <a:pPr marL="0" marR="0">
                        <a:spcBef>
                          <a:spcPts val="0"/>
                        </a:spcBef>
                        <a:spcAft>
                          <a:spcPts val="0"/>
                        </a:spcAft>
                      </a:pPr>
                      <a:r>
                        <a:rPr lang="en-US" sz="900" b="1" cap="none" dirty="0">
                          <a:solidFill>
                            <a:srgbClr val="000000"/>
                          </a:solidFill>
                          <a:effectLst/>
                        </a:rPr>
                        <a:t>Guaranteed lifetime withdrawal benefit contract</a:t>
                      </a:r>
                      <a:endParaRPr lang="en-US" sz="900" i="0" cap="none" dirty="0">
                        <a:effectLst/>
                        <a:latin typeface="+mn-lt"/>
                        <a:ea typeface="Times New Roman" panose="02020603050405020304" pitchFamily="18" charset="0"/>
                        <a:cs typeface="Times New Roman (Body CS)"/>
                      </a:endParaRPr>
                    </a:p>
                  </a:txBody>
                  <a:tcPr marL="73025" marR="73025" marT="73025" marB="73025">
                    <a:solidFill>
                      <a:schemeClr val="bg1">
                        <a:lumMod val="95000"/>
                      </a:schemeClr>
                    </a:solidFill>
                  </a:tcPr>
                </a:tc>
                <a:tc>
                  <a:txBody>
                    <a:bodyPr/>
                    <a:lstStyle/>
                    <a:p>
                      <a:pPr marL="0" marR="0">
                        <a:spcBef>
                          <a:spcPts val="300"/>
                        </a:spcBef>
                        <a:spcAft>
                          <a:spcPts val="300"/>
                        </a:spcAft>
                      </a:pPr>
                      <a:r>
                        <a:rPr lang="en-US" sz="900" cap="none" dirty="0">
                          <a:solidFill>
                            <a:srgbClr val="000000"/>
                          </a:solidFill>
                          <a:effectLst/>
                        </a:rPr>
                        <a:t>Similar to an annuity but you have access to the money in your account after you retire. If the money in your account runs out, the insurance company continues guaranteed payments at the same rate you were taking distributions previously. Can be purchased at retirement but is often purchased in installments while employed. </a:t>
                      </a:r>
                      <a:endParaRPr lang="en-US" sz="900" cap="none" dirty="0">
                        <a:effectLst/>
                      </a:endParaRPr>
                    </a:p>
                    <a:p>
                      <a:pPr marL="0" marR="0">
                        <a:spcBef>
                          <a:spcPts val="0"/>
                        </a:spcBef>
                        <a:spcAft>
                          <a:spcPts val="0"/>
                        </a:spcAft>
                      </a:pPr>
                      <a:r>
                        <a:rPr lang="en-US" sz="900" b="1" cap="none" dirty="0">
                          <a:effectLst/>
                        </a:rPr>
                        <a:t> </a:t>
                      </a:r>
                      <a:endParaRPr lang="en-US" sz="900"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tc>
                  <a:txBody>
                    <a:bodyPr/>
                    <a:lstStyle/>
                    <a:p>
                      <a:pPr marL="171450" marR="0" lvl="0" indent="-171450">
                        <a:spcBef>
                          <a:spcPts val="0"/>
                        </a:spcBef>
                        <a:spcAft>
                          <a:spcPts val="300"/>
                        </a:spcAft>
                        <a:buFont typeface="Arial" panose="020B0604020202020204" pitchFamily="34" charset="0"/>
                        <a:buChar char="•"/>
                      </a:pPr>
                      <a:r>
                        <a:rPr lang="en-US" sz="900" kern="1200" cap="none" dirty="0">
                          <a:solidFill>
                            <a:srgbClr val="000000"/>
                          </a:solidFill>
                          <a:effectLst/>
                        </a:rPr>
                        <a:t>Provides fixed guaranteed income for life, so long as you comply with terms of the contract regarding periodic withdrawals.</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You’ll have access to money in case of need.</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Payout cannot go down due to market fluctuation.</a:t>
                      </a:r>
                    </a:p>
                    <a:p>
                      <a:pPr marL="171450" marR="0" lvl="0" indent="-171450">
                        <a:spcBef>
                          <a:spcPts val="0"/>
                        </a:spcBef>
                        <a:spcAft>
                          <a:spcPts val="0"/>
                        </a:spcAft>
                        <a:buFont typeface="Arial" panose="020B0604020202020204" pitchFamily="34" charset="0"/>
                        <a:buChar char="•"/>
                      </a:pPr>
                      <a:r>
                        <a:rPr lang="en-US" sz="900" kern="1200" cap="none" dirty="0">
                          <a:solidFill>
                            <a:srgbClr val="000000"/>
                          </a:solidFill>
                          <a:effectLst/>
                        </a:rPr>
                        <a:t>Eliminates any negative impact to payout due to down markets because provider continues payments even if your account runs out.</a:t>
                      </a:r>
                    </a:p>
                    <a:p>
                      <a:pPr marL="171450" marR="0" lvl="0" indent="-171450">
                        <a:lnSpc>
                          <a:spcPct val="107000"/>
                        </a:lnSpc>
                        <a:spcBef>
                          <a:spcPts val="0"/>
                        </a:spcBef>
                        <a:spcAft>
                          <a:spcPts val="0"/>
                        </a:spcAft>
                        <a:buFont typeface="Arial" panose="020B0604020202020204" pitchFamily="34" charset="0"/>
                        <a:buChar char="•"/>
                      </a:pPr>
                      <a:r>
                        <a:rPr lang="en-US" sz="900" b="1" kern="1200" cap="none" dirty="0">
                          <a:solidFill>
                            <a:srgbClr val="000000"/>
                          </a:solidFill>
                          <a:effectLst/>
                        </a:rPr>
                        <a:t>Risks addressed: longevity, withdrawal rate, investment risk, and cognitive impairment. </a:t>
                      </a:r>
                      <a:endParaRPr lang="en-US" sz="900" b="1" kern="1200" cap="none" dirty="0">
                        <a:solidFill>
                          <a:srgbClr val="000000"/>
                        </a:solidFill>
                        <a:effectLst/>
                        <a:latin typeface="+mn-lt"/>
                        <a:ea typeface="+mn-ea"/>
                        <a:cs typeface="+mn-cs"/>
                      </a:endParaRPr>
                    </a:p>
                  </a:txBody>
                  <a:tcPr marL="73025" marR="73025" marT="73025" marB="73025">
                    <a:solidFill>
                      <a:schemeClr val="bg1">
                        <a:lumMod val="95000"/>
                      </a:schemeClr>
                    </a:solidFill>
                  </a:tcPr>
                </a:tc>
                <a:tc>
                  <a:txBody>
                    <a:bodyPr/>
                    <a:lstStyle/>
                    <a:p>
                      <a:pPr marL="171450" marR="0" lvl="0" indent="-171450" algn="l" defTabSz="670575" rtl="0" eaLnBrk="1" latinLnBrk="0" hangingPunct="1">
                        <a:spcBef>
                          <a:spcPts val="0"/>
                        </a:spcBef>
                        <a:spcAft>
                          <a:spcPts val="0"/>
                        </a:spcAft>
                        <a:buFont typeface="Arial" panose="020B0604020202020204" pitchFamily="34" charset="0"/>
                        <a:buChar char="•"/>
                      </a:pPr>
                      <a:r>
                        <a:rPr lang="en-US" sz="900" kern="1200" cap="none" dirty="0">
                          <a:solidFill>
                            <a:srgbClr val="000000"/>
                          </a:solidFill>
                          <a:effectLst/>
                        </a:rPr>
                        <a:t>The guarantee of retirement income after the account is exhausted adds expense during accumulation.</a:t>
                      </a:r>
                    </a:p>
                    <a:p>
                      <a:pPr marL="171450" marR="0" lvl="0" indent="-171450" algn="l" defTabSz="670575" rtl="0" eaLnBrk="1" latinLnBrk="0" hangingPunct="1">
                        <a:spcBef>
                          <a:spcPts val="0"/>
                        </a:spcBef>
                        <a:spcAft>
                          <a:spcPts val="0"/>
                        </a:spcAft>
                        <a:buFont typeface="Arial" panose="020B0604020202020204" pitchFamily="34" charset="0"/>
                        <a:buChar char="•"/>
                      </a:pPr>
                      <a:r>
                        <a:rPr lang="en-US" sz="900" kern="1200" cap="none" dirty="0">
                          <a:solidFill>
                            <a:srgbClr val="000000"/>
                          </a:solidFill>
                          <a:effectLst/>
                        </a:rPr>
                        <a:t>Generally more expensive than investment-based options.</a:t>
                      </a:r>
                    </a:p>
                    <a:p>
                      <a:pPr marL="171450" marR="0" lvl="0" indent="-171450" algn="l" defTabSz="670575" rtl="0" eaLnBrk="1" latinLnBrk="0" hangingPunct="1">
                        <a:spcBef>
                          <a:spcPts val="0"/>
                        </a:spcBef>
                        <a:spcAft>
                          <a:spcPts val="0"/>
                        </a:spcAft>
                        <a:buFont typeface="Arial" panose="020B0604020202020204" pitchFamily="34" charset="0"/>
                        <a:buChar char="•"/>
                      </a:pPr>
                      <a:r>
                        <a:rPr lang="en-US" sz="900" kern="1200" cap="none" dirty="0">
                          <a:solidFill>
                            <a:srgbClr val="000000"/>
                          </a:solidFill>
                          <a:effectLst/>
                        </a:rPr>
                        <a:t>Requires you to abide by terms of the contract for withdrawals until the guaranteed payments start.</a:t>
                      </a:r>
                    </a:p>
                    <a:p>
                      <a:pPr marL="171450" marR="0" lvl="0" indent="-171450" algn="l" defTabSz="670575" rtl="0" eaLnBrk="1" latinLnBrk="0" hangingPunct="1">
                        <a:lnSpc>
                          <a:spcPct val="107000"/>
                        </a:lnSpc>
                        <a:spcBef>
                          <a:spcPts val="0"/>
                        </a:spcBef>
                        <a:spcAft>
                          <a:spcPts val="0"/>
                        </a:spcAft>
                        <a:buFont typeface="Arial" panose="020B0604020202020204" pitchFamily="34" charset="0"/>
                        <a:buChar char="•"/>
                      </a:pPr>
                      <a:r>
                        <a:rPr lang="en-US" sz="900" b="1" kern="1200" cap="none" dirty="0">
                          <a:solidFill>
                            <a:srgbClr val="000000"/>
                          </a:solidFill>
                          <a:effectLst/>
                        </a:rPr>
                        <a:t>Risks not addressed: withdrawal rate (if you do not comply with the contractual withdrawal restriction) and inflation. </a:t>
                      </a:r>
                      <a:r>
                        <a:rPr lang="en-US" sz="900" b="1" kern="1200" cap="none" baseline="30000" dirty="0">
                          <a:solidFill>
                            <a:srgbClr val="000000"/>
                          </a:solidFill>
                          <a:effectLst/>
                        </a:rPr>
                        <a:t>1</a:t>
                      </a:r>
                    </a:p>
                    <a:p>
                      <a:pPr marL="0" marR="0">
                        <a:spcBef>
                          <a:spcPts val="0"/>
                        </a:spcBef>
                        <a:spcAft>
                          <a:spcPts val="0"/>
                        </a:spcAft>
                      </a:pPr>
                      <a:r>
                        <a:rPr lang="en-US" sz="900" b="1" cap="none" dirty="0">
                          <a:effectLst/>
                        </a:rPr>
                        <a:t> </a:t>
                      </a:r>
                      <a:endParaRPr lang="en-US" sz="900" cap="none" dirty="0">
                        <a:effectLst/>
                        <a:latin typeface="+mn-lt"/>
                        <a:ea typeface="Times New Roman" panose="02020603050405020304" pitchFamily="18" charset="0"/>
                        <a:cs typeface="Times New Roman (Body CS)"/>
                      </a:endParaRPr>
                    </a:p>
                  </a:txBody>
                  <a:tcPr marL="73025" marR="73025" marT="73025" marB="73025">
                    <a:solidFill>
                      <a:srgbClr val="E8E8E8"/>
                    </a:solidFill>
                  </a:tcPr>
                </a:tc>
                <a:extLst>
                  <a:ext uri="{0D108BD9-81ED-4DB2-BD59-A6C34878D82A}">
                    <a16:rowId xmlns:a16="http://schemas.microsoft.com/office/drawing/2014/main" val="4017503929"/>
                  </a:ext>
                </a:extLst>
              </a:tr>
            </a:tbl>
          </a:graphicData>
        </a:graphic>
      </p:graphicFrame>
      <p:sp>
        <p:nvSpPr>
          <p:cNvPr id="14" name="TextBox 13">
            <a:extLst>
              <a:ext uri="{FF2B5EF4-FFF2-40B4-BE49-F238E27FC236}">
                <a16:creationId xmlns:a16="http://schemas.microsoft.com/office/drawing/2014/main" id="{F68B3196-AE50-E315-6CAA-CF58B8273B12}"/>
              </a:ext>
            </a:extLst>
          </p:cNvPr>
          <p:cNvSpPr txBox="1"/>
          <p:nvPr userDrawn="1"/>
        </p:nvSpPr>
        <p:spPr>
          <a:xfrm>
            <a:off x="271848" y="8317429"/>
            <a:ext cx="7302844" cy="646331"/>
          </a:xfrm>
          <a:prstGeom prst="rect">
            <a:avLst/>
          </a:prstGeom>
          <a:noFill/>
        </p:spPr>
        <p:txBody>
          <a:bodyPr wrap="square">
            <a:spAutoFit/>
          </a:bodyPr>
          <a:lstStyle/>
          <a:p>
            <a:r>
              <a:rPr lang="en-US" sz="900" baseline="30000" dirty="0">
                <a:solidFill>
                  <a:srgbClr val="000000"/>
                </a:solidFill>
                <a:effectLst/>
                <a:ea typeface="Times New Roman" panose="02020603050405020304" pitchFamily="18" charset="0"/>
              </a:rPr>
              <a:t>1</a:t>
            </a:r>
            <a:r>
              <a:rPr lang="en-US" sz="900" dirty="0">
                <a:solidFill>
                  <a:srgbClr val="000000"/>
                </a:solidFill>
              </a:rPr>
              <a:t> </a:t>
            </a:r>
            <a:r>
              <a:rPr lang="en-US" sz="900" kern="1200" dirty="0">
                <a:solidFill>
                  <a:srgbClr val="000000"/>
                </a:solidFill>
                <a:latin typeface="+mn-lt"/>
                <a:ea typeface="+mn-ea"/>
                <a:cs typeface="+mn-cs"/>
              </a:rPr>
              <a:t>Some products offer the ability to obtain inflation protection for an additional cost.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30000" dirty="0">
                <a:solidFill>
                  <a:srgbClr val="000000"/>
                </a:solidFill>
                <a:effectLst/>
                <a:ea typeface="Times New Roman" panose="02020603050405020304" pitchFamily="18" charset="0"/>
              </a:rPr>
              <a:t>2</a:t>
            </a:r>
            <a:r>
              <a:rPr lang="en-US" sz="900" dirty="0">
                <a:solidFill>
                  <a:srgbClr val="000000"/>
                </a:solidFill>
              </a:rPr>
              <a:t> </a:t>
            </a:r>
            <a:r>
              <a:rPr lang="en-US" sz="900" kern="1200" dirty="0">
                <a:solidFill>
                  <a:srgbClr val="000000"/>
                </a:solidFill>
                <a:latin typeface="+mn-lt"/>
                <a:ea typeface="+mn-ea"/>
                <a:cs typeface="+mn-cs"/>
              </a:rPr>
              <a:t>If your plan offers an annuity and the expert managing your account elects to invest some of your money in the annuity, you may have some of the benefits of the in plan solution discussed earlier.</a:t>
            </a:r>
          </a:p>
          <a:p>
            <a:endParaRPr lang="en-US" sz="900" kern="1200" dirty="0">
              <a:solidFill>
                <a:srgbClr val="000000"/>
              </a:solidFill>
              <a:latin typeface="+mn-lt"/>
              <a:ea typeface="+mn-ea"/>
              <a:cs typeface="+mn-cs"/>
            </a:endParaRPr>
          </a:p>
        </p:txBody>
      </p:sp>
    </p:spTree>
    <p:extLst>
      <p:ext uri="{BB962C8B-B14F-4D97-AF65-F5344CB8AC3E}">
        <p14:creationId xmlns:p14="http://schemas.microsoft.com/office/powerpoint/2010/main" val="486065695"/>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1B2F24-61C4-6643-3DF4-58479761C616}"/>
              </a:ext>
            </a:extLst>
          </p:cNvPr>
          <p:cNvSpPr/>
          <p:nvPr userDrawn="1"/>
        </p:nvSpPr>
        <p:spPr>
          <a:xfrm>
            <a:off x="-1" y="5309616"/>
            <a:ext cx="7772401" cy="3348047"/>
          </a:xfrm>
          <a:prstGeom prst="rect">
            <a:avLst/>
          </a:prstGeom>
          <a:solidFill>
            <a:srgbClr val="001F5A"/>
          </a:solidFill>
          <a:ln>
            <a:noFill/>
          </a:ln>
          <a:effectLst/>
        </p:spPr>
        <p:style>
          <a:lnRef idx="1">
            <a:schemeClr val="accent1"/>
          </a:lnRef>
          <a:fillRef idx="3">
            <a:schemeClr val="accent1"/>
          </a:fillRef>
          <a:effectRef idx="2">
            <a:schemeClr val="accent1"/>
          </a:effectRef>
          <a:fontRef idx="minor">
            <a:schemeClr val="lt1"/>
          </a:fontRef>
        </p:style>
        <p:txBody>
          <a:bodyPr lIns="182880" tIns="0" rIns="18288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Picture Placeholder 3">
            <a:extLst>
              <a:ext uri="{FF2B5EF4-FFF2-40B4-BE49-F238E27FC236}">
                <a16:creationId xmlns:a16="http://schemas.microsoft.com/office/drawing/2014/main" id="{C3ED179E-CE76-B445-A755-3110D97548CC}"/>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3738695167"/>
      </p:ext>
    </p:extLst>
  </p:cSld>
  <p:clrMapOvr>
    <a:masterClrMapping/>
  </p:clrMapOvr>
  <p:transition spd="med">
    <p:wipe dir="r"/>
  </p:transition>
  <p:extLst>
    <p:ext uri="{DCECCB84-F9BA-43D5-87BE-67443E8EF086}">
      <p15:sldGuideLst xmlns:p15="http://schemas.microsoft.com/office/powerpoint/2012/main">
        <p15:guide id="1" orient="horz" pos="507">
          <p15:clr>
            <a:srgbClr val="9FCC3B"/>
          </p15:clr>
        </p15:guide>
        <p15:guide id="2" orient="horz" pos="2746">
          <p15:clr>
            <a:srgbClr val="9FCC3B"/>
          </p15:clr>
        </p15:guide>
        <p15:guide id="3" orient="horz" pos="4858">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60914D74-BD6B-4FCB-8022-592717FE4A85}"/>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pic>
        <p:nvPicPr>
          <p:cNvPr id="11" name="Picture 10" descr="A close up of a sign&#10;&#10;Description automatically generated">
            <a:extLst>
              <a:ext uri="{FF2B5EF4-FFF2-40B4-BE49-F238E27FC236}">
                <a16:creationId xmlns:a16="http://schemas.microsoft.com/office/drawing/2014/main" id="{B56646B1-B04A-3741-9CBE-8EF1880898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Tree>
    <p:custDataLst>
      <p:tags r:id="rId1"/>
    </p:custDataLst>
    <p:extLst>
      <p:ext uri="{BB962C8B-B14F-4D97-AF65-F5344CB8AC3E}">
        <p14:creationId xmlns:p14="http://schemas.microsoft.com/office/powerpoint/2010/main" val="4039056103"/>
      </p:ext>
    </p:extLst>
  </p:cSld>
  <p:clrMapOvr>
    <a:masterClrMapping/>
  </p:clrMapOvr>
  <p:transition spd="med">
    <p:wipe dir="r"/>
  </p:transition>
  <p:extLst>
    <p:ext uri="{DCECCB84-F9BA-43D5-87BE-67443E8EF086}">
      <p15:sldGuideLst xmlns:p15="http://schemas.microsoft.com/office/powerpoint/2012/main">
        <p15:guide id="1" orient="horz" pos="507">
          <p15:clr>
            <a:srgbClr val="9FCC3B"/>
          </p15:clr>
        </p15:guide>
        <p15:guide id="2" orient="horz" pos="2746">
          <p15:clr>
            <a:srgbClr val="9FCC3B"/>
          </p15:clr>
        </p15:guide>
        <p15:guide id="3" orient="horz" pos="4858">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E310C473-4D0F-471C-A4E0-F95413F2CBDE}"/>
              </a:ext>
            </a:extLst>
          </p:cNvPr>
          <p:cNvSpPr/>
          <p:nvPr userDrawn="1"/>
        </p:nvSpPr>
        <p:spPr>
          <a:xfrm>
            <a:off x="-2618" y="6817072"/>
            <a:ext cx="7775017" cy="1207752"/>
          </a:xfrm>
          <a:custGeom>
            <a:avLst/>
            <a:gdLst>
              <a:gd name="connsiteX0" fmla="*/ 1440180 w 7543800"/>
              <a:gd name="connsiteY0" fmla="*/ 41910 h 679132"/>
              <a:gd name="connsiteX1" fmla="*/ 1406843 w 7543800"/>
              <a:gd name="connsiteY1" fmla="*/ 75248 h 679132"/>
              <a:gd name="connsiteX2" fmla="*/ 1373505 w 7543800"/>
              <a:gd name="connsiteY2" fmla="*/ 41910 h 679132"/>
              <a:gd name="connsiteX3" fmla="*/ 1406843 w 7543800"/>
              <a:gd name="connsiteY3" fmla="*/ 8573 h 679132"/>
              <a:gd name="connsiteX4" fmla="*/ 1440180 w 7543800"/>
              <a:gd name="connsiteY4" fmla="*/ 41910 h 679132"/>
              <a:gd name="connsiteX5" fmla="*/ 1522095 w 7543800"/>
              <a:gd name="connsiteY5" fmla="*/ 13335 h 679132"/>
              <a:gd name="connsiteX6" fmla="*/ 1493520 w 7543800"/>
              <a:gd name="connsiteY6" fmla="*/ 41910 h 679132"/>
              <a:gd name="connsiteX7" fmla="*/ 1522095 w 7543800"/>
              <a:gd name="connsiteY7" fmla="*/ 70485 h 679132"/>
              <a:gd name="connsiteX8" fmla="*/ 1550670 w 7543800"/>
              <a:gd name="connsiteY8" fmla="*/ 41910 h 679132"/>
              <a:gd name="connsiteX9" fmla="*/ 1522095 w 7543800"/>
              <a:gd name="connsiteY9" fmla="*/ 13335 h 679132"/>
              <a:gd name="connsiteX10" fmla="*/ 1752600 w 7543800"/>
              <a:gd name="connsiteY10" fmla="*/ 22860 h 679132"/>
              <a:gd name="connsiteX11" fmla="*/ 1733550 w 7543800"/>
              <a:gd name="connsiteY11" fmla="*/ 41910 h 679132"/>
              <a:gd name="connsiteX12" fmla="*/ 1752600 w 7543800"/>
              <a:gd name="connsiteY12" fmla="*/ 60960 h 679132"/>
              <a:gd name="connsiteX13" fmla="*/ 1771650 w 7543800"/>
              <a:gd name="connsiteY13" fmla="*/ 41910 h 679132"/>
              <a:gd name="connsiteX14" fmla="*/ 1752600 w 7543800"/>
              <a:gd name="connsiteY14" fmla="*/ 22860 h 679132"/>
              <a:gd name="connsiteX15" fmla="*/ 1982153 w 7543800"/>
              <a:gd name="connsiteY15" fmla="*/ 25718 h 679132"/>
              <a:gd name="connsiteX16" fmla="*/ 1965008 w 7543800"/>
              <a:gd name="connsiteY16" fmla="*/ 42863 h 679132"/>
              <a:gd name="connsiteX17" fmla="*/ 1982153 w 7543800"/>
              <a:gd name="connsiteY17" fmla="*/ 60008 h 679132"/>
              <a:gd name="connsiteX18" fmla="*/ 1999298 w 7543800"/>
              <a:gd name="connsiteY18" fmla="*/ 42863 h 679132"/>
              <a:gd name="connsiteX19" fmla="*/ 1982153 w 7543800"/>
              <a:gd name="connsiteY19" fmla="*/ 25718 h 679132"/>
              <a:gd name="connsiteX20" fmla="*/ 2097405 w 7543800"/>
              <a:gd name="connsiteY20" fmla="*/ 25718 h 679132"/>
              <a:gd name="connsiteX21" fmla="*/ 2080260 w 7543800"/>
              <a:gd name="connsiteY21" fmla="*/ 42863 h 679132"/>
              <a:gd name="connsiteX22" fmla="*/ 2097405 w 7543800"/>
              <a:gd name="connsiteY22" fmla="*/ 60008 h 679132"/>
              <a:gd name="connsiteX23" fmla="*/ 2114550 w 7543800"/>
              <a:gd name="connsiteY23" fmla="*/ 42863 h 679132"/>
              <a:gd name="connsiteX24" fmla="*/ 2097405 w 7543800"/>
              <a:gd name="connsiteY24" fmla="*/ 25718 h 679132"/>
              <a:gd name="connsiteX25" fmla="*/ 1291590 w 7543800"/>
              <a:gd name="connsiteY25" fmla="*/ 0 h 679132"/>
              <a:gd name="connsiteX26" fmla="*/ 1249680 w 7543800"/>
              <a:gd name="connsiteY26" fmla="*/ 41910 h 679132"/>
              <a:gd name="connsiteX27" fmla="*/ 1291590 w 7543800"/>
              <a:gd name="connsiteY27" fmla="*/ 83820 h 679132"/>
              <a:gd name="connsiteX28" fmla="*/ 1333500 w 7543800"/>
              <a:gd name="connsiteY28" fmla="*/ 41910 h 679132"/>
              <a:gd name="connsiteX29" fmla="*/ 1291590 w 7543800"/>
              <a:gd name="connsiteY29" fmla="*/ 0 h 679132"/>
              <a:gd name="connsiteX30" fmla="*/ 1637348 w 7543800"/>
              <a:gd name="connsiteY30" fmla="*/ 18098 h 679132"/>
              <a:gd name="connsiteX31" fmla="*/ 1613535 w 7543800"/>
              <a:gd name="connsiteY31" fmla="*/ 41910 h 679132"/>
              <a:gd name="connsiteX32" fmla="*/ 1637348 w 7543800"/>
              <a:gd name="connsiteY32" fmla="*/ 65723 h 679132"/>
              <a:gd name="connsiteX33" fmla="*/ 1661160 w 7543800"/>
              <a:gd name="connsiteY33" fmla="*/ 41910 h 679132"/>
              <a:gd name="connsiteX34" fmla="*/ 1637348 w 7543800"/>
              <a:gd name="connsiteY34" fmla="*/ 18098 h 679132"/>
              <a:gd name="connsiteX35" fmla="*/ 1866900 w 7543800"/>
              <a:gd name="connsiteY35" fmla="*/ 25718 h 679132"/>
              <a:gd name="connsiteX36" fmla="*/ 1849755 w 7543800"/>
              <a:gd name="connsiteY36" fmla="*/ 42863 h 679132"/>
              <a:gd name="connsiteX37" fmla="*/ 1866900 w 7543800"/>
              <a:gd name="connsiteY37" fmla="*/ 60008 h 679132"/>
              <a:gd name="connsiteX38" fmla="*/ 1884045 w 7543800"/>
              <a:gd name="connsiteY38" fmla="*/ 42863 h 679132"/>
              <a:gd name="connsiteX39" fmla="*/ 1866900 w 7543800"/>
              <a:gd name="connsiteY39" fmla="*/ 25718 h 679132"/>
              <a:gd name="connsiteX40" fmla="*/ 2327910 w 7543800"/>
              <a:gd name="connsiteY40" fmla="*/ 25718 h 679132"/>
              <a:gd name="connsiteX41" fmla="*/ 2310765 w 7543800"/>
              <a:gd name="connsiteY41" fmla="*/ 42863 h 679132"/>
              <a:gd name="connsiteX42" fmla="*/ 2327910 w 7543800"/>
              <a:gd name="connsiteY42" fmla="*/ 60008 h 679132"/>
              <a:gd name="connsiteX43" fmla="*/ 2345055 w 7543800"/>
              <a:gd name="connsiteY43" fmla="*/ 42863 h 679132"/>
              <a:gd name="connsiteX44" fmla="*/ 2327910 w 7543800"/>
              <a:gd name="connsiteY44" fmla="*/ 25718 h 679132"/>
              <a:gd name="connsiteX45" fmla="*/ 2443163 w 7543800"/>
              <a:gd name="connsiteY45" fmla="*/ 25718 h 679132"/>
              <a:gd name="connsiteX46" fmla="*/ 2426018 w 7543800"/>
              <a:gd name="connsiteY46" fmla="*/ 42863 h 679132"/>
              <a:gd name="connsiteX47" fmla="*/ 2443163 w 7543800"/>
              <a:gd name="connsiteY47" fmla="*/ 60008 h 679132"/>
              <a:gd name="connsiteX48" fmla="*/ 2460308 w 7543800"/>
              <a:gd name="connsiteY48" fmla="*/ 42863 h 679132"/>
              <a:gd name="connsiteX49" fmla="*/ 2443163 w 7543800"/>
              <a:gd name="connsiteY49" fmla="*/ 25718 h 679132"/>
              <a:gd name="connsiteX50" fmla="*/ 2212658 w 7543800"/>
              <a:gd name="connsiteY50" fmla="*/ 25718 h 679132"/>
              <a:gd name="connsiteX51" fmla="*/ 2195513 w 7543800"/>
              <a:gd name="connsiteY51" fmla="*/ 42863 h 679132"/>
              <a:gd name="connsiteX52" fmla="*/ 2212658 w 7543800"/>
              <a:gd name="connsiteY52" fmla="*/ 60008 h 679132"/>
              <a:gd name="connsiteX53" fmla="*/ 2229803 w 7543800"/>
              <a:gd name="connsiteY53" fmla="*/ 42863 h 679132"/>
              <a:gd name="connsiteX54" fmla="*/ 2212658 w 7543800"/>
              <a:gd name="connsiteY54" fmla="*/ 25718 h 679132"/>
              <a:gd name="connsiteX55" fmla="*/ 1364933 w 7543800"/>
              <a:gd name="connsiteY55" fmla="*/ 127635 h 679132"/>
              <a:gd name="connsiteX56" fmla="*/ 1331595 w 7543800"/>
              <a:gd name="connsiteY56" fmla="*/ 160973 h 679132"/>
              <a:gd name="connsiteX57" fmla="*/ 1364933 w 7543800"/>
              <a:gd name="connsiteY57" fmla="*/ 194310 h 679132"/>
              <a:gd name="connsiteX58" fmla="*/ 1398270 w 7543800"/>
              <a:gd name="connsiteY58" fmla="*/ 160973 h 679132"/>
              <a:gd name="connsiteX59" fmla="*/ 1364933 w 7543800"/>
              <a:gd name="connsiteY59" fmla="*/ 127635 h 679132"/>
              <a:gd name="connsiteX60" fmla="*/ 1587818 w 7543800"/>
              <a:gd name="connsiteY60" fmla="*/ 127635 h 679132"/>
              <a:gd name="connsiteX61" fmla="*/ 1554480 w 7543800"/>
              <a:gd name="connsiteY61" fmla="*/ 160973 h 679132"/>
              <a:gd name="connsiteX62" fmla="*/ 1587818 w 7543800"/>
              <a:gd name="connsiteY62" fmla="*/ 194310 h 679132"/>
              <a:gd name="connsiteX63" fmla="*/ 1621155 w 7543800"/>
              <a:gd name="connsiteY63" fmla="*/ 160973 h 679132"/>
              <a:gd name="connsiteX64" fmla="*/ 1587818 w 7543800"/>
              <a:gd name="connsiteY64" fmla="*/ 127635 h 679132"/>
              <a:gd name="connsiteX65" fmla="*/ 1811655 w 7543800"/>
              <a:gd name="connsiteY65" fmla="*/ 137160 h 679132"/>
              <a:gd name="connsiteX66" fmla="*/ 1787843 w 7543800"/>
              <a:gd name="connsiteY66" fmla="*/ 160973 h 679132"/>
              <a:gd name="connsiteX67" fmla="*/ 1811655 w 7543800"/>
              <a:gd name="connsiteY67" fmla="*/ 184785 h 679132"/>
              <a:gd name="connsiteX68" fmla="*/ 1835468 w 7543800"/>
              <a:gd name="connsiteY68" fmla="*/ 160973 h 679132"/>
              <a:gd name="connsiteX69" fmla="*/ 1811655 w 7543800"/>
              <a:gd name="connsiteY69" fmla="*/ 137160 h 679132"/>
              <a:gd name="connsiteX70" fmla="*/ 2034540 w 7543800"/>
              <a:gd name="connsiteY70" fmla="*/ 144780 h 679132"/>
              <a:gd name="connsiteX71" fmla="*/ 2017395 w 7543800"/>
              <a:gd name="connsiteY71" fmla="*/ 161925 h 679132"/>
              <a:gd name="connsiteX72" fmla="*/ 2034540 w 7543800"/>
              <a:gd name="connsiteY72" fmla="*/ 179070 h 679132"/>
              <a:gd name="connsiteX73" fmla="*/ 2051685 w 7543800"/>
              <a:gd name="connsiteY73" fmla="*/ 161925 h 679132"/>
              <a:gd name="connsiteX74" fmla="*/ 2034540 w 7543800"/>
              <a:gd name="connsiteY74" fmla="*/ 144780 h 679132"/>
              <a:gd name="connsiteX75" fmla="*/ 2146935 w 7543800"/>
              <a:gd name="connsiteY75" fmla="*/ 144780 h 679132"/>
              <a:gd name="connsiteX76" fmla="*/ 2129790 w 7543800"/>
              <a:gd name="connsiteY76" fmla="*/ 161925 h 679132"/>
              <a:gd name="connsiteX77" fmla="*/ 2146935 w 7543800"/>
              <a:gd name="connsiteY77" fmla="*/ 179070 h 679132"/>
              <a:gd name="connsiteX78" fmla="*/ 2164080 w 7543800"/>
              <a:gd name="connsiteY78" fmla="*/ 161925 h 679132"/>
              <a:gd name="connsiteX79" fmla="*/ 2146935 w 7543800"/>
              <a:gd name="connsiteY79" fmla="*/ 144780 h 679132"/>
              <a:gd name="connsiteX80" fmla="*/ 1700213 w 7543800"/>
              <a:gd name="connsiteY80" fmla="*/ 132398 h 679132"/>
              <a:gd name="connsiteX81" fmla="*/ 1671638 w 7543800"/>
              <a:gd name="connsiteY81" fmla="*/ 160973 h 679132"/>
              <a:gd name="connsiteX82" fmla="*/ 1700213 w 7543800"/>
              <a:gd name="connsiteY82" fmla="*/ 189548 h 679132"/>
              <a:gd name="connsiteX83" fmla="*/ 1728788 w 7543800"/>
              <a:gd name="connsiteY83" fmla="*/ 160973 h 679132"/>
              <a:gd name="connsiteX84" fmla="*/ 1700213 w 7543800"/>
              <a:gd name="connsiteY84" fmla="*/ 132398 h 679132"/>
              <a:gd name="connsiteX85" fmla="*/ 1923098 w 7543800"/>
              <a:gd name="connsiteY85" fmla="*/ 141923 h 679132"/>
              <a:gd name="connsiteX86" fmla="*/ 1904048 w 7543800"/>
              <a:gd name="connsiteY86" fmla="*/ 160973 h 679132"/>
              <a:gd name="connsiteX87" fmla="*/ 1923098 w 7543800"/>
              <a:gd name="connsiteY87" fmla="*/ 180023 h 679132"/>
              <a:gd name="connsiteX88" fmla="*/ 1942148 w 7543800"/>
              <a:gd name="connsiteY88" fmla="*/ 160973 h 679132"/>
              <a:gd name="connsiteX89" fmla="*/ 1923098 w 7543800"/>
              <a:gd name="connsiteY89" fmla="*/ 141923 h 679132"/>
              <a:gd name="connsiteX90" fmla="*/ 2369820 w 7543800"/>
              <a:gd name="connsiteY90" fmla="*/ 144780 h 679132"/>
              <a:gd name="connsiteX91" fmla="*/ 2352675 w 7543800"/>
              <a:gd name="connsiteY91" fmla="*/ 161925 h 679132"/>
              <a:gd name="connsiteX92" fmla="*/ 2369820 w 7543800"/>
              <a:gd name="connsiteY92" fmla="*/ 179070 h 679132"/>
              <a:gd name="connsiteX93" fmla="*/ 2386965 w 7543800"/>
              <a:gd name="connsiteY93" fmla="*/ 161925 h 679132"/>
              <a:gd name="connsiteX94" fmla="*/ 2369820 w 7543800"/>
              <a:gd name="connsiteY94" fmla="*/ 144780 h 679132"/>
              <a:gd name="connsiteX95" fmla="*/ 2482215 w 7543800"/>
              <a:gd name="connsiteY95" fmla="*/ 144780 h 679132"/>
              <a:gd name="connsiteX96" fmla="*/ 2465070 w 7543800"/>
              <a:gd name="connsiteY96" fmla="*/ 161925 h 679132"/>
              <a:gd name="connsiteX97" fmla="*/ 2482215 w 7543800"/>
              <a:gd name="connsiteY97" fmla="*/ 179070 h 679132"/>
              <a:gd name="connsiteX98" fmla="*/ 2499360 w 7543800"/>
              <a:gd name="connsiteY98" fmla="*/ 161925 h 679132"/>
              <a:gd name="connsiteX99" fmla="*/ 2482215 w 7543800"/>
              <a:gd name="connsiteY99" fmla="*/ 144780 h 679132"/>
              <a:gd name="connsiteX100" fmla="*/ 2258378 w 7543800"/>
              <a:gd name="connsiteY100" fmla="*/ 144780 h 679132"/>
              <a:gd name="connsiteX101" fmla="*/ 2241233 w 7543800"/>
              <a:gd name="connsiteY101" fmla="*/ 161925 h 679132"/>
              <a:gd name="connsiteX102" fmla="*/ 2258378 w 7543800"/>
              <a:gd name="connsiteY102" fmla="*/ 179070 h 679132"/>
              <a:gd name="connsiteX103" fmla="*/ 2275523 w 7543800"/>
              <a:gd name="connsiteY103" fmla="*/ 161925 h 679132"/>
              <a:gd name="connsiteX104" fmla="*/ 2258378 w 7543800"/>
              <a:gd name="connsiteY104" fmla="*/ 144780 h 679132"/>
              <a:gd name="connsiteX105" fmla="*/ 1476375 w 7543800"/>
              <a:gd name="connsiteY105" fmla="*/ 119063 h 679132"/>
              <a:gd name="connsiteX106" fmla="*/ 1434465 w 7543800"/>
              <a:gd name="connsiteY106" fmla="*/ 160973 h 679132"/>
              <a:gd name="connsiteX107" fmla="*/ 1476375 w 7543800"/>
              <a:gd name="connsiteY107" fmla="*/ 202883 h 679132"/>
              <a:gd name="connsiteX108" fmla="*/ 1518285 w 7543800"/>
              <a:gd name="connsiteY108" fmla="*/ 160973 h 679132"/>
              <a:gd name="connsiteX109" fmla="*/ 1476375 w 7543800"/>
              <a:gd name="connsiteY109" fmla="*/ 119063 h 679132"/>
              <a:gd name="connsiteX110" fmla="*/ 1314450 w 7543800"/>
              <a:gd name="connsiteY110" fmla="*/ 251460 h 679132"/>
              <a:gd name="connsiteX111" fmla="*/ 1285875 w 7543800"/>
              <a:gd name="connsiteY111" fmla="*/ 280035 h 679132"/>
              <a:gd name="connsiteX112" fmla="*/ 1314450 w 7543800"/>
              <a:gd name="connsiteY112" fmla="*/ 308610 h 679132"/>
              <a:gd name="connsiteX113" fmla="*/ 1343025 w 7543800"/>
              <a:gd name="connsiteY113" fmla="*/ 280035 h 679132"/>
              <a:gd name="connsiteX114" fmla="*/ 1314450 w 7543800"/>
              <a:gd name="connsiteY114" fmla="*/ 251460 h 679132"/>
              <a:gd name="connsiteX115" fmla="*/ 1444943 w 7543800"/>
              <a:gd name="connsiteY115" fmla="*/ 246698 h 679132"/>
              <a:gd name="connsiteX116" fmla="*/ 1411605 w 7543800"/>
              <a:gd name="connsiteY116" fmla="*/ 280035 h 679132"/>
              <a:gd name="connsiteX117" fmla="*/ 1444943 w 7543800"/>
              <a:gd name="connsiteY117" fmla="*/ 313373 h 679132"/>
              <a:gd name="connsiteX118" fmla="*/ 1478280 w 7543800"/>
              <a:gd name="connsiteY118" fmla="*/ 280035 h 679132"/>
              <a:gd name="connsiteX119" fmla="*/ 1444943 w 7543800"/>
              <a:gd name="connsiteY119" fmla="*/ 246698 h 679132"/>
              <a:gd name="connsiteX120" fmla="*/ 1785938 w 7543800"/>
              <a:gd name="connsiteY120" fmla="*/ 251460 h 679132"/>
              <a:gd name="connsiteX121" fmla="*/ 1757363 w 7543800"/>
              <a:gd name="connsiteY121" fmla="*/ 280035 h 679132"/>
              <a:gd name="connsiteX122" fmla="*/ 1785938 w 7543800"/>
              <a:gd name="connsiteY122" fmla="*/ 308610 h 679132"/>
              <a:gd name="connsiteX123" fmla="*/ 1814513 w 7543800"/>
              <a:gd name="connsiteY123" fmla="*/ 280035 h 679132"/>
              <a:gd name="connsiteX124" fmla="*/ 1785938 w 7543800"/>
              <a:gd name="connsiteY124" fmla="*/ 251460 h 679132"/>
              <a:gd name="connsiteX125" fmla="*/ 2012633 w 7543800"/>
              <a:gd name="connsiteY125" fmla="*/ 260985 h 679132"/>
              <a:gd name="connsiteX126" fmla="*/ 1993583 w 7543800"/>
              <a:gd name="connsiteY126" fmla="*/ 280035 h 679132"/>
              <a:gd name="connsiteX127" fmla="*/ 2012633 w 7543800"/>
              <a:gd name="connsiteY127" fmla="*/ 299085 h 679132"/>
              <a:gd name="connsiteX128" fmla="*/ 2031683 w 7543800"/>
              <a:gd name="connsiteY128" fmla="*/ 280035 h 679132"/>
              <a:gd name="connsiteX129" fmla="*/ 2012633 w 7543800"/>
              <a:gd name="connsiteY129" fmla="*/ 260985 h 679132"/>
              <a:gd name="connsiteX130" fmla="*/ 2126933 w 7543800"/>
              <a:gd name="connsiteY130" fmla="*/ 263843 h 679132"/>
              <a:gd name="connsiteX131" fmla="*/ 2109788 w 7543800"/>
              <a:gd name="connsiteY131" fmla="*/ 280988 h 679132"/>
              <a:gd name="connsiteX132" fmla="*/ 2126933 w 7543800"/>
              <a:gd name="connsiteY132" fmla="*/ 298133 h 679132"/>
              <a:gd name="connsiteX133" fmla="*/ 2144078 w 7543800"/>
              <a:gd name="connsiteY133" fmla="*/ 280988 h 679132"/>
              <a:gd name="connsiteX134" fmla="*/ 2126933 w 7543800"/>
              <a:gd name="connsiteY134" fmla="*/ 263843 h 679132"/>
              <a:gd name="connsiteX135" fmla="*/ 1671638 w 7543800"/>
              <a:gd name="connsiteY135" fmla="*/ 246698 h 679132"/>
              <a:gd name="connsiteX136" fmla="*/ 1638300 w 7543800"/>
              <a:gd name="connsiteY136" fmla="*/ 280035 h 679132"/>
              <a:gd name="connsiteX137" fmla="*/ 1671638 w 7543800"/>
              <a:gd name="connsiteY137" fmla="*/ 313373 h 679132"/>
              <a:gd name="connsiteX138" fmla="*/ 1704975 w 7543800"/>
              <a:gd name="connsiteY138" fmla="*/ 280035 h 679132"/>
              <a:gd name="connsiteX139" fmla="*/ 1671638 w 7543800"/>
              <a:gd name="connsiteY139" fmla="*/ 246698 h 679132"/>
              <a:gd name="connsiteX140" fmla="*/ 1899285 w 7543800"/>
              <a:gd name="connsiteY140" fmla="*/ 256223 h 679132"/>
              <a:gd name="connsiteX141" fmla="*/ 1875473 w 7543800"/>
              <a:gd name="connsiteY141" fmla="*/ 280035 h 679132"/>
              <a:gd name="connsiteX142" fmla="*/ 1899285 w 7543800"/>
              <a:gd name="connsiteY142" fmla="*/ 303848 h 679132"/>
              <a:gd name="connsiteX143" fmla="*/ 1923098 w 7543800"/>
              <a:gd name="connsiteY143" fmla="*/ 280035 h 679132"/>
              <a:gd name="connsiteX144" fmla="*/ 1899285 w 7543800"/>
              <a:gd name="connsiteY144" fmla="*/ 256223 h 679132"/>
              <a:gd name="connsiteX145" fmla="*/ 2353628 w 7543800"/>
              <a:gd name="connsiteY145" fmla="*/ 263843 h 679132"/>
              <a:gd name="connsiteX146" fmla="*/ 2336483 w 7543800"/>
              <a:gd name="connsiteY146" fmla="*/ 280988 h 679132"/>
              <a:gd name="connsiteX147" fmla="*/ 2353628 w 7543800"/>
              <a:gd name="connsiteY147" fmla="*/ 298133 h 679132"/>
              <a:gd name="connsiteX148" fmla="*/ 2370773 w 7543800"/>
              <a:gd name="connsiteY148" fmla="*/ 280988 h 679132"/>
              <a:gd name="connsiteX149" fmla="*/ 2353628 w 7543800"/>
              <a:gd name="connsiteY149" fmla="*/ 263843 h 679132"/>
              <a:gd name="connsiteX150" fmla="*/ 2467928 w 7543800"/>
              <a:gd name="connsiteY150" fmla="*/ 263843 h 679132"/>
              <a:gd name="connsiteX151" fmla="*/ 2450783 w 7543800"/>
              <a:gd name="connsiteY151" fmla="*/ 280988 h 679132"/>
              <a:gd name="connsiteX152" fmla="*/ 2467928 w 7543800"/>
              <a:gd name="connsiteY152" fmla="*/ 298133 h 679132"/>
              <a:gd name="connsiteX153" fmla="*/ 2485073 w 7543800"/>
              <a:gd name="connsiteY153" fmla="*/ 280988 h 679132"/>
              <a:gd name="connsiteX154" fmla="*/ 2467928 w 7543800"/>
              <a:gd name="connsiteY154" fmla="*/ 263843 h 679132"/>
              <a:gd name="connsiteX155" fmla="*/ 2240280 w 7543800"/>
              <a:gd name="connsiteY155" fmla="*/ 263843 h 679132"/>
              <a:gd name="connsiteX156" fmla="*/ 2223135 w 7543800"/>
              <a:gd name="connsiteY156" fmla="*/ 280988 h 679132"/>
              <a:gd name="connsiteX157" fmla="*/ 2240280 w 7543800"/>
              <a:gd name="connsiteY157" fmla="*/ 298133 h 679132"/>
              <a:gd name="connsiteX158" fmla="*/ 2257425 w 7543800"/>
              <a:gd name="connsiteY158" fmla="*/ 280988 h 679132"/>
              <a:gd name="connsiteX159" fmla="*/ 2240280 w 7543800"/>
              <a:gd name="connsiteY159" fmla="*/ 263843 h 679132"/>
              <a:gd name="connsiteX160" fmla="*/ 1558290 w 7543800"/>
              <a:gd name="connsiteY160" fmla="*/ 238125 h 679132"/>
              <a:gd name="connsiteX161" fmla="*/ 1516380 w 7543800"/>
              <a:gd name="connsiteY161" fmla="*/ 280035 h 679132"/>
              <a:gd name="connsiteX162" fmla="*/ 1558290 w 7543800"/>
              <a:gd name="connsiteY162" fmla="*/ 321945 h 679132"/>
              <a:gd name="connsiteX163" fmla="*/ 1600200 w 7543800"/>
              <a:gd name="connsiteY163" fmla="*/ 280035 h 679132"/>
              <a:gd name="connsiteX164" fmla="*/ 1558290 w 7543800"/>
              <a:gd name="connsiteY164" fmla="*/ 238125 h 679132"/>
              <a:gd name="connsiteX165" fmla="*/ 23813 w 7543800"/>
              <a:gd name="connsiteY165" fmla="*/ 18098 h 679132"/>
              <a:gd name="connsiteX166" fmla="*/ 0 w 7543800"/>
              <a:gd name="connsiteY166" fmla="*/ 41910 h 679132"/>
              <a:gd name="connsiteX167" fmla="*/ 23813 w 7543800"/>
              <a:gd name="connsiteY167" fmla="*/ 66675 h 679132"/>
              <a:gd name="connsiteX168" fmla="*/ 47625 w 7543800"/>
              <a:gd name="connsiteY168" fmla="*/ 41910 h 679132"/>
              <a:gd name="connsiteX169" fmla="*/ 23813 w 7543800"/>
              <a:gd name="connsiteY169" fmla="*/ 18098 h 679132"/>
              <a:gd name="connsiteX170" fmla="*/ 139065 w 7543800"/>
              <a:gd name="connsiteY170" fmla="*/ 13335 h 679132"/>
              <a:gd name="connsiteX171" fmla="*/ 110490 w 7543800"/>
              <a:gd name="connsiteY171" fmla="*/ 41910 h 679132"/>
              <a:gd name="connsiteX172" fmla="*/ 139065 w 7543800"/>
              <a:gd name="connsiteY172" fmla="*/ 70485 h 679132"/>
              <a:gd name="connsiteX173" fmla="*/ 167640 w 7543800"/>
              <a:gd name="connsiteY173" fmla="*/ 41910 h 679132"/>
              <a:gd name="connsiteX174" fmla="*/ 139065 w 7543800"/>
              <a:gd name="connsiteY174" fmla="*/ 13335 h 679132"/>
              <a:gd name="connsiteX175" fmla="*/ 484823 w 7543800"/>
              <a:gd name="connsiteY175" fmla="*/ 8573 h 679132"/>
              <a:gd name="connsiteX176" fmla="*/ 451485 w 7543800"/>
              <a:gd name="connsiteY176" fmla="*/ 41910 h 679132"/>
              <a:gd name="connsiteX177" fmla="*/ 484823 w 7543800"/>
              <a:gd name="connsiteY177" fmla="*/ 76200 h 679132"/>
              <a:gd name="connsiteX178" fmla="*/ 518160 w 7543800"/>
              <a:gd name="connsiteY178" fmla="*/ 42863 h 679132"/>
              <a:gd name="connsiteX179" fmla="*/ 484823 w 7543800"/>
              <a:gd name="connsiteY179" fmla="*/ 8573 h 679132"/>
              <a:gd name="connsiteX180" fmla="*/ 715328 w 7543800"/>
              <a:gd name="connsiteY180" fmla="*/ 18098 h 679132"/>
              <a:gd name="connsiteX181" fmla="*/ 691515 w 7543800"/>
              <a:gd name="connsiteY181" fmla="*/ 41910 h 679132"/>
              <a:gd name="connsiteX182" fmla="*/ 715328 w 7543800"/>
              <a:gd name="connsiteY182" fmla="*/ 66675 h 679132"/>
              <a:gd name="connsiteX183" fmla="*/ 739140 w 7543800"/>
              <a:gd name="connsiteY183" fmla="*/ 42863 h 679132"/>
              <a:gd name="connsiteX184" fmla="*/ 715328 w 7543800"/>
              <a:gd name="connsiteY184" fmla="*/ 18098 h 679132"/>
              <a:gd name="connsiteX185" fmla="*/ 830580 w 7543800"/>
              <a:gd name="connsiteY185" fmla="*/ 22860 h 679132"/>
              <a:gd name="connsiteX186" fmla="*/ 811530 w 7543800"/>
              <a:gd name="connsiteY186" fmla="*/ 41910 h 679132"/>
              <a:gd name="connsiteX187" fmla="*/ 830580 w 7543800"/>
              <a:gd name="connsiteY187" fmla="*/ 60960 h 679132"/>
              <a:gd name="connsiteX188" fmla="*/ 849630 w 7543800"/>
              <a:gd name="connsiteY188" fmla="*/ 41910 h 679132"/>
              <a:gd name="connsiteX189" fmla="*/ 830580 w 7543800"/>
              <a:gd name="connsiteY189" fmla="*/ 22860 h 679132"/>
              <a:gd name="connsiteX190" fmla="*/ 254318 w 7543800"/>
              <a:gd name="connsiteY190" fmla="*/ 8573 h 679132"/>
              <a:gd name="connsiteX191" fmla="*/ 220980 w 7543800"/>
              <a:gd name="connsiteY191" fmla="*/ 41910 h 679132"/>
              <a:gd name="connsiteX192" fmla="*/ 254318 w 7543800"/>
              <a:gd name="connsiteY192" fmla="*/ 76200 h 679132"/>
              <a:gd name="connsiteX193" fmla="*/ 287655 w 7543800"/>
              <a:gd name="connsiteY193" fmla="*/ 42863 h 679132"/>
              <a:gd name="connsiteX194" fmla="*/ 254318 w 7543800"/>
              <a:gd name="connsiteY194" fmla="*/ 8573 h 679132"/>
              <a:gd name="connsiteX195" fmla="*/ 600075 w 7543800"/>
              <a:gd name="connsiteY195" fmla="*/ 13335 h 679132"/>
              <a:gd name="connsiteX196" fmla="*/ 571500 w 7543800"/>
              <a:gd name="connsiteY196" fmla="*/ 41910 h 679132"/>
              <a:gd name="connsiteX197" fmla="*/ 600075 w 7543800"/>
              <a:gd name="connsiteY197" fmla="*/ 70485 h 679132"/>
              <a:gd name="connsiteX198" fmla="*/ 628650 w 7543800"/>
              <a:gd name="connsiteY198" fmla="*/ 41910 h 679132"/>
              <a:gd name="connsiteX199" fmla="*/ 600075 w 7543800"/>
              <a:gd name="connsiteY199" fmla="*/ 13335 h 679132"/>
              <a:gd name="connsiteX200" fmla="*/ 1061085 w 7543800"/>
              <a:gd name="connsiteY200" fmla="*/ 25718 h 679132"/>
              <a:gd name="connsiteX201" fmla="*/ 1043940 w 7543800"/>
              <a:gd name="connsiteY201" fmla="*/ 42863 h 679132"/>
              <a:gd name="connsiteX202" fmla="*/ 1061085 w 7543800"/>
              <a:gd name="connsiteY202" fmla="*/ 60008 h 679132"/>
              <a:gd name="connsiteX203" fmla="*/ 1078230 w 7543800"/>
              <a:gd name="connsiteY203" fmla="*/ 42863 h 679132"/>
              <a:gd name="connsiteX204" fmla="*/ 1061085 w 7543800"/>
              <a:gd name="connsiteY204" fmla="*/ 25718 h 679132"/>
              <a:gd name="connsiteX205" fmla="*/ 1176338 w 7543800"/>
              <a:gd name="connsiteY205" fmla="*/ 25718 h 679132"/>
              <a:gd name="connsiteX206" fmla="*/ 1159193 w 7543800"/>
              <a:gd name="connsiteY206" fmla="*/ 42863 h 679132"/>
              <a:gd name="connsiteX207" fmla="*/ 1176338 w 7543800"/>
              <a:gd name="connsiteY207" fmla="*/ 60008 h 679132"/>
              <a:gd name="connsiteX208" fmla="*/ 1193483 w 7543800"/>
              <a:gd name="connsiteY208" fmla="*/ 42863 h 679132"/>
              <a:gd name="connsiteX209" fmla="*/ 1176338 w 7543800"/>
              <a:gd name="connsiteY209" fmla="*/ 25718 h 679132"/>
              <a:gd name="connsiteX210" fmla="*/ 945833 w 7543800"/>
              <a:gd name="connsiteY210" fmla="*/ 25718 h 679132"/>
              <a:gd name="connsiteX211" fmla="*/ 928688 w 7543800"/>
              <a:gd name="connsiteY211" fmla="*/ 42863 h 679132"/>
              <a:gd name="connsiteX212" fmla="*/ 945833 w 7543800"/>
              <a:gd name="connsiteY212" fmla="*/ 60008 h 679132"/>
              <a:gd name="connsiteX213" fmla="*/ 962978 w 7543800"/>
              <a:gd name="connsiteY213" fmla="*/ 42863 h 679132"/>
              <a:gd name="connsiteX214" fmla="*/ 945833 w 7543800"/>
              <a:gd name="connsiteY214" fmla="*/ 25718 h 679132"/>
              <a:gd name="connsiteX215" fmla="*/ 369570 w 7543800"/>
              <a:gd name="connsiteY215" fmla="*/ 0 h 679132"/>
              <a:gd name="connsiteX216" fmla="*/ 327660 w 7543800"/>
              <a:gd name="connsiteY216" fmla="*/ 41910 h 679132"/>
              <a:gd name="connsiteX217" fmla="*/ 369570 w 7543800"/>
              <a:gd name="connsiteY217" fmla="*/ 83820 h 679132"/>
              <a:gd name="connsiteX218" fmla="*/ 411480 w 7543800"/>
              <a:gd name="connsiteY218" fmla="*/ 41910 h 679132"/>
              <a:gd name="connsiteX219" fmla="*/ 369570 w 7543800"/>
              <a:gd name="connsiteY219" fmla="*/ 0 h 679132"/>
              <a:gd name="connsiteX220" fmla="*/ 582930 w 7543800"/>
              <a:gd name="connsiteY220" fmla="*/ 119063 h 679132"/>
              <a:gd name="connsiteX221" fmla="*/ 541020 w 7543800"/>
              <a:gd name="connsiteY221" fmla="*/ 160973 h 679132"/>
              <a:gd name="connsiteX222" fmla="*/ 582930 w 7543800"/>
              <a:gd name="connsiteY222" fmla="*/ 202883 h 679132"/>
              <a:gd name="connsiteX223" fmla="*/ 624840 w 7543800"/>
              <a:gd name="connsiteY223" fmla="*/ 160973 h 679132"/>
              <a:gd name="connsiteX224" fmla="*/ 582930 w 7543800"/>
              <a:gd name="connsiteY224" fmla="*/ 119063 h 679132"/>
              <a:gd name="connsiteX225" fmla="*/ 21908 w 7543800"/>
              <a:gd name="connsiteY225" fmla="*/ 141923 h 679132"/>
              <a:gd name="connsiteX226" fmla="*/ 4763 w 7543800"/>
              <a:gd name="connsiteY226" fmla="*/ 162878 h 679132"/>
              <a:gd name="connsiteX227" fmla="*/ 25718 w 7543800"/>
              <a:gd name="connsiteY227" fmla="*/ 180975 h 679132"/>
              <a:gd name="connsiteX228" fmla="*/ 42863 w 7543800"/>
              <a:gd name="connsiteY228" fmla="*/ 160020 h 679132"/>
              <a:gd name="connsiteX229" fmla="*/ 21908 w 7543800"/>
              <a:gd name="connsiteY229" fmla="*/ 141923 h 679132"/>
              <a:gd name="connsiteX230" fmla="*/ 135255 w 7543800"/>
              <a:gd name="connsiteY230" fmla="*/ 137160 h 679132"/>
              <a:gd name="connsiteX231" fmla="*/ 111443 w 7543800"/>
              <a:gd name="connsiteY231" fmla="*/ 160973 h 679132"/>
              <a:gd name="connsiteX232" fmla="*/ 135255 w 7543800"/>
              <a:gd name="connsiteY232" fmla="*/ 184785 h 679132"/>
              <a:gd name="connsiteX233" fmla="*/ 159068 w 7543800"/>
              <a:gd name="connsiteY233" fmla="*/ 160973 h 679132"/>
              <a:gd name="connsiteX234" fmla="*/ 135255 w 7543800"/>
              <a:gd name="connsiteY234" fmla="*/ 137160 h 679132"/>
              <a:gd name="connsiteX235" fmla="*/ 359093 w 7543800"/>
              <a:gd name="connsiteY235" fmla="*/ 127635 h 679132"/>
              <a:gd name="connsiteX236" fmla="*/ 325755 w 7543800"/>
              <a:gd name="connsiteY236" fmla="*/ 160973 h 679132"/>
              <a:gd name="connsiteX237" fmla="*/ 359093 w 7543800"/>
              <a:gd name="connsiteY237" fmla="*/ 194310 h 679132"/>
              <a:gd name="connsiteX238" fmla="*/ 392430 w 7543800"/>
              <a:gd name="connsiteY238" fmla="*/ 160973 h 679132"/>
              <a:gd name="connsiteX239" fmla="*/ 359093 w 7543800"/>
              <a:gd name="connsiteY239" fmla="*/ 127635 h 679132"/>
              <a:gd name="connsiteX240" fmla="*/ 805815 w 7543800"/>
              <a:gd name="connsiteY240" fmla="*/ 132398 h 679132"/>
              <a:gd name="connsiteX241" fmla="*/ 777240 w 7543800"/>
              <a:gd name="connsiteY241" fmla="*/ 160973 h 679132"/>
              <a:gd name="connsiteX242" fmla="*/ 805815 w 7543800"/>
              <a:gd name="connsiteY242" fmla="*/ 189548 h 679132"/>
              <a:gd name="connsiteX243" fmla="*/ 834390 w 7543800"/>
              <a:gd name="connsiteY243" fmla="*/ 160973 h 679132"/>
              <a:gd name="connsiteX244" fmla="*/ 805815 w 7543800"/>
              <a:gd name="connsiteY244" fmla="*/ 132398 h 679132"/>
              <a:gd name="connsiteX245" fmla="*/ 917258 w 7543800"/>
              <a:gd name="connsiteY245" fmla="*/ 137160 h 679132"/>
              <a:gd name="connsiteX246" fmla="*/ 893445 w 7543800"/>
              <a:gd name="connsiteY246" fmla="*/ 160973 h 679132"/>
              <a:gd name="connsiteX247" fmla="*/ 917258 w 7543800"/>
              <a:gd name="connsiteY247" fmla="*/ 184785 h 679132"/>
              <a:gd name="connsiteX248" fmla="*/ 941070 w 7543800"/>
              <a:gd name="connsiteY248" fmla="*/ 160973 h 679132"/>
              <a:gd name="connsiteX249" fmla="*/ 917258 w 7543800"/>
              <a:gd name="connsiteY249" fmla="*/ 137160 h 679132"/>
              <a:gd name="connsiteX250" fmla="*/ 247650 w 7543800"/>
              <a:gd name="connsiteY250" fmla="*/ 132398 h 679132"/>
              <a:gd name="connsiteX251" fmla="*/ 219075 w 7543800"/>
              <a:gd name="connsiteY251" fmla="*/ 160973 h 679132"/>
              <a:gd name="connsiteX252" fmla="*/ 247650 w 7543800"/>
              <a:gd name="connsiteY252" fmla="*/ 189548 h 679132"/>
              <a:gd name="connsiteX253" fmla="*/ 276225 w 7543800"/>
              <a:gd name="connsiteY253" fmla="*/ 160973 h 679132"/>
              <a:gd name="connsiteX254" fmla="*/ 247650 w 7543800"/>
              <a:gd name="connsiteY254" fmla="*/ 132398 h 679132"/>
              <a:gd name="connsiteX255" fmla="*/ 694373 w 7543800"/>
              <a:gd name="connsiteY255" fmla="*/ 127635 h 679132"/>
              <a:gd name="connsiteX256" fmla="*/ 661035 w 7543800"/>
              <a:gd name="connsiteY256" fmla="*/ 160973 h 679132"/>
              <a:gd name="connsiteX257" fmla="*/ 694373 w 7543800"/>
              <a:gd name="connsiteY257" fmla="*/ 194310 h 679132"/>
              <a:gd name="connsiteX258" fmla="*/ 727710 w 7543800"/>
              <a:gd name="connsiteY258" fmla="*/ 160973 h 679132"/>
              <a:gd name="connsiteX259" fmla="*/ 694373 w 7543800"/>
              <a:gd name="connsiteY259" fmla="*/ 127635 h 679132"/>
              <a:gd name="connsiteX260" fmla="*/ 1141095 w 7543800"/>
              <a:gd name="connsiteY260" fmla="*/ 144780 h 679132"/>
              <a:gd name="connsiteX261" fmla="*/ 1123950 w 7543800"/>
              <a:gd name="connsiteY261" fmla="*/ 161925 h 679132"/>
              <a:gd name="connsiteX262" fmla="*/ 1141095 w 7543800"/>
              <a:gd name="connsiteY262" fmla="*/ 179070 h 679132"/>
              <a:gd name="connsiteX263" fmla="*/ 1158240 w 7543800"/>
              <a:gd name="connsiteY263" fmla="*/ 161925 h 679132"/>
              <a:gd name="connsiteX264" fmla="*/ 1141095 w 7543800"/>
              <a:gd name="connsiteY264" fmla="*/ 144780 h 679132"/>
              <a:gd name="connsiteX265" fmla="*/ 1252538 w 7543800"/>
              <a:gd name="connsiteY265" fmla="*/ 144780 h 679132"/>
              <a:gd name="connsiteX266" fmla="*/ 1235393 w 7543800"/>
              <a:gd name="connsiteY266" fmla="*/ 161925 h 679132"/>
              <a:gd name="connsiteX267" fmla="*/ 1252538 w 7543800"/>
              <a:gd name="connsiteY267" fmla="*/ 179070 h 679132"/>
              <a:gd name="connsiteX268" fmla="*/ 1269683 w 7543800"/>
              <a:gd name="connsiteY268" fmla="*/ 161925 h 679132"/>
              <a:gd name="connsiteX269" fmla="*/ 1252538 w 7543800"/>
              <a:gd name="connsiteY269" fmla="*/ 144780 h 679132"/>
              <a:gd name="connsiteX270" fmla="*/ 1029653 w 7543800"/>
              <a:gd name="connsiteY270" fmla="*/ 141923 h 679132"/>
              <a:gd name="connsiteX271" fmla="*/ 1010603 w 7543800"/>
              <a:gd name="connsiteY271" fmla="*/ 160973 h 679132"/>
              <a:gd name="connsiteX272" fmla="*/ 1029653 w 7543800"/>
              <a:gd name="connsiteY272" fmla="*/ 180023 h 679132"/>
              <a:gd name="connsiteX273" fmla="*/ 1048703 w 7543800"/>
              <a:gd name="connsiteY273" fmla="*/ 160973 h 679132"/>
              <a:gd name="connsiteX274" fmla="*/ 1029653 w 7543800"/>
              <a:gd name="connsiteY274" fmla="*/ 141923 h 679132"/>
              <a:gd name="connsiteX275" fmla="*/ 470535 w 7543800"/>
              <a:gd name="connsiteY275" fmla="*/ 119063 h 679132"/>
              <a:gd name="connsiteX276" fmla="*/ 428625 w 7543800"/>
              <a:gd name="connsiteY276" fmla="*/ 160973 h 679132"/>
              <a:gd name="connsiteX277" fmla="*/ 470535 w 7543800"/>
              <a:gd name="connsiteY277" fmla="*/ 202883 h 679132"/>
              <a:gd name="connsiteX278" fmla="*/ 512445 w 7543800"/>
              <a:gd name="connsiteY278" fmla="*/ 160973 h 679132"/>
              <a:gd name="connsiteX279" fmla="*/ 470535 w 7543800"/>
              <a:gd name="connsiteY279" fmla="*/ 119063 h 679132"/>
              <a:gd name="connsiteX280" fmla="*/ 23813 w 7543800"/>
              <a:gd name="connsiteY280" fmla="*/ 263843 h 679132"/>
              <a:gd name="connsiteX281" fmla="*/ 6668 w 7543800"/>
              <a:gd name="connsiteY281" fmla="*/ 280988 h 679132"/>
              <a:gd name="connsiteX282" fmla="*/ 23813 w 7543800"/>
              <a:gd name="connsiteY282" fmla="*/ 298133 h 679132"/>
              <a:gd name="connsiteX283" fmla="*/ 40958 w 7543800"/>
              <a:gd name="connsiteY283" fmla="*/ 280988 h 679132"/>
              <a:gd name="connsiteX284" fmla="*/ 23813 w 7543800"/>
              <a:gd name="connsiteY284" fmla="*/ 263843 h 679132"/>
              <a:gd name="connsiteX285" fmla="*/ 154305 w 7543800"/>
              <a:gd name="connsiteY285" fmla="*/ 260985 h 679132"/>
              <a:gd name="connsiteX286" fmla="*/ 135255 w 7543800"/>
              <a:gd name="connsiteY286" fmla="*/ 280035 h 679132"/>
              <a:gd name="connsiteX287" fmla="*/ 154305 w 7543800"/>
              <a:gd name="connsiteY287" fmla="*/ 299085 h 679132"/>
              <a:gd name="connsiteX288" fmla="*/ 173355 w 7543800"/>
              <a:gd name="connsiteY288" fmla="*/ 280035 h 679132"/>
              <a:gd name="connsiteX289" fmla="*/ 154305 w 7543800"/>
              <a:gd name="connsiteY289" fmla="*/ 260985 h 679132"/>
              <a:gd name="connsiteX290" fmla="*/ 495300 w 7543800"/>
              <a:gd name="connsiteY290" fmla="*/ 246698 h 679132"/>
              <a:gd name="connsiteX291" fmla="*/ 461963 w 7543800"/>
              <a:gd name="connsiteY291" fmla="*/ 280035 h 679132"/>
              <a:gd name="connsiteX292" fmla="*/ 495300 w 7543800"/>
              <a:gd name="connsiteY292" fmla="*/ 314325 h 679132"/>
              <a:gd name="connsiteX293" fmla="*/ 528638 w 7543800"/>
              <a:gd name="connsiteY293" fmla="*/ 280988 h 679132"/>
              <a:gd name="connsiteX294" fmla="*/ 495300 w 7543800"/>
              <a:gd name="connsiteY294" fmla="*/ 246698 h 679132"/>
              <a:gd name="connsiteX295" fmla="*/ 722948 w 7543800"/>
              <a:gd name="connsiteY295" fmla="*/ 246698 h 679132"/>
              <a:gd name="connsiteX296" fmla="*/ 689610 w 7543800"/>
              <a:gd name="connsiteY296" fmla="*/ 280035 h 679132"/>
              <a:gd name="connsiteX297" fmla="*/ 722948 w 7543800"/>
              <a:gd name="connsiteY297" fmla="*/ 313373 h 679132"/>
              <a:gd name="connsiteX298" fmla="*/ 756285 w 7543800"/>
              <a:gd name="connsiteY298" fmla="*/ 280035 h 679132"/>
              <a:gd name="connsiteX299" fmla="*/ 722948 w 7543800"/>
              <a:gd name="connsiteY299" fmla="*/ 246698 h 679132"/>
              <a:gd name="connsiteX300" fmla="*/ 836295 w 7543800"/>
              <a:gd name="connsiteY300" fmla="*/ 251460 h 679132"/>
              <a:gd name="connsiteX301" fmla="*/ 807720 w 7543800"/>
              <a:gd name="connsiteY301" fmla="*/ 280035 h 679132"/>
              <a:gd name="connsiteX302" fmla="*/ 836295 w 7543800"/>
              <a:gd name="connsiteY302" fmla="*/ 308610 h 679132"/>
              <a:gd name="connsiteX303" fmla="*/ 864870 w 7543800"/>
              <a:gd name="connsiteY303" fmla="*/ 280035 h 679132"/>
              <a:gd name="connsiteX304" fmla="*/ 836295 w 7543800"/>
              <a:gd name="connsiteY304" fmla="*/ 251460 h 679132"/>
              <a:gd name="connsiteX305" fmla="*/ 268605 w 7543800"/>
              <a:gd name="connsiteY305" fmla="*/ 256223 h 679132"/>
              <a:gd name="connsiteX306" fmla="*/ 244793 w 7543800"/>
              <a:gd name="connsiteY306" fmla="*/ 280035 h 679132"/>
              <a:gd name="connsiteX307" fmla="*/ 268605 w 7543800"/>
              <a:gd name="connsiteY307" fmla="*/ 303848 h 679132"/>
              <a:gd name="connsiteX308" fmla="*/ 292418 w 7543800"/>
              <a:gd name="connsiteY308" fmla="*/ 280035 h 679132"/>
              <a:gd name="connsiteX309" fmla="*/ 268605 w 7543800"/>
              <a:gd name="connsiteY309" fmla="*/ 256223 h 679132"/>
              <a:gd name="connsiteX310" fmla="*/ 381953 w 7543800"/>
              <a:gd name="connsiteY310" fmla="*/ 251460 h 679132"/>
              <a:gd name="connsiteX311" fmla="*/ 353378 w 7543800"/>
              <a:gd name="connsiteY311" fmla="*/ 280035 h 679132"/>
              <a:gd name="connsiteX312" fmla="*/ 381953 w 7543800"/>
              <a:gd name="connsiteY312" fmla="*/ 308610 h 679132"/>
              <a:gd name="connsiteX313" fmla="*/ 410528 w 7543800"/>
              <a:gd name="connsiteY313" fmla="*/ 280035 h 679132"/>
              <a:gd name="connsiteX314" fmla="*/ 381953 w 7543800"/>
              <a:gd name="connsiteY314" fmla="*/ 251460 h 679132"/>
              <a:gd name="connsiteX315" fmla="*/ 1063943 w 7543800"/>
              <a:gd name="connsiteY315" fmla="*/ 260985 h 679132"/>
              <a:gd name="connsiteX316" fmla="*/ 1044893 w 7543800"/>
              <a:gd name="connsiteY316" fmla="*/ 280035 h 679132"/>
              <a:gd name="connsiteX317" fmla="*/ 1063943 w 7543800"/>
              <a:gd name="connsiteY317" fmla="*/ 299085 h 679132"/>
              <a:gd name="connsiteX318" fmla="*/ 1082993 w 7543800"/>
              <a:gd name="connsiteY318" fmla="*/ 280035 h 679132"/>
              <a:gd name="connsiteX319" fmla="*/ 1063943 w 7543800"/>
              <a:gd name="connsiteY319" fmla="*/ 260985 h 679132"/>
              <a:gd name="connsiteX320" fmla="*/ 1177290 w 7543800"/>
              <a:gd name="connsiteY320" fmla="*/ 263843 h 679132"/>
              <a:gd name="connsiteX321" fmla="*/ 1160145 w 7543800"/>
              <a:gd name="connsiteY321" fmla="*/ 280988 h 679132"/>
              <a:gd name="connsiteX322" fmla="*/ 1177290 w 7543800"/>
              <a:gd name="connsiteY322" fmla="*/ 298133 h 679132"/>
              <a:gd name="connsiteX323" fmla="*/ 1194435 w 7543800"/>
              <a:gd name="connsiteY323" fmla="*/ 280988 h 679132"/>
              <a:gd name="connsiteX324" fmla="*/ 1177290 w 7543800"/>
              <a:gd name="connsiteY324" fmla="*/ 263843 h 679132"/>
              <a:gd name="connsiteX325" fmla="*/ 949643 w 7543800"/>
              <a:gd name="connsiteY325" fmla="*/ 256223 h 679132"/>
              <a:gd name="connsiteX326" fmla="*/ 925830 w 7543800"/>
              <a:gd name="connsiteY326" fmla="*/ 280035 h 679132"/>
              <a:gd name="connsiteX327" fmla="*/ 949643 w 7543800"/>
              <a:gd name="connsiteY327" fmla="*/ 303848 h 679132"/>
              <a:gd name="connsiteX328" fmla="*/ 973455 w 7543800"/>
              <a:gd name="connsiteY328" fmla="*/ 280035 h 679132"/>
              <a:gd name="connsiteX329" fmla="*/ 949643 w 7543800"/>
              <a:gd name="connsiteY329" fmla="*/ 256223 h 679132"/>
              <a:gd name="connsiteX330" fmla="*/ 609600 w 7543800"/>
              <a:gd name="connsiteY330" fmla="*/ 238125 h 679132"/>
              <a:gd name="connsiteX331" fmla="*/ 567690 w 7543800"/>
              <a:gd name="connsiteY331" fmla="*/ 280035 h 679132"/>
              <a:gd name="connsiteX332" fmla="*/ 609600 w 7543800"/>
              <a:gd name="connsiteY332" fmla="*/ 321945 h 679132"/>
              <a:gd name="connsiteX333" fmla="*/ 651510 w 7543800"/>
              <a:gd name="connsiteY333" fmla="*/ 280035 h 679132"/>
              <a:gd name="connsiteX334" fmla="*/ 609600 w 7543800"/>
              <a:gd name="connsiteY334" fmla="*/ 238125 h 679132"/>
              <a:gd name="connsiteX335" fmla="*/ 2558415 w 7543800"/>
              <a:gd name="connsiteY335" fmla="*/ 25718 h 679132"/>
              <a:gd name="connsiteX336" fmla="*/ 2541270 w 7543800"/>
              <a:gd name="connsiteY336" fmla="*/ 42863 h 679132"/>
              <a:gd name="connsiteX337" fmla="*/ 2558415 w 7543800"/>
              <a:gd name="connsiteY337" fmla="*/ 60008 h 679132"/>
              <a:gd name="connsiteX338" fmla="*/ 2575560 w 7543800"/>
              <a:gd name="connsiteY338" fmla="*/ 42863 h 679132"/>
              <a:gd name="connsiteX339" fmla="*/ 2558415 w 7543800"/>
              <a:gd name="connsiteY339" fmla="*/ 25718 h 679132"/>
              <a:gd name="connsiteX340" fmla="*/ 2673668 w 7543800"/>
              <a:gd name="connsiteY340" fmla="*/ 25718 h 679132"/>
              <a:gd name="connsiteX341" fmla="*/ 2656523 w 7543800"/>
              <a:gd name="connsiteY341" fmla="*/ 42863 h 679132"/>
              <a:gd name="connsiteX342" fmla="*/ 2673668 w 7543800"/>
              <a:gd name="connsiteY342" fmla="*/ 60008 h 679132"/>
              <a:gd name="connsiteX343" fmla="*/ 2690813 w 7543800"/>
              <a:gd name="connsiteY343" fmla="*/ 42863 h 679132"/>
              <a:gd name="connsiteX344" fmla="*/ 2673668 w 7543800"/>
              <a:gd name="connsiteY344" fmla="*/ 25718 h 679132"/>
              <a:gd name="connsiteX345" fmla="*/ 3019425 w 7543800"/>
              <a:gd name="connsiteY345" fmla="*/ 13335 h 679132"/>
              <a:gd name="connsiteX346" fmla="*/ 2990850 w 7543800"/>
              <a:gd name="connsiteY346" fmla="*/ 41910 h 679132"/>
              <a:gd name="connsiteX347" fmla="*/ 3019425 w 7543800"/>
              <a:gd name="connsiteY347" fmla="*/ 70485 h 679132"/>
              <a:gd name="connsiteX348" fmla="*/ 3048000 w 7543800"/>
              <a:gd name="connsiteY348" fmla="*/ 41910 h 679132"/>
              <a:gd name="connsiteX349" fmla="*/ 3019425 w 7543800"/>
              <a:gd name="connsiteY349" fmla="*/ 13335 h 679132"/>
              <a:gd name="connsiteX350" fmla="*/ 3134678 w 7543800"/>
              <a:gd name="connsiteY350" fmla="*/ 8573 h 679132"/>
              <a:gd name="connsiteX351" fmla="*/ 3101340 w 7543800"/>
              <a:gd name="connsiteY351" fmla="*/ 41910 h 679132"/>
              <a:gd name="connsiteX352" fmla="*/ 3134678 w 7543800"/>
              <a:gd name="connsiteY352" fmla="*/ 75248 h 679132"/>
              <a:gd name="connsiteX353" fmla="*/ 3168015 w 7543800"/>
              <a:gd name="connsiteY353" fmla="*/ 41910 h 679132"/>
              <a:gd name="connsiteX354" fmla="*/ 3134678 w 7543800"/>
              <a:gd name="connsiteY354" fmla="*/ 8573 h 679132"/>
              <a:gd name="connsiteX355" fmla="*/ 3365183 w 7543800"/>
              <a:gd name="connsiteY355" fmla="*/ 8573 h 679132"/>
              <a:gd name="connsiteX356" fmla="*/ 3331845 w 7543800"/>
              <a:gd name="connsiteY356" fmla="*/ 41910 h 679132"/>
              <a:gd name="connsiteX357" fmla="*/ 3365183 w 7543800"/>
              <a:gd name="connsiteY357" fmla="*/ 75248 h 679132"/>
              <a:gd name="connsiteX358" fmla="*/ 3398520 w 7543800"/>
              <a:gd name="connsiteY358" fmla="*/ 41910 h 679132"/>
              <a:gd name="connsiteX359" fmla="*/ 3365183 w 7543800"/>
              <a:gd name="connsiteY359" fmla="*/ 8573 h 679132"/>
              <a:gd name="connsiteX360" fmla="*/ 2788920 w 7543800"/>
              <a:gd name="connsiteY360" fmla="*/ 22860 h 679132"/>
              <a:gd name="connsiteX361" fmla="*/ 2769870 w 7543800"/>
              <a:gd name="connsiteY361" fmla="*/ 41910 h 679132"/>
              <a:gd name="connsiteX362" fmla="*/ 2788920 w 7543800"/>
              <a:gd name="connsiteY362" fmla="*/ 60960 h 679132"/>
              <a:gd name="connsiteX363" fmla="*/ 2807970 w 7543800"/>
              <a:gd name="connsiteY363" fmla="*/ 41910 h 679132"/>
              <a:gd name="connsiteX364" fmla="*/ 2788920 w 7543800"/>
              <a:gd name="connsiteY364" fmla="*/ 22860 h 679132"/>
              <a:gd name="connsiteX365" fmla="*/ 2904173 w 7543800"/>
              <a:gd name="connsiteY365" fmla="*/ 18098 h 679132"/>
              <a:gd name="connsiteX366" fmla="*/ 2880360 w 7543800"/>
              <a:gd name="connsiteY366" fmla="*/ 41910 h 679132"/>
              <a:gd name="connsiteX367" fmla="*/ 2904173 w 7543800"/>
              <a:gd name="connsiteY367" fmla="*/ 65723 h 679132"/>
              <a:gd name="connsiteX368" fmla="*/ 2927985 w 7543800"/>
              <a:gd name="connsiteY368" fmla="*/ 41910 h 679132"/>
              <a:gd name="connsiteX369" fmla="*/ 2904173 w 7543800"/>
              <a:gd name="connsiteY369" fmla="*/ 18098 h 679132"/>
              <a:gd name="connsiteX370" fmla="*/ 3595688 w 7543800"/>
              <a:gd name="connsiteY370" fmla="*/ 18098 h 679132"/>
              <a:gd name="connsiteX371" fmla="*/ 3571875 w 7543800"/>
              <a:gd name="connsiteY371" fmla="*/ 41910 h 679132"/>
              <a:gd name="connsiteX372" fmla="*/ 3595688 w 7543800"/>
              <a:gd name="connsiteY372" fmla="*/ 65723 h 679132"/>
              <a:gd name="connsiteX373" fmla="*/ 3619500 w 7543800"/>
              <a:gd name="connsiteY373" fmla="*/ 41910 h 679132"/>
              <a:gd name="connsiteX374" fmla="*/ 3595688 w 7543800"/>
              <a:gd name="connsiteY374" fmla="*/ 18098 h 679132"/>
              <a:gd name="connsiteX375" fmla="*/ 3710940 w 7543800"/>
              <a:gd name="connsiteY375" fmla="*/ 22860 h 679132"/>
              <a:gd name="connsiteX376" fmla="*/ 3691890 w 7543800"/>
              <a:gd name="connsiteY376" fmla="*/ 41910 h 679132"/>
              <a:gd name="connsiteX377" fmla="*/ 3710940 w 7543800"/>
              <a:gd name="connsiteY377" fmla="*/ 60960 h 679132"/>
              <a:gd name="connsiteX378" fmla="*/ 3729990 w 7543800"/>
              <a:gd name="connsiteY378" fmla="*/ 41910 h 679132"/>
              <a:gd name="connsiteX379" fmla="*/ 3710940 w 7543800"/>
              <a:gd name="connsiteY379" fmla="*/ 22860 h 679132"/>
              <a:gd name="connsiteX380" fmla="*/ 3480435 w 7543800"/>
              <a:gd name="connsiteY380" fmla="*/ 13335 h 679132"/>
              <a:gd name="connsiteX381" fmla="*/ 3451860 w 7543800"/>
              <a:gd name="connsiteY381" fmla="*/ 41910 h 679132"/>
              <a:gd name="connsiteX382" fmla="*/ 3480435 w 7543800"/>
              <a:gd name="connsiteY382" fmla="*/ 70485 h 679132"/>
              <a:gd name="connsiteX383" fmla="*/ 3509010 w 7543800"/>
              <a:gd name="connsiteY383" fmla="*/ 41910 h 679132"/>
              <a:gd name="connsiteX384" fmla="*/ 3480435 w 7543800"/>
              <a:gd name="connsiteY384" fmla="*/ 13335 h 679132"/>
              <a:gd name="connsiteX385" fmla="*/ 3249930 w 7543800"/>
              <a:gd name="connsiteY385" fmla="*/ 0 h 679132"/>
              <a:gd name="connsiteX386" fmla="*/ 3208020 w 7543800"/>
              <a:gd name="connsiteY386" fmla="*/ 41910 h 679132"/>
              <a:gd name="connsiteX387" fmla="*/ 3249930 w 7543800"/>
              <a:gd name="connsiteY387" fmla="*/ 83820 h 679132"/>
              <a:gd name="connsiteX388" fmla="*/ 3291840 w 7543800"/>
              <a:gd name="connsiteY388" fmla="*/ 41910 h 679132"/>
              <a:gd name="connsiteX389" fmla="*/ 3249930 w 7543800"/>
              <a:gd name="connsiteY389" fmla="*/ 0 h 679132"/>
              <a:gd name="connsiteX390" fmla="*/ 2593658 w 7543800"/>
              <a:gd name="connsiteY390" fmla="*/ 144780 h 679132"/>
              <a:gd name="connsiteX391" fmla="*/ 2576513 w 7543800"/>
              <a:gd name="connsiteY391" fmla="*/ 161925 h 679132"/>
              <a:gd name="connsiteX392" fmla="*/ 2593658 w 7543800"/>
              <a:gd name="connsiteY392" fmla="*/ 179070 h 679132"/>
              <a:gd name="connsiteX393" fmla="*/ 2610803 w 7543800"/>
              <a:gd name="connsiteY393" fmla="*/ 161925 h 679132"/>
              <a:gd name="connsiteX394" fmla="*/ 2593658 w 7543800"/>
              <a:gd name="connsiteY394" fmla="*/ 144780 h 679132"/>
              <a:gd name="connsiteX395" fmla="*/ 2705100 w 7543800"/>
              <a:gd name="connsiteY395" fmla="*/ 144780 h 679132"/>
              <a:gd name="connsiteX396" fmla="*/ 2687955 w 7543800"/>
              <a:gd name="connsiteY396" fmla="*/ 161925 h 679132"/>
              <a:gd name="connsiteX397" fmla="*/ 2705100 w 7543800"/>
              <a:gd name="connsiteY397" fmla="*/ 179070 h 679132"/>
              <a:gd name="connsiteX398" fmla="*/ 2722245 w 7543800"/>
              <a:gd name="connsiteY398" fmla="*/ 161925 h 679132"/>
              <a:gd name="connsiteX399" fmla="*/ 2705100 w 7543800"/>
              <a:gd name="connsiteY399" fmla="*/ 144780 h 679132"/>
              <a:gd name="connsiteX400" fmla="*/ 3040380 w 7543800"/>
              <a:gd name="connsiteY400" fmla="*/ 137160 h 679132"/>
              <a:gd name="connsiteX401" fmla="*/ 3016568 w 7543800"/>
              <a:gd name="connsiteY401" fmla="*/ 160973 h 679132"/>
              <a:gd name="connsiteX402" fmla="*/ 3040380 w 7543800"/>
              <a:gd name="connsiteY402" fmla="*/ 184785 h 679132"/>
              <a:gd name="connsiteX403" fmla="*/ 3064193 w 7543800"/>
              <a:gd name="connsiteY403" fmla="*/ 160973 h 679132"/>
              <a:gd name="connsiteX404" fmla="*/ 3040380 w 7543800"/>
              <a:gd name="connsiteY404" fmla="*/ 137160 h 679132"/>
              <a:gd name="connsiteX405" fmla="*/ 3151823 w 7543800"/>
              <a:gd name="connsiteY405" fmla="*/ 132398 h 679132"/>
              <a:gd name="connsiteX406" fmla="*/ 3123248 w 7543800"/>
              <a:gd name="connsiteY406" fmla="*/ 160973 h 679132"/>
              <a:gd name="connsiteX407" fmla="*/ 3151823 w 7543800"/>
              <a:gd name="connsiteY407" fmla="*/ 189548 h 679132"/>
              <a:gd name="connsiteX408" fmla="*/ 3180398 w 7543800"/>
              <a:gd name="connsiteY408" fmla="*/ 160973 h 679132"/>
              <a:gd name="connsiteX409" fmla="*/ 3151823 w 7543800"/>
              <a:gd name="connsiteY409" fmla="*/ 132398 h 679132"/>
              <a:gd name="connsiteX410" fmla="*/ 3264218 w 7543800"/>
              <a:gd name="connsiteY410" fmla="*/ 127635 h 679132"/>
              <a:gd name="connsiteX411" fmla="*/ 3230880 w 7543800"/>
              <a:gd name="connsiteY411" fmla="*/ 160973 h 679132"/>
              <a:gd name="connsiteX412" fmla="*/ 3264218 w 7543800"/>
              <a:gd name="connsiteY412" fmla="*/ 194310 h 679132"/>
              <a:gd name="connsiteX413" fmla="*/ 3297555 w 7543800"/>
              <a:gd name="connsiteY413" fmla="*/ 160973 h 679132"/>
              <a:gd name="connsiteX414" fmla="*/ 3264218 w 7543800"/>
              <a:gd name="connsiteY414" fmla="*/ 127635 h 679132"/>
              <a:gd name="connsiteX415" fmla="*/ 2816543 w 7543800"/>
              <a:gd name="connsiteY415" fmla="*/ 144780 h 679132"/>
              <a:gd name="connsiteX416" fmla="*/ 2799398 w 7543800"/>
              <a:gd name="connsiteY416" fmla="*/ 161925 h 679132"/>
              <a:gd name="connsiteX417" fmla="*/ 2816543 w 7543800"/>
              <a:gd name="connsiteY417" fmla="*/ 179070 h 679132"/>
              <a:gd name="connsiteX418" fmla="*/ 2833688 w 7543800"/>
              <a:gd name="connsiteY418" fmla="*/ 161925 h 679132"/>
              <a:gd name="connsiteX419" fmla="*/ 2816543 w 7543800"/>
              <a:gd name="connsiteY419" fmla="*/ 144780 h 679132"/>
              <a:gd name="connsiteX420" fmla="*/ 2928938 w 7543800"/>
              <a:gd name="connsiteY420" fmla="*/ 141923 h 679132"/>
              <a:gd name="connsiteX421" fmla="*/ 2909888 w 7543800"/>
              <a:gd name="connsiteY421" fmla="*/ 160973 h 679132"/>
              <a:gd name="connsiteX422" fmla="*/ 2928938 w 7543800"/>
              <a:gd name="connsiteY422" fmla="*/ 180023 h 679132"/>
              <a:gd name="connsiteX423" fmla="*/ 2947988 w 7543800"/>
              <a:gd name="connsiteY423" fmla="*/ 160973 h 679132"/>
              <a:gd name="connsiteX424" fmla="*/ 2928938 w 7543800"/>
              <a:gd name="connsiteY424" fmla="*/ 141923 h 679132"/>
              <a:gd name="connsiteX425" fmla="*/ 3599498 w 7543800"/>
              <a:gd name="connsiteY425" fmla="*/ 132398 h 679132"/>
              <a:gd name="connsiteX426" fmla="*/ 3570923 w 7543800"/>
              <a:gd name="connsiteY426" fmla="*/ 160973 h 679132"/>
              <a:gd name="connsiteX427" fmla="*/ 3599498 w 7543800"/>
              <a:gd name="connsiteY427" fmla="*/ 189548 h 679132"/>
              <a:gd name="connsiteX428" fmla="*/ 3628073 w 7543800"/>
              <a:gd name="connsiteY428" fmla="*/ 160973 h 679132"/>
              <a:gd name="connsiteX429" fmla="*/ 3599498 w 7543800"/>
              <a:gd name="connsiteY429" fmla="*/ 132398 h 679132"/>
              <a:gd name="connsiteX430" fmla="*/ 3710940 w 7543800"/>
              <a:gd name="connsiteY430" fmla="*/ 137160 h 679132"/>
              <a:gd name="connsiteX431" fmla="*/ 3687128 w 7543800"/>
              <a:gd name="connsiteY431" fmla="*/ 160973 h 679132"/>
              <a:gd name="connsiteX432" fmla="*/ 3710940 w 7543800"/>
              <a:gd name="connsiteY432" fmla="*/ 184785 h 679132"/>
              <a:gd name="connsiteX433" fmla="*/ 3734753 w 7543800"/>
              <a:gd name="connsiteY433" fmla="*/ 160973 h 679132"/>
              <a:gd name="connsiteX434" fmla="*/ 3710940 w 7543800"/>
              <a:gd name="connsiteY434" fmla="*/ 137160 h 679132"/>
              <a:gd name="connsiteX435" fmla="*/ 3487103 w 7543800"/>
              <a:gd name="connsiteY435" fmla="*/ 127635 h 679132"/>
              <a:gd name="connsiteX436" fmla="*/ 3453765 w 7543800"/>
              <a:gd name="connsiteY436" fmla="*/ 160973 h 679132"/>
              <a:gd name="connsiteX437" fmla="*/ 3487103 w 7543800"/>
              <a:gd name="connsiteY437" fmla="*/ 194310 h 679132"/>
              <a:gd name="connsiteX438" fmla="*/ 3520440 w 7543800"/>
              <a:gd name="connsiteY438" fmla="*/ 160973 h 679132"/>
              <a:gd name="connsiteX439" fmla="*/ 3487103 w 7543800"/>
              <a:gd name="connsiteY439" fmla="*/ 127635 h 679132"/>
              <a:gd name="connsiteX440" fmla="*/ 3375660 w 7543800"/>
              <a:gd name="connsiteY440" fmla="*/ 119063 h 679132"/>
              <a:gd name="connsiteX441" fmla="*/ 3333750 w 7543800"/>
              <a:gd name="connsiteY441" fmla="*/ 160973 h 679132"/>
              <a:gd name="connsiteX442" fmla="*/ 3375660 w 7543800"/>
              <a:gd name="connsiteY442" fmla="*/ 202883 h 679132"/>
              <a:gd name="connsiteX443" fmla="*/ 3417570 w 7543800"/>
              <a:gd name="connsiteY443" fmla="*/ 160973 h 679132"/>
              <a:gd name="connsiteX444" fmla="*/ 3375660 w 7543800"/>
              <a:gd name="connsiteY444" fmla="*/ 119063 h 679132"/>
              <a:gd name="connsiteX445" fmla="*/ 2557463 w 7543800"/>
              <a:gd name="connsiteY445" fmla="*/ 263843 h 679132"/>
              <a:gd name="connsiteX446" fmla="*/ 2540318 w 7543800"/>
              <a:gd name="connsiteY446" fmla="*/ 280988 h 679132"/>
              <a:gd name="connsiteX447" fmla="*/ 2557463 w 7543800"/>
              <a:gd name="connsiteY447" fmla="*/ 298133 h 679132"/>
              <a:gd name="connsiteX448" fmla="*/ 2574608 w 7543800"/>
              <a:gd name="connsiteY448" fmla="*/ 280988 h 679132"/>
              <a:gd name="connsiteX449" fmla="*/ 2557463 w 7543800"/>
              <a:gd name="connsiteY449" fmla="*/ 263843 h 679132"/>
              <a:gd name="connsiteX450" fmla="*/ 2687955 w 7543800"/>
              <a:gd name="connsiteY450" fmla="*/ 263843 h 679132"/>
              <a:gd name="connsiteX451" fmla="*/ 2670810 w 7543800"/>
              <a:gd name="connsiteY451" fmla="*/ 280988 h 679132"/>
              <a:gd name="connsiteX452" fmla="*/ 2687955 w 7543800"/>
              <a:gd name="connsiteY452" fmla="*/ 298133 h 679132"/>
              <a:gd name="connsiteX453" fmla="*/ 2705100 w 7543800"/>
              <a:gd name="connsiteY453" fmla="*/ 280988 h 679132"/>
              <a:gd name="connsiteX454" fmla="*/ 2687955 w 7543800"/>
              <a:gd name="connsiteY454" fmla="*/ 263843 h 679132"/>
              <a:gd name="connsiteX455" fmla="*/ 3028950 w 7543800"/>
              <a:gd name="connsiteY455" fmla="*/ 260985 h 679132"/>
              <a:gd name="connsiteX456" fmla="*/ 3009900 w 7543800"/>
              <a:gd name="connsiteY456" fmla="*/ 280035 h 679132"/>
              <a:gd name="connsiteX457" fmla="*/ 3028950 w 7543800"/>
              <a:gd name="connsiteY457" fmla="*/ 299085 h 679132"/>
              <a:gd name="connsiteX458" fmla="*/ 3048000 w 7543800"/>
              <a:gd name="connsiteY458" fmla="*/ 280035 h 679132"/>
              <a:gd name="connsiteX459" fmla="*/ 3028950 w 7543800"/>
              <a:gd name="connsiteY459" fmla="*/ 260985 h 679132"/>
              <a:gd name="connsiteX460" fmla="*/ 3142298 w 7543800"/>
              <a:gd name="connsiteY460" fmla="*/ 256223 h 679132"/>
              <a:gd name="connsiteX461" fmla="*/ 3118485 w 7543800"/>
              <a:gd name="connsiteY461" fmla="*/ 280035 h 679132"/>
              <a:gd name="connsiteX462" fmla="*/ 3142298 w 7543800"/>
              <a:gd name="connsiteY462" fmla="*/ 303848 h 679132"/>
              <a:gd name="connsiteX463" fmla="*/ 3166110 w 7543800"/>
              <a:gd name="connsiteY463" fmla="*/ 280035 h 679132"/>
              <a:gd name="connsiteX464" fmla="*/ 3142298 w 7543800"/>
              <a:gd name="connsiteY464" fmla="*/ 256223 h 679132"/>
              <a:gd name="connsiteX465" fmla="*/ 3256598 w 7543800"/>
              <a:gd name="connsiteY465" fmla="*/ 251460 h 679132"/>
              <a:gd name="connsiteX466" fmla="*/ 3228023 w 7543800"/>
              <a:gd name="connsiteY466" fmla="*/ 280035 h 679132"/>
              <a:gd name="connsiteX467" fmla="*/ 3256598 w 7543800"/>
              <a:gd name="connsiteY467" fmla="*/ 308610 h 679132"/>
              <a:gd name="connsiteX468" fmla="*/ 3285173 w 7543800"/>
              <a:gd name="connsiteY468" fmla="*/ 280035 h 679132"/>
              <a:gd name="connsiteX469" fmla="*/ 3256598 w 7543800"/>
              <a:gd name="connsiteY469" fmla="*/ 251460 h 679132"/>
              <a:gd name="connsiteX470" fmla="*/ 2801303 w 7543800"/>
              <a:gd name="connsiteY470" fmla="*/ 263843 h 679132"/>
              <a:gd name="connsiteX471" fmla="*/ 2784158 w 7543800"/>
              <a:gd name="connsiteY471" fmla="*/ 280988 h 679132"/>
              <a:gd name="connsiteX472" fmla="*/ 2801303 w 7543800"/>
              <a:gd name="connsiteY472" fmla="*/ 298133 h 679132"/>
              <a:gd name="connsiteX473" fmla="*/ 2818448 w 7543800"/>
              <a:gd name="connsiteY473" fmla="*/ 280988 h 679132"/>
              <a:gd name="connsiteX474" fmla="*/ 2801303 w 7543800"/>
              <a:gd name="connsiteY474" fmla="*/ 263843 h 679132"/>
              <a:gd name="connsiteX475" fmla="*/ 2915603 w 7543800"/>
              <a:gd name="connsiteY475" fmla="*/ 263843 h 679132"/>
              <a:gd name="connsiteX476" fmla="*/ 2898458 w 7543800"/>
              <a:gd name="connsiteY476" fmla="*/ 280988 h 679132"/>
              <a:gd name="connsiteX477" fmla="*/ 2915603 w 7543800"/>
              <a:gd name="connsiteY477" fmla="*/ 298133 h 679132"/>
              <a:gd name="connsiteX478" fmla="*/ 2932748 w 7543800"/>
              <a:gd name="connsiteY478" fmla="*/ 280988 h 679132"/>
              <a:gd name="connsiteX479" fmla="*/ 2915603 w 7543800"/>
              <a:gd name="connsiteY479" fmla="*/ 263843 h 679132"/>
              <a:gd name="connsiteX480" fmla="*/ 3596640 w 7543800"/>
              <a:gd name="connsiteY480" fmla="*/ 246698 h 679132"/>
              <a:gd name="connsiteX481" fmla="*/ 3563303 w 7543800"/>
              <a:gd name="connsiteY481" fmla="*/ 280035 h 679132"/>
              <a:gd name="connsiteX482" fmla="*/ 3596640 w 7543800"/>
              <a:gd name="connsiteY482" fmla="*/ 313373 h 679132"/>
              <a:gd name="connsiteX483" fmla="*/ 3629978 w 7543800"/>
              <a:gd name="connsiteY483" fmla="*/ 280035 h 679132"/>
              <a:gd name="connsiteX484" fmla="*/ 3596640 w 7543800"/>
              <a:gd name="connsiteY484" fmla="*/ 246698 h 679132"/>
              <a:gd name="connsiteX485" fmla="*/ 3710940 w 7543800"/>
              <a:gd name="connsiteY485" fmla="*/ 251460 h 679132"/>
              <a:gd name="connsiteX486" fmla="*/ 3682365 w 7543800"/>
              <a:gd name="connsiteY486" fmla="*/ 280035 h 679132"/>
              <a:gd name="connsiteX487" fmla="*/ 3710940 w 7543800"/>
              <a:gd name="connsiteY487" fmla="*/ 308610 h 679132"/>
              <a:gd name="connsiteX488" fmla="*/ 3739515 w 7543800"/>
              <a:gd name="connsiteY488" fmla="*/ 280035 h 679132"/>
              <a:gd name="connsiteX489" fmla="*/ 3710940 w 7543800"/>
              <a:gd name="connsiteY489" fmla="*/ 251460 h 679132"/>
              <a:gd name="connsiteX490" fmla="*/ 3369945 w 7543800"/>
              <a:gd name="connsiteY490" fmla="*/ 246698 h 679132"/>
              <a:gd name="connsiteX491" fmla="*/ 3336608 w 7543800"/>
              <a:gd name="connsiteY491" fmla="*/ 280035 h 679132"/>
              <a:gd name="connsiteX492" fmla="*/ 3369945 w 7543800"/>
              <a:gd name="connsiteY492" fmla="*/ 313373 h 679132"/>
              <a:gd name="connsiteX493" fmla="*/ 3403283 w 7543800"/>
              <a:gd name="connsiteY493" fmla="*/ 280035 h 679132"/>
              <a:gd name="connsiteX494" fmla="*/ 3369945 w 7543800"/>
              <a:gd name="connsiteY494" fmla="*/ 246698 h 679132"/>
              <a:gd name="connsiteX495" fmla="*/ 3483293 w 7543800"/>
              <a:gd name="connsiteY495" fmla="*/ 238125 h 679132"/>
              <a:gd name="connsiteX496" fmla="*/ 3441383 w 7543800"/>
              <a:gd name="connsiteY496" fmla="*/ 280035 h 679132"/>
              <a:gd name="connsiteX497" fmla="*/ 3483293 w 7543800"/>
              <a:gd name="connsiteY497" fmla="*/ 321945 h 679132"/>
              <a:gd name="connsiteX498" fmla="*/ 3525203 w 7543800"/>
              <a:gd name="connsiteY498" fmla="*/ 280035 h 679132"/>
              <a:gd name="connsiteX499" fmla="*/ 3483293 w 7543800"/>
              <a:gd name="connsiteY499" fmla="*/ 238125 h 679132"/>
              <a:gd name="connsiteX500" fmla="*/ 1406843 w 7543800"/>
              <a:gd name="connsiteY500" fmla="*/ 365760 h 679132"/>
              <a:gd name="connsiteX501" fmla="*/ 1373505 w 7543800"/>
              <a:gd name="connsiteY501" fmla="*/ 399098 h 679132"/>
              <a:gd name="connsiteX502" fmla="*/ 1406843 w 7543800"/>
              <a:gd name="connsiteY502" fmla="*/ 432435 h 679132"/>
              <a:gd name="connsiteX503" fmla="*/ 1440180 w 7543800"/>
              <a:gd name="connsiteY503" fmla="*/ 399098 h 679132"/>
              <a:gd name="connsiteX504" fmla="*/ 1406843 w 7543800"/>
              <a:gd name="connsiteY504" fmla="*/ 365760 h 679132"/>
              <a:gd name="connsiteX505" fmla="*/ 1522095 w 7543800"/>
              <a:gd name="connsiteY505" fmla="*/ 370523 h 679132"/>
              <a:gd name="connsiteX506" fmla="*/ 1493520 w 7543800"/>
              <a:gd name="connsiteY506" fmla="*/ 399098 h 679132"/>
              <a:gd name="connsiteX507" fmla="*/ 1522095 w 7543800"/>
              <a:gd name="connsiteY507" fmla="*/ 427673 h 679132"/>
              <a:gd name="connsiteX508" fmla="*/ 1550670 w 7543800"/>
              <a:gd name="connsiteY508" fmla="*/ 399098 h 679132"/>
              <a:gd name="connsiteX509" fmla="*/ 1522095 w 7543800"/>
              <a:gd name="connsiteY509" fmla="*/ 370523 h 679132"/>
              <a:gd name="connsiteX510" fmla="*/ 1752600 w 7543800"/>
              <a:gd name="connsiteY510" fmla="*/ 381000 h 679132"/>
              <a:gd name="connsiteX511" fmla="*/ 1733550 w 7543800"/>
              <a:gd name="connsiteY511" fmla="*/ 400050 h 679132"/>
              <a:gd name="connsiteX512" fmla="*/ 1752600 w 7543800"/>
              <a:gd name="connsiteY512" fmla="*/ 419100 h 679132"/>
              <a:gd name="connsiteX513" fmla="*/ 1771650 w 7543800"/>
              <a:gd name="connsiteY513" fmla="*/ 400050 h 679132"/>
              <a:gd name="connsiteX514" fmla="*/ 1752600 w 7543800"/>
              <a:gd name="connsiteY514" fmla="*/ 381000 h 679132"/>
              <a:gd name="connsiteX515" fmla="*/ 1982153 w 7543800"/>
              <a:gd name="connsiteY515" fmla="*/ 382905 h 679132"/>
              <a:gd name="connsiteX516" fmla="*/ 1965008 w 7543800"/>
              <a:gd name="connsiteY516" fmla="*/ 400050 h 679132"/>
              <a:gd name="connsiteX517" fmla="*/ 1982153 w 7543800"/>
              <a:gd name="connsiteY517" fmla="*/ 417195 h 679132"/>
              <a:gd name="connsiteX518" fmla="*/ 1999298 w 7543800"/>
              <a:gd name="connsiteY518" fmla="*/ 400050 h 679132"/>
              <a:gd name="connsiteX519" fmla="*/ 1982153 w 7543800"/>
              <a:gd name="connsiteY519" fmla="*/ 382905 h 679132"/>
              <a:gd name="connsiteX520" fmla="*/ 2097405 w 7543800"/>
              <a:gd name="connsiteY520" fmla="*/ 382905 h 679132"/>
              <a:gd name="connsiteX521" fmla="*/ 2080260 w 7543800"/>
              <a:gd name="connsiteY521" fmla="*/ 400050 h 679132"/>
              <a:gd name="connsiteX522" fmla="*/ 2097405 w 7543800"/>
              <a:gd name="connsiteY522" fmla="*/ 417195 h 679132"/>
              <a:gd name="connsiteX523" fmla="*/ 2114550 w 7543800"/>
              <a:gd name="connsiteY523" fmla="*/ 400050 h 679132"/>
              <a:gd name="connsiteX524" fmla="*/ 2097405 w 7543800"/>
              <a:gd name="connsiteY524" fmla="*/ 382905 h 679132"/>
              <a:gd name="connsiteX525" fmla="*/ 1291590 w 7543800"/>
              <a:gd name="connsiteY525" fmla="*/ 357188 h 679132"/>
              <a:gd name="connsiteX526" fmla="*/ 1249680 w 7543800"/>
              <a:gd name="connsiteY526" fmla="*/ 399098 h 679132"/>
              <a:gd name="connsiteX527" fmla="*/ 1291590 w 7543800"/>
              <a:gd name="connsiteY527" fmla="*/ 441008 h 679132"/>
              <a:gd name="connsiteX528" fmla="*/ 1333500 w 7543800"/>
              <a:gd name="connsiteY528" fmla="*/ 399098 h 679132"/>
              <a:gd name="connsiteX529" fmla="*/ 1291590 w 7543800"/>
              <a:gd name="connsiteY529" fmla="*/ 357188 h 679132"/>
              <a:gd name="connsiteX530" fmla="*/ 1637348 w 7543800"/>
              <a:gd name="connsiteY530" fmla="*/ 376238 h 679132"/>
              <a:gd name="connsiteX531" fmla="*/ 1613535 w 7543800"/>
              <a:gd name="connsiteY531" fmla="*/ 400050 h 679132"/>
              <a:gd name="connsiteX532" fmla="*/ 1637348 w 7543800"/>
              <a:gd name="connsiteY532" fmla="*/ 423863 h 679132"/>
              <a:gd name="connsiteX533" fmla="*/ 1661160 w 7543800"/>
              <a:gd name="connsiteY533" fmla="*/ 400050 h 679132"/>
              <a:gd name="connsiteX534" fmla="*/ 1637348 w 7543800"/>
              <a:gd name="connsiteY534" fmla="*/ 376238 h 679132"/>
              <a:gd name="connsiteX535" fmla="*/ 1866900 w 7543800"/>
              <a:gd name="connsiteY535" fmla="*/ 382905 h 679132"/>
              <a:gd name="connsiteX536" fmla="*/ 1849755 w 7543800"/>
              <a:gd name="connsiteY536" fmla="*/ 400050 h 679132"/>
              <a:gd name="connsiteX537" fmla="*/ 1866900 w 7543800"/>
              <a:gd name="connsiteY537" fmla="*/ 417195 h 679132"/>
              <a:gd name="connsiteX538" fmla="*/ 1884045 w 7543800"/>
              <a:gd name="connsiteY538" fmla="*/ 400050 h 679132"/>
              <a:gd name="connsiteX539" fmla="*/ 1866900 w 7543800"/>
              <a:gd name="connsiteY539" fmla="*/ 382905 h 679132"/>
              <a:gd name="connsiteX540" fmla="*/ 2327910 w 7543800"/>
              <a:gd name="connsiteY540" fmla="*/ 382905 h 679132"/>
              <a:gd name="connsiteX541" fmla="*/ 2310765 w 7543800"/>
              <a:gd name="connsiteY541" fmla="*/ 400050 h 679132"/>
              <a:gd name="connsiteX542" fmla="*/ 2327910 w 7543800"/>
              <a:gd name="connsiteY542" fmla="*/ 417195 h 679132"/>
              <a:gd name="connsiteX543" fmla="*/ 2345055 w 7543800"/>
              <a:gd name="connsiteY543" fmla="*/ 400050 h 679132"/>
              <a:gd name="connsiteX544" fmla="*/ 2327910 w 7543800"/>
              <a:gd name="connsiteY544" fmla="*/ 382905 h 679132"/>
              <a:gd name="connsiteX545" fmla="*/ 2443163 w 7543800"/>
              <a:gd name="connsiteY545" fmla="*/ 382905 h 679132"/>
              <a:gd name="connsiteX546" fmla="*/ 2426018 w 7543800"/>
              <a:gd name="connsiteY546" fmla="*/ 400050 h 679132"/>
              <a:gd name="connsiteX547" fmla="*/ 2443163 w 7543800"/>
              <a:gd name="connsiteY547" fmla="*/ 417195 h 679132"/>
              <a:gd name="connsiteX548" fmla="*/ 2460308 w 7543800"/>
              <a:gd name="connsiteY548" fmla="*/ 400050 h 679132"/>
              <a:gd name="connsiteX549" fmla="*/ 2443163 w 7543800"/>
              <a:gd name="connsiteY549" fmla="*/ 382905 h 679132"/>
              <a:gd name="connsiteX550" fmla="*/ 2212658 w 7543800"/>
              <a:gd name="connsiteY550" fmla="*/ 382905 h 679132"/>
              <a:gd name="connsiteX551" fmla="*/ 2195513 w 7543800"/>
              <a:gd name="connsiteY551" fmla="*/ 400050 h 679132"/>
              <a:gd name="connsiteX552" fmla="*/ 2212658 w 7543800"/>
              <a:gd name="connsiteY552" fmla="*/ 417195 h 679132"/>
              <a:gd name="connsiteX553" fmla="*/ 2229803 w 7543800"/>
              <a:gd name="connsiteY553" fmla="*/ 400050 h 679132"/>
              <a:gd name="connsiteX554" fmla="*/ 2212658 w 7543800"/>
              <a:gd name="connsiteY554" fmla="*/ 382905 h 679132"/>
              <a:gd name="connsiteX555" fmla="*/ 1364933 w 7543800"/>
              <a:gd name="connsiteY555" fmla="*/ 485775 h 679132"/>
              <a:gd name="connsiteX556" fmla="*/ 1331595 w 7543800"/>
              <a:gd name="connsiteY556" fmla="*/ 519113 h 679132"/>
              <a:gd name="connsiteX557" fmla="*/ 1364933 w 7543800"/>
              <a:gd name="connsiteY557" fmla="*/ 552450 h 679132"/>
              <a:gd name="connsiteX558" fmla="*/ 1398270 w 7543800"/>
              <a:gd name="connsiteY558" fmla="*/ 519113 h 679132"/>
              <a:gd name="connsiteX559" fmla="*/ 1364933 w 7543800"/>
              <a:gd name="connsiteY559" fmla="*/ 485775 h 679132"/>
              <a:gd name="connsiteX560" fmla="*/ 1587818 w 7543800"/>
              <a:gd name="connsiteY560" fmla="*/ 485775 h 679132"/>
              <a:gd name="connsiteX561" fmla="*/ 1554480 w 7543800"/>
              <a:gd name="connsiteY561" fmla="*/ 519113 h 679132"/>
              <a:gd name="connsiteX562" fmla="*/ 1587818 w 7543800"/>
              <a:gd name="connsiteY562" fmla="*/ 552450 h 679132"/>
              <a:gd name="connsiteX563" fmla="*/ 1621155 w 7543800"/>
              <a:gd name="connsiteY563" fmla="*/ 519113 h 679132"/>
              <a:gd name="connsiteX564" fmla="*/ 1587818 w 7543800"/>
              <a:gd name="connsiteY564" fmla="*/ 485775 h 679132"/>
              <a:gd name="connsiteX565" fmla="*/ 1811655 w 7543800"/>
              <a:gd name="connsiteY565" fmla="*/ 495300 h 679132"/>
              <a:gd name="connsiteX566" fmla="*/ 1787843 w 7543800"/>
              <a:gd name="connsiteY566" fmla="*/ 519113 h 679132"/>
              <a:gd name="connsiteX567" fmla="*/ 1811655 w 7543800"/>
              <a:gd name="connsiteY567" fmla="*/ 542925 h 679132"/>
              <a:gd name="connsiteX568" fmla="*/ 1835468 w 7543800"/>
              <a:gd name="connsiteY568" fmla="*/ 519113 h 679132"/>
              <a:gd name="connsiteX569" fmla="*/ 1811655 w 7543800"/>
              <a:gd name="connsiteY569" fmla="*/ 495300 h 679132"/>
              <a:gd name="connsiteX570" fmla="*/ 2034540 w 7543800"/>
              <a:gd name="connsiteY570" fmla="*/ 501968 h 679132"/>
              <a:gd name="connsiteX571" fmla="*/ 2017395 w 7543800"/>
              <a:gd name="connsiteY571" fmla="*/ 519113 h 679132"/>
              <a:gd name="connsiteX572" fmla="*/ 2034540 w 7543800"/>
              <a:gd name="connsiteY572" fmla="*/ 536258 h 679132"/>
              <a:gd name="connsiteX573" fmla="*/ 2051685 w 7543800"/>
              <a:gd name="connsiteY573" fmla="*/ 519113 h 679132"/>
              <a:gd name="connsiteX574" fmla="*/ 2034540 w 7543800"/>
              <a:gd name="connsiteY574" fmla="*/ 501968 h 679132"/>
              <a:gd name="connsiteX575" fmla="*/ 2146935 w 7543800"/>
              <a:gd name="connsiteY575" fmla="*/ 501968 h 679132"/>
              <a:gd name="connsiteX576" fmla="*/ 2129790 w 7543800"/>
              <a:gd name="connsiteY576" fmla="*/ 519113 h 679132"/>
              <a:gd name="connsiteX577" fmla="*/ 2146935 w 7543800"/>
              <a:gd name="connsiteY577" fmla="*/ 536258 h 679132"/>
              <a:gd name="connsiteX578" fmla="*/ 2164080 w 7543800"/>
              <a:gd name="connsiteY578" fmla="*/ 519113 h 679132"/>
              <a:gd name="connsiteX579" fmla="*/ 2146935 w 7543800"/>
              <a:gd name="connsiteY579" fmla="*/ 501968 h 679132"/>
              <a:gd name="connsiteX580" fmla="*/ 1700213 w 7543800"/>
              <a:gd name="connsiteY580" fmla="*/ 490538 h 679132"/>
              <a:gd name="connsiteX581" fmla="*/ 1671638 w 7543800"/>
              <a:gd name="connsiteY581" fmla="*/ 519113 h 679132"/>
              <a:gd name="connsiteX582" fmla="*/ 1700213 w 7543800"/>
              <a:gd name="connsiteY582" fmla="*/ 547688 h 679132"/>
              <a:gd name="connsiteX583" fmla="*/ 1728788 w 7543800"/>
              <a:gd name="connsiteY583" fmla="*/ 519113 h 679132"/>
              <a:gd name="connsiteX584" fmla="*/ 1700213 w 7543800"/>
              <a:gd name="connsiteY584" fmla="*/ 490538 h 679132"/>
              <a:gd name="connsiteX585" fmla="*/ 1923098 w 7543800"/>
              <a:gd name="connsiteY585" fmla="*/ 500063 h 679132"/>
              <a:gd name="connsiteX586" fmla="*/ 1904048 w 7543800"/>
              <a:gd name="connsiteY586" fmla="*/ 519113 h 679132"/>
              <a:gd name="connsiteX587" fmla="*/ 1923098 w 7543800"/>
              <a:gd name="connsiteY587" fmla="*/ 538163 h 679132"/>
              <a:gd name="connsiteX588" fmla="*/ 1942148 w 7543800"/>
              <a:gd name="connsiteY588" fmla="*/ 519113 h 679132"/>
              <a:gd name="connsiteX589" fmla="*/ 1923098 w 7543800"/>
              <a:gd name="connsiteY589" fmla="*/ 500063 h 679132"/>
              <a:gd name="connsiteX590" fmla="*/ 2369820 w 7543800"/>
              <a:gd name="connsiteY590" fmla="*/ 501968 h 679132"/>
              <a:gd name="connsiteX591" fmla="*/ 2352675 w 7543800"/>
              <a:gd name="connsiteY591" fmla="*/ 519113 h 679132"/>
              <a:gd name="connsiteX592" fmla="*/ 2369820 w 7543800"/>
              <a:gd name="connsiteY592" fmla="*/ 536258 h 679132"/>
              <a:gd name="connsiteX593" fmla="*/ 2386965 w 7543800"/>
              <a:gd name="connsiteY593" fmla="*/ 519113 h 679132"/>
              <a:gd name="connsiteX594" fmla="*/ 2369820 w 7543800"/>
              <a:gd name="connsiteY594" fmla="*/ 501968 h 679132"/>
              <a:gd name="connsiteX595" fmla="*/ 2482215 w 7543800"/>
              <a:gd name="connsiteY595" fmla="*/ 501968 h 679132"/>
              <a:gd name="connsiteX596" fmla="*/ 2465070 w 7543800"/>
              <a:gd name="connsiteY596" fmla="*/ 519113 h 679132"/>
              <a:gd name="connsiteX597" fmla="*/ 2482215 w 7543800"/>
              <a:gd name="connsiteY597" fmla="*/ 536258 h 679132"/>
              <a:gd name="connsiteX598" fmla="*/ 2499360 w 7543800"/>
              <a:gd name="connsiteY598" fmla="*/ 519113 h 679132"/>
              <a:gd name="connsiteX599" fmla="*/ 2482215 w 7543800"/>
              <a:gd name="connsiteY599" fmla="*/ 501968 h 679132"/>
              <a:gd name="connsiteX600" fmla="*/ 2258378 w 7543800"/>
              <a:gd name="connsiteY600" fmla="*/ 501968 h 679132"/>
              <a:gd name="connsiteX601" fmla="*/ 2241233 w 7543800"/>
              <a:gd name="connsiteY601" fmla="*/ 519113 h 679132"/>
              <a:gd name="connsiteX602" fmla="*/ 2258378 w 7543800"/>
              <a:gd name="connsiteY602" fmla="*/ 536258 h 679132"/>
              <a:gd name="connsiteX603" fmla="*/ 2275523 w 7543800"/>
              <a:gd name="connsiteY603" fmla="*/ 519113 h 679132"/>
              <a:gd name="connsiteX604" fmla="*/ 2258378 w 7543800"/>
              <a:gd name="connsiteY604" fmla="*/ 501968 h 679132"/>
              <a:gd name="connsiteX605" fmla="*/ 1476375 w 7543800"/>
              <a:gd name="connsiteY605" fmla="*/ 476250 h 679132"/>
              <a:gd name="connsiteX606" fmla="*/ 1434465 w 7543800"/>
              <a:gd name="connsiteY606" fmla="*/ 518160 h 679132"/>
              <a:gd name="connsiteX607" fmla="*/ 1476375 w 7543800"/>
              <a:gd name="connsiteY607" fmla="*/ 560070 h 679132"/>
              <a:gd name="connsiteX608" fmla="*/ 1518285 w 7543800"/>
              <a:gd name="connsiteY608" fmla="*/ 518160 h 679132"/>
              <a:gd name="connsiteX609" fmla="*/ 1476375 w 7543800"/>
              <a:gd name="connsiteY609" fmla="*/ 476250 h 679132"/>
              <a:gd name="connsiteX610" fmla="*/ 1314450 w 7543800"/>
              <a:gd name="connsiteY610" fmla="*/ 609600 h 679132"/>
              <a:gd name="connsiteX611" fmla="*/ 1285875 w 7543800"/>
              <a:gd name="connsiteY611" fmla="*/ 638175 h 679132"/>
              <a:gd name="connsiteX612" fmla="*/ 1314450 w 7543800"/>
              <a:gd name="connsiteY612" fmla="*/ 666750 h 679132"/>
              <a:gd name="connsiteX613" fmla="*/ 1343025 w 7543800"/>
              <a:gd name="connsiteY613" fmla="*/ 638175 h 679132"/>
              <a:gd name="connsiteX614" fmla="*/ 1314450 w 7543800"/>
              <a:gd name="connsiteY614" fmla="*/ 609600 h 679132"/>
              <a:gd name="connsiteX615" fmla="*/ 1444943 w 7543800"/>
              <a:gd name="connsiteY615" fmla="*/ 604838 h 679132"/>
              <a:gd name="connsiteX616" fmla="*/ 1411605 w 7543800"/>
              <a:gd name="connsiteY616" fmla="*/ 638175 h 679132"/>
              <a:gd name="connsiteX617" fmla="*/ 1444943 w 7543800"/>
              <a:gd name="connsiteY617" fmla="*/ 671513 h 679132"/>
              <a:gd name="connsiteX618" fmla="*/ 1478280 w 7543800"/>
              <a:gd name="connsiteY618" fmla="*/ 638175 h 679132"/>
              <a:gd name="connsiteX619" fmla="*/ 1444943 w 7543800"/>
              <a:gd name="connsiteY619" fmla="*/ 604838 h 679132"/>
              <a:gd name="connsiteX620" fmla="*/ 1785938 w 7543800"/>
              <a:gd name="connsiteY620" fmla="*/ 609600 h 679132"/>
              <a:gd name="connsiteX621" fmla="*/ 1757363 w 7543800"/>
              <a:gd name="connsiteY621" fmla="*/ 638175 h 679132"/>
              <a:gd name="connsiteX622" fmla="*/ 1785938 w 7543800"/>
              <a:gd name="connsiteY622" fmla="*/ 666750 h 679132"/>
              <a:gd name="connsiteX623" fmla="*/ 1814513 w 7543800"/>
              <a:gd name="connsiteY623" fmla="*/ 638175 h 679132"/>
              <a:gd name="connsiteX624" fmla="*/ 1785938 w 7543800"/>
              <a:gd name="connsiteY624" fmla="*/ 609600 h 679132"/>
              <a:gd name="connsiteX625" fmla="*/ 2012633 w 7543800"/>
              <a:gd name="connsiteY625" fmla="*/ 619125 h 679132"/>
              <a:gd name="connsiteX626" fmla="*/ 1993583 w 7543800"/>
              <a:gd name="connsiteY626" fmla="*/ 638175 h 679132"/>
              <a:gd name="connsiteX627" fmla="*/ 2012633 w 7543800"/>
              <a:gd name="connsiteY627" fmla="*/ 657225 h 679132"/>
              <a:gd name="connsiteX628" fmla="*/ 2031683 w 7543800"/>
              <a:gd name="connsiteY628" fmla="*/ 638175 h 679132"/>
              <a:gd name="connsiteX629" fmla="*/ 2012633 w 7543800"/>
              <a:gd name="connsiteY629" fmla="*/ 619125 h 679132"/>
              <a:gd name="connsiteX630" fmla="*/ 2126933 w 7543800"/>
              <a:gd name="connsiteY630" fmla="*/ 621030 h 679132"/>
              <a:gd name="connsiteX631" fmla="*/ 2109788 w 7543800"/>
              <a:gd name="connsiteY631" fmla="*/ 638175 h 679132"/>
              <a:gd name="connsiteX632" fmla="*/ 2126933 w 7543800"/>
              <a:gd name="connsiteY632" fmla="*/ 655320 h 679132"/>
              <a:gd name="connsiteX633" fmla="*/ 2143125 w 7543800"/>
              <a:gd name="connsiteY633" fmla="*/ 638175 h 679132"/>
              <a:gd name="connsiteX634" fmla="*/ 2126933 w 7543800"/>
              <a:gd name="connsiteY634" fmla="*/ 621030 h 679132"/>
              <a:gd name="connsiteX635" fmla="*/ 1671638 w 7543800"/>
              <a:gd name="connsiteY635" fmla="*/ 604838 h 679132"/>
              <a:gd name="connsiteX636" fmla="*/ 1638300 w 7543800"/>
              <a:gd name="connsiteY636" fmla="*/ 638175 h 679132"/>
              <a:gd name="connsiteX637" fmla="*/ 1671638 w 7543800"/>
              <a:gd name="connsiteY637" fmla="*/ 671513 h 679132"/>
              <a:gd name="connsiteX638" fmla="*/ 1704975 w 7543800"/>
              <a:gd name="connsiteY638" fmla="*/ 638175 h 679132"/>
              <a:gd name="connsiteX639" fmla="*/ 1671638 w 7543800"/>
              <a:gd name="connsiteY639" fmla="*/ 604838 h 679132"/>
              <a:gd name="connsiteX640" fmla="*/ 1899285 w 7543800"/>
              <a:gd name="connsiteY640" fmla="*/ 614363 h 679132"/>
              <a:gd name="connsiteX641" fmla="*/ 1875473 w 7543800"/>
              <a:gd name="connsiteY641" fmla="*/ 638175 h 679132"/>
              <a:gd name="connsiteX642" fmla="*/ 1899285 w 7543800"/>
              <a:gd name="connsiteY642" fmla="*/ 661988 h 679132"/>
              <a:gd name="connsiteX643" fmla="*/ 1923098 w 7543800"/>
              <a:gd name="connsiteY643" fmla="*/ 638175 h 679132"/>
              <a:gd name="connsiteX644" fmla="*/ 1899285 w 7543800"/>
              <a:gd name="connsiteY644" fmla="*/ 614363 h 679132"/>
              <a:gd name="connsiteX645" fmla="*/ 2353628 w 7543800"/>
              <a:gd name="connsiteY645" fmla="*/ 621030 h 679132"/>
              <a:gd name="connsiteX646" fmla="*/ 2336483 w 7543800"/>
              <a:gd name="connsiteY646" fmla="*/ 638175 h 679132"/>
              <a:gd name="connsiteX647" fmla="*/ 2353628 w 7543800"/>
              <a:gd name="connsiteY647" fmla="*/ 655320 h 679132"/>
              <a:gd name="connsiteX648" fmla="*/ 2370773 w 7543800"/>
              <a:gd name="connsiteY648" fmla="*/ 638175 h 679132"/>
              <a:gd name="connsiteX649" fmla="*/ 2353628 w 7543800"/>
              <a:gd name="connsiteY649" fmla="*/ 621030 h 679132"/>
              <a:gd name="connsiteX650" fmla="*/ 2467928 w 7543800"/>
              <a:gd name="connsiteY650" fmla="*/ 621030 h 679132"/>
              <a:gd name="connsiteX651" fmla="*/ 2450783 w 7543800"/>
              <a:gd name="connsiteY651" fmla="*/ 638175 h 679132"/>
              <a:gd name="connsiteX652" fmla="*/ 2467928 w 7543800"/>
              <a:gd name="connsiteY652" fmla="*/ 655320 h 679132"/>
              <a:gd name="connsiteX653" fmla="*/ 2485073 w 7543800"/>
              <a:gd name="connsiteY653" fmla="*/ 638175 h 679132"/>
              <a:gd name="connsiteX654" fmla="*/ 2467928 w 7543800"/>
              <a:gd name="connsiteY654" fmla="*/ 621030 h 679132"/>
              <a:gd name="connsiteX655" fmla="*/ 2240280 w 7543800"/>
              <a:gd name="connsiteY655" fmla="*/ 621030 h 679132"/>
              <a:gd name="connsiteX656" fmla="*/ 2223135 w 7543800"/>
              <a:gd name="connsiteY656" fmla="*/ 638175 h 679132"/>
              <a:gd name="connsiteX657" fmla="*/ 2240280 w 7543800"/>
              <a:gd name="connsiteY657" fmla="*/ 655320 h 679132"/>
              <a:gd name="connsiteX658" fmla="*/ 2257425 w 7543800"/>
              <a:gd name="connsiteY658" fmla="*/ 638175 h 679132"/>
              <a:gd name="connsiteX659" fmla="*/ 2240280 w 7543800"/>
              <a:gd name="connsiteY659" fmla="*/ 621030 h 679132"/>
              <a:gd name="connsiteX660" fmla="*/ 1558290 w 7543800"/>
              <a:gd name="connsiteY660" fmla="*/ 595313 h 679132"/>
              <a:gd name="connsiteX661" fmla="*/ 1516380 w 7543800"/>
              <a:gd name="connsiteY661" fmla="*/ 637223 h 679132"/>
              <a:gd name="connsiteX662" fmla="*/ 1558290 w 7543800"/>
              <a:gd name="connsiteY662" fmla="*/ 679133 h 679132"/>
              <a:gd name="connsiteX663" fmla="*/ 1600200 w 7543800"/>
              <a:gd name="connsiteY663" fmla="*/ 637223 h 679132"/>
              <a:gd name="connsiteX664" fmla="*/ 1558290 w 7543800"/>
              <a:gd name="connsiteY664" fmla="*/ 595313 h 679132"/>
              <a:gd name="connsiteX665" fmla="*/ 23813 w 7543800"/>
              <a:gd name="connsiteY665" fmla="*/ 376238 h 679132"/>
              <a:gd name="connsiteX666" fmla="*/ 0 w 7543800"/>
              <a:gd name="connsiteY666" fmla="*/ 400050 h 679132"/>
              <a:gd name="connsiteX667" fmla="*/ 23813 w 7543800"/>
              <a:gd name="connsiteY667" fmla="*/ 423863 h 679132"/>
              <a:gd name="connsiteX668" fmla="*/ 47625 w 7543800"/>
              <a:gd name="connsiteY668" fmla="*/ 400050 h 679132"/>
              <a:gd name="connsiteX669" fmla="*/ 23813 w 7543800"/>
              <a:gd name="connsiteY669" fmla="*/ 376238 h 679132"/>
              <a:gd name="connsiteX670" fmla="*/ 139065 w 7543800"/>
              <a:gd name="connsiteY670" fmla="*/ 370523 h 679132"/>
              <a:gd name="connsiteX671" fmla="*/ 110490 w 7543800"/>
              <a:gd name="connsiteY671" fmla="*/ 399098 h 679132"/>
              <a:gd name="connsiteX672" fmla="*/ 139065 w 7543800"/>
              <a:gd name="connsiteY672" fmla="*/ 427673 h 679132"/>
              <a:gd name="connsiteX673" fmla="*/ 167640 w 7543800"/>
              <a:gd name="connsiteY673" fmla="*/ 399098 h 679132"/>
              <a:gd name="connsiteX674" fmla="*/ 139065 w 7543800"/>
              <a:gd name="connsiteY674" fmla="*/ 370523 h 679132"/>
              <a:gd name="connsiteX675" fmla="*/ 484823 w 7543800"/>
              <a:gd name="connsiteY675" fmla="*/ 365760 h 679132"/>
              <a:gd name="connsiteX676" fmla="*/ 451485 w 7543800"/>
              <a:gd name="connsiteY676" fmla="*/ 399098 h 679132"/>
              <a:gd name="connsiteX677" fmla="*/ 484823 w 7543800"/>
              <a:gd name="connsiteY677" fmla="*/ 432435 h 679132"/>
              <a:gd name="connsiteX678" fmla="*/ 518160 w 7543800"/>
              <a:gd name="connsiteY678" fmla="*/ 399098 h 679132"/>
              <a:gd name="connsiteX679" fmla="*/ 484823 w 7543800"/>
              <a:gd name="connsiteY679" fmla="*/ 365760 h 679132"/>
              <a:gd name="connsiteX680" fmla="*/ 715328 w 7543800"/>
              <a:gd name="connsiteY680" fmla="*/ 376238 h 679132"/>
              <a:gd name="connsiteX681" fmla="*/ 691515 w 7543800"/>
              <a:gd name="connsiteY681" fmla="*/ 400050 h 679132"/>
              <a:gd name="connsiteX682" fmla="*/ 715328 w 7543800"/>
              <a:gd name="connsiteY682" fmla="*/ 423863 h 679132"/>
              <a:gd name="connsiteX683" fmla="*/ 739140 w 7543800"/>
              <a:gd name="connsiteY683" fmla="*/ 400050 h 679132"/>
              <a:gd name="connsiteX684" fmla="*/ 715328 w 7543800"/>
              <a:gd name="connsiteY684" fmla="*/ 376238 h 679132"/>
              <a:gd name="connsiteX685" fmla="*/ 830580 w 7543800"/>
              <a:gd name="connsiteY685" fmla="*/ 381000 h 679132"/>
              <a:gd name="connsiteX686" fmla="*/ 811530 w 7543800"/>
              <a:gd name="connsiteY686" fmla="*/ 400050 h 679132"/>
              <a:gd name="connsiteX687" fmla="*/ 830580 w 7543800"/>
              <a:gd name="connsiteY687" fmla="*/ 419100 h 679132"/>
              <a:gd name="connsiteX688" fmla="*/ 849630 w 7543800"/>
              <a:gd name="connsiteY688" fmla="*/ 400050 h 679132"/>
              <a:gd name="connsiteX689" fmla="*/ 830580 w 7543800"/>
              <a:gd name="connsiteY689" fmla="*/ 381000 h 679132"/>
              <a:gd name="connsiteX690" fmla="*/ 254318 w 7543800"/>
              <a:gd name="connsiteY690" fmla="*/ 365760 h 679132"/>
              <a:gd name="connsiteX691" fmla="*/ 220980 w 7543800"/>
              <a:gd name="connsiteY691" fmla="*/ 399098 h 679132"/>
              <a:gd name="connsiteX692" fmla="*/ 254318 w 7543800"/>
              <a:gd name="connsiteY692" fmla="*/ 432435 h 679132"/>
              <a:gd name="connsiteX693" fmla="*/ 287655 w 7543800"/>
              <a:gd name="connsiteY693" fmla="*/ 399098 h 679132"/>
              <a:gd name="connsiteX694" fmla="*/ 254318 w 7543800"/>
              <a:gd name="connsiteY694" fmla="*/ 365760 h 679132"/>
              <a:gd name="connsiteX695" fmla="*/ 600075 w 7543800"/>
              <a:gd name="connsiteY695" fmla="*/ 370523 h 679132"/>
              <a:gd name="connsiteX696" fmla="*/ 571500 w 7543800"/>
              <a:gd name="connsiteY696" fmla="*/ 399098 h 679132"/>
              <a:gd name="connsiteX697" fmla="*/ 600075 w 7543800"/>
              <a:gd name="connsiteY697" fmla="*/ 427673 h 679132"/>
              <a:gd name="connsiteX698" fmla="*/ 628650 w 7543800"/>
              <a:gd name="connsiteY698" fmla="*/ 399098 h 679132"/>
              <a:gd name="connsiteX699" fmla="*/ 600075 w 7543800"/>
              <a:gd name="connsiteY699" fmla="*/ 370523 h 679132"/>
              <a:gd name="connsiteX700" fmla="*/ 1061085 w 7543800"/>
              <a:gd name="connsiteY700" fmla="*/ 382905 h 679132"/>
              <a:gd name="connsiteX701" fmla="*/ 1043940 w 7543800"/>
              <a:gd name="connsiteY701" fmla="*/ 400050 h 679132"/>
              <a:gd name="connsiteX702" fmla="*/ 1061085 w 7543800"/>
              <a:gd name="connsiteY702" fmla="*/ 417195 h 679132"/>
              <a:gd name="connsiteX703" fmla="*/ 1078230 w 7543800"/>
              <a:gd name="connsiteY703" fmla="*/ 400050 h 679132"/>
              <a:gd name="connsiteX704" fmla="*/ 1061085 w 7543800"/>
              <a:gd name="connsiteY704" fmla="*/ 382905 h 679132"/>
              <a:gd name="connsiteX705" fmla="*/ 1176338 w 7543800"/>
              <a:gd name="connsiteY705" fmla="*/ 382905 h 679132"/>
              <a:gd name="connsiteX706" fmla="*/ 1159193 w 7543800"/>
              <a:gd name="connsiteY706" fmla="*/ 400050 h 679132"/>
              <a:gd name="connsiteX707" fmla="*/ 1176338 w 7543800"/>
              <a:gd name="connsiteY707" fmla="*/ 417195 h 679132"/>
              <a:gd name="connsiteX708" fmla="*/ 1193483 w 7543800"/>
              <a:gd name="connsiteY708" fmla="*/ 400050 h 679132"/>
              <a:gd name="connsiteX709" fmla="*/ 1176338 w 7543800"/>
              <a:gd name="connsiteY709" fmla="*/ 382905 h 679132"/>
              <a:gd name="connsiteX710" fmla="*/ 945833 w 7543800"/>
              <a:gd name="connsiteY710" fmla="*/ 382905 h 679132"/>
              <a:gd name="connsiteX711" fmla="*/ 928688 w 7543800"/>
              <a:gd name="connsiteY711" fmla="*/ 400050 h 679132"/>
              <a:gd name="connsiteX712" fmla="*/ 945833 w 7543800"/>
              <a:gd name="connsiteY712" fmla="*/ 417195 h 679132"/>
              <a:gd name="connsiteX713" fmla="*/ 962978 w 7543800"/>
              <a:gd name="connsiteY713" fmla="*/ 400050 h 679132"/>
              <a:gd name="connsiteX714" fmla="*/ 945833 w 7543800"/>
              <a:gd name="connsiteY714" fmla="*/ 382905 h 679132"/>
              <a:gd name="connsiteX715" fmla="*/ 369570 w 7543800"/>
              <a:gd name="connsiteY715" fmla="*/ 357188 h 679132"/>
              <a:gd name="connsiteX716" fmla="*/ 327660 w 7543800"/>
              <a:gd name="connsiteY716" fmla="*/ 399098 h 679132"/>
              <a:gd name="connsiteX717" fmla="*/ 369570 w 7543800"/>
              <a:gd name="connsiteY717" fmla="*/ 441008 h 679132"/>
              <a:gd name="connsiteX718" fmla="*/ 411480 w 7543800"/>
              <a:gd name="connsiteY718" fmla="*/ 399098 h 679132"/>
              <a:gd name="connsiteX719" fmla="*/ 369570 w 7543800"/>
              <a:gd name="connsiteY719" fmla="*/ 357188 h 679132"/>
              <a:gd name="connsiteX720" fmla="*/ 582930 w 7543800"/>
              <a:gd name="connsiteY720" fmla="*/ 476250 h 679132"/>
              <a:gd name="connsiteX721" fmla="*/ 541020 w 7543800"/>
              <a:gd name="connsiteY721" fmla="*/ 518160 h 679132"/>
              <a:gd name="connsiteX722" fmla="*/ 582930 w 7543800"/>
              <a:gd name="connsiteY722" fmla="*/ 560070 h 679132"/>
              <a:gd name="connsiteX723" fmla="*/ 624840 w 7543800"/>
              <a:gd name="connsiteY723" fmla="*/ 518160 h 679132"/>
              <a:gd name="connsiteX724" fmla="*/ 582930 w 7543800"/>
              <a:gd name="connsiteY724" fmla="*/ 476250 h 679132"/>
              <a:gd name="connsiteX725" fmla="*/ 21908 w 7543800"/>
              <a:gd name="connsiteY725" fmla="*/ 500063 h 679132"/>
              <a:gd name="connsiteX726" fmla="*/ 4763 w 7543800"/>
              <a:gd name="connsiteY726" fmla="*/ 521018 h 679132"/>
              <a:gd name="connsiteX727" fmla="*/ 25718 w 7543800"/>
              <a:gd name="connsiteY727" fmla="*/ 538163 h 679132"/>
              <a:gd name="connsiteX728" fmla="*/ 42863 w 7543800"/>
              <a:gd name="connsiteY728" fmla="*/ 517208 h 679132"/>
              <a:gd name="connsiteX729" fmla="*/ 21908 w 7543800"/>
              <a:gd name="connsiteY729" fmla="*/ 500063 h 679132"/>
              <a:gd name="connsiteX730" fmla="*/ 135255 w 7543800"/>
              <a:gd name="connsiteY730" fmla="*/ 495300 h 679132"/>
              <a:gd name="connsiteX731" fmla="*/ 111443 w 7543800"/>
              <a:gd name="connsiteY731" fmla="*/ 519113 h 679132"/>
              <a:gd name="connsiteX732" fmla="*/ 135255 w 7543800"/>
              <a:gd name="connsiteY732" fmla="*/ 542925 h 679132"/>
              <a:gd name="connsiteX733" fmla="*/ 159068 w 7543800"/>
              <a:gd name="connsiteY733" fmla="*/ 519113 h 679132"/>
              <a:gd name="connsiteX734" fmla="*/ 135255 w 7543800"/>
              <a:gd name="connsiteY734" fmla="*/ 495300 h 679132"/>
              <a:gd name="connsiteX735" fmla="*/ 359093 w 7543800"/>
              <a:gd name="connsiteY735" fmla="*/ 485775 h 679132"/>
              <a:gd name="connsiteX736" fmla="*/ 325755 w 7543800"/>
              <a:gd name="connsiteY736" fmla="*/ 519113 h 679132"/>
              <a:gd name="connsiteX737" fmla="*/ 359093 w 7543800"/>
              <a:gd name="connsiteY737" fmla="*/ 552450 h 679132"/>
              <a:gd name="connsiteX738" fmla="*/ 392430 w 7543800"/>
              <a:gd name="connsiteY738" fmla="*/ 519113 h 679132"/>
              <a:gd name="connsiteX739" fmla="*/ 359093 w 7543800"/>
              <a:gd name="connsiteY739" fmla="*/ 485775 h 679132"/>
              <a:gd name="connsiteX740" fmla="*/ 805815 w 7543800"/>
              <a:gd name="connsiteY740" fmla="*/ 490538 h 679132"/>
              <a:gd name="connsiteX741" fmla="*/ 777240 w 7543800"/>
              <a:gd name="connsiteY741" fmla="*/ 519113 h 679132"/>
              <a:gd name="connsiteX742" fmla="*/ 805815 w 7543800"/>
              <a:gd name="connsiteY742" fmla="*/ 547688 h 679132"/>
              <a:gd name="connsiteX743" fmla="*/ 834390 w 7543800"/>
              <a:gd name="connsiteY743" fmla="*/ 519113 h 679132"/>
              <a:gd name="connsiteX744" fmla="*/ 805815 w 7543800"/>
              <a:gd name="connsiteY744" fmla="*/ 490538 h 679132"/>
              <a:gd name="connsiteX745" fmla="*/ 917258 w 7543800"/>
              <a:gd name="connsiteY745" fmla="*/ 495300 h 679132"/>
              <a:gd name="connsiteX746" fmla="*/ 893445 w 7543800"/>
              <a:gd name="connsiteY746" fmla="*/ 519113 h 679132"/>
              <a:gd name="connsiteX747" fmla="*/ 917258 w 7543800"/>
              <a:gd name="connsiteY747" fmla="*/ 542925 h 679132"/>
              <a:gd name="connsiteX748" fmla="*/ 941070 w 7543800"/>
              <a:gd name="connsiteY748" fmla="*/ 519113 h 679132"/>
              <a:gd name="connsiteX749" fmla="*/ 917258 w 7543800"/>
              <a:gd name="connsiteY749" fmla="*/ 495300 h 679132"/>
              <a:gd name="connsiteX750" fmla="*/ 247650 w 7543800"/>
              <a:gd name="connsiteY750" fmla="*/ 490538 h 679132"/>
              <a:gd name="connsiteX751" fmla="*/ 219075 w 7543800"/>
              <a:gd name="connsiteY751" fmla="*/ 519113 h 679132"/>
              <a:gd name="connsiteX752" fmla="*/ 247650 w 7543800"/>
              <a:gd name="connsiteY752" fmla="*/ 547688 h 679132"/>
              <a:gd name="connsiteX753" fmla="*/ 276225 w 7543800"/>
              <a:gd name="connsiteY753" fmla="*/ 519113 h 679132"/>
              <a:gd name="connsiteX754" fmla="*/ 247650 w 7543800"/>
              <a:gd name="connsiteY754" fmla="*/ 490538 h 679132"/>
              <a:gd name="connsiteX755" fmla="*/ 694373 w 7543800"/>
              <a:gd name="connsiteY755" fmla="*/ 485775 h 679132"/>
              <a:gd name="connsiteX756" fmla="*/ 661035 w 7543800"/>
              <a:gd name="connsiteY756" fmla="*/ 519113 h 679132"/>
              <a:gd name="connsiteX757" fmla="*/ 694373 w 7543800"/>
              <a:gd name="connsiteY757" fmla="*/ 552450 h 679132"/>
              <a:gd name="connsiteX758" fmla="*/ 727710 w 7543800"/>
              <a:gd name="connsiteY758" fmla="*/ 519113 h 679132"/>
              <a:gd name="connsiteX759" fmla="*/ 694373 w 7543800"/>
              <a:gd name="connsiteY759" fmla="*/ 485775 h 679132"/>
              <a:gd name="connsiteX760" fmla="*/ 1141095 w 7543800"/>
              <a:gd name="connsiteY760" fmla="*/ 501968 h 679132"/>
              <a:gd name="connsiteX761" fmla="*/ 1123950 w 7543800"/>
              <a:gd name="connsiteY761" fmla="*/ 519113 h 679132"/>
              <a:gd name="connsiteX762" fmla="*/ 1141095 w 7543800"/>
              <a:gd name="connsiteY762" fmla="*/ 536258 h 679132"/>
              <a:gd name="connsiteX763" fmla="*/ 1158240 w 7543800"/>
              <a:gd name="connsiteY763" fmla="*/ 519113 h 679132"/>
              <a:gd name="connsiteX764" fmla="*/ 1141095 w 7543800"/>
              <a:gd name="connsiteY764" fmla="*/ 501968 h 679132"/>
              <a:gd name="connsiteX765" fmla="*/ 1252538 w 7543800"/>
              <a:gd name="connsiteY765" fmla="*/ 501968 h 679132"/>
              <a:gd name="connsiteX766" fmla="*/ 1235393 w 7543800"/>
              <a:gd name="connsiteY766" fmla="*/ 519113 h 679132"/>
              <a:gd name="connsiteX767" fmla="*/ 1252538 w 7543800"/>
              <a:gd name="connsiteY767" fmla="*/ 536258 h 679132"/>
              <a:gd name="connsiteX768" fmla="*/ 1269683 w 7543800"/>
              <a:gd name="connsiteY768" fmla="*/ 519113 h 679132"/>
              <a:gd name="connsiteX769" fmla="*/ 1252538 w 7543800"/>
              <a:gd name="connsiteY769" fmla="*/ 501968 h 679132"/>
              <a:gd name="connsiteX770" fmla="*/ 1029653 w 7543800"/>
              <a:gd name="connsiteY770" fmla="*/ 500063 h 679132"/>
              <a:gd name="connsiteX771" fmla="*/ 1010603 w 7543800"/>
              <a:gd name="connsiteY771" fmla="*/ 519113 h 679132"/>
              <a:gd name="connsiteX772" fmla="*/ 1029653 w 7543800"/>
              <a:gd name="connsiteY772" fmla="*/ 538163 h 679132"/>
              <a:gd name="connsiteX773" fmla="*/ 1048703 w 7543800"/>
              <a:gd name="connsiteY773" fmla="*/ 519113 h 679132"/>
              <a:gd name="connsiteX774" fmla="*/ 1029653 w 7543800"/>
              <a:gd name="connsiteY774" fmla="*/ 500063 h 679132"/>
              <a:gd name="connsiteX775" fmla="*/ 470535 w 7543800"/>
              <a:gd name="connsiteY775" fmla="*/ 476250 h 679132"/>
              <a:gd name="connsiteX776" fmla="*/ 428625 w 7543800"/>
              <a:gd name="connsiteY776" fmla="*/ 519113 h 679132"/>
              <a:gd name="connsiteX777" fmla="*/ 470535 w 7543800"/>
              <a:gd name="connsiteY777" fmla="*/ 561023 h 679132"/>
              <a:gd name="connsiteX778" fmla="*/ 512445 w 7543800"/>
              <a:gd name="connsiteY778" fmla="*/ 519113 h 679132"/>
              <a:gd name="connsiteX779" fmla="*/ 470535 w 7543800"/>
              <a:gd name="connsiteY779" fmla="*/ 476250 h 679132"/>
              <a:gd name="connsiteX780" fmla="*/ 23813 w 7543800"/>
              <a:gd name="connsiteY780" fmla="*/ 621030 h 679132"/>
              <a:gd name="connsiteX781" fmla="*/ 6668 w 7543800"/>
              <a:gd name="connsiteY781" fmla="*/ 638175 h 679132"/>
              <a:gd name="connsiteX782" fmla="*/ 23813 w 7543800"/>
              <a:gd name="connsiteY782" fmla="*/ 655320 h 679132"/>
              <a:gd name="connsiteX783" fmla="*/ 40958 w 7543800"/>
              <a:gd name="connsiteY783" fmla="*/ 638175 h 679132"/>
              <a:gd name="connsiteX784" fmla="*/ 23813 w 7543800"/>
              <a:gd name="connsiteY784" fmla="*/ 621030 h 679132"/>
              <a:gd name="connsiteX785" fmla="*/ 154305 w 7543800"/>
              <a:gd name="connsiteY785" fmla="*/ 619125 h 679132"/>
              <a:gd name="connsiteX786" fmla="*/ 135255 w 7543800"/>
              <a:gd name="connsiteY786" fmla="*/ 638175 h 679132"/>
              <a:gd name="connsiteX787" fmla="*/ 154305 w 7543800"/>
              <a:gd name="connsiteY787" fmla="*/ 657225 h 679132"/>
              <a:gd name="connsiteX788" fmla="*/ 173355 w 7543800"/>
              <a:gd name="connsiteY788" fmla="*/ 638175 h 679132"/>
              <a:gd name="connsiteX789" fmla="*/ 154305 w 7543800"/>
              <a:gd name="connsiteY789" fmla="*/ 619125 h 679132"/>
              <a:gd name="connsiteX790" fmla="*/ 495300 w 7543800"/>
              <a:gd name="connsiteY790" fmla="*/ 604838 h 679132"/>
              <a:gd name="connsiteX791" fmla="*/ 461963 w 7543800"/>
              <a:gd name="connsiteY791" fmla="*/ 638175 h 679132"/>
              <a:gd name="connsiteX792" fmla="*/ 495300 w 7543800"/>
              <a:gd name="connsiteY792" fmla="*/ 671513 h 679132"/>
              <a:gd name="connsiteX793" fmla="*/ 528638 w 7543800"/>
              <a:gd name="connsiteY793" fmla="*/ 638175 h 679132"/>
              <a:gd name="connsiteX794" fmla="*/ 495300 w 7543800"/>
              <a:gd name="connsiteY794" fmla="*/ 604838 h 679132"/>
              <a:gd name="connsiteX795" fmla="*/ 722948 w 7543800"/>
              <a:gd name="connsiteY795" fmla="*/ 604838 h 679132"/>
              <a:gd name="connsiteX796" fmla="*/ 689610 w 7543800"/>
              <a:gd name="connsiteY796" fmla="*/ 638175 h 679132"/>
              <a:gd name="connsiteX797" fmla="*/ 722948 w 7543800"/>
              <a:gd name="connsiteY797" fmla="*/ 671513 h 679132"/>
              <a:gd name="connsiteX798" fmla="*/ 756285 w 7543800"/>
              <a:gd name="connsiteY798" fmla="*/ 638175 h 679132"/>
              <a:gd name="connsiteX799" fmla="*/ 722948 w 7543800"/>
              <a:gd name="connsiteY799" fmla="*/ 604838 h 679132"/>
              <a:gd name="connsiteX800" fmla="*/ 836295 w 7543800"/>
              <a:gd name="connsiteY800" fmla="*/ 609600 h 679132"/>
              <a:gd name="connsiteX801" fmla="*/ 807720 w 7543800"/>
              <a:gd name="connsiteY801" fmla="*/ 638175 h 679132"/>
              <a:gd name="connsiteX802" fmla="*/ 836295 w 7543800"/>
              <a:gd name="connsiteY802" fmla="*/ 666750 h 679132"/>
              <a:gd name="connsiteX803" fmla="*/ 864870 w 7543800"/>
              <a:gd name="connsiteY803" fmla="*/ 638175 h 679132"/>
              <a:gd name="connsiteX804" fmla="*/ 836295 w 7543800"/>
              <a:gd name="connsiteY804" fmla="*/ 609600 h 679132"/>
              <a:gd name="connsiteX805" fmla="*/ 268605 w 7543800"/>
              <a:gd name="connsiteY805" fmla="*/ 614363 h 679132"/>
              <a:gd name="connsiteX806" fmla="*/ 244793 w 7543800"/>
              <a:gd name="connsiteY806" fmla="*/ 638175 h 679132"/>
              <a:gd name="connsiteX807" fmla="*/ 268605 w 7543800"/>
              <a:gd name="connsiteY807" fmla="*/ 661988 h 679132"/>
              <a:gd name="connsiteX808" fmla="*/ 292418 w 7543800"/>
              <a:gd name="connsiteY808" fmla="*/ 638175 h 679132"/>
              <a:gd name="connsiteX809" fmla="*/ 268605 w 7543800"/>
              <a:gd name="connsiteY809" fmla="*/ 614363 h 679132"/>
              <a:gd name="connsiteX810" fmla="*/ 381953 w 7543800"/>
              <a:gd name="connsiteY810" fmla="*/ 609600 h 679132"/>
              <a:gd name="connsiteX811" fmla="*/ 353378 w 7543800"/>
              <a:gd name="connsiteY811" fmla="*/ 638175 h 679132"/>
              <a:gd name="connsiteX812" fmla="*/ 381953 w 7543800"/>
              <a:gd name="connsiteY812" fmla="*/ 666750 h 679132"/>
              <a:gd name="connsiteX813" fmla="*/ 410528 w 7543800"/>
              <a:gd name="connsiteY813" fmla="*/ 638175 h 679132"/>
              <a:gd name="connsiteX814" fmla="*/ 381953 w 7543800"/>
              <a:gd name="connsiteY814" fmla="*/ 609600 h 679132"/>
              <a:gd name="connsiteX815" fmla="*/ 1063943 w 7543800"/>
              <a:gd name="connsiteY815" fmla="*/ 619125 h 679132"/>
              <a:gd name="connsiteX816" fmla="*/ 1044893 w 7543800"/>
              <a:gd name="connsiteY816" fmla="*/ 638175 h 679132"/>
              <a:gd name="connsiteX817" fmla="*/ 1063943 w 7543800"/>
              <a:gd name="connsiteY817" fmla="*/ 657225 h 679132"/>
              <a:gd name="connsiteX818" fmla="*/ 1082993 w 7543800"/>
              <a:gd name="connsiteY818" fmla="*/ 638175 h 679132"/>
              <a:gd name="connsiteX819" fmla="*/ 1063943 w 7543800"/>
              <a:gd name="connsiteY819" fmla="*/ 619125 h 679132"/>
              <a:gd name="connsiteX820" fmla="*/ 1177290 w 7543800"/>
              <a:gd name="connsiteY820" fmla="*/ 621030 h 679132"/>
              <a:gd name="connsiteX821" fmla="*/ 1160145 w 7543800"/>
              <a:gd name="connsiteY821" fmla="*/ 638175 h 679132"/>
              <a:gd name="connsiteX822" fmla="*/ 1177290 w 7543800"/>
              <a:gd name="connsiteY822" fmla="*/ 655320 h 679132"/>
              <a:gd name="connsiteX823" fmla="*/ 1194435 w 7543800"/>
              <a:gd name="connsiteY823" fmla="*/ 638175 h 679132"/>
              <a:gd name="connsiteX824" fmla="*/ 1177290 w 7543800"/>
              <a:gd name="connsiteY824" fmla="*/ 621030 h 679132"/>
              <a:gd name="connsiteX825" fmla="*/ 949643 w 7543800"/>
              <a:gd name="connsiteY825" fmla="*/ 614363 h 679132"/>
              <a:gd name="connsiteX826" fmla="*/ 925830 w 7543800"/>
              <a:gd name="connsiteY826" fmla="*/ 638175 h 679132"/>
              <a:gd name="connsiteX827" fmla="*/ 949643 w 7543800"/>
              <a:gd name="connsiteY827" fmla="*/ 661988 h 679132"/>
              <a:gd name="connsiteX828" fmla="*/ 973455 w 7543800"/>
              <a:gd name="connsiteY828" fmla="*/ 638175 h 679132"/>
              <a:gd name="connsiteX829" fmla="*/ 949643 w 7543800"/>
              <a:gd name="connsiteY829" fmla="*/ 614363 h 679132"/>
              <a:gd name="connsiteX830" fmla="*/ 609600 w 7543800"/>
              <a:gd name="connsiteY830" fmla="*/ 595313 h 679132"/>
              <a:gd name="connsiteX831" fmla="*/ 567690 w 7543800"/>
              <a:gd name="connsiteY831" fmla="*/ 637223 h 679132"/>
              <a:gd name="connsiteX832" fmla="*/ 609600 w 7543800"/>
              <a:gd name="connsiteY832" fmla="*/ 679133 h 679132"/>
              <a:gd name="connsiteX833" fmla="*/ 651510 w 7543800"/>
              <a:gd name="connsiteY833" fmla="*/ 637223 h 679132"/>
              <a:gd name="connsiteX834" fmla="*/ 609600 w 7543800"/>
              <a:gd name="connsiteY834" fmla="*/ 595313 h 679132"/>
              <a:gd name="connsiteX835" fmla="*/ 2558415 w 7543800"/>
              <a:gd name="connsiteY835" fmla="*/ 382905 h 679132"/>
              <a:gd name="connsiteX836" fmla="*/ 2541270 w 7543800"/>
              <a:gd name="connsiteY836" fmla="*/ 400050 h 679132"/>
              <a:gd name="connsiteX837" fmla="*/ 2558415 w 7543800"/>
              <a:gd name="connsiteY837" fmla="*/ 417195 h 679132"/>
              <a:gd name="connsiteX838" fmla="*/ 2575560 w 7543800"/>
              <a:gd name="connsiteY838" fmla="*/ 400050 h 679132"/>
              <a:gd name="connsiteX839" fmla="*/ 2558415 w 7543800"/>
              <a:gd name="connsiteY839" fmla="*/ 382905 h 679132"/>
              <a:gd name="connsiteX840" fmla="*/ 2673668 w 7543800"/>
              <a:gd name="connsiteY840" fmla="*/ 382905 h 679132"/>
              <a:gd name="connsiteX841" fmla="*/ 2656523 w 7543800"/>
              <a:gd name="connsiteY841" fmla="*/ 400050 h 679132"/>
              <a:gd name="connsiteX842" fmla="*/ 2673668 w 7543800"/>
              <a:gd name="connsiteY842" fmla="*/ 417195 h 679132"/>
              <a:gd name="connsiteX843" fmla="*/ 2690813 w 7543800"/>
              <a:gd name="connsiteY843" fmla="*/ 400050 h 679132"/>
              <a:gd name="connsiteX844" fmla="*/ 2673668 w 7543800"/>
              <a:gd name="connsiteY844" fmla="*/ 382905 h 679132"/>
              <a:gd name="connsiteX845" fmla="*/ 3019425 w 7543800"/>
              <a:gd name="connsiteY845" fmla="*/ 370523 h 679132"/>
              <a:gd name="connsiteX846" fmla="*/ 2990850 w 7543800"/>
              <a:gd name="connsiteY846" fmla="*/ 399098 h 679132"/>
              <a:gd name="connsiteX847" fmla="*/ 3019425 w 7543800"/>
              <a:gd name="connsiteY847" fmla="*/ 427673 h 679132"/>
              <a:gd name="connsiteX848" fmla="*/ 3048000 w 7543800"/>
              <a:gd name="connsiteY848" fmla="*/ 399098 h 679132"/>
              <a:gd name="connsiteX849" fmla="*/ 3019425 w 7543800"/>
              <a:gd name="connsiteY849" fmla="*/ 370523 h 679132"/>
              <a:gd name="connsiteX850" fmla="*/ 3134678 w 7543800"/>
              <a:gd name="connsiteY850" fmla="*/ 365760 h 679132"/>
              <a:gd name="connsiteX851" fmla="*/ 3101340 w 7543800"/>
              <a:gd name="connsiteY851" fmla="*/ 399098 h 679132"/>
              <a:gd name="connsiteX852" fmla="*/ 3134678 w 7543800"/>
              <a:gd name="connsiteY852" fmla="*/ 432435 h 679132"/>
              <a:gd name="connsiteX853" fmla="*/ 3168015 w 7543800"/>
              <a:gd name="connsiteY853" fmla="*/ 399098 h 679132"/>
              <a:gd name="connsiteX854" fmla="*/ 3134678 w 7543800"/>
              <a:gd name="connsiteY854" fmla="*/ 365760 h 679132"/>
              <a:gd name="connsiteX855" fmla="*/ 3365183 w 7543800"/>
              <a:gd name="connsiteY855" fmla="*/ 365760 h 679132"/>
              <a:gd name="connsiteX856" fmla="*/ 3331845 w 7543800"/>
              <a:gd name="connsiteY856" fmla="*/ 399098 h 679132"/>
              <a:gd name="connsiteX857" fmla="*/ 3365183 w 7543800"/>
              <a:gd name="connsiteY857" fmla="*/ 432435 h 679132"/>
              <a:gd name="connsiteX858" fmla="*/ 3398520 w 7543800"/>
              <a:gd name="connsiteY858" fmla="*/ 399098 h 679132"/>
              <a:gd name="connsiteX859" fmla="*/ 3365183 w 7543800"/>
              <a:gd name="connsiteY859" fmla="*/ 365760 h 679132"/>
              <a:gd name="connsiteX860" fmla="*/ 2788920 w 7543800"/>
              <a:gd name="connsiteY860" fmla="*/ 381000 h 679132"/>
              <a:gd name="connsiteX861" fmla="*/ 2769870 w 7543800"/>
              <a:gd name="connsiteY861" fmla="*/ 400050 h 679132"/>
              <a:gd name="connsiteX862" fmla="*/ 2788920 w 7543800"/>
              <a:gd name="connsiteY862" fmla="*/ 419100 h 679132"/>
              <a:gd name="connsiteX863" fmla="*/ 2807970 w 7543800"/>
              <a:gd name="connsiteY863" fmla="*/ 400050 h 679132"/>
              <a:gd name="connsiteX864" fmla="*/ 2788920 w 7543800"/>
              <a:gd name="connsiteY864" fmla="*/ 381000 h 679132"/>
              <a:gd name="connsiteX865" fmla="*/ 2904173 w 7543800"/>
              <a:gd name="connsiteY865" fmla="*/ 376238 h 679132"/>
              <a:gd name="connsiteX866" fmla="*/ 2880360 w 7543800"/>
              <a:gd name="connsiteY866" fmla="*/ 400050 h 679132"/>
              <a:gd name="connsiteX867" fmla="*/ 2904173 w 7543800"/>
              <a:gd name="connsiteY867" fmla="*/ 423863 h 679132"/>
              <a:gd name="connsiteX868" fmla="*/ 2927985 w 7543800"/>
              <a:gd name="connsiteY868" fmla="*/ 400050 h 679132"/>
              <a:gd name="connsiteX869" fmla="*/ 2904173 w 7543800"/>
              <a:gd name="connsiteY869" fmla="*/ 376238 h 679132"/>
              <a:gd name="connsiteX870" fmla="*/ 3595688 w 7543800"/>
              <a:gd name="connsiteY870" fmla="*/ 376238 h 679132"/>
              <a:gd name="connsiteX871" fmla="*/ 3571875 w 7543800"/>
              <a:gd name="connsiteY871" fmla="*/ 400050 h 679132"/>
              <a:gd name="connsiteX872" fmla="*/ 3595688 w 7543800"/>
              <a:gd name="connsiteY872" fmla="*/ 423863 h 679132"/>
              <a:gd name="connsiteX873" fmla="*/ 3619500 w 7543800"/>
              <a:gd name="connsiteY873" fmla="*/ 400050 h 679132"/>
              <a:gd name="connsiteX874" fmla="*/ 3595688 w 7543800"/>
              <a:gd name="connsiteY874" fmla="*/ 376238 h 679132"/>
              <a:gd name="connsiteX875" fmla="*/ 3710940 w 7543800"/>
              <a:gd name="connsiteY875" fmla="*/ 381000 h 679132"/>
              <a:gd name="connsiteX876" fmla="*/ 3691890 w 7543800"/>
              <a:gd name="connsiteY876" fmla="*/ 400050 h 679132"/>
              <a:gd name="connsiteX877" fmla="*/ 3710940 w 7543800"/>
              <a:gd name="connsiteY877" fmla="*/ 419100 h 679132"/>
              <a:gd name="connsiteX878" fmla="*/ 3729990 w 7543800"/>
              <a:gd name="connsiteY878" fmla="*/ 400050 h 679132"/>
              <a:gd name="connsiteX879" fmla="*/ 3710940 w 7543800"/>
              <a:gd name="connsiteY879" fmla="*/ 381000 h 679132"/>
              <a:gd name="connsiteX880" fmla="*/ 3480435 w 7543800"/>
              <a:gd name="connsiteY880" fmla="*/ 370523 h 679132"/>
              <a:gd name="connsiteX881" fmla="*/ 3451860 w 7543800"/>
              <a:gd name="connsiteY881" fmla="*/ 399098 h 679132"/>
              <a:gd name="connsiteX882" fmla="*/ 3480435 w 7543800"/>
              <a:gd name="connsiteY882" fmla="*/ 427673 h 679132"/>
              <a:gd name="connsiteX883" fmla="*/ 3509010 w 7543800"/>
              <a:gd name="connsiteY883" fmla="*/ 399098 h 679132"/>
              <a:gd name="connsiteX884" fmla="*/ 3480435 w 7543800"/>
              <a:gd name="connsiteY884" fmla="*/ 370523 h 679132"/>
              <a:gd name="connsiteX885" fmla="*/ 3249930 w 7543800"/>
              <a:gd name="connsiteY885" fmla="*/ 357188 h 679132"/>
              <a:gd name="connsiteX886" fmla="*/ 3208020 w 7543800"/>
              <a:gd name="connsiteY886" fmla="*/ 399098 h 679132"/>
              <a:gd name="connsiteX887" fmla="*/ 3249930 w 7543800"/>
              <a:gd name="connsiteY887" fmla="*/ 441008 h 679132"/>
              <a:gd name="connsiteX888" fmla="*/ 3291840 w 7543800"/>
              <a:gd name="connsiteY888" fmla="*/ 399098 h 679132"/>
              <a:gd name="connsiteX889" fmla="*/ 3249930 w 7543800"/>
              <a:gd name="connsiteY889" fmla="*/ 357188 h 679132"/>
              <a:gd name="connsiteX890" fmla="*/ 2593658 w 7543800"/>
              <a:gd name="connsiteY890" fmla="*/ 501968 h 679132"/>
              <a:gd name="connsiteX891" fmla="*/ 2576513 w 7543800"/>
              <a:gd name="connsiteY891" fmla="*/ 519113 h 679132"/>
              <a:gd name="connsiteX892" fmla="*/ 2593658 w 7543800"/>
              <a:gd name="connsiteY892" fmla="*/ 536258 h 679132"/>
              <a:gd name="connsiteX893" fmla="*/ 2610803 w 7543800"/>
              <a:gd name="connsiteY893" fmla="*/ 519113 h 679132"/>
              <a:gd name="connsiteX894" fmla="*/ 2593658 w 7543800"/>
              <a:gd name="connsiteY894" fmla="*/ 501968 h 679132"/>
              <a:gd name="connsiteX895" fmla="*/ 2705100 w 7543800"/>
              <a:gd name="connsiteY895" fmla="*/ 501968 h 679132"/>
              <a:gd name="connsiteX896" fmla="*/ 2687955 w 7543800"/>
              <a:gd name="connsiteY896" fmla="*/ 519113 h 679132"/>
              <a:gd name="connsiteX897" fmla="*/ 2705100 w 7543800"/>
              <a:gd name="connsiteY897" fmla="*/ 536258 h 679132"/>
              <a:gd name="connsiteX898" fmla="*/ 2722245 w 7543800"/>
              <a:gd name="connsiteY898" fmla="*/ 519113 h 679132"/>
              <a:gd name="connsiteX899" fmla="*/ 2705100 w 7543800"/>
              <a:gd name="connsiteY899" fmla="*/ 501968 h 679132"/>
              <a:gd name="connsiteX900" fmla="*/ 3040380 w 7543800"/>
              <a:gd name="connsiteY900" fmla="*/ 495300 h 679132"/>
              <a:gd name="connsiteX901" fmla="*/ 3016568 w 7543800"/>
              <a:gd name="connsiteY901" fmla="*/ 519113 h 679132"/>
              <a:gd name="connsiteX902" fmla="*/ 3040380 w 7543800"/>
              <a:gd name="connsiteY902" fmla="*/ 542925 h 679132"/>
              <a:gd name="connsiteX903" fmla="*/ 3064193 w 7543800"/>
              <a:gd name="connsiteY903" fmla="*/ 519113 h 679132"/>
              <a:gd name="connsiteX904" fmla="*/ 3040380 w 7543800"/>
              <a:gd name="connsiteY904" fmla="*/ 495300 h 679132"/>
              <a:gd name="connsiteX905" fmla="*/ 3151823 w 7543800"/>
              <a:gd name="connsiteY905" fmla="*/ 490538 h 679132"/>
              <a:gd name="connsiteX906" fmla="*/ 3123248 w 7543800"/>
              <a:gd name="connsiteY906" fmla="*/ 519113 h 679132"/>
              <a:gd name="connsiteX907" fmla="*/ 3151823 w 7543800"/>
              <a:gd name="connsiteY907" fmla="*/ 547688 h 679132"/>
              <a:gd name="connsiteX908" fmla="*/ 3180398 w 7543800"/>
              <a:gd name="connsiteY908" fmla="*/ 519113 h 679132"/>
              <a:gd name="connsiteX909" fmla="*/ 3151823 w 7543800"/>
              <a:gd name="connsiteY909" fmla="*/ 490538 h 679132"/>
              <a:gd name="connsiteX910" fmla="*/ 3264218 w 7543800"/>
              <a:gd name="connsiteY910" fmla="*/ 485775 h 679132"/>
              <a:gd name="connsiteX911" fmla="*/ 3230880 w 7543800"/>
              <a:gd name="connsiteY911" fmla="*/ 519113 h 679132"/>
              <a:gd name="connsiteX912" fmla="*/ 3264218 w 7543800"/>
              <a:gd name="connsiteY912" fmla="*/ 552450 h 679132"/>
              <a:gd name="connsiteX913" fmla="*/ 3297555 w 7543800"/>
              <a:gd name="connsiteY913" fmla="*/ 519113 h 679132"/>
              <a:gd name="connsiteX914" fmla="*/ 3264218 w 7543800"/>
              <a:gd name="connsiteY914" fmla="*/ 485775 h 679132"/>
              <a:gd name="connsiteX915" fmla="*/ 2816543 w 7543800"/>
              <a:gd name="connsiteY915" fmla="*/ 501968 h 679132"/>
              <a:gd name="connsiteX916" fmla="*/ 2799398 w 7543800"/>
              <a:gd name="connsiteY916" fmla="*/ 519113 h 679132"/>
              <a:gd name="connsiteX917" fmla="*/ 2816543 w 7543800"/>
              <a:gd name="connsiteY917" fmla="*/ 536258 h 679132"/>
              <a:gd name="connsiteX918" fmla="*/ 2833688 w 7543800"/>
              <a:gd name="connsiteY918" fmla="*/ 519113 h 679132"/>
              <a:gd name="connsiteX919" fmla="*/ 2816543 w 7543800"/>
              <a:gd name="connsiteY919" fmla="*/ 501968 h 679132"/>
              <a:gd name="connsiteX920" fmla="*/ 2928938 w 7543800"/>
              <a:gd name="connsiteY920" fmla="*/ 500063 h 679132"/>
              <a:gd name="connsiteX921" fmla="*/ 2909888 w 7543800"/>
              <a:gd name="connsiteY921" fmla="*/ 519113 h 679132"/>
              <a:gd name="connsiteX922" fmla="*/ 2928938 w 7543800"/>
              <a:gd name="connsiteY922" fmla="*/ 538163 h 679132"/>
              <a:gd name="connsiteX923" fmla="*/ 2947988 w 7543800"/>
              <a:gd name="connsiteY923" fmla="*/ 519113 h 679132"/>
              <a:gd name="connsiteX924" fmla="*/ 2928938 w 7543800"/>
              <a:gd name="connsiteY924" fmla="*/ 500063 h 679132"/>
              <a:gd name="connsiteX925" fmla="*/ 3599498 w 7543800"/>
              <a:gd name="connsiteY925" fmla="*/ 490538 h 679132"/>
              <a:gd name="connsiteX926" fmla="*/ 3570923 w 7543800"/>
              <a:gd name="connsiteY926" fmla="*/ 519113 h 679132"/>
              <a:gd name="connsiteX927" fmla="*/ 3599498 w 7543800"/>
              <a:gd name="connsiteY927" fmla="*/ 547688 h 679132"/>
              <a:gd name="connsiteX928" fmla="*/ 3628073 w 7543800"/>
              <a:gd name="connsiteY928" fmla="*/ 519113 h 679132"/>
              <a:gd name="connsiteX929" fmla="*/ 3599498 w 7543800"/>
              <a:gd name="connsiteY929" fmla="*/ 490538 h 679132"/>
              <a:gd name="connsiteX930" fmla="*/ 3710940 w 7543800"/>
              <a:gd name="connsiteY930" fmla="*/ 495300 h 679132"/>
              <a:gd name="connsiteX931" fmla="*/ 3687128 w 7543800"/>
              <a:gd name="connsiteY931" fmla="*/ 519113 h 679132"/>
              <a:gd name="connsiteX932" fmla="*/ 3710940 w 7543800"/>
              <a:gd name="connsiteY932" fmla="*/ 542925 h 679132"/>
              <a:gd name="connsiteX933" fmla="*/ 3734753 w 7543800"/>
              <a:gd name="connsiteY933" fmla="*/ 519113 h 679132"/>
              <a:gd name="connsiteX934" fmla="*/ 3710940 w 7543800"/>
              <a:gd name="connsiteY934" fmla="*/ 495300 h 679132"/>
              <a:gd name="connsiteX935" fmla="*/ 3487103 w 7543800"/>
              <a:gd name="connsiteY935" fmla="*/ 485775 h 679132"/>
              <a:gd name="connsiteX936" fmla="*/ 3453765 w 7543800"/>
              <a:gd name="connsiteY936" fmla="*/ 519113 h 679132"/>
              <a:gd name="connsiteX937" fmla="*/ 3487103 w 7543800"/>
              <a:gd name="connsiteY937" fmla="*/ 552450 h 679132"/>
              <a:gd name="connsiteX938" fmla="*/ 3520440 w 7543800"/>
              <a:gd name="connsiteY938" fmla="*/ 519113 h 679132"/>
              <a:gd name="connsiteX939" fmla="*/ 3487103 w 7543800"/>
              <a:gd name="connsiteY939" fmla="*/ 485775 h 679132"/>
              <a:gd name="connsiteX940" fmla="*/ 3375660 w 7543800"/>
              <a:gd name="connsiteY940" fmla="*/ 476250 h 679132"/>
              <a:gd name="connsiteX941" fmla="*/ 3333750 w 7543800"/>
              <a:gd name="connsiteY941" fmla="*/ 518160 h 679132"/>
              <a:gd name="connsiteX942" fmla="*/ 3375660 w 7543800"/>
              <a:gd name="connsiteY942" fmla="*/ 560070 h 679132"/>
              <a:gd name="connsiteX943" fmla="*/ 3417570 w 7543800"/>
              <a:gd name="connsiteY943" fmla="*/ 518160 h 679132"/>
              <a:gd name="connsiteX944" fmla="*/ 3375660 w 7543800"/>
              <a:gd name="connsiteY944" fmla="*/ 476250 h 679132"/>
              <a:gd name="connsiteX945" fmla="*/ 2557463 w 7543800"/>
              <a:gd name="connsiteY945" fmla="*/ 621030 h 679132"/>
              <a:gd name="connsiteX946" fmla="*/ 2540318 w 7543800"/>
              <a:gd name="connsiteY946" fmla="*/ 638175 h 679132"/>
              <a:gd name="connsiteX947" fmla="*/ 2557463 w 7543800"/>
              <a:gd name="connsiteY947" fmla="*/ 655320 h 679132"/>
              <a:gd name="connsiteX948" fmla="*/ 2574608 w 7543800"/>
              <a:gd name="connsiteY948" fmla="*/ 638175 h 679132"/>
              <a:gd name="connsiteX949" fmla="*/ 2557463 w 7543800"/>
              <a:gd name="connsiteY949" fmla="*/ 621030 h 679132"/>
              <a:gd name="connsiteX950" fmla="*/ 2687955 w 7543800"/>
              <a:gd name="connsiteY950" fmla="*/ 621030 h 679132"/>
              <a:gd name="connsiteX951" fmla="*/ 2670810 w 7543800"/>
              <a:gd name="connsiteY951" fmla="*/ 638175 h 679132"/>
              <a:gd name="connsiteX952" fmla="*/ 2687955 w 7543800"/>
              <a:gd name="connsiteY952" fmla="*/ 655320 h 679132"/>
              <a:gd name="connsiteX953" fmla="*/ 2705100 w 7543800"/>
              <a:gd name="connsiteY953" fmla="*/ 638175 h 679132"/>
              <a:gd name="connsiteX954" fmla="*/ 2687955 w 7543800"/>
              <a:gd name="connsiteY954" fmla="*/ 621030 h 679132"/>
              <a:gd name="connsiteX955" fmla="*/ 3028950 w 7543800"/>
              <a:gd name="connsiteY955" fmla="*/ 619125 h 679132"/>
              <a:gd name="connsiteX956" fmla="*/ 3009900 w 7543800"/>
              <a:gd name="connsiteY956" fmla="*/ 638175 h 679132"/>
              <a:gd name="connsiteX957" fmla="*/ 3028950 w 7543800"/>
              <a:gd name="connsiteY957" fmla="*/ 657225 h 679132"/>
              <a:gd name="connsiteX958" fmla="*/ 3048000 w 7543800"/>
              <a:gd name="connsiteY958" fmla="*/ 638175 h 679132"/>
              <a:gd name="connsiteX959" fmla="*/ 3028950 w 7543800"/>
              <a:gd name="connsiteY959" fmla="*/ 619125 h 679132"/>
              <a:gd name="connsiteX960" fmla="*/ 3142298 w 7543800"/>
              <a:gd name="connsiteY960" fmla="*/ 614363 h 679132"/>
              <a:gd name="connsiteX961" fmla="*/ 3118485 w 7543800"/>
              <a:gd name="connsiteY961" fmla="*/ 638175 h 679132"/>
              <a:gd name="connsiteX962" fmla="*/ 3142298 w 7543800"/>
              <a:gd name="connsiteY962" fmla="*/ 661988 h 679132"/>
              <a:gd name="connsiteX963" fmla="*/ 3166110 w 7543800"/>
              <a:gd name="connsiteY963" fmla="*/ 638175 h 679132"/>
              <a:gd name="connsiteX964" fmla="*/ 3142298 w 7543800"/>
              <a:gd name="connsiteY964" fmla="*/ 614363 h 679132"/>
              <a:gd name="connsiteX965" fmla="*/ 3256598 w 7543800"/>
              <a:gd name="connsiteY965" fmla="*/ 609600 h 679132"/>
              <a:gd name="connsiteX966" fmla="*/ 3228023 w 7543800"/>
              <a:gd name="connsiteY966" fmla="*/ 638175 h 679132"/>
              <a:gd name="connsiteX967" fmla="*/ 3256598 w 7543800"/>
              <a:gd name="connsiteY967" fmla="*/ 666750 h 679132"/>
              <a:gd name="connsiteX968" fmla="*/ 3285173 w 7543800"/>
              <a:gd name="connsiteY968" fmla="*/ 638175 h 679132"/>
              <a:gd name="connsiteX969" fmla="*/ 3256598 w 7543800"/>
              <a:gd name="connsiteY969" fmla="*/ 609600 h 679132"/>
              <a:gd name="connsiteX970" fmla="*/ 2801303 w 7543800"/>
              <a:gd name="connsiteY970" fmla="*/ 621030 h 679132"/>
              <a:gd name="connsiteX971" fmla="*/ 2784158 w 7543800"/>
              <a:gd name="connsiteY971" fmla="*/ 638175 h 679132"/>
              <a:gd name="connsiteX972" fmla="*/ 2801303 w 7543800"/>
              <a:gd name="connsiteY972" fmla="*/ 655320 h 679132"/>
              <a:gd name="connsiteX973" fmla="*/ 2818448 w 7543800"/>
              <a:gd name="connsiteY973" fmla="*/ 638175 h 679132"/>
              <a:gd name="connsiteX974" fmla="*/ 2801303 w 7543800"/>
              <a:gd name="connsiteY974" fmla="*/ 621030 h 679132"/>
              <a:gd name="connsiteX975" fmla="*/ 2915603 w 7543800"/>
              <a:gd name="connsiteY975" fmla="*/ 621030 h 679132"/>
              <a:gd name="connsiteX976" fmla="*/ 2898458 w 7543800"/>
              <a:gd name="connsiteY976" fmla="*/ 638175 h 679132"/>
              <a:gd name="connsiteX977" fmla="*/ 2915603 w 7543800"/>
              <a:gd name="connsiteY977" fmla="*/ 655320 h 679132"/>
              <a:gd name="connsiteX978" fmla="*/ 2932748 w 7543800"/>
              <a:gd name="connsiteY978" fmla="*/ 638175 h 679132"/>
              <a:gd name="connsiteX979" fmla="*/ 2915603 w 7543800"/>
              <a:gd name="connsiteY979" fmla="*/ 621030 h 679132"/>
              <a:gd name="connsiteX980" fmla="*/ 3596640 w 7543800"/>
              <a:gd name="connsiteY980" fmla="*/ 604838 h 679132"/>
              <a:gd name="connsiteX981" fmla="*/ 3563303 w 7543800"/>
              <a:gd name="connsiteY981" fmla="*/ 638175 h 679132"/>
              <a:gd name="connsiteX982" fmla="*/ 3596640 w 7543800"/>
              <a:gd name="connsiteY982" fmla="*/ 671513 h 679132"/>
              <a:gd name="connsiteX983" fmla="*/ 3629978 w 7543800"/>
              <a:gd name="connsiteY983" fmla="*/ 638175 h 679132"/>
              <a:gd name="connsiteX984" fmla="*/ 3596640 w 7543800"/>
              <a:gd name="connsiteY984" fmla="*/ 604838 h 679132"/>
              <a:gd name="connsiteX985" fmla="*/ 3710940 w 7543800"/>
              <a:gd name="connsiteY985" fmla="*/ 609600 h 679132"/>
              <a:gd name="connsiteX986" fmla="*/ 3682365 w 7543800"/>
              <a:gd name="connsiteY986" fmla="*/ 638175 h 679132"/>
              <a:gd name="connsiteX987" fmla="*/ 3710940 w 7543800"/>
              <a:gd name="connsiteY987" fmla="*/ 666750 h 679132"/>
              <a:gd name="connsiteX988" fmla="*/ 3739515 w 7543800"/>
              <a:gd name="connsiteY988" fmla="*/ 638175 h 679132"/>
              <a:gd name="connsiteX989" fmla="*/ 3710940 w 7543800"/>
              <a:gd name="connsiteY989" fmla="*/ 609600 h 679132"/>
              <a:gd name="connsiteX990" fmla="*/ 3369945 w 7543800"/>
              <a:gd name="connsiteY990" fmla="*/ 604838 h 679132"/>
              <a:gd name="connsiteX991" fmla="*/ 3336608 w 7543800"/>
              <a:gd name="connsiteY991" fmla="*/ 638175 h 679132"/>
              <a:gd name="connsiteX992" fmla="*/ 3369945 w 7543800"/>
              <a:gd name="connsiteY992" fmla="*/ 671513 h 679132"/>
              <a:gd name="connsiteX993" fmla="*/ 3403283 w 7543800"/>
              <a:gd name="connsiteY993" fmla="*/ 638175 h 679132"/>
              <a:gd name="connsiteX994" fmla="*/ 3369945 w 7543800"/>
              <a:gd name="connsiteY994" fmla="*/ 604838 h 679132"/>
              <a:gd name="connsiteX995" fmla="*/ 3483293 w 7543800"/>
              <a:gd name="connsiteY995" fmla="*/ 595313 h 679132"/>
              <a:gd name="connsiteX996" fmla="*/ 3441383 w 7543800"/>
              <a:gd name="connsiteY996" fmla="*/ 637223 h 679132"/>
              <a:gd name="connsiteX997" fmla="*/ 3483293 w 7543800"/>
              <a:gd name="connsiteY997" fmla="*/ 679133 h 679132"/>
              <a:gd name="connsiteX998" fmla="*/ 3525203 w 7543800"/>
              <a:gd name="connsiteY998" fmla="*/ 637223 h 679132"/>
              <a:gd name="connsiteX999" fmla="*/ 3483293 w 7543800"/>
              <a:gd name="connsiteY999" fmla="*/ 595313 h 679132"/>
              <a:gd name="connsiteX1000" fmla="*/ 5211128 w 7543800"/>
              <a:gd name="connsiteY1000" fmla="*/ 8573 h 679132"/>
              <a:gd name="connsiteX1001" fmla="*/ 5177790 w 7543800"/>
              <a:gd name="connsiteY1001" fmla="*/ 41910 h 679132"/>
              <a:gd name="connsiteX1002" fmla="*/ 5211128 w 7543800"/>
              <a:gd name="connsiteY1002" fmla="*/ 75248 h 679132"/>
              <a:gd name="connsiteX1003" fmla="*/ 5244465 w 7543800"/>
              <a:gd name="connsiteY1003" fmla="*/ 41910 h 679132"/>
              <a:gd name="connsiteX1004" fmla="*/ 5211128 w 7543800"/>
              <a:gd name="connsiteY1004" fmla="*/ 8573 h 679132"/>
              <a:gd name="connsiteX1005" fmla="*/ 5326380 w 7543800"/>
              <a:gd name="connsiteY1005" fmla="*/ 13335 h 679132"/>
              <a:gd name="connsiteX1006" fmla="*/ 5297805 w 7543800"/>
              <a:gd name="connsiteY1006" fmla="*/ 41910 h 679132"/>
              <a:gd name="connsiteX1007" fmla="*/ 5326380 w 7543800"/>
              <a:gd name="connsiteY1007" fmla="*/ 70485 h 679132"/>
              <a:gd name="connsiteX1008" fmla="*/ 5354955 w 7543800"/>
              <a:gd name="connsiteY1008" fmla="*/ 41910 h 679132"/>
              <a:gd name="connsiteX1009" fmla="*/ 5326380 w 7543800"/>
              <a:gd name="connsiteY1009" fmla="*/ 13335 h 679132"/>
              <a:gd name="connsiteX1010" fmla="*/ 5556885 w 7543800"/>
              <a:gd name="connsiteY1010" fmla="*/ 22860 h 679132"/>
              <a:gd name="connsiteX1011" fmla="*/ 5537835 w 7543800"/>
              <a:gd name="connsiteY1011" fmla="*/ 41910 h 679132"/>
              <a:gd name="connsiteX1012" fmla="*/ 5556885 w 7543800"/>
              <a:gd name="connsiteY1012" fmla="*/ 60960 h 679132"/>
              <a:gd name="connsiteX1013" fmla="*/ 5575935 w 7543800"/>
              <a:gd name="connsiteY1013" fmla="*/ 41910 h 679132"/>
              <a:gd name="connsiteX1014" fmla="*/ 5556885 w 7543800"/>
              <a:gd name="connsiteY1014" fmla="*/ 22860 h 679132"/>
              <a:gd name="connsiteX1015" fmla="*/ 5786438 w 7543800"/>
              <a:gd name="connsiteY1015" fmla="*/ 25718 h 679132"/>
              <a:gd name="connsiteX1016" fmla="*/ 5769293 w 7543800"/>
              <a:gd name="connsiteY1016" fmla="*/ 42863 h 679132"/>
              <a:gd name="connsiteX1017" fmla="*/ 5786438 w 7543800"/>
              <a:gd name="connsiteY1017" fmla="*/ 60008 h 679132"/>
              <a:gd name="connsiteX1018" fmla="*/ 5803583 w 7543800"/>
              <a:gd name="connsiteY1018" fmla="*/ 42863 h 679132"/>
              <a:gd name="connsiteX1019" fmla="*/ 5786438 w 7543800"/>
              <a:gd name="connsiteY1019" fmla="*/ 25718 h 679132"/>
              <a:gd name="connsiteX1020" fmla="*/ 5901690 w 7543800"/>
              <a:gd name="connsiteY1020" fmla="*/ 25718 h 679132"/>
              <a:gd name="connsiteX1021" fmla="*/ 5884545 w 7543800"/>
              <a:gd name="connsiteY1021" fmla="*/ 42863 h 679132"/>
              <a:gd name="connsiteX1022" fmla="*/ 5901690 w 7543800"/>
              <a:gd name="connsiteY1022" fmla="*/ 60008 h 679132"/>
              <a:gd name="connsiteX1023" fmla="*/ 5918835 w 7543800"/>
              <a:gd name="connsiteY1023" fmla="*/ 42863 h 679132"/>
              <a:gd name="connsiteX1024" fmla="*/ 5901690 w 7543800"/>
              <a:gd name="connsiteY1024" fmla="*/ 25718 h 679132"/>
              <a:gd name="connsiteX1025" fmla="*/ 5095875 w 7543800"/>
              <a:gd name="connsiteY1025" fmla="*/ 0 h 679132"/>
              <a:gd name="connsiteX1026" fmla="*/ 5053965 w 7543800"/>
              <a:gd name="connsiteY1026" fmla="*/ 41910 h 679132"/>
              <a:gd name="connsiteX1027" fmla="*/ 5095875 w 7543800"/>
              <a:gd name="connsiteY1027" fmla="*/ 83820 h 679132"/>
              <a:gd name="connsiteX1028" fmla="*/ 5137785 w 7543800"/>
              <a:gd name="connsiteY1028" fmla="*/ 41910 h 679132"/>
              <a:gd name="connsiteX1029" fmla="*/ 5095875 w 7543800"/>
              <a:gd name="connsiteY1029" fmla="*/ 0 h 679132"/>
              <a:gd name="connsiteX1030" fmla="*/ 5441633 w 7543800"/>
              <a:gd name="connsiteY1030" fmla="*/ 18098 h 679132"/>
              <a:gd name="connsiteX1031" fmla="*/ 5417820 w 7543800"/>
              <a:gd name="connsiteY1031" fmla="*/ 41910 h 679132"/>
              <a:gd name="connsiteX1032" fmla="*/ 5441633 w 7543800"/>
              <a:gd name="connsiteY1032" fmla="*/ 65723 h 679132"/>
              <a:gd name="connsiteX1033" fmla="*/ 5465445 w 7543800"/>
              <a:gd name="connsiteY1033" fmla="*/ 41910 h 679132"/>
              <a:gd name="connsiteX1034" fmla="*/ 5441633 w 7543800"/>
              <a:gd name="connsiteY1034" fmla="*/ 18098 h 679132"/>
              <a:gd name="connsiteX1035" fmla="*/ 5672138 w 7543800"/>
              <a:gd name="connsiteY1035" fmla="*/ 25718 h 679132"/>
              <a:gd name="connsiteX1036" fmla="*/ 5654993 w 7543800"/>
              <a:gd name="connsiteY1036" fmla="*/ 42863 h 679132"/>
              <a:gd name="connsiteX1037" fmla="*/ 5672138 w 7543800"/>
              <a:gd name="connsiteY1037" fmla="*/ 60008 h 679132"/>
              <a:gd name="connsiteX1038" fmla="*/ 5689283 w 7543800"/>
              <a:gd name="connsiteY1038" fmla="*/ 42863 h 679132"/>
              <a:gd name="connsiteX1039" fmla="*/ 5672138 w 7543800"/>
              <a:gd name="connsiteY1039" fmla="*/ 25718 h 679132"/>
              <a:gd name="connsiteX1040" fmla="*/ 6132195 w 7543800"/>
              <a:gd name="connsiteY1040" fmla="*/ 25718 h 679132"/>
              <a:gd name="connsiteX1041" fmla="*/ 6115050 w 7543800"/>
              <a:gd name="connsiteY1041" fmla="*/ 42863 h 679132"/>
              <a:gd name="connsiteX1042" fmla="*/ 6132195 w 7543800"/>
              <a:gd name="connsiteY1042" fmla="*/ 60008 h 679132"/>
              <a:gd name="connsiteX1043" fmla="*/ 6149340 w 7543800"/>
              <a:gd name="connsiteY1043" fmla="*/ 42863 h 679132"/>
              <a:gd name="connsiteX1044" fmla="*/ 6132195 w 7543800"/>
              <a:gd name="connsiteY1044" fmla="*/ 25718 h 679132"/>
              <a:gd name="connsiteX1045" fmla="*/ 6247448 w 7543800"/>
              <a:gd name="connsiteY1045" fmla="*/ 25718 h 679132"/>
              <a:gd name="connsiteX1046" fmla="*/ 6230303 w 7543800"/>
              <a:gd name="connsiteY1046" fmla="*/ 42863 h 679132"/>
              <a:gd name="connsiteX1047" fmla="*/ 6247448 w 7543800"/>
              <a:gd name="connsiteY1047" fmla="*/ 60008 h 679132"/>
              <a:gd name="connsiteX1048" fmla="*/ 6264593 w 7543800"/>
              <a:gd name="connsiteY1048" fmla="*/ 42863 h 679132"/>
              <a:gd name="connsiteX1049" fmla="*/ 6247448 w 7543800"/>
              <a:gd name="connsiteY1049" fmla="*/ 25718 h 679132"/>
              <a:gd name="connsiteX1050" fmla="*/ 6016943 w 7543800"/>
              <a:gd name="connsiteY1050" fmla="*/ 25718 h 679132"/>
              <a:gd name="connsiteX1051" fmla="*/ 5999798 w 7543800"/>
              <a:gd name="connsiteY1051" fmla="*/ 42863 h 679132"/>
              <a:gd name="connsiteX1052" fmla="*/ 6016943 w 7543800"/>
              <a:gd name="connsiteY1052" fmla="*/ 60008 h 679132"/>
              <a:gd name="connsiteX1053" fmla="*/ 6034088 w 7543800"/>
              <a:gd name="connsiteY1053" fmla="*/ 42863 h 679132"/>
              <a:gd name="connsiteX1054" fmla="*/ 6016943 w 7543800"/>
              <a:gd name="connsiteY1054" fmla="*/ 25718 h 679132"/>
              <a:gd name="connsiteX1055" fmla="*/ 5169218 w 7543800"/>
              <a:gd name="connsiteY1055" fmla="*/ 127635 h 679132"/>
              <a:gd name="connsiteX1056" fmla="*/ 5135880 w 7543800"/>
              <a:gd name="connsiteY1056" fmla="*/ 160973 h 679132"/>
              <a:gd name="connsiteX1057" fmla="*/ 5169218 w 7543800"/>
              <a:gd name="connsiteY1057" fmla="*/ 194310 h 679132"/>
              <a:gd name="connsiteX1058" fmla="*/ 5202555 w 7543800"/>
              <a:gd name="connsiteY1058" fmla="*/ 160973 h 679132"/>
              <a:gd name="connsiteX1059" fmla="*/ 5169218 w 7543800"/>
              <a:gd name="connsiteY1059" fmla="*/ 127635 h 679132"/>
              <a:gd name="connsiteX1060" fmla="*/ 5392103 w 7543800"/>
              <a:gd name="connsiteY1060" fmla="*/ 127635 h 679132"/>
              <a:gd name="connsiteX1061" fmla="*/ 5358765 w 7543800"/>
              <a:gd name="connsiteY1061" fmla="*/ 160973 h 679132"/>
              <a:gd name="connsiteX1062" fmla="*/ 5392103 w 7543800"/>
              <a:gd name="connsiteY1062" fmla="*/ 194310 h 679132"/>
              <a:gd name="connsiteX1063" fmla="*/ 5425440 w 7543800"/>
              <a:gd name="connsiteY1063" fmla="*/ 160973 h 679132"/>
              <a:gd name="connsiteX1064" fmla="*/ 5392103 w 7543800"/>
              <a:gd name="connsiteY1064" fmla="*/ 127635 h 679132"/>
              <a:gd name="connsiteX1065" fmla="*/ 5615940 w 7543800"/>
              <a:gd name="connsiteY1065" fmla="*/ 137160 h 679132"/>
              <a:gd name="connsiteX1066" fmla="*/ 5592128 w 7543800"/>
              <a:gd name="connsiteY1066" fmla="*/ 160973 h 679132"/>
              <a:gd name="connsiteX1067" fmla="*/ 5615940 w 7543800"/>
              <a:gd name="connsiteY1067" fmla="*/ 184785 h 679132"/>
              <a:gd name="connsiteX1068" fmla="*/ 5639753 w 7543800"/>
              <a:gd name="connsiteY1068" fmla="*/ 160973 h 679132"/>
              <a:gd name="connsiteX1069" fmla="*/ 5615940 w 7543800"/>
              <a:gd name="connsiteY1069" fmla="*/ 137160 h 679132"/>
              <a:gd name="connsiteX1070" fmla="*/ 5838825 w 7543800"/>
              <a:gd name="connsiteY1070" fmla="*/ 144780 h 679132"/>
              <a:gd name="connsiteX1071" fmla="*/ 5821680 w 7543800"/>
              <a:gd name="connsiteY1071" fmla="*/ 161925 h 679132"/>
              <a:gd name="connsiteX1072" fmla="*/ 5838825 w 7543800"/>
              <a:gd name="connsiteY1072" fmla="*/ 179070 h 679132"/>
              <a:gd name="connsiteX1073" fmla="*/ 5855970 w 7543800"/>
              <a:gd name="connsiteY1073" fmla="*/ 161925 h 679132"/>
              <a:gd name="connsiteX1074" fmla="*/ 5838825 w 7543800"/>
              <a:gd name="connsiteY1074" fmla="*/ 144780 h 679132"/>
              <a:gd name="connsiteX1075" fmla="*/ 5951220 w 7543800"/>
              <a:gd name="connsiteY1075" fmla="*/ 144780 h 679132"/>
              <a:gd name="connsiteX1076" fmla="*/ 5934075 w 7543800"/>
              <a:gd name="connsiteY1076" fmla="*/ 161925 h 679132"/>
              <a:gd name="connsiteX1077" fmla="*/ 5951220 w 7543800"/>
              <a:gd name="connsiteY1077" fmla="*/ 179070 h 679132"/>
              <a:gd name="connsiteX1078" fmla="*/ 5968365 w 7543800"/>
              <a:gd name="connsiteY1078" fmla="*/ 161925 h 679132"/>
              <a:gd name="connsiteX1079" fmla="*/ 5951220 w 7543800"/>
              <a:gd name="connsiteY1079" fmla="*/ 144780 h 679132"/>
              <a:gd name="connsiteX1080" fmla="*/ 5504498 w 7543800"/>
              <a:gd name="connsiteY1080" fmla="*/ 132398 h 679132"/>
              <a:gd name="connsiteX1081" fmla="*/ 5475923 w 7543800"/>
              <a:gd name="connsiteY1081" fmla="*/ 160973 h 679132"/>
              <a:gd name="connsiteX1082" fmla="*/ 5504498 w 7543800"/>
              <a:gd name="connsiteY1082" fmla="*/ 189548 h 679132"/>
              <a:gd name="connsiteX1083" fmla="*/ 5533073 w 7543800"/>
              <a:gd name="connsiteY1083" fmla="*/ 160973 h 679132"/>
              <a:gd name="connsiteX1084" fmla="*/ 5504498 w 7543800"/>
              <a:gd name="connsiteY1084" fmla="*/ 132398 h 679132"/>
              <a:gd name="connsiteX1085" fmla="*/ 5727383 w 7543800"/>
              <a:gd name="connsiteY1085" fmla="*/ 141923 h 679132"/>
              <a:gd name="connsiteX1086" fmla="*/ 5708333 w 7543800"/>
              <a:gd name="connsiteY1086" fmla="*/ 160973 h 679132"/>
              <a:gd name="connsiteX1087" fmla="*/ 5727383 w 7543800"/>
              <a:gd name="connsiteY1087" fmla="*/ 180023 h 679132"/>
              <a:gd name="connsiteX1088" fmla="*/ 5746433 w 7543800"/>
              <a:gd name="connsiteY1088" fmla="*/ 160973 h 679132"/>
              <a:gd name="connsiteX1089" fmla="*/ 5727383 w 7543800"/>
              <a:gd name="connsiteY1089" fmla="*/ 141923 h 679132"/>
              <a:gd name="connsiteX1090" fmla="*/ 6174105 w 7543800"/>
              <a:gd name="connsiteY1090" fmla="*/ 144780 h 679132"/>
              <a:gd name="connsiteX1091" fmla="*/ 6156960 w 7543800"/>
              <a:gd name="connsiteY1091" fmla="*/ 161925 h 679132"/>
              <a:gd name="connsiteX1092" fmla="*/ 6174105 w 7543800"/>
              <a:gd name="connsiteY1092" fmla="*/ 179070 h 679132"/>
              <a:gd name="connsiteX1093" fmla="*/ 6191250 w 7543800"/>
              <a:gd name="connsiteY1093" fmla="*/ 161925 h 679132"/>
              <a:gd name="connsiteX1094" fmla="*/ 6174105 w 7543800"/>
              <a:gd name="connsiteY1094" fmla="*/ 144780 h 679132"/>
              <a:gd name="connsiteX1095" fmla="*/ 6286500 w 7543800"/>
              <a:gd name="connsiteY1095" fmla="*/ 144780 h 679132"/>
              <a:gd name="connsiteX1096" fmla="*/ 6269355 w 7543800"/>
              <a:gd name="connsiteY1096" fmla="*/ 161925 h 679132"/>
              <a:gd name="connsiteX1097" fmla="*/ 6286500 w 7543800"/>
              <a:gd name="connsiteY1097" fmla="*/ 179070 h 679132"/>
              <a:gd name="connsiteX1098" fmla="*/ 6303645 w 7543800"/>
              <a:gd name="connsiteY1098" fmla="*/ 161925 h 679132"/>
              <a:gd name="connsiteX1099" fmla="*/ 6286500 w 7543800"/>
              <a:gd name="connsiteY1099" fmla="*/ 144780 h 679132"/>
              <a:gd name="connsiteX1100" fmla="*/ 6062663 w 7543800"/>
              <a:gd name="connsiteY1100" fmla="*/ 144780 h 679132"/>
              <a:gd name="connsiteX1101" fmla="*/ 6045518 w 7543800"/>
              <a:gd name="connsiteY1101" fmla="*/ 161925 h 679132"/>
              <a:gd name="connsiteX1102" fmla="*/ 6062663 w 7543800"/>
              <a:gd name="connsiteY1102" fmla="*/ 179070 h 679132"/>
              <a:gd name="connsiteX1103" fmla="*/ 6079808 w 7543800"/>
              <a:gd name="connsiteY1103" fmla="*/ 161925 h 679132"/>
              <a:gd name="connsiteX1104" fmla="*/ 6062663 w 7543800"/>
              <a:gd name="connsiteY1104" fmla="*/ 144780 h 679132"/>
              <a:gd name="connsiteX1105" fmla="*/ 5280660 w 7543800"/>
              <a:gd name="connsiteY1105" fmla="*/ 119063 h 679132"/>
              <a:gd name="connsiteX1106" fmla="*/ 5238750 w 7543800"/>
              <a:gd name="connsiteY1106" fmla="*/ 160973 h 679132"/>
              <a:gd name="connsiteX1107" fmla="*/ 5280660 w 7543800"/>
              <a:gd name="connsiteY1107" fmla="*/ 202883 h 679132"/>
              <a:gd name="connsiteX1108" fmla="*/ 5322570 w 7543800"/>
              <a:gd name="connsiteY1108" fmla="*/ 160973 h 679132"/>
              <a:gd name="connsiteX1109" fmla="*/ 5280660 w 7543800"/>
              <a:gd name="connsiteY1109" fmla="*/ 119063 h 679132"/>
              <a:gd name="connsiteX1110" fmla="*/ 5118735 w 7543800"/>
              <a:gd name="connsiteY1110" fmla="*/ 251460 h 679132"/>
              <a:gd name="connsiteX1111" fmla="*/ 5090160 w 7543800"/>
              <a:gd name="connsiteY1111" fmla="*/ 280035 h 679132"/>
              <a:gd name="connsiteX1112" fmla="*/ 5118735 w 7543800"/>
              <a:gd name="connsiteY1112" fmla="*/ 308610 h 679132"/>
              <a:gd name="connsiteX1113" fmla="*/ 5147310 w 7543800"/>
              <a:gd name="connsiteY1113" fmla="*/ 280035 h 679132"/>
              <a:gd name="connsiteX1114" fmla="*/ 5118735 w 7543800"/>
              <a:gd name="connsiteY1114" fmla="*/ 251460 h 679132"/>
              <a:gd name="connsiteX1115" fmla="*/ 5249228 w 7543800"/>
              <a:gd name="connsiteY1115" fmla="*/ 246698 h 679132"/>
              <a:gd name="connsiteX1116" fmla="*/ 5215890 w 7543800"/>
              <a:gd name="connsiteY1116" fmla="*/ 280035 h 679132"/>
              <a:gd name="connsiteX1117" fmla="*/ 5249228 w 7543800"/>
              <a:gd name="connsiteY1117" fmla="*/ 313373 h 679132"/>
              <a:gd name="connsiteX1118" fmla="*/ 5282565 w 7543800"/>
              <a:gd name="connsiteY1118" fmla="*/ 280035 h 679132"/>
              <a:gd name="connsiteX1119" fmla="*/ 5249228 w 7543800"/>
              <a:gd name="connsiteY1119" fmla="*/ 246698 h 679132"/>
              <a:gd name="connsiteX1120" fmla="*/ 5590223 w 7543800"/>
              <a:gd name="connsiteY1120" fmla="*/ 251460 h 679132"/>
              <a:gd name="connsiteX1121" fmla="*/ 5561648 w 7543800"/>
              <a:gd name="connsiteY1121" fmla="*/ 280035 h 679132"/>
              <a:gd name="connsiteX1122" fmla="*/ 5590223 w 7543800"/>
              <a:gd name="connsiteY1122" fmla="*/ 308610 h 679132"/>
              <a:gd name="connsiteX1123" fmla="*/ 5618798 w 7543800"/>
              <a:gd name="connsiteY1123" fmla="*/ 280035 h 679132"/>
              <a:gd name="connsiteX1124" fmla="*/ 5590223 w 7543800"/>
              <a:gd name="connsiteY1124" fmla="*/ 251460 h 679132"/>
              <a:gd name="connsiteX1125" fmla="*/ 5816918 w 7543800"/>
              <a:gd name="connsiteY1125" fmla="*/ 260985 h 679132"/>
              <a:gd name="connsiteX1126" fmla="*/ 5797868 w 7543800"/>
              <a:gd name="connsiteY1126" fmla="*/ 280035 h 679132"/>
              <a:gd name="connsiteX1127" fmla="*/ 5816918 w 7543800"/>
              <a:gd name="connsiteY1127" fmla="*/ 299085 h 679132"/>
              <a:gd name="connsiteX1128" fmla="*/ 5835968 w 7543800"/>
              <a:gd name="connsiteY1128" fmla="*/ 280035 h 679132"/>
              <a:gd name="connsiteX1129" fmla="*/ 5816918 w 7543800"/>
              <a:gd name="connsiteY1129" fmla="*/ 260985 h 679132"/>
              <a:gd name="connsiteX1130" fmla="*/ 5931218 w 7543800"/>
              <a:gd name="connsiteY1130" fmla="*/ 263843 h 679132"/>
              <a:gd name="connsiteX1131" fmla="*/ 5914073 w 7543800"/>
              <a:gd name="connsiteY1131" fmla="*/ 280988 h 679132"/>
              <a:gd name="connsiteX1132" fmla="*/ 5931218 w 7543800"/>
              <a:gd name="connsiteY1132" fmla="*/ 298133 h 679132"/>
              <a:gd name="connsiteX1133" fmla="*/ 5948363 w 7543800"/>
              <a:gd name="connsiteY1133" fmla="*/ 280988 h 679132"/>
              <a:gd name="connsiteX1134" fmla="*/ 5931218 w 7543800"/>
              <a:gd name="connsiteY1134" fmla="*/ 263843 h 679132"/>
              <a:gd name="connsiteX1135" fmla="*/ 5475923 w 7543800"/>
              <a:gd name="connsiteY1135" fmla="*/ 246698 h 679132"/>
              <a:gd name="connsiteX1136" fmla="*/ 5442585 w 7543800"/>
              <a:gd name="connsiteY1136" fmla="*/ 280035 h 679132"/>
              <a:gd name="connsiteX1137" fmla="*/ 5475923 w 7543800"/>
              <a:gd name="connsiteY1137" fmla="*/ 313373 h 679132"/>
              <a:gd name="connsiteX1138" fmla="*/ 5509260 w 7543800"/>
              <a:gd name="connsiteY1138" fmla="*/ 280035 h 679132"/>
              <a:gd name="connsiteX1139" fmla="*/ 5475923 w 7543800"/>
              <a:gd name="connsiteY1139" fmla="*/ 246698 h 679132"/>
              <a:gd name="connsiteX1140" fmla="*/ 5703570 w 7543800"/>
              <a:gd name="connsiteY1140" fmla="*/ 256223 h 679132"/>
              <a:gd name="connsiteX1141" fmla="*/ 5679758 w 7543800"/>
              <a:gd name="connsiteY1141" fmla="*/ 280035 h 679132"/>
              <a:gd name="connsiteX1142" fmla="*/ 5703570 w 7543800"/>
              <a:gd name="connsiteY1142" fmla="*/ 303848 h 679132"/>
              <a:gd name="connsiteX1143" fmla="*/ 5727383 w 7543800"/>
              <a:gd name="connsiteY1143" fmla="*/ 280035 h 679132"/>
              <a:gd name="connsiteX1144" fmla="*/ 5703570 w 7543800"/>
              <a:gd name="connsiteY1144" fmla="*/ 256223 h 679132"/>
              <a:gd name="connsiteX1145" fmla="*/ 6157913 w 7543800"/>
              <a:gd name="connsiteY1145" fmla="*/ 263843 h 679132"/>
              <a:gd name="connsiteX1146" fmla="*/ 6140768 w 7543800"/>
              <a:gd name="connsiteY1146" fmla="*/ 280988 h 679132"/>
              <a:gd name="connsiteX1147" fmla="*/ 6157913 w 7543800"/>
              <a:gd name="connsiteY1147" fmla="*/ 298133 h 679132"/>
              <a:gd name="connsiteX1148" fmla="*/ 6175058 w 7543800"/>
              <a:gd name="connsiteY1148" fmla="*/ 280988 h 679132"/>
              <a:gd name="connsiteX1149" fmla="*/ 6157913 w 7543800"/>
              <a:gd name="connsiteY1149" fmla="*/ 263843 h 679132"/>
              <a:gd name="connsiteX1150" fmla="*/ 6272213 w 7543800"/>
              <a:gd name="connsiteY1150" fmla="*/ 263843 h 679132"/>
              <a:gd name="connsiteX1151" fmla="*/ 6255068 w 7543800"/>
              <a:gd name="connsiteY1151" fmla="*/ 280988 h 679132"/>
              <a:gd name="connsiteX1152" fmla="*/ 6272213 w 7543800"/>
              <a:gd name="connsiteY1152" fmla="*/ 298133 h 679132"/>
              <a:gd name="connsiteX1153" fmla="*/ 6289358 w 7543800"/>
              <a:gd name="connsiteY1153" fmla="*/ 280988 h 679132"/>
              <a:gd name="connsiteX1154" fmla="*/ 6272213 w 7543800"/>
              <a:gd name="connsiteY1154" fmla="*/ 263843 h 679132"/>
              <a:gd name="connsiteX1155" fmla="*/ 6044565 w 7543800"/>
              <a:gd name="connsiteY1155" fmla="*/ 263843 h 679132"/>
              <a:gd name="connsiteX1156" fmla="*/ 6027420 w 7543800"/>
              <a:gd name="connsiteY1156" fmla="*/ 280988 h 679132"/>
              <a:gd name="connsiteX1157" fmla="*/ 6044565 w 7543800"/>
              <a:gd name="connsiteY1157" fmla="*/ 298133 h 679132"/>
              <a:gd name="connsiteX1158" fmla="*/ 6061710 w 7543800"/>
              <a:gd name="connsiteY1158" fmla="*/ 280988 h 679132"/>
              <a:gd name="connsiteX1159" fmla="*/ 6044565 w 7543800"/>
              <a:gd name="connsiteY1159" fmla="*/ 263843 h 679132"/>
              <a:gd name="connsiteX1160" fmla="*/ 5362575 w 7543800"/>
              <a:gd name="connsiteY1160" fmla="*/ 238125 h 679132"/>
              <a:gd name="connsiteX1161" fmla="*/ 5320665 w 7543800"/>
              <a:gd name="connsiteY1161" fmla="*/ 280035 h 679132"/>
              <a:gd name="connsiteX1162" fmla="*/ 5362575 w 7543800"/>
              <a:gd name="connsiteY1162" fmla="*/ 321945 h 679132"/>
              <a:gd name="connsiteX1163" fmla="*/ 5404485 w 7543800"/>
              <a:gd name="connsiteY1163" fmla="*/ 280035 h 679132"/>
              <a:gd name="connsiteX1164" fmla="*/ 5362575 w 7543800"/>
              <a:gd name="connsiteY1164" fmla="*/ 238125 h 679132"/>
              <a:gd name="connsiteX1165" fmla="*/ 3828098 w 7543800"/>
              <a:gd name="connsiteY1165" fmla="*/ 18098 h 679132"/>
              <a:gd name="connsiteX1166" fmla="*/ 3804285 w 7543800"/>
              <a:gd name="connsiteY1166" fmla="*/ 41910 h 679132"/>
              <a:gd name="connsiteX1167" fmla="*/ 3828098 w 7543800"/>
              <a:gd name="connsiteY1167" fmla="*/ 65723 h 679132"/>
              <a:gd name="connsiteX1168" fmla="*/ 3851910 w 7543800"/>
              <a:gd name="connsiteY1168" fmla="*/ 41910 h 679132"/>
              <a:gd name="connsiteX1169" fmla="*/ 3828098 w 7543800"/>
              <a:gd name="connsiteY1169" fmla="*/ 18098 h 679132"/>
              <a:gd name="connsiteX1170" fmla="*/ 3943350 w 7543800"/>
              <a:gd name="connsiteY1170" fmla="*/ 13335 h 679132"/>
              <a:gd name="connsiteX1171" fmla="*/ 3914775 w 7543800"/>
              <a:gd name="connsiteY1171" fmla="*/ 41910 h 679132"/>
              <a:gd name="connsiteX1172" fmla="*/ 3943350 w 7543800"/>
              <a:gd name="connsiteY1172" fmla="*/ 70485 h 679132"/>
              <a:gd name="connsiteX1173" fmla="*/ 3971925 w 7543800"/>
              <a:gd name="connsiteY1173" fmla="*/ 41910 h 679132"/>
              <a:gd name="connsiteX1174" fmla="*/ 3943350 w 7543800"/>
              <a:gd name="connsiteY1174" fmla="*/ 13335 h 679132"/>
              <a:gd name="connsiteX1175" fmla="*/ 4289108 w 7543800"/>
              <a:gd name="connsiteY1175" fmla="*/ 8573 h 679132"/>
              <a:gd name="connsiteX1176" fmla="*/ 4255770 w 7543800"/>
              <a:gd name="connsiteY1176" fmla="*/ 41910 h 679132"/>
              <a:gd name="connsiteX1177" fmla="*/ 4289108 w 7543800"/>
              <a:gd name="connsiteY1177" fmla="*/ 75248 h 679132"/>
              <a:gd name="connsiteX1178" fmla="*/ 4322445 w 7543800"/>
              <a:gd name="connsiteY1178" fmla="*/ 41910 h 679132"/>
              <a:gd name="connsiteX1179" fmla="*/ 4289108 w 7543800"/>
              <a:gd name="connsiteY1179" fmla="*/ 8573 h 679132"/>
              <a:gd name="connsiteX1180" fmla="*/ 4519613 w 7543800"/>
              <a:gd name="connsiteY1180" fmla="*/ 18098 h 679132"/>
              <a:gd name="connsiteX1181" fmla="*/ 4495800 w 7543800"/>
              <a:gd name="connsiteY1181" fmla="*/ 41910 h 679132"/>
              <a:gd name="connsiteX1182" fmla="*/ 4519613 w 7543800"/>
              <a:gd name="connsiteY1182" fmla="*/ 65723 h 679132"/>
              <a:gd name="connsiteX1183" fmla="*/ 4543425 w 7543800"/>
              <a:gd name="connsiteY1183" fmla="*/ 41910 h 679132"/>
              <a:gd name="connsiteX1184" fmla="*/ 4519613 w 7543800"/>
              <a:gd name="connsiteY1184" fmla="*/ 18098 h 679132"/>
              <a:gd name="connsiteX1185" fmla="*/ 4634865 w 7543800"/>
              <a:gd name="connsiteY1185" fmla="*/ 22860 h 679132"/>
              <a:gd name="connsiteX1186" fmla="*/ 4615815 w 7543800"/>
              <a:gd name="connsiteY1186" fmla="*/ 41910 h 679132"/>
              <a:gd name="connsiteX1187" fmla="*/ 4634865 w 7543800"/>
              <a:gd name="connsiteY1187" fmla="*/ 60960 h 679132"/>
              <a:gd name="connsiteX1188" fmla="*/ 4653915 w 7543800"/>
              <a:gd name="connsiteY1188" fmla="*/ 41910 h 679132"/>
              <a:gd name="connsiteX1189" fmla="*/ 4634865 w 7543800"/>
              <a:gd name="connsiteY1189" fmla="*/ 22860 h 679132"/>
              <a:gd name="connsiteX1190" fmla="*/ 4058603 w 7543800"/>
              <a:gd name="connsiteY1190" fmla="*/ 8573 h 679132"/>
              <a:gd name="connsiteX1191" fmla="*/ 4025265 w 7543800"/>
              <a:gd name="connsiteY1191" fmla="*/ 41910 h 679132"/>
              <a:gd name="connsiteX1192" fmla="*/ 4058603 w 7543800"/>
              <a:gd name="connsiteY1192" fmla="*/ 75248 h 679132"/>
              <a:gd name="connsiteX1193" fmla="*/ 4091940 w 7543800"/>
              <a:gd name="connsiteY1193" fmla="*/ 41910 h 679132"/>
              <a:gd name="connsiteX1194" fmla="*/ 4058603 w 7543800"/>
              <a:gd name="connsiteY1194" fmla="*/ 8573 h 679132"/>
              <a:gd name="connsiteX1195" fmla="*/ 4404360 w 7543800"/>
              <a:gd name="connsiteY1195" fmla="*/ 13335 h 679132"/>
              <a:gd name="connsiteX1196" fmla="*/ 4375785 w 7543800"/>
              <a:gd name="connsiteY1196" fmla="*/ 41910 h 679132"/>
              <a:gd name="connsiteX1197" fmla="*/ 4404360 w 7543800"/>
              <a:gd name="connsiteY1197" fmla="*/ 70485 h 679132"/>
              <a:gd name="connsiteX1198" fmla="*/ 4432935 w 7543800"/>
              <a:gd name="connsiteY1198" fmla="*/ 41910 h 679132"/>
              <a:gd name="connsiteX1199" fmla="*/ 4404360 w 7543800"/>
              <a:gd name="connsiteY1199" fmla="*/ 13335 h 679132"/>
              <a:gd name="connsiteX1200" fmla="*/ 4865370 w 7543800"/>
              <a:gd name="connsiteY1200" fmla="*/ 25718 h 679132"/>
              <a:gd name="connsiteX1201" fmla="*/ 4848225 w 7543800"/>
              <a:gd name="connsiteY1201" fmla="*/ 42863 h 679132"/>
              <a:gd name="connsiteX1202" fmla="*/ 4865370 w 7543800"/>
              <a:gd name="connsiteY1202" fmla="*/ 60008 h 679132"/>
              <a:gd name="connsiteX1203" fmla="*/ 4882515 w 7543800"/>
              <a:gd name="connsiteY1203" fmla="*/ 42863 h 679132"/>
              <a:gd name="connsiteX1204" fmla="*/ 4865370 w 7543800"/>
              <a:gd name="connsiteY1204" fmla="*/ 25718 h 679132"/>
              <a:gd name="connsiteX1205" fmla="*/ 4980623 w 7543800"/>
              <a:gd name="connsiteY1205" fmla="*/ 25718 h 679132"/>
              <a:gd name="connsiteX1206" fmla="*/ 4963478 w 7543800"/>
              <a:gd name="connsiteY1206" fmla="*/ 42863 h 679132"/>
              <a:gd name="connsiteX1207" fmla="*/ 4980623 w 7543800"/>
              <a:gd name="connsiteY1207" fmla="*/ 60008 h 679132"/>
              <a:gd name="connsiteX1208" fmla="*/ 4997768 w 7543800"/>
              <a:gd name="connsiteY1208" fmla="*/ 42863 h 679132"/>
              <a:gd name="connsiteX1209" fmla="*/ 4980623 w 7543800"/>
              <a:gd name="connsiteY1209" fmla="*/ 25718 h 679132"/>
              <a:gd name="connsiteX1210" fmla="*/ 4750118 w 7543800"/>
              <a:gd name="connsiteY1210" fmla="*/ 25718 h 679132"/>
              <a:gd name="connsiteX1211" fmla="*/ 4732973 w 7543800"/>
              <a:gd name="connsiteY1211" fmla="*/ 42863 h 679132"/>
              <a:gd name="connsiteX1212" fmla="*/ 4750118 w 7543800"/>
              <a:gd name="connsiteY1212" fmla="*/ 60008 h 679132"/>
              <a:gd name="connsiteX1213" fmla="*/ 4767263 w 7543800"/>
              <a:gd name="connsiteY1213" fmla="*/ 42863 h 679132"/>
              <a:gd name="connsiteX1214" fmla="*/ 4750118 w 7543800"/>
              <a:gd name="connsiteY1214" fmla="*/ 25718 h 679132"/>
              <a:gd name="connsiteX1215" fmla="*/ 4173855 w 7543800"/>
              <a:gd name="connsiteY1215" fmla="*/ 0 h 679132"/>
              <a:gd name="connsiteX1216" fmla="*/ 4131945 w 7543800"/>
              <a:gd name="connsiteY1216" fmla="*/ 41910 h 679132"/>
              <a:gd name="connsiteX1217" fmla="*/ 4173855 w 7543800"/>
              <a:gd name="connsiteY1217" fmla="*/ 83820 h 679132"/>
              <a:gd name="connsiteX1218" fmla="*/ 4215765 w 7543800"/>
              <a:gd name="connsiteY1218" fmla="*/ 41910 h 679132"/>
              <a:gd name="connsiteX1219" fmla="*/ 4173855 w 7543800"/>
              <a:gd name="connsiteY1219" fmla="*/ 0 h 679132"/>
              <a:gd name="connsiteX1220" fmla="*/ 4387215 w 7543800"/>
              <a:gd name="connsiteY1220" fmla="*/ 119063 h 679132"/>
              <a:gd name="connsiteX1221" fmla="*/ 4345305 w 7543800"/>
              <a:gd name="connsiteY1221" fmla="*/ 160973 h 679132"/>
              <a:gd name="connsiteX1222" fmla="*/ 4387215 w 7543800"/>
              <a:gd name="connsiteY1222" fmla="*/ 202883 h 679132"/>
              <a:gd name="connsiteX1223" fmla="*/ 4429125 w 7543800"/>
              <a:gd name="connsiteY1223" fmla="*/ 160973 h 679132"/>
              <a:gd name="connsiteX1224" fmla="*/ 4387215 w 7543800"/>
              <a:gd name="connsiteY1224" fmla="*/ 119063 h 679132"/>
              <a:gd name="connsiteX1225" fmla="*/ 3826193 w 7543800"/>
              <a:gd name="connsiteY1225" fmla="*/ 141923 h 679132"/>
              <a:gd name="connsiteX1226" fmla="*/ 3809048 w 7543800"/>
              <a:gd name="connsiteY1226" fmla="*/ 162878 h 679132"/>
              <a:gd name="connsiteX1227" fmla="*/ 3830003 w 7543800"/>
              <a:gd name="connsiteY1227" fmla="*/ 180023 h 679132"/>
              <a:gd name="connsiteX1228" fmla="*/ 3847148 w 7543800"/>
              <a:gd name="connsiteY1228" fmla="*/ 159068 h 679132"/>
              <a:gd name="connsiteX1229" fmla="*/ 3826193 w 7543800"/>
              <a:gd name="connsiteY1229" fmla="*/ 141923 h 679132"/>
              <a:gd name="connsiteX1230" fmla="*/ 3939540 w 7543800"/>
              <a:gd name="connsiteY1230" fmla="*/ 137160 h 679132"/>
              <a:gd name="connsiteX1231" fmla="*/ 3915728 w 7543800"/>
              <a:gd name="connsiteY1231" fmla="*/ 160973 h 679132"/>
              <a:gd name="connsiteX1232" fmla="*/ 3939540 w 7543800"/>
              <a:gd name="connsiteY1232" fmla="*/ 184785 h 679132"/>
              <a:gd name="connsiteX1233" fmla="*/ 3963353 w 7543800"/>
              <a:gd name="connsiteY1233" fmla="*/ 160973 h 679132"/>
              <a:gd name="connsiteX1234" fmla="*/ 3939540 w 7543800"/>
              <a:gd name="connsiteY1234" fmla="*/ 137160 h 679132"/>
              <a:gd name="connsiteX1235" fmla="*/ 4163378 w 7543800"/>
              <a:gd name="connsiteY1235" fmla="*/ 127635 h 679132"/>
              <a:gd name="connsiteX1236" fmla="*/ 4130040 w 7543800"/>
              <a:gd name="connsiteY1236" fmla="*/ 160973 h 679132"/>
              <a:gd name="connsiteX1237" fmla="*/ 4163378 w 7543800"/>
              <a:gd name="connsiteY1237" fmla="*/ 194310 h 679132"/>
              <a:gd name="connsiteX1238" fmla="*/ 4196715 w 7543800"/>
              <a:gd name="connsiteY1238" fmla="*/ 160973 h 679132"/>
              <a:gd name="connsiteX1239" fmla="*/ 4163378 w 7543800"/>
              <a:gd name="connsiteY1239" fmla="*/ 127635 h 679132"/>
              <a:gd name="connsiteX1240" fmla="*/ 4610100 w 7543800"/>
              <a:gd name="connsiteY1240" fmla="*/ 132398 h 679132"/>
              <a:gd name="connsiteX1241" fmla="*/ 4581525 w 7543800"/>
              <a:gd name="connsiteY1241" fmla="*/ 160973 h 679132"/>
              <a:gd name="connsiteX1242" fmla="*/ 4610100 w 7543800"/>
              <a:gd name="connsiteY1242" fmla="*/ 189548 h 679132"/>
              <a:gd name="connsiteX1243" fmla="*/ 4638675 w 7543800"/>
              <a:gd name="connsiteY1243" fmla="*/ 160973 h 679132"/>
              <a:gd name="connsiteX1244" fmla="*/ 4610100 w 7543800"/>
              <a:gd name="connsiteY1244" fmla="*/ 132398 h 679132"/>
              <a:gd name="connsiteX1245" fmla="*/ 4722495 w 7543800"/>
              <a:gd name="connsiteY1245" fmla="*/ 137160 h 679132"/>
              <a:gd name="connsiteX1246" fmla="*/ 4698683 w 7543800"/>
              <a:gd name="connsiteY1246" fmla="*/ 160973 h 679132"/>
              <a:gd name="connsiteX1247" fmla="*/ 4722495 w 7543800"/>
              <a:gd name="connsiteY1247" fmla="*/ 184785 h 679132"/>
              <a:gd name="connsiteX1248" fmla="*/ 4746308 w 7543800"/>
              <a:gd name="connsiteY1248" fmla="*/ 160973 h 679132"/>
              <a:gd name="connsiteX1249" fmla="*/ 4722495 w 7543800"/>
              <a:gd name="connsiteY1249" fmla="*/ 137160 h 679132"/>
              <a:gd name="connsiteX1250" fmla="*/ 4051935 w 7543800"/>
              <a:gd name="connsiteY1250" fmla="*/ 132398 h 679132"/>
              <a:gd name="connsiteX1251" fmla="*/ 4023360 w 7543800"/>
              <a:gd name="connsiteY1251" fmla="*/ 160973 h 679132"/>
              <a:gd name="connsiteX1252" fmla="*/ 4051935 w 7543800"/>
              <a:gd name="connsiteY1252" fmla="*/ 189548 h 679132"/>
              <a:gd name="connsiteX1253" fmla="*/ 4080510 w 7543800"/>
              <a:gd name="connsiteY1253" fmla="*/ 160973 h 679132"/>
              <a:gd name="connsiteX1254" fmla="*/ 4051935 w 7543800"/>
              <a:gd name="connsiteY1254" fmla="*/ 132398 h 679132"/>
              <a:gd name="connsiteX1255" fmla="*/ 4498658 w 7543800"/>
              <a:gd name="connsiteY1255" fmla="*/ 127635 h 679132"/>
              <a:gd name="connsiteX1256" fmla="*/ 4465320 w 7543800"/>
              <a:gd name="connsiteY1256" fmla="*/ 160973 h 679132"/>
              <a:gd name="connsiteX1257" fmla="*/ 4498658 w 7543800"/>
              <a:gd name="connsiteY1257" fmla="*/ 194310 h 679132"/>
              <a:gd name="connsiteX1258" fmla="*/ 4531995 w 7543800"/>
              <a:gd name="connsiteY1258" fmla="*/ 160973 h 679132"/>
              <a:gd name="connsiteX1259" fmla="*/ 4498658 w 7543800"/>
              <a:gd name="connsiteY1259" fmla="*/ 127635 h 679132"/>
              <a:gd name="connsiteX1260" fmla="*/ 4945380 w 7543800"/>
              <a:gd name="connsiteY1260" fmla="*/ 144780 h 679132"/>
              <a:gd name="connsiteX1261" fmla="*/ 4928235 w 7543800"/>
              <a:gd name="connsiteY1261" fmla="*/ 161925 h 679132"/>
              <a:gd name="connsiteX1262" fmla="*/ 4945380 w 7543800"/>
              <a:gd name="connsiteY1262" fmla="*/ 179070 h 679132"/>
              <a:gd name="connsiteX1263" fmla="*/ 4962525 w 7543800"/>
              <a:gd name="connsiteY1263" fmla="*/ 161925 h 679132"/>
              <a:gd name="connsiteX1264" fmla="*/ 4945380 w 7543800"/>
              <a:gd name="connsiteY1264" fmla="*/ 144780 h 679132"/>
              <a:gd name="connsiteX1265" fmla="*/ 5056823 w 7543800"/>
              <a:gd name="connsiteY1265" fmla="*/ 144780 h 679132"/>
              <a:gd name="connsiteX1266" fmla="*/ 5039678 w 7543800"/>
              <a:gd name="connsiteY1266" fmla="*/ 161925 h 679132"/>
              <a:gd name="connsiteX1267" fmla="*/ 5056823 w 7543800"/>
              <a:gd name="connsiteY1267" fmla="*/ 179070 h 679132"/>
              <a:gd name="connsiteX1268" fmla="*/ 5073968 w 7543800"/>
              <a:gd name="connsiteY1268" fmla="*/ 161925 h 679132"/>
              <a:gd name="connsiteX1269" fmla="*/ 5056823 w 7543800"/>
              <a:gd name="connsiteY1269" fmla="*/ 144780 h 679132"/>
              <a:gd name="connsiteX1270" fmla="*/ 4833938 w 7543800"/>
              <a:gd name="connsiteY1270" fmla="*/ 141923 h 679132"/>
              <a:gd name="connsiteX1271" fmla="*/ 4814888 w 7543800"/>
              <a:gd name="connsiteY1271" fmla="*/ 160973 h 679132"/>
              <a:gd name="connsiteX1272" fmla="*/ 4833938 w 7543800"/>
              <a:gd name="connsiteY1272" fmla="*/ 180023 h 679132"/>
              <a:gd name="connsiteX1273" fmla="*/ 4852988 w 7543800"/>
              <a:gd name="connsiteY1273" fmla="*/ 160973 h 679132"/>
              <a:gd name="connsiteX1274" fmla="*/ 4833938 w 7543800"/>
              <a:gd name="connsiteY1274" fmla="*/ 141923 h 679132"/>
              <a:gd name="connsiteX1275" fmla="*/ 4274820 w 7543800"/>
              <a:gd name="connsiteY1275" fmla="*/ 119063 h 679132"/>
              <a:gd name="connsiteX1276" fmla="*/ 4232910 w 7543800"/>
              <a:gd name="connsiteY1276" fmla="*/ 160973 h 679132"/>
              <a:gd name="connsiteX1277" fmla="*/ 4274820 w 7543800"/>
              <a:gd name="connsiteY1277" fmla="*/ 202883 h 679132"/>
              <a:gd name="connsiteX1278" fmla="*/ 4316730 w 7543800"/>
              <a:gd name="connsiteY1278" fmla="*/ 160973 h 679132"/>
              <a:gd name="connsiteX1279" fmla="*/ 4274820 w 7543800"/>
              <a:gd name="connsiteY1279" fmla="*/ 119063 h 679132"/>
              <a:gd name="connsiteX1280" fmla="*/ 3828098 w 7543800"/>
              <a:gd name="connsiteY1280" fmla="*/ 263843 h 679132"/>
              <a:gd name="connsiteX1281" fmla="*/ 3810953 w 7543800"/>
              <a:gd name="connsiteY1281" fmla="*/ 280988 h 679132"/>
              <a:gd name="connsiteX1282" fmla="*/ 3828098 w 7543800"/>
              <a:gd name="connsiteY1282" fmla="*/ 298133 h 679132"/>
              <a:gd name="connsiteX1283" fmla="*/ 3845243 w 7543800"/>
              <a:gd name="connsiteY1283" fmla="*/ 280988 h 679132"/>
              <a:gd name="connsiteX1284" fmla="*/ 3828098 w 7543800"/>
              <a:gd name="connsiteY1284" fmla="*/ 263843 h 679132"/>
              <a:gd name="connsiteX1285" fmla="*/ 3958590 w 7543800"/>
              <a:gd name="connsiteY1285" fmla="*/ 260985 h 679132"/>
              <a:gd name="connsiteX1286" fmla="*/ 3939540 w 7543800"/>
              <a:gd name="connsiteY1286" fmla="*/ 280035 h 679132"/>
              <a:gd name="connsiteX1287" fmla="*/ 3958590 w 7543800"/>
              <a:gd name="connsiteY1287" fmla="*/ 299085 h 679132"/>
              <a:gd name="connsiteX1288" fmla="*/ 3977640 w 7543800"/>
              <a:gd name="connsiteY1288" fmla="*/ 280035 h 679132"/>
              <a:gd name="connsiteX1289" fmla="*/ 3958590 w 7543800"/>
              <a:gd name="connsiteY1289" fmla="*/ 260985 h 679132"/>
              <a:gd name="connsiteX1290" fmla="*/ 4299585 w 7543800"/>
              <a:gd name="connsiteY1290" fmla="*/ 246698 h 679132"/>
              <a:gd name="connsiteX1291" fmla="*/ 4266248 w 7543800"/>
              <a:gd name="connsiteY1291" fmla="*/ 280035 h 679132"/>
              <a:gd name="connsiteX1292" fmla="*/ 4299585 w 7543800"/>
              <a:gd name="connsiteY1292" fmla="*/ 313373 h 679132"/>
              <a:gd name="connsiteX1293" fmla="*/ 4332923 w 7543800"/>
              <a:gd name="connsiteY1293" fmla="*/ 280035 h 679132"/>
              <a:gd name="connsiteX1294" fmla="*/ 4299585 w 7543800"/>
              <a:gd name="connsiteY1294" fmla="*/ 246698 h 679132"/>
              <a:gd name="connsiteX1295" fmla="*/ 4527233 w 7543800"/>
              <a:gd name="connsiteY1295" fmla="*/ 246698 h 679132"/>
              <a:gd name="connsiteX1296" fmla="*/ 4493895 w 7543800"/>
              <a:gd name="connsiteY1296" fmla="*/ 280035 h 679132"/>
              <a:gd name="connsiteX1297" fmla="*/ 4527233 w 7543800"/>
              <a:gd name="connsiteY1297" fmla="*/ 313373 h 679132"/>
              <a:gd name="connsiteX1298" fmla="*/ 4560570 w 7543800"/>
              <a:gd name="connsiteY1298" fmla="*/ 280035 h 679132"/>
              <a:gd name="connsiteX1299" fmla="*/ 4527233 w 7543800"/>
              <a:gd name="connsiteY1299" fmla="*/ 246698 h 679132"/>
              <a:gd name="connsiteX1300" fmla="*/ 4640580 w 7543800"/>
              <a:gd name="connsiteY1300" fmla="*/ 251460 h 679132"/>
              <a:gd name="connsiteX1301" fmla="*/ 4612005 w 7543800"/>
              <a:gd name="connsiteY1301" fmla="*/ 280035 h 679132"/>
              <a:gd name="connsiteX1302" fmla="*/ 4640580 w 7543800"/>
              <a:gd name="connsiteY1302" fmla="*/ 308610 h 679132"/>
              <a:gd name="connsiteX1303" fmla="*/ 4669155 w 7543800"/>
              <a:gd name="connsiteY1303" fmla="*/ 280035 h 679132"/>
              <a:gd name="connsiteX1304" fmla="*/ 4640580 w 7543800"/>
              <a:gd name="connsiteY1304" fmla="*/ 251460 h 679132"/>
              <a:gd name="connsiteX1305" fmla="*/ 4072890 w 7543800"/>
              <a:gd name="connsiteY1305" fmla="*/ 256223 h 679132"/>
              <a:gd name="connsiteX1306" fmla="*/ 4049078 w 7543800"/>
              <a:gd name="connsiteY1306" fmla="*/ 280035 h 679132"/>
              <a:gd name="connsiteX1307" fmla="*/ 4072890 w 7543800"/>
              <a:gd name="connsiteY1307" fmla="*/ 303848 h 679132"/>
              <a:gd name="connsiteX1308" fmla="*/ 4096703 w 7543800"/>
              <a:gd name="connsiteY1308" fmla="*/ 280035 h 679132"/>
              <a:gd name="connsiteX1309" fmla="*/ 4072890 w 7543800"/>
              <a:gd name="connsiteY1309" fmla="*/ 256223 h 679132"/>
              <a:gd name="connsiteX1310" fmla="*/ 4186238 w 7543800"/>
              <a:gd name="connsiteY1310" fmla="*/ 251460 h 679132"/>
              <a:gd name="connsiteX1311" fmla="*/ 4157663 w 7543800"/>
              <a:gd name="connsiteY1311" fmla="*/ 280035 h 679132"/>
              <a:gd name="connsiteX1312" fmla="*/ 4186238 w 7543800"/>
              <a:gd name="connsiteY1312" fmla="*/ 308610 h 679132"/>
              <a:gd name="connsiteX1313" fmla="*/ 4214813 w 7543800"/>
              <a:gd name="connsiteY1313" fmla="*/ 280035 h 679132"/>
              <a:gd name="connsiteX1314" fmla="*/ 4186238 w 7543800"/>
              <a:gd name="connsiteY1314" fmla="*/ 251460 h 679132"/>
              <a:gd name="connsiteX1315" fmla="*/ 4868228 w 7543800"/>
              <a:gd name="connsiteY1315" fmla="*/ 260985 h 679132"/>
              <a:gd name="connsiteX1316" fmla="*/ 4849178 w 7543800"/>
              <a:gd name="connsiteY1316" fmla="*/ 280035 h 679132"/>
              <a:gd name="connsiteX1317" fmla="*/ 4868228 w 7543800"/>
              <a:gd name="connsiteY1317" fmla="*/ 299085 h 679132"/>
              <a:gd name="connsiteX1318" fmla="*/ 4887278 w 7543800"/>
              <a:gd name="connsiteY1318" fmla="*/ 280035 h 679132"/>
              <a:gd name="connsiteX1319" fmla="*/ 4868228 w 7543800"/>
              <a:gd name="connsiteY1319" fmla="*/ 260985 h 679132"/>
              <a:gd name="connsiteX1320" fmla="*/ 4981575 w 7543800"/>
              <a:gd name="connsiteY1320" fmla="*/ 263843 h 679132"/>
              <a:gd name="connsiteX1321" fmla="*/ 4964430 w 7543800"/>
              <a:gd name="connsiteY1321" fmla="*/ 280988 h 679132"/>
              <a:gd name="connsiteX1322" fmla="*/ 4981575 w 7543800"/>
              <a:gd name="connsiteY1322" fmla="*/ 298133 h 679132"/>
              <a:gd name="connsiteX1323" fmla="*/ 4998720 w 7543800"/>
              <a:gd name="connsiteY1323" fmla="*/ 280988 h 679132"/>
              <a:gd name="connsiteX1324" fmla="*/ 4981575 w 7543800"/>
              <a:gd name="connsiteY1324" fmla="*/ 263843 h 679132"/>
              <a:gd name="connsiteX1325" fmla="*/ 4753928 w 7543800"/>
              <a:gd name="connsiteY1325" fmla="*/ 256223 h 679132"/>
              <a:gd name="connsiteX1326" fmla="*/ 4730115 w 7543800"/>
              <a:gd name="connsiteY1326" fmla="*/ 280035 h 679132"/>
              <a:gd name="connsiteX1327" fmla="*/ 4753928 w 7543800"/>
              <a:gd name="connsiteY1327" fmla="*/ 303848 h 679132"/>
              <a:gd name="connsiteX1328" fmla="*/ 4777740 w 7543800"/>
              <a:gd name="connsiteY1328" fmla="*/ 280035 h 679132"/>
              <a:gd name="connsiteX1329" fmla="*/ 4753928 w 7543800"/>
              <a:gd name="connsiteY1329" fmla="*/ 256223 h 679132"/>
              <a:gd name="connsiteX1330" fmla="*/ 4413885 w 7543800"/>
              <a:gd name="connsiteY1330" fmla="*/ 238125 h 679132"/>
              <a:gd name="connsiteX1331" fmla="*/ 4371975 w 7543800"/>
              <a:gd name="connsiteY1331" fmla="*/ 280035 h 679132"/>
              <a:gd name="connsiteX1332" fmla="*/ 4413885 w 7543800"/>
              <a:gd name="connsiteY1332" fmla="*/ 321945 h 679132"/>
              <a:gd name="connsiteX1333" fmla="*/ 4455795 w 7543800"/>
              <a:gd name="connsiteY1333" fmla="*/ 280035 h 679132"/>
              <a:gd name="connsiteX1334" fmla="*/ 4413885 w 7543800"/>
              <a:gd name="connsiteY1334" fmla="*/ 238125 h 679132"/>
              <a:gd name="connsiteX1335" fmla="*/ 6362700 w 7543800"/>
              <a:gd name="connsiteY1335" fmla="*/ 25718 h 679132"/>
              <a:gd name="connsiteX1336" fmla="*/ 6345555 w 7543800"/>
              <a:gd name="connsiteY1336" fmla="*/ 42863 h 679132"/>
              <a:gd name="connsiteX1337" fmla="*/ 6362700 w 7543800"/>
              <a:gd name="connsiteY1337" fmla="*/ 60008 h 679132"/>
              <a:gd name="connsiteX1338" fmla="*/ 6379845 w 7543800"/>
              <a:gd name="connsiteY1338" fmla="*/ 42863 h 679132"/>
              <a:gd name="connsiteX1339" fmla="*/ 6362700 w 7543800"/>
              <a:gd name="connsiteY1339" fmla="*/ 25718 h 679132"/>
              <a:gd name="connsiteX1340" fmla="*/ 6477953 w 7543800"/>
              <a:gd name="connsiteY1340" fmla="*/ 25718 h 679132"/>
              <a:gd name="connsiteX1341" fmla="*/ 6460808 w 7543800"/>
              <a:gd name="connsiteY1341" fmla="*/ 42863 h 679132"/>
              <a:gd name="connsiteX1342" fmla="*/ 6477953 w 7543800"/>
              <a:gd name="connsiteY1342" fmla="*/ 60008 h 679132"/>
              <a:gd name="connsiteX1343" fmla="*/ 6495098 w 7543800"/>
              <a:gd name="connsiteY1343" fmla="*/ 42863 h 679132"/>
              <a:gd name="connsiteX1344" fmla="*/ 6477953 w 7543800"/>
              <a:gd name="connsiteY1344" fmla="*/ 25718 h 679132"/>
              <a:gd name="connsiteX1345" fmla="*/ 6823710 w 7543800"/>
              <a:gd name="connsiteY1345" fmla="*/ 13335 h 679132"/>
              <a:gd name="connsiteX1346" fmla="*/ 6795135 w 7543800"/>
              <a:gd name="connsiteY1346" fmla="*/ 41910 h 679132"/>
              <a:gd name="connsiteX1347" fmla="*/ 6823710 w 7543800"/>
              <a:gd name="connsiteY1347" fmla="*/ 70485 h 679132"/>
              <a:gd name="connsiteX1348" fmla="*/ 6852285 w 7543800"/>
              <a:gd name="connsiteY1348" fmla="*/ 41910 h 679132"/>
              <a:gd name="connsiteX1349" fmla="*/ 6823710 w 7543800"/>
              <a:gd name="connsiteY1349" fmla="*/ 13335 h 679132"/>
              <a:gd name="connsiteX1350" fmla="*/ 6938963 w 7543800"/>
              <a:gd name="connsiteY1350" fmla="*/ 8573 h 679132"/>
              <a:gd name="connsiteX1351" fmla="*/ 6905625 w 7543800"/>
              <a:gd name="connsiteY1351" fmla="*/ 41910 h 679132"/>
              <a:gd name="connsiteX1352" fmla="*/ 6938963 w 7543800"/>
              <a:gd name="connsiteY1352" fmla="*/ 75248 h 679132"/>
              <a:gd name="connsiteX1353" fmla="*/ 6972300 w 7543800"/>
              <a:gd name="connsiteY1353" fmla="*/ 41910 h 679132"/>
              <a:gd name="connsiteX1354" fmla="*/ 6938963 w 7543800"/>
              <a:gd name="connsiteY1354" fmla="*/ 8573 h 679132"/>
              <a:gd name="connsiteX1355" fmla="*/ 7169468 w 7543800"/>
              <a:gd name="connsiteY1355" fmla="*/ 8573 h 679132"/>
              <a:gd name="connsiteX1356" fmla="*/ 7136130 w 7543800"/>
              <a:gd name="connsiteY1356" fmla="*/ 41910 h 679132"/>
              <a:gd name="connsiteX1357" fmla="*/ 7169468 w 7543800"/>
              <a:gd name="connsiteY1357" fmla="*/ 75248 h 679132"/>
              <a:gd name="connsiteX1358" fmla="*/ 7202805 w 7543800"/>
              <a:gd name="connsiteY1358" fmla="*/ 41910 h 679132"/>
              <a:gd name="connsiteX1359" fmla="*/ 7169468 w 7543800"/>
              <a:gd name="connsiteY1359" fmla="*/ 8573 h 679132"/>
              <a:gd name="connsiteX1360" fmla="*/ 6593205 w 7543800"/>
              <a:gd name="connsiteY1360" fmla="*/ 22860 h 679132"/>
              <a:gd name="connsiteX1361" fmla="*/ 6574155 w 7543800"/>
              <a:gd name="connsiteY1361" fmla="*/ 41910 h 679132"/>
              <a:gd name="connsiteX1362" fmla="*/ 6593205 w 7543800"/>
              <a:gd name="connsiteY1362" fmla="*/ 60960 h 679132"/>
              <a:gd name="connsiteX1363" fmla="*/ 6612255 w 7543800"/>
              <a:gd name="connsiteY1363" fmla="*/ 41910 h 679132"/>
              <a:gd name="connsiteX1364" fmla="*/ 6593205 w 7543800"/>
              <a:gd name="connsiteY1364" fmla="*/ 22860 h 679132"/>
              <a:gd name="connsiteX1365" fmla="*/ 6708458 w 7543800"/>
              <a:gd name="connsiteY1365" fmla="*/ 18098 h 679132"/>
              <a:gd name="connsiteX1366" fmla="*/ 6684645 w 7543800"/>
              <a:gd name="connsiteY1366" fmla="*/ 41910 h 679132"/>
              <a:gd name="connsiteX1367" fmla="*/ 6708458 w 7543800"/>
              <a:gd name="connsiteY1367" fmla="*/ 65723 h 679132"/>
              <a:gd name="connsiteX1368" fmla="*/ 6732270 w 7543800"/>
              <a:gd name="connsiteY1368" fmla="*/ 41910 h 679132"/>
              <a:gd name="connsiteX1369" fmla="*/ 6708458 w 7543800"/>
              <a:gd name="connsiteY1369" fmla="*/ 18098 h 679132"/>
              <a:gd name="connsiteX1370" fmla="*/ 7399973 w 7543800"/>
              <a:gd name="connsiteY1370" fmla="*/ 18098 h 679132"/>
              <a:gd name="connsiteX1371" fmla="*/ 7376160 w 7543800"/>
              <a:gd name="connsiteY1371" fmla="*/ 41910 h 679132"/>
              <a:gd name="connsiteX1372" fmla="*/ 7399973 w 7543800"/>
              <a:gd name="connsiteY1372" fmla="*/ 65723 h 679132"/>
              <a:gd name="connsiteX1373" fmla="*/ 7423785 w 7543800"/>
              <a:gd name="connsiteY1373" fmla="*/ 41910 h 679132"/>
              <a:gd name="connsiteX1374" fmla="*/ 7399973 w 7543800"/>
              <a:gd name="connsiteY1374" fmla="*/ 18098 h 679132"/>
              <a:gd name="connsiteX1375" fmla="*/ 7515225 w 7543800"/>
              <a:gd name="connsiteY1375" fmla="*/ 22860 h 679132"/>
              <a:gd name="connsiteX1376" fmla="*/ 7496175 w 7543800"/>
              <a:gd name="connsiteY1376" fmla="*/ 41910 h 679132"/>
              <a:gd name="connsiteX1377" fmla="*/ 7515225 w 7543800"/>
              <a:gd name="connsiteY1377" fmla="*/ 60960 h 679132"/>
              <a:gd name="connsiteX1378" fmla="*/ 7534275 w 7543800"/>
              <a:gd name="connsiteY1378" fmla="*/ 41910 h 679132"/>
              <a:gd name="connsiteX1379" fmla="*/ 7515225 w 7543800"/>
              <a:gd name="connsiteY1379" fmla="*/ 22860 h 679132"/>
              <a:gd name="connsiteX1380" fmla="*/ 7284720 w 7543800"/>
              <a:gd name="connsiteY1380" fmla="*/ 13335 h 679132"/>
              <a:gd name="connsiteX1381" fmla="*/ 7256145 w 7543800"/>
              <a:gd name="connsiteY1381" fmla="*/ 41910 h 679132"/>
              <a:gd name="connsiteX1382" fmla="*/ 7284720 w 7543800"/>
              <a:gd name="connsiteY1382" fmla="*/ 70485 h 679132"/>
              <a:gd name="connsiteX1383" fmla="*/ 7313295 w 7543800"/>
              <a:gd name="connsiteY1383" fmla="*/ 41910 h 679132"/>
              <a:gd name="connsiteX1384" fmla="*/ 7284720 w 7543800"/>
              <a:gd name="connsiteY1384" fmla="*/ 13335 h 679132"/>
              <a:gd name="connsiteX1385" fmla="*/ 7054215 w 7543800"/>
              <a:gd name="connsiteY1385" fmla="*/ 0 h 679132"/>
              <a:gd name="connsiteX1386" fmla="*/ 7012305 w 7543800"/>
              <a:gd name="connsiteY1386" fmla="*/ 41910 h 679132"/>
              <a:gd name="connsiteX1387" fmla="*/ 7054215 w 7543800"/>
              <a:gd name="connsiteY1387" fmla="*/ 83820 h 679132"/>
              <a:gd name="connsiteX1388" fmla="*/ 7096125 w 7543800"/>
              <a:gd name="connsiteY1388" fmla="*/ 41910 h 679132"/>
              <a:gd name="connsiteX1389" fmla="*/ 7054215 w 7543800"/>
              <a:gd name="connsiteY1389" fmla="*/ 0 h 679132"/>
              <a:gd name="connsiteX1390" fmla="*/ 6397943 w 7543800"/>
              <a:gd name="connsiteY1390" fmla="*/ 144780 h 679132"/>
              <a:gd name="connsiteX1391" fmla="*/ 6380798 w 7543800"/>
              <a:gd name="connsiteY1391" fmla="*/ 161925 h 679132"/>
              <a:gd name="connsiteX1392" fmla="*/ 6397943 w 7543800"/>
              <a:gd name="connsiteY1392" fmla="*/ 179070 h 679132"/>
              <a:gd name="connsiteX1393" fmla="*/ 6415088 w 7543800"/>
              <a:gd name="connsiteY1393" fmla="*/ 161925 h 679132"/>
              <a:gd name="connsiteX1394" fmla="*/ 6397943 w 7543800"/>
              <a:gd name="connsiteY1394" fmla="*/ 144780 h 679132"/>
              <a:gd name="connsiteX1395" fmla="*/ 6509385 w 7543800"/>
              <a:gd name="connsiteY1395" fmla="*/ 144780 h 679132"/>
              <a:gd name="connsiteX1396" fmla="*/ 6492240 w 7543800"/>
              <a:gd name="connsiteY1396" fmla="*/ 161925 h 679132"/>
              <a:gd name="connsiteX1397" fmla="*/ 6509385 w 7543800"/>
              <a:gd name="connsiteY1397" fmla="*/ 179070 h 679132"/>
              <a:gd name="connsiteX1398" fmla="*/ 6526530 w 7543800"/>
              <a:gd name="connsiteY1398" fmla="*/ 161925 h 679132"/>
              <a:gd name="connsiteX1399" fmla="*/ 6509385 w 7543800"/>
              <a:gd name="connsiteY1399" fmla="*/ 144780 h 679132"/>
              <a:gd name="connsiteX1400" fmla="*/ 6844665 w 7543800"/>
              <a:gd name="connsiteY1400" fmla="*/ 137160 h 679132"/>
              <a:gd name="connsiteX1401" fmla="*/ 6820853 w 7543800"/>
              <a:gd name="connsiteY1401" fmla="*/ 160973 h 679132"/>
              <a:gd name="connsiteX1402" fmla="*/ 6844665 w 7543800"/>
              <a:gd name="connsiteY1402" fmla="*/ 184785 h 679132"/>
              <a:gd name="connsiteX1403" fmla="*/ 6868478 w 7543800"/>
              <a:gd name="connsiteY1403" fmla="*/ 160973 h 679132"/>
              <a:gd name="connsiteX1404" fmla="*/ 6844665 w 7543800"/>
              <a:gd name="connsiteY1404" fmla="*/ 137160 h 679132"/>
              <a:gd name="connsiteX1405" fmla="*/ 6956108 w 7543800"/>
              <a:gd name="connsiteY1405" fmla="*/ 132398 h 679132"/>
              <a:gd name="connsiteX1406" fmla="*/ 6927533 w 7543800"/>
              <a:gd name="connsiteY1406" fmla="*/ 160973 h 679132"/>
              <a:gd name="connsiteX1407" fmla="*/ 6956108 w 7543800"/>
              <a:gd name="connsiteY1407" fmla="*/ 189548 h 679132"/>
              <a:gd name="connsiteX1408" fmla="*/ 6984683 w 7543800"/>
              <a:gd name="connsiteY1408" fmla="*/ 160973 h 679132"/>
              <a:gd name="connsiteX1409" fmla="*/ 6956108 w 7543800"/>
              <a:gd name="connsiteY1409" fmla="*/ 132398 h 679132"/>
              <a:gd name="connsiteX1410" fmla="*/ 7068503 w 7543800"/>
              <a:gd name="connsiteY1410" fmla="*/ 127635 h 679132"/>
              <a:gd name="connsiteX1411" fmla="*/ 7035165 w 7543800"/>
              <a:gd name="connsiteY1411" fmla="*/ 160973 h 679132"/>
              <a:gd name="connsiteX1412" fmla="*/ 7068503 w 7543800"/>
              <a:gd name="connsiteY1412" fmla="*/ 194310 h 679132"/>
              <a:gd name="connsiteX1413" fmla="*/ 7101840 w 7543800"/>
              <a:gd name="connsiteY1413" fmla="*/ 160973 h 679132"/>
              <a:gd name="connsiteX1414" fmla="*/ 7068503 w 7543800"/>
              <a:gd name="connsiteY1414" fmla="*/ 127635 h 679132"/>
              <a:gd name="connsiteX1415" fmla="*/ 6620828 w 7543800"/>
              <a:gd name="connsiteY1415" fmla="*/ 144780 h 679132"/>
              <a:gd name="connsiteX1416" fmla="*/ 6603683 w 7543800"/>
              <a:gd name="connsiteY1416" fmla="*/ 161925 h 679132"/>
              <a:gd name="connsiteX1417" fmla="*/ 6620828 w 7543800"/>
              <a:gd name="connsiteY1417" fmla="*/ 179070 h 679132"/>
              <a:gd name="connsiteX1418" fmla="*/ 6637973 w 7543800"/>
              <a:gd name="connsiteY1418" fmla="*/ 161925 h 679132"/>
              <a:gd name="connsiteX1419" fmla="*/ 6620828 w 7543800"/>
              <a:gd name="connsiteY1419" fmla="*/ 144780 h 679132"/>
              <a:gd name="connsiteX1420" fmla="*/ 6733223 w 7543800"/>
              <a:gd name="connsiteY1420" fmla="*/ 141923 h 679132"/>
              <a:gd name="connsiteX1421" fmla="*/ 6714173 w 7543800"/>
              <a:gd name="connsiteY1421" fmla="*/ 160973 h 679132"/>
              <a:gd name="connsiteX1422" fmla="*/ 6733223 w 7543800"/>
              <a:gd name="connsiteY1422" fmla="*/ 180023 h 679132"/>
              <a:gd name="connsiteX1423" fmla="*/ 6752273 w 7543800"/>
              <a:gd name="connsiteY1423" fmla="*/ 160973 h 679132"/>
              <a:gd name="connsiteX1424" fmla="*/ 6733223 w 7543800"/>
              <a:gd name="connsiteY1424" fmla="*/ 141923 h 679132"/>
              <a:gd name="connsiteX1425" fmla="*/ 7403783 w 7543800"/>
              <a:gd name="connsiteY1425" fmla="*/ 132398 h 679132"/>
              <a:gd name="connsiteX1426" fmla="*/ 7375208 w 7543800"/>
              <a:gd name="connsiteY1426" fmla="*/ 160973 h 679132"/>
              <a:gd name="connsiteX1427" fmla="*/ 7403783 w 7543800"/>
              <a:gd name="connsiteY1427" fmla="*/ 189548 h 679132"/>
              <a:gd name="connsiteX1428" fmla="*/ 7432358 w 7543800"/>
              <a:gd name="connsiteY1428" fmla="*/ 160973 h 679132"/>
              <a:gd name="connsiteX1429" fmla="*/ 7403783 w 7543800"/>
              <a:gd name="connsiteY1429" fmla="*/ 132398 h 679132"/>
              <a:gd name="connsiteX1430" fmla="*/ 7515225 w 7543800"/>
              <a:gd name="connsiteY1430" fmla="*/ 137160 h 679132"/>
              <a:gd name="connsiteX1431" fmla="*/ 7491413 w 7543800"/>
              <a:gd name="connsiteY1431" fmla="*/ 160973 h 679132"/>
              <a:gd name="connsiteX1432" fmla="*/ 7515225 w 7543800"/>
              <a:gd name="connsiteY1432" fmla="*/ 184785 h 679132"/>
              <a:gd name="connsiteX1433" fmla="*/ 7539038 w 7543800"/>
              <a:gd name="connsiteY1433" fmla="*/ 160973 h 679132"/>
              <a:gd name="connsiteX1434" fmla="*/ 7515225 w 7543800"/>
              <a:gd name="connsiteY1434" fmla="*/ 137160 h 679132"/>
              <a:gd name="connsiteX1435" fmla="*/ 7291388 w 7543800"/>
              <a:gd name="connsiteY1435" fmla="*/ 127635 h 679132"/>
              <a:gd name="connsiteX1436" fmla="*/ 7258050 w 7543800"/>
              <a:gd name="connsiteY1436" fmla="*/ 160973 h 679132"/>
              <a:gd name="connsiteX1437" fmla="*/ 7291388 w 7543800"/>
              <a:gd name="connsiteY1437" fmla="*/ 194310 h 679132"/>
              <a:gd name="connsiteX1438" fmla="*/ 7324725 w 7543800"/>
              <a:gd name="connsiteY1438" fmla="*/ 160973 h 679132"/>
              <a:gd name="connsiteX1439" fmla="*/ 7291388 w 7543800"/>
              <a:gd name="connsiteY1439" fmla="*/ 127635 h 679132"/>
              <a:gd name="connsiteX1440" fmla="*/ 7179945 w 7543800"/>
              <a:gd name="connsiteY1440" fmla="*/ 119063 h 679132"/>
              <a:gd name="connsiteX1441" fmla="*/ 7138035 w 7543800"/>
              <a:gd name="connsiteY1441" fmla="*/ 160973 h 679132"/>
              <a:gd name="connsiteX1442" fmla="*/ 7179945 w 7543800"/>
              <a:gd name="connsiteY1442" fmla="*/ 202883 h 679132"/>
              <a:gd name="connsiteX1443" fmla="*/ 7221855 w 7543800"/>
              <a:gd name="connsiteY1443" fmla="*/ 160973 h 679132"/>
              <a:gd name="connsiteX1444" fmla="*/ 7179945 w 7543800"/>
              <a:gd name="connsiteY1444" fmla="*/ 119063 h 679132"/>
              <a:gd name="connsiteX1445" fmla="*/ 6361748 w 7543800"/>
              <a:gd name="connsiteY1445" fmla="*/ 263843 h 679132"/>
              <a:gd name="connsiteX1446" fmla="*/ 6344603 w 7543800"/>
              <a:gd name="connsiteY1446" fmla="*/ 280988 h 679132"/>
              <a:gd name="connsiteX1447" fmla="*/ 6361748 w 7543800"/>
              <a:gd name="connsiteY1447" fmla="*/ 298133 h 679132"/>
              <a:gd name="connsiteX1448" fmla="*/ 6378893 w 7543800"/>
              <a:gd name="connsiteY1448" fmla="*/ 280988 h 679132"/>
              <a:gd name="connsiteX1449" fmla="*/ 6361748 w 7543800"/>
              <a:gd name="connsiteY1449" fmla="*/ 263843 h 679132"/>
              <a:gd name="connsiteX1450" fmla="*/ 6492240 w 7543800"/>
              <a:gd name="connsiteY1450" fmla="*/ 263843 h 679132"/>
              <a:gd name="connsiteX1451" fmla="*/ 6475095 w 7543800"/>
              <a:gd name="connsiteY1451" fmla="*/ 280988 h 679132"/>
              <a:gd name="connsiteX1452" fmla="*/ 6492240 w 7543800"/>
              <a:gd name="connsiteY1452" fmla="*/ 298133 h 679132"/>
              <a:gd name="connsiteX1453" fmla="*/ 6509385 w 7543800"/>
              <a:gd name="connsiteY1453" fmla="*/ 280988 h 679132"/>
              <a:gd name="connsiteX1454" fmla="*/ 6492240 w 7543800"/>
              <a:gd name="connsiteY1454" fmla="*/ 263843 h 679132"/>
              <a:gd name="connsiteX1455" fmla="*/ 6833235 w 7543800"/>
              <a:gd name="connsiteY1455" fmla="*/ 260985 h 679132"/>
              <a:gd name="connsiteX1456" fmla="*/ 6814185 w 7543800"/>
              <a:gd name="connsiteY1456" fmla="*/ 280035 h 679132"/>
              <a:gd name="connsiteX1457" fmla="*/ 6833235 w 7543800"/>
              <a:gd name="connsiteY1457" fmla="*/ 299085 h 679132"/>
              <a:gd name="connsiteX1458" fmla="*/ 6852285 w 7543800"/>
              <a:gd name="connsiteY1458" fmla="*/ 280035 h 679132"/>
              <a:gd name="connsiteX1459" fmla="*/ 6833235 w 7543800"/>
              <a:gd name="connsiteY1459" fmla="*/ 260985 h 679132"/>
              <a:gd name="connsiteX1460" fmla="*/ 6946583 w 7543800"/>
              <a:gd name="connsiteY1460" fmla="*/ 256223 h 679132"/>
              <a:gd name="connsiteX1461" fmla="*/ 6922770 w 7543800"/>
              <a:gd name="connsiteY1461" fmla="*/ 280035 h 679132"/>
              <a:gd name="connsiteX1462" fmla="*/ 6946583 w 7543800"/>
              <a:gd name="connsiteY1462" fmla="*/ 303848 h 679132"/>
              <a:gd name="connsiteX1463" fmla="*/ 6970395 w 7543800"/>
              <a:gd name="connsiteY1463" fmla="*/ 280035 h 679132"/>
              <a:gd name="connsiteX1464" fmla="*/ 6946583 w 7543800"/>
              <a:gd name="connsiteY1464" fmla="*/ 256223 h 679132"/>
              <a:gd name="connsiteX1465" fmla="*/ 7060883 w 7543800"/>
              <a:gd name="connsiteY1465" fmla="*/ 251460 h 679132"/>
              <a:gd name="connsiteX1466" fmla="*/ 7032308 w 7543800"/>
              <a:gd name="connsiteY1466" fmla="*/ 280035 h 679132"/>
              <a:gd name="connsiteX1467" fmla="*/ 7060883 w 7543800"/>
              <a:gd name="connsiteY1467" fmla="*/ 308610 h 679132"/>
              <a:gd name="connsiteX1468" fmla="*/ 7089458 w 7543800"/>
              <a:gd name="connsiteY1468" fmla="*/ 280035 h 679132"/>
              <a:gd name="connsiteX1469" fmla="*/ 7060883 w 7543800"/>
              <a:gd name="connsiteY1469" fmla="*/ 251460 h 679132"/>
              <a:gd name="connsiteX1470" fmla="*/ 6605588 w 7543800"/>
              <a:gd name="connsiteY1470" fmla="*/ 263843 h 679132"/>
              <a:gd name="connsiteX1471" fmla="*/ 6588443 w 7543800"/>
              <a:gd name="connsiteY1471" fmla="*/ 280988 h 679132"/>
              <a:gd name="connsiteX1472" fmla="*/ 6605588 w 7543800"/>
              <a:gd name="connsiteY1472" fmla="*/ 298133 h 679132"/>
              <a:gd name="connsiteX1473" fmla="*/ 6622733 w 7543800"/>
              <a:gd name="connsiteY1473" fmla="*/ 280988 h 679132"/>
              <a:gd name="connsiteX1474" fmla="*/ 6605588 w 7543800"/>
              <a:gd name="connsiteY1474" fmla="*/ 263843 h 679132"/>
              <a:gd name="connsiteX1475" fmla="*/ 6719888 w 7543800"/>
              <a:gd name="connsiteY1475" fmla="*/ 263843 h 679132"/>
              <a:gd name="connsiteX1476" fmla="*/ 6702743 w 7543800"/>
              <a:gd name="connsiteY1476" fmla="*/ 280988 h 679132"/>
              <a:gd name="connsiteX1477" fmla="*/ 6719888 w 7543800"/>
              <a:gd name="connsiteY1477" fmla="*/ 298133 h 679132"/>
              <a:gd name="connsiteX1478" fmla="*/ 6737033 w 7543800"/>
              <a:gd name="connsiteY1478" fmla="*/ 280988 h 679132"/>
              <a:gd name="connsiteX1479" fmla="*/ 6719888 w 7543800"/>
              <a:gd name="connsiteY1479" fmla="*/ 263843 h 679132"/>
              <a:gd name="connsiteX1480" fmla="*/ 7401878 w 7543800"/>
              <a:gd name="connsiteY1480" fmla="*/ 246698 h 679132"/>
              <a:gd name="connsiteX1481" fmla="*/ 7368540 w 7543800"/>
              <a:gd name="connsiteY1481" fmla="*/ 280035 h 679132"/>
              <a:gd name="connsiteX1482" fmla="*/ 7401878 w 7543800"/>
              <a:gd name="connsiteY1482" fmla="*/ 313373 h 679132"/>
              <a:gd name="connsiteX1483" fmla="*/ 7435215 w 7543800"/>
              <a:gd name="connsiteY1483" fmla="*/ 280035 h 679132"/>
              <a:gd name="connsiteX1484" fmla="*/ 7401878 w 7543800"/>
              <a:gd name="connsiteY1484" fmla="*/ 246698 h 679132"/>
              <a:gd name="connsiteX1485" fmla="*/ 7515225 w 7543800"/>
              <a:gd name="connsiteY1485" fmla="*/ 251460 h 679132"/>
              <a:gd name="connsiteX1486" fmla="*/ 7486650 w 7543800"/>
              <a:gd name="connsiteY1486" fmla="*/ 280035 h 679132"/>
              <a:gd name="connsiteX1487" fmla="*/ 7515225 w 7543800"/>
              <a:gd name="connsiteY1487" fmla="*/ 308610 h 679132"/>
              <a:gd name="connsiteX1488" fmla="*/ 7543800 w 7543800"/>
              <a:gd name="connsiteY1488" fmla="*/ 280035 h 679132"/>
              <a:gd name="connsiteX1489" fmla="*/ 7515225 w 7543800"/>
              <a:gd name="connsiteY1489" fmla="*/ 251460 h 679132"/>
              <a:gd name="connsiteX1490" fmla="*/ 7174230 w 7543800"/>
              <a:gd name="connsiteY1490" fmla="*/ 246698 h 679132"/>
              <a:gd name="connsiteX1491" fmla="*/ 7140893 w 7543800"/>
              <a:gd name="connsiteY1491" fmla="*/ 280035 h 679132"/>
              <a:gd name="connsiteX1492" fmla="*/ 7174230 w 7543800"/>
              <a:gd name="connsiteY1492" fmla="*/ 313373 h 679132"/>
              <a:gd name="connsiteX1493" fmla="*/ 7207568 w 7543800"/>
              <a:gd name="connsiteY1493" fmla="*/ 280035 h 679132"/>
              <a:gd name="connsiteX1494" fmla="*/ 7174230 w 7543800"/>
              <a:gd name="connsiteY1494" fmla="*/ 246698 h 679132"/>
              <a:gd name="connsiteX1495" fmla="*/ 7287578 w 7543800"/>
              <a:gd name="connsiteY1495" fmla="*/ 238125 h 679132"/>
              <a:gd name="connsiteX1496" fmla="*/ 7245668 w 7543800"/>
              <a:gd name="connsiteY1496" fmla="*/ 280035 h 679132"/>
              <a:gd name="connsiteX1497" fmla="*/ 7287578 w 7543800"/>
              <a:gd name="connsiteY1497" fmla="*/ 321945 h 679132"/>
              <a:gd name="connsiteX1498" fmla="*/ 7329488 w 7543800"/>
              <a:gd name="connsiteY1498" fmla="*/ 280035 h 679132"/>
              <a:gd name="connsiteX1499" fmla="*/ 7287578 w 7543800"/>
              <a:gd name="connsiteY1499" fmla="*/ 238125 h 679132"/>
              <a:gd name="connsiteX1500" fmla="*/ 5211128 w 7543800"/>
              <a:gd name="connsiteY1500" fmla="*/ 365760 h 679132"/>
              <a:gd name="connsiteX1501" fmla="*/ 5177790 w 7543800"/>
              <a:gd name="connsiteY1501" fmla="*/ 399098 h 679132"/>
              <a:gd name="connsiteX1502" fmla="*/ 5211128 w 7543800"/>
              <a:gd name="connsiteY1502" fmla="*/ 432435 h 679132"/>
              <a:gd name="connsiteX1503" fmla="*/ 5244465 w 7543800"/>
              <a:gd name="connsiteY1503" fmla="*/ 399098 h 679132"/>
              <a:gd name="connsiteX1504" fmla="*/ 5211128 w 7543800"/>
              <a:gd name="connsiteY1504" fmla="*/ 365760 h 679132"/>
              <a:gd name="connsiteX1505" fmla="*/ 5326380 w 7543800"/>
              <a:gd name="connsiteY1505" fmla="*/ 370523 h 679132"/>
              <a:gd name="connsiteX1506" fmla="*/ 5297805 w 7543800"/>
              <a:gd name="connsiteY1506" fmla="*/ 399098 h 679132"/>
              <a:gd name="connsiteX1507" fmla="*/ 5326380 w 7543800"/>
              <a:gd name="connsiteY1507" fmla="*/ 427673 h 679132"/>
              <a:gd name="connsiteX1508" fmla="*/ 5354955 w 7543800"/>
              <a:gd name="connsiteY1508" fmla="*/ 399098 h 679132"/>
              <a:gd name="connsiteX1509" fmla="*/ 5326380 w 7543800"/>
              <a:gd name="connsiteY1509" fmla="*/ 370523 h 679132"/>
              <a:gd name="connsiteX1510" fmla="*/ 5556885 w 7543800"/>
              <a:gd name="connsiteY1510" fmla="*/ 381000 h 679132"/>
              <a:gd name="connsiteX1511" fmla="*/ 5537835 w 7543800"/>
              <a:gd name="connsiteY1511" fmla="*/ 400050 h 679132"/>
              <a:gd name="connsiteX1512" fmla="*/ 5556885 w 7543800"/>
              <a:gd name="connsiteY1512" fmla="*/ 419100 h 679132"/>
              <a:gd name="connsiteX1513" fmla="*/ 5575935 w 7543800"/>
              <a:gd name="connsiteY1513" fmla="*/ 400050 h 679132"/>
              <a:gd name="connsiteX1514" fmla="*/ 5556885 w 7543800"/>
              <a:gd name="connsiteY1514" fmla="*/ 381000 h 679132"/>
              <a:gd name="connsiteX1515" fmla="*/ 5786438 w 7543800"/>
              <a:gd name="connsiteY1515" fmla="*/ 382905 h 679132"/>
              <a:gd name="connsiteX1516" fmla="*/ 5769293 w 7543800"/>
              <a:gd name="connsiteY1516" fmla="*/ 400050 h 679132"/>
              <a:gd name="connsiteX1517" fmla="*/ 5786438 w 7543800"/>
              <a:gd name="connsiteY1517" fmla="*/ 417195 h 679132"/>
              <a:gd name="connsiteX1518" fmla="*/ 5803583 w 7543800"/>
              <a:gd name="connsiteY1518" fmla="*/ 400050 h 679132"/>
              <a:gd name="connsiteX1519" fmla="*/ 5786438 w 7543800"/>
              <a:gd name="connsiteY1519" fmla="*/ 382905 h 679132"/>
              <a:gd name="connsiteX1520" fmla="*/ 5901690 w 7543800"/>
              <a:gd name="connsiteY1520" fmla="*/ 382905 h 679132"/>
              <a:gd name="connsiteX1521" fmla="*/ 5884545 w 7543800"/>
              <a:gd name="connsiteY1521" fmla="*/ 400050 h 679132"/>
              <a:gd name="connsiteX1522" fmla="*/ 5901690 w 7543800"/>
              <a:gd name="connsiteY1522" fmla="*/ 417195 h 679132"/>
              <a:gd name="connsiteX1523" fmla="*/ 5918835 w 7543800"/>
              <a:gd name="connsiteY1523" fmla="*/ 400050 h 679132"/>
              <a:gd name="connsiteX1524" fmla="*/ 5901690 w 7543800"/>
              <a:gd name="connsiteY1524" fmla="*/ 382905 h 679132"/>
              <a:gd name="connsiteX1525" fmla="*/ 5095875 w 7543800"/>
              <a:gd name="connsiteY1525" fmla="*/ 357188 h 679132"/>
              <a:gd name="connsiteX1526" fmla="*/ 5053965 w 7543800"/>
              <a:gd name="connsiteY1526" fmla="*/ 399098 h 679132"/>
              <a:gd name="connsiteX1527" fmla="*/ 5095875 w 7543800"/>
              <a:gd name="connsiteY1527" fmla="*/ 441008 h 679132"/>
              <a:gd name="connsiteX1528" fmla="*/ 5137785 w 7543800"/>
              <a:gd name="connsiteY1528" fmla="*/ 399098 h 679132"/>
              <a:gd name="connsiteX1529" fmla="*/ 5095875 w 7543800"/>
              <a:gd name="connsiteY1529" fmla="*/ 357188 h 679132"/>
              <a:gd name="connsiteX1530" fmla="*/ 5441633 w 7543800"/>
              <a:gd name="connsiteY1530" fmla="*/ 376238 h 679132"/>
              <a:gd name="connsiteX1531" fmla="*/ 5417820 w 7543800"/>
              <a:gd name="connsiteY1531" fmla="*/ 400050 h 679132"/>
              <a:gd name="connsiteX1532" fmla="*/ 5441633 w 7543800"/>
              <a:gd name="connsiteY1532" fmla="*/ 423863 h 679132"/>
              <a:gd name="connsiteX1533" fmla="*/ 5465445 w 7543800"/>
              <a:gd name="connsiteY1533" fmla="*/ 400050 h 679132"/>
              <a:gd name="connsiteX1534" fmla="*/ 5441633 w 7543800"/>
              <a:gd name="connsiteY1534" fmla="*/ 376238 h 679132"/>
              <a:gd name="connsiteX1535" fmla="*/ 5672138 w 7543800"/>
              <a:gd name="connsiteY1535" fmla="*/ 382905 h 679132"/>
              <a:gd name="connsiteX1536" fmla="*/ 5654993 w 7543800"/>
              <a:gd name="connsiteY1536" fmla="*/ 400050 h 679132"/>
              <a:gd name="connsiteX1537" fmla="*/ 5672138 w 7543800"/>
              <a:gd name="connsiteY1537" fmla="*/ 417195 h 679132"/>
              <a:gd name="connsiteX1538" fmla="*/ 5689283 w 7543800"/>
              <a:gd name="connsiteY1538" fmla="*/ 400050 h 679132"/>
              <a:gd name="connsiteX1539" fmla="*/ 5672138 w 7543800"/>
              <a:gd name="connsiteY1539" fmla="*/ 382905 h 679132"/>
              <a:gd name="connsiteX1540" fmla="*/ 6132195 w 7543800"/>
              <a:gd name="connsiteY1540" fmla="*/ 382905 h 679132"/>
              <a:gd name="connsiteX1541" fmla="*/ 6115050 w 7543800"/>
              <a:gd name="connsiteY1541" fmla="*/ 400050 h 679132"/>
              <a:gd name="connsiteX1542" fmla="*/ 6132195 w 7543800"/>
              <a:gd name="connsiteY1542" fmla="*/ 417195 h 679132"/>
              <a:gd name="connsiteX1543" fmla="*/ 6149340 w 7543800"/>
              <a:gd name="connsiteY1543" fmla="*/ 400050 h 679132"/>
              <a:gd name="connsiteX1544" fmla="*/ 6132195 w 7543800"/>
              <a:gd name="connsiteY1544" fmla="*/ 382905 h 679132"/>
              <a:gd name="connsiteX1545" fmla="*/ 6247448 w 7543800"/>
              <a:gd name="connsiteY1545" fmla="*/ 382905 h 679132"/>
              <a:gd name="connsiteX1546" fmla="*/ 6230303 w 7543800"/>
              <a:gd name="connsiteY1546" fmla="*/ 400050 h 679132"/>
              <a:gd name="connsiteX1547" fmla="*/ 6247448 w 7543800"/>
              <a:gd name="connsiteY1547" fmla="*/ 417195 h 679132"/>
              <a:gd name="connsiteX1548" fmla="*/ 6264593 w 7543800"/>
              <a:gd name="connsiteY1548" fmla="*/ 400050 h 679132"/>
              <a:gd name="connsiteX1549" fmla="*/ 6247448 w 7543800"/>
              <a:gd name="connsiteY1549" fmla="*/ 382905 h 679132"/>
              <a:gd name="connsiteX1550" fmla="*/ 6016943 w 7543800"/>
              <a:gd name="connsiteY1550" fmla="*/ 382905 h 679132"/>
              <a:gd name="connsiteX1551" fmla="*/ 5999798 w 7543800"/>
              <a:gd name="connsiteY1551" fmla="*/ 400050 h 679132"/>
              <a:gd name="connsiteX1552" fmla="*/ 6016943 w 7543800"/>
              <a:gd name="connsiteY1552" fmla="*/ 417195 h 679132"/>
              <a:gd name="connsiteX1553" fmla="*/ 6034088 w 7543800"/>
              <a:gd name="connsiteY1553" fmla="*/ 400050 h 679132"/>
              <a:gd name="connsiteX1554" fmla="*/ 6016943 w 7543800"/>
              <a:gd name="connsiteY1554" fmla="*/ 382905 h 679132"/>
              <a:gd name="connsiteX1555" fmla="*/ 5169218 w 7543800"/>
              <a:gd name="connsiteY1555" fmla="*/ 485775 h 679132"/>
              <a:gd name="connsiteX1556" fmla="*/ 5135880 w 7543800"/>
              <a:gd name="connsiteY1556" fmla="*/ 519113 h 679132"/>
              <a:gd name="connsiteX1557" fmla="*/ 5169218 w 7543800"/>
              <a:gd name="connsiteY1557" fmla="*/ 552450 h 679132"/>
              <a:gd name="connsiteX1558" fmla="*/ 5202555 w 7543800"/>
              <a:gd name="connsiteY1558" fmla="*/ 519113 h 679132"/>
              <a:gd name="connsiteX1559" fmla="*/ 5169218 w 7543800"/>
              <a:gd name="connsiteY1559" fmla="*/ 485775 h 679132"/>
              <a:gd name="connsiteX1560" fmla="*/ 5392103 w 7543800"/>
              <a:gd name="connsiteY1560" fmla="*/ 485775 h 679132"/>
              <a:gd name="connsiteX1561" fmla="*/ 5358765 w 7543800"/>
              <a:gd name="connsiteY1561" fmla="*/ 519113 h 679132"/>
              <a:gd name="connsiteX1562" fmla="*/ 5392103 w 7543800"/>
              <a:gd name="connsiteY1562" fmla="*/ 552450 h 679132"/>
              <a:gd name="connsiteX1563" fmla="*/ 5425440 w 7543800"/>
              <a:gd name="connsiteY1563" fmla="*/ 519113 h 679132"/>
              <a:gd name="connsiteX1564" fmla="*/ 5392103 w 7543800"/>
              <a:gd name="connsiteY1564" fmla="*/ 485775 h 679132"/>
              <a:gd name="connsiteX1565" fmla="*/ 5615940 w 7543800"/>
              <a:gd name="connsiteY1565" fmla="*/ 495300 h 679132"/>
              <a:gd name="connsiteX1566" fmla="*/ 5592128 w 7543800"/>
              <a:gd name="connsiteY1566" fmla="*/ 519113 h 679132"/>
              <a:gd name="connsiteX1567" fmla="*/ 5615940 w 7543800"/>
              <a:gd name="connsiteY1567" fmla="*/ 542925 h 679132"/>
              <a:gd name="connsiteX1568" fmla="*/ 5639753 w 7543800"/>
              <a:gd name="connsiteY1568" fmla="*/ 519113 h 679132"/>
              <a:gd name="connsiteX1569" fmla="*/ 5615940 w 7543800"/>
              <a:gd name="connsiteY1569" fmla="*/ 495300 h 679132"/>
              <a:gd name="connsiteX1570" fmla="*/ 5838825 w 7543800"/>
              <a:gd name="connsiteY1570" fmla="*/ 501968 h 679132"/>
              <a:gd name="connsiteX1571" fmla="*/ 5821680 w 7543800"/>
              <a:gd name="connsiteY1571" fmla="*/ 519113 h 679132"/>
              <a:gd name="connsiteX1572" fmla="*/ 5838825 w 7543800"/>
              <a:gd name="connsiteY1572" fmla="*/ 536258 h 679132"/>
              <a:gd name="connsiteX1573" fmla="*/ 5855970 w 7543800"/>
              <a:gd name="connsiteY1573" fmla="*/ 519113 h 679132"/>
              <a:gd name="connsiteX1574" fmla="*/ 5838825 w 7543800"/>
              <a:gd name="connsiteY1574" fmla="*/ 501968 h 679132"/>
              <a:gd name="connsiteX1575" fmla="*/ 5951220 w 7543800"/>
              <a:gd name="connsiteY1575" fmla="*/ 501968 h 679132"/>
              <a:gd name="connsiteX1576" fmla="*/ 5934075 w 7543800"/>
              <a:gd name="connsiteY1576" fmla="*/ 519113 h 679132"/>
              <a:gd name="connsiteX1577" fmla="*/ 5951220 w 7543800"/>
              <a:gd name="connsiteY1577" fmla="*/ 536258 h 679132"/>
              <a:gd name="connsiteX1578" fmla="*/ 5968365 w 7543800"/>
              <a:gd name="connsiteY1578" fmla="*/ 519113 h 679132"/>
              <a:gd name="connsiteX1579" fmla="*/ 5951220 w 7543800"/>
              <a:gd name="connsiteY1579" fmla="*/ 501968 h 679132"/>
              <a:gd name="connsiteX1580" fmla="*/ 5504498 w 7543800"/>
              <a:gd name="connsiteY1580" fmla="*/ 490538 h 679132"/>
              <a:gd name="connsiteX1581" fmla="*/ 5475923 w 7543800"/>
              <a:gd name="connsiteY1581" fmla="*/ 519113 h 679132"/>
              <a:gd name="connsiteX1582" fmla="*/ 5504498 w 7543800"/>
              <a:gd name="connsiteY1582" fmla="*/ 547688 h 679132"/>
              <a:gd name="connsiteX1583" fmla="*/ 5533073 w 7543800"/>
              <a:gd name="connsiteY1583" fmla="*/ 519113 h 679132"/>
              <a:gd name="connsiteX1584" fmla="*/ 5504498 w 7543800"/>
              <a:gd name="connsiteY1584" fmla="*/ 490538 h 679132"/>
              <a:gd name="connsiteX1585" fmla="*/ 5727383 w 7543800"/>
              <a:gd name="connsiteY1585" fmla="*/ 500063 h 679132"/>
              <a:gd name="connsiteX1586" fmla="*/ 5708333 w 7543800"/>
              <a:gd name="connsiteY1586" fmla="*/ 519113 h 679132"/>
              <a:gd name="connsiteX1587" fmla="*/ 5727383 w 7543800"/>
              <a:gd name="connsiteY1587" fmla="*/ 538163 h 679132"/>
              <a:gd name="connsiteX1588" fmla="*/ 5746433 w 7543800"/>
              <a:gd name="connsiteY1588" fmla="*/ 519113 h 679132"/>
              <a:gd name="connsiteX1589" fmla="*/ 5727383 w 7543800"/>
              <a:gd name="connsiteY1589" fmla="*/ 500063 h 679132"/>
              <a:gd name="connsiteX1590" fmla="*/ 6174105 w 7543800"/>
              <a:gd name="connsiteY1590" fmla="*/ 501968 h 679132"/>
              <a:gd name="connsiteX1591" fmla="*/ 6156960 w 7543800"/>
              <a:gd name="connsiteY1591" fmla="*/ 519113 h 679132"/>
              <a:gd name="connsiteX1592" fmla="*/ 6174105 w 7543800"/>
              <a:gd name="connsiteY1592" fmla="*/ 536258 h 679132"/>
              <a:gd name="connsiteX1593" fmla="*/ 6191250 w 7543800"/>
              <a:gd name="connsiteY1593" fmla="*/ 519113 h 679132"/>
              <a:gd name="connsiteX1594" fmla="*/ 6174105 w 7543800"/>
              <a:gd name="connsiteY1594" fmla="*/ 501968 h 679132"/>
              <a:gd name="connsiteX1595" fmla="*/ 6286500 w 7543800"/>
              <a:gd name="connsiteY1595" fmla="*/ 501968 h 679132"/>
              <a:gd name="connsiteX1596" fmla="*/ 6269355 w 7543800"/>
              <a:gd name="connsiteY1596" fmla="*/ 519113 h 679132"/>
              <a:gd name="connsiteX1597" fmla="*/ 6286500 w 7543800"/>
              <a:gd name="connsiteY1597" fmla="*/ 536258 h 679132"/>
              <a:gd name="connsiteX1598" fmla="*/ 6303645 w 7543800"/>
              <a:gd name="connsiteY1598" fmla="*/ 519113 h 679132"/>
              <a:gd name="connsiteX1599" fmla="*/ 6286500 w 7543800"/>
              <a:gd name="connsiteY1599" fmla="*/ 501968 h 679132"/>
              <a:gd name="connsiteX1600" fmla="*/ 6062663 w 7543800"/>
              <a:gd name="connsiteY1600" fmla="*/ 501968 h 679132"/>
              <a:gd name="connsiteX1601" fmla="*/ 6045518 w 7543800"/>
              <a:gd name="connsiteY1601" fmla="*/ 519113 h 679132"/>
              <a:gd name="connsiteX1602" fmla="*/ 6062663 w 7543800"/>
              <a:gd name="connsiteY1602" fmla="*/ 536258 h 679132"/>
              <a:gd name="connsiteX1603" fmla="*/ 6079808 w 7543800"/>
              <a:gd name="connsiteY1603" fmla="*/ 519113 h 679132"/>
              <a:gd name="connsiteX1604" fmla="*/ 6062663 w 7543800"/>
              <a:gd name="connsiteY1604" fmla="*/ 501968 h 679132"/>
              <a:gd name="connsiteX1605" fmla="*/ 5280660 w 7543800"/>
              <a:gd name="connsiteY1605" fmla="*/ 476250 h 679132"/>
              <a:gd name="connsiteX1606" fmla="*/ 5238750 w 7543800"/>
              <a:gd name="connsiteY1606" fmla="*/ 518160 h 679132"/>
              <a:gd name="connsiteX1607" fmla="*/ 5280660 w 7543800"/>
              <a:gd name="connsiteY1607" fmla="*/ 560070 h 679132"/>
              <a:gd name="connsiteX1608" fmla="*/ 5322570 w 7543800"/>
              <a:gd name="connsiteY1608" fmla="*/ 518160 h 679132"/>
              <a:gd name="connsiteX1609" fmla="*/ 5280660 w 7543800"/>
              <a:gd name="connsiteY1609" fmla="*/ 476250 h 679132"/>
              <a:gd name="connsiteX1610" fmla="*/ 5118735 w 7543800"/>
              <a:gd name="connsiteY1610" fmla="*/ 609600 h 679132"/>
              <a:gd name="connsiteX1611" fmla="*/ 5090160 w 7543800"/>
              <a:gd name="connsiteY1611" fmla="*/ 638175 h 679132"/>
              <a:gd name="connsiteX1612" fmla="*/ 5118735 w 7543800"/>
              <a:gd name="connsiteY1612" fmla="*/ 666750 h 679132"/>
              <a:gd name="connsiteX1613" fmla="*/ 5147310 w 7543800"/>
              <a:gd name="connsiteY1613" fmla="*/ 638175 h 679132"/>
              <a:gd name="connsiteX1614" fmla="*/ 5118735 w 7543800"/>
              <a:gd name="connsiteY1614" fmla="*/ 609600 h 679132"/>
              <a:gd name="connsiteX1615" fmla="*/ 5249228 w 7543800"/>
              <a:gd name="connsiteY1615" fmla="*/ 604838 h 679132"/>
              <a:gd name="connsiteX1616" fmla="*/ 5215890 w 7543800"/>
              <a:gd name="connsiteY1616" fmla="*/ 638175 h 679132"/>
              <a:gd name="connsiteX1617" fmla="*/ 5249228 w 7543800"/>
              <a:gd name="connsiteY1617" fmla="*/ 671513 h 679132"/>
              <a:gd name="connsiteX1618" fmla="*/ 5282565 w 7543800"/>
              <a:gd name="connsiteY1618" fmla="*/ 638175 h 679132"/>
              <a:gd name="connsiteX1619" fmla="*/ 5249228 w 7543800"/>
              <a:gd name="connsiteY1619" fmla="*/ 604838 h 679132"/>
              <a:gd name="connsiteX1620" fmla="*/ 5590223 w 7543800"/>
              <a:gd name="connsiteY1620" fmla="*/ 609600 h 679132"/>
              <a:gd name="connsiteX1621" fmla="*/ 5561648 w 7543800"/>
              <a:gd name="connsiteY1621" fmla="*/ 638175 h 679132"/>
              <a:gd name="connsiteX1622" fmla="*/ 5590223 w 7543800"/>
              <a:gd name="connsiteY1622" fmla="*/ 666750 h 679132"/>
              <a:gd name="connsiteX1623" fmla="*/ 5618798 w 7543800"/>
              <a:gd name="connsiteY1623" fmla="*/ 638175 h 679132"/>
              <a:gd name="connsiteX1624" fmla="*/ 5590223 w 7543800"/>
              <a:gd name="connsiteY1624" fmla="*/ 609600 h 679132"/>
              <a:gd name="connsiteX1625" fmla="*/ 5816918 w 7543800"/>
              <a:gd name="connsiteY1625" fmla="*/ 619125 h 679132"/>
              <a:gd name="connsiteX1626" fmla="*/ 5797868 w 7543800"/>
              <a:gd name="connsiteY1626" fmla="*/ 638175 h 679132"/>
              <a:gd name="connsiteX1627" fmla="*/ 5816918 w 7543800"/>
              <a:gd name="connsiteY1627" fmla="*/ 657225 h 679132"/>
              <a:gd name="connsiteX1628" fmla="*/ 5835968 w 7543800"/>
              <a:gd name="connsiteY1628" fmla="*/ 638175 h 679132"/>
              <a:gd name="connsiteX1629" fmla="*/ 5816918 w 7543800"/>
              <a:gd name="connsiteY1629" fmla="*/ 619125 h 679132"/>
              <a:gd name="connsiteX1630" fmla="*/ 5931218 w 7543800"/>
              <a:gd name="connsiteY1630" fmla="*/ 621030 h 679132"/>
              <a:gd name="connsiteX1631" fmla="*/ 5914073 w 7543800"/>
              <a:gd name="connsiteY1631" fmla="*/ 638175 h 679132"/>
              <a:gd name="connsiteX1632" fmla="*/ 5931218 w 7543800"/>
              <a:gd name="connsiteY1632" fmla="*/ 655320 h 679132"/>
              <a:gd name="connsiteX1633" fmla="*/ 5948363 w 7543800"/>
              <a:gd name="connsiteY1633" fmla="*/ 638175 h 679132"/>
              <a:gd name="connsiteX1634" fmla="*/ 5931218 w 7543800"/>
              <a:gd name="connsiteY1634" fmla="*/ 621030 h 679132"/>
              <a:gd name="connsiteX1635" fmla="*/ 5475923 w 7543800"/>
              <a:gd name="connsiteY1635" fmla="*/ 604838 h 679132"/>
              <a:gd name="connsiteX1636" fmla="*/ 5442585 w 7543800"/>
              <a:gd name="connsiteY1636" fmla="*/ 638175 h 679132"/>
              <a:gd name="connsiteX1637" fmla="*/ 5475923 w 7543800"/>
              <a:gd name="connsiteY1637" fmla="*/ 671513 h 679132"/>
              <a:gd name="connsiteX1638" fmla="*/ 5509260 w 7543800"/>
              <a:gd name="connsiteY1638" fmla="*/ 638175 h 679132"/>
              <a:gd name="connsiteX1639" fmla="*/ 5475923 w 7543800"/>
              <a:gd name="connsiteY1639" fmla="*/ 604838 h 679132"/>
              <a:gd name="connsiteX1640" fmla="*/ 5703570 w 7543800"/>
              <a:gd name="connsiteY1640" fmla="*/ 614363 h 679132"/>
              <a:gd name="connsiteX1641" fmla="*/ 5679758 w 7543800"/>
              <a:gd name="connsiteY1641" fmla="*/ 638175 h 679132"/>
              <a:gd name="connsiteX1642" fmla="*/ 5703570 w 7543800"/>
              <a:gd name="connsiteY1642" fmla="*/ 661988 h 679132"/>
              <a:gd name="connsiteX1643" fmla="*/ 5727383 w 7543800"/>
              <a:gd name="connsiteY1643" fmla="*/ 638175 h 679132"/>
              <a:gd name="connsiteX1644" fmla="*/ 5703570 w 7543800"/>
              <a:gd name="connsiteY1644" fmla="*/ 614363 h 679132"/>
              <a:gd name="connsiteX1645" fmla="*/ 6157913 w 7543800"/>
              <a:gd name="connsiteY1645" fmla="*/ 621030 h 679132"/>
              <a:gd name="connsiteX1646" fmla="*/ 6140768 w 7543800"/>
              <a:gd name="connsiteY1646" fmla="*/ 638175 h 679132"/>
              <a:gd name="connsiteX1647" fmla="*/ 6157913 w 7543800"/>
              <a:gd name="connsiteY1647" fmla="*/ 655320 h 679132"/>
              <a:gd name="connsiteX1648" fmla="*/ 6175058 w 7543800"/>
              <a:gd name="connsiteY1648" fmla="*/ 638175 h 679132"/>
              <a:gd name="connsiteX1649" fmla="*/ 6157913 w 7543800"/>
              <a:gd name="connsiteY1649" fmla="*/ 621030 h 679132"/>
              <a:gd name="connsiteX1650" fmla="*/ 6272213 w 7543800"/>
              <a:gd name="connsiteY1650" fmla="*/ 621030 h 679132"/>
              <a:gd name="connsiteX1651" fmla="*/ 6255068 w 7543800"/>
              <a:gd name="connsiteY1651" fmla="*/ 638175 h 679132"/>
              <a:gd name="connsiteX1652" fmla="*/ 6272213 w 7543800"/>
              <a:gd name="connsiteY1652" fmla="*/ 655320 h 679132"/>
              <a:gd name="connsiteX1653" fmla="*/ 6289358 w 7543800"/>
              <a:gd name="connsiteY1653" fmla="*/ 638175 h 679132"/>
              <a:gd name="connsiteX1654" fmla="*/ 6272213 w 7543800"/>
              <a:gd name="connsiteY1654" fmla="*/ 621030 h 679132"/>
              <a:gd name="connsiteX1655" fmla="*/ 6044565 w 7543800"/>
              <a:gd name="connsiteY1655" fmla="*/ 621030 h 679132"/>
              <a:gd name="connsiteX1656" fmla="*/ 6027420 w 7543800"/>
              <a:gd name="connsiteY1656" fmla="*/ 638175 h 679132"/>
              <a:gd name="connsiteX1657" fmla="*/ 6044565 w 7543800"/>
              <a:gd name="connsiteY1657" fmla="*/ 655320 h 679132"/>
              <a:gd name="connsiteX1658" fmla="*/ 6061710 w 7543800"/>
              <a:gd name="connsiteY1658" fmla="*/ 638175 h 679132"/>
              <a:gd name="connsiteX1659" fmla="*/ 6044565 w 7543800"/>
              <a:gd name="connsiteY1659" fmla="*/ 621030 h 679132"/>
              <a:gd name="connsiteX1660" fmla="*/ 5362575 w 7543800"/>
              <a:gd name="connsiteY1660" fmla="*/ 595313 h 679132"/>
              <a:gd name="connsiteX1661" fmla="*/ 5320665 w 7543800"/>
              <a:gd name="connsiteY1661" fmla="*/ 637223 h 679132"/>
              <a:gd name="connsiteX1662" fmla="*/ 5362575 w 7543800"/>
              <a:gd name="connsiteY1662" fmla="*/ 679133 h 679132"/>
              <a:gd name="connsiteX1663" fmla="*/ 5404485 w 7543800"/>
              <a:gd name="connsiteY1663" fmla="*/ 637223 h 679132"/>
              <a:gd name="connsiteX1664" fmla="*/ 5362575 w 7543800"/>
              <a:gd name="connsiteY1664" fmla="*/ 595313 h 679132"/>
              <a:gd name="connsiteX1665" fmla="*/ 3828098 w 7543800"/>
              <a:gd name="connsiteY1665" fmla="*/ 376238 h 679132"/>
              <a:gd name="connsiteX1666" fmla="*/ 3804285 w 7543800"/>
              <a:gd name="connsiteY1666" fmla="*/ 400050 h 679132"/>
              <a:gd name="connsiteX1667" fmla="*/ 3828098 w 7543800"/>
              <a:gd name="connsiteY1667" fmla="*/ 423863 h 679132"/>
              <a:gd name="connsiteX1668" fmla="*/ 3851910 w 7543800"/>
              <a:gd name="connsiteY1668" fmla="*/ 400050 h 679132"/>
              <a:gd name="connsiteX1669" fmla="*/ 3828098 w 7543800"/>
              <a:gd name="connsiteY1669" fmla="*/ 376238 h 679132"/>
              <a:gd name="connsiteX1670" fmla="*/ 3943350 w 7543800"/>
              <a:gd name="connsiteY1670" fmla="*/ 370523 h 679132"/>
              <a:gd name="connsiteX1671" fmla="*/ 3914775 w 7543800"/>
              <a:gd name="connsiteY1671" fmla="*/ 399098 h 679132"/>
              <a:gd name="connsiteX1672" fmla="*/ 3943350 w 7543800"/>
              <a:gd name="connsiteY1672" fmla="*/ 427673 h 679132"/>
              <a:gd name="connsiteX1673" fmla="*/ 3971925 w 7543800"/>
              <a:gd name="connsiteY1673" fmla="*/ 399098 h 679132"/>
              <a:gd name="connsiteX1674" fmla="*/ 3943350 w 7543800"/>
              <a:gd name="connsiteY1674" fmla="*/ 370523 h 679132"/>
              <a:gd name="connsiteX1675" fmla="*/ 4289108 w 7543800"/>
              <a:gd name="connsiteY1675" fmla="*/ 365760 h 679132"/>
              <a:gd name="connsiteX1676" fmla="*/ 4255770 w 7543800"/>
              <a:gd name="connsiteY1676" fmla="*/ 399098 h 679132"/>
              <a:gd name="connsiteX1677" fmla="*/ 4289108 w 7543800"/>
              <a:gd name="connsiteY1677" fmla="*/ 432435 h 679132"/>
              <a:gd name="connsiteX1678" fmla="*/ 4322445 w 7543800"/>
              <a:gd name="connsiteY1678" fmla="*/ 399098 h 679132"/>
              <a:gd name="connsiteX1679" fmla="*/ 4289108 w 7543800"/>
              <a:gd name="connsiteY1679" fmla="*/ 365760 h 679132"/>
              <a:gd name="connsiteX1680" fmla="*/ 4519613 w 7543800"/>
              <a:gd name="connsiteY1680" fmla="*/ 376238 h 679132"/>
              <a:gd name="connsiteX1681" fmla="*/ 4495800 w 7543800"/>
              <a:gd name="connsiteY1681" fmla="*/ 400050 h 679132"/>
              <a:gd name="connsiteX1682" fmla="*/ 4519613 w 7543800"/>
              <a:gd name="connsiteY1682" fmla="*/ 423863 h 679132"/>
              <a:gd name="connsiteX1683" fmla="*/ 4543425 w 7543800"/>
              <a:gd name="connsiteY1683" fmla="*/ 400050 h 679132"/>
              <a:gd name="connsiteX1684" fmla="*/ 4519613 w 7543800"/>
              <a:gd name="connsiteY1684" fmla="*/ 376238 h 679132"/>
              <a:gd name="connsiteX1685" fmla="*/ 4634865 w 7543800"/>
              <a:gd name="connsiteY1685" fmla="*/ 381000 h 679132"/>
              <a:gd name="connsiteX1686" fmla="*/ 4615815 w 7543800"/>
              <a:gd name="connsiteY1686" fmla="*/ 400050 h 679132"/>
              <a:gd name="connsiteX1687" fmla="*/ 4634865 w 7543800"/>
              <a:gd name="connsiteY1687" fmla="*/ 419100 h 679132"/>
              <a:gd name="connsiteX1688" fmla="*/ 4653915 w 7543800"/>
              <a:gd name="connsiteY1688" fmla="*/ 400050 h 679132"/>
              <a:gd name="connsiteX1689" fmla="*/ 4634865 w 7543800"/>
              <a:gd name="connsiteY1689" fmla="*/ 381000 h 679132"/>
              <a:gd name="connsiteX1690" fmla="*/ 4058603 w 7543800"/>
              <a:gd name="connsiteY1690" fmla="*/ 365760 h 679132"/>
              <a:gd name="connsiteX1691" fmla="*/ 4025265 w 7543800"/>
              <a:gd name="connsiteY1691" fmla="*/ 399098 h 679132"/>
              <a:gd name="connsiteX1692" fmla="*/ 4058603 w 7543800"/>
              <a:gd name="connsiteY1692" fmla="*/ 432435 h 679132"/>
              <a:gd name="connsiteX1693" fmla="*/ 4091940 w 7543800"/>
              <a:gd name="connsiteY1693" fmla="*/ 399098 h 679132"/>
              <a:gd name="connsiteX1694" fmla="*/ 4058603 w 7543800"/>
              <a:gd name="connsiteY1694" fmla="*/ 365760 h 679132"/>
              <a:gd name="connsiteX1695" fmla="*/ 4404360 w 7543800"/>
              <a:gd name="connsiteY1695" fmla="*/ 370523 h 679132"/>
              <a:gd name="connsiteX1696" fmla="*/ 4375785 w 7543800"/>
              <a:gd name="connsiteY1696" fmla="*/ 399098 h 679132"/>
              <a:gd name="connsiteX1697" fmla="*/ 4404360 w 7543800"/>
              <a:gd name="connsiteY1697" fmla="*/ 427673 h 679132"/>
              <a:gd name="connsiteX1698" fmla="*/ 4432935 w 7543800"/>
              <a:gd name="connsiteY1698" fmla="*/ 399098 h 679132"/>
              <a:gd name="connsiteX1699" fmla="*/ 4404360 w 7543800"/>
              <a:gd name="connsiteY1699" fmla="*/ 370523 h 679132"/>
              <a:gd name="connsiteX1700" fmla="*/ 4865370 w 7543800"/>
              <a:gd name="connsiteY1700" fmla="*/ 382905 h 679132"/>
              <a:gd name="connsiteX1701" fmla="*/ 4848225 w 7543800"/>
              <a:gd name="connsiteY1701" fmla="*/ 400050 h 679132"/>
              <a:gd name="connsiteX1702" fmla="*/ 4865370 w 7543800"/>
              <a:gd name="connsiteY1702" fmla="*/ 417195 h 679132"/>
              <a:gd name="connsiteX1703" fmla="*/ 4882515 w 7543800"/>
              <a:gd name="connsiteY1703" fmla="*/ 400050 h 679132"/>
              <a:gd name="connsiteX1704" fmla="*/ 4865370 w 7543800"/>
              <a:gd name="connsiteY1704" fmla="*/ 382905 h 679132"/>
              <a:gd name="connsiteX1705" fmla="*/ 4980623 w 7543800"/>
              <a:gd name="connsiteY1705" fmla="*/ 382905 h 679132"/>
              <a:gd name="connsiteX1706" fmla="*/ 4963478 w 7543800"/>
              <a:gd name="connsiteY1706" fmla="*/ 400050 h 679132"/>
              <a:gd name="connsiteX1707" fmla="*/ 4980623 w 7543800"/>
              <a:gd name="connsiteY1707" fmla="*/ 417195 h 679132"/>
              <a:gd name="connsiteX1708" fmla="*/ 4997768 w 7543800"/>
              <a:gd name="connsiteY1708" fmla="*/ 400050 h 679132"/>
              <a:gd name="connsiteX1709" fmla="*/ 4980623 w 7543800"/>
              <a:gd name="connsiteY1709" fmla="*/ 382905 h 679132"/>
              <a:gd name="connsiteX1710" fmla="*/ 4750118 w 7543800"/>
              <a:gd name="connsiteY1710" fmla="*/ 382905 h 679132"/>
              <a:gd name="connsiteX1711" fmla="*/ 4732973 w 7543800"/>
              <a:gd name="connsiteY1711" fmla="*/ 400050 h 679132"/>
              <a:gd name="connsiteX1712" fmla="*/ 4750118 w 7543800"/>
              <a:gd name="connsiteY1712" fmla="*/ 417195 h 679132"/>
              <a:gd name="connsiteX1713" fmla="*/ 4767263 w 7543800"/>
              <a:gd name="connsiteY1713" fmla="*/ 400050 h 679132"/>
              <a:gd name="connsiteX1714" fmla="*/ 4750118 w 7543800"/>
              <a:gd name="connsiteY1714" fmla="*/ 382905 h 679132"/>
              <a:gd name="connsiteX1715" fmla="*/ 4173855 w 7543800"/>
              <a:gd name="connsiteY1715" fmla="*/ 357188 h 679132"/>
              <a:gd name="connsiteX1716" fmla="*/ 4131945 w 7543800"/>
              <a:gd name="connsiteY1716" fmla="*/ 399098 h 679132"/>
              <a:gd name="connsiteX1717" fmla="*/ 4173855 w 7543800"/>
              <a:gd name="connsiteY1717" fmla="*/ 441008 h 679132"/>
              <a:gd name="connsiteX1718" fmla="*/ 4215765 w 7543800"/>
              <a:gd name="connsiteY1718" fmla="*/ 399098 h 679132"/>
              <a:gd name="connsiteX1719" fmla="*/ 4173855 w 7543800"/>
              <a:gd name="connsiteY1719" fmla="*/ 357188 h 679132"/>
              <a:gd name="connsiteX1720" fmla="*/ 4387215 w 7543800"/>
              <a:gd name="connsiteY1720" fmla="*/ 476250 h 679132"/>
              <a:gd name="connsiteX1721" fmla="*/ 4345305 w 7543800"/>
              <a:gd name="connsiteY1721" fmla="*/ 518160 h 679132"/>
              <a:gd name="connsiteX1722" fmla="*/ 4387215 w 7543800"/>
              <a:gd name="connsiteY1722" fmla="*/ 560070 h 679132"/>
              <a:gd name="connsiteX1723" fmla="*/ 4429125 w 7543800"/>
              <a:gd name="connsiteY1723" fmla="*/ 518160 h 679132"/>
              <a:gd name="connsiteX1724" fmla="*/ 4387215 w 7543800"/>
              <a:gd name="connsiteY1724" fmla="*/ 476250 h 679132"/>
              <a:gd name="connsiteX1725" fmla="*/ 3826193 w 7543800"/>
              <a:gd name="connsiteY1725" fmla="*/ 500063 h 679132"/>
              <a:gd name="connsiteX1726" fmla="*/ 3809048 w 7543800"/>
              <a:gd name="connsiteY1726" fmla="*/ 521018 h 679132"/>
              <a:gd name="connsiteX1727" fmla="*/ 3830003 w 7543800"/>
              <a:gd name="connsiteY1727" fmla="*/ 538163 h 679132"/>
              <a:gd name="connsiteX1728" fmla="*/ 3847148 w 7543800"/>
              <a:gd name="connsiteY1728" fmla="*/ 517208 h 679132"/>
              <a:gd name="connsiteX1729" fmla="*/ 3826193 w 7543800"/>
              <a:gd name="connsiteY1729" fmla="*/ 500063 h 679132"/>
              <a:gd name="connsiteX1730" fmla="*/ 3939540 w 7543800"/>
              <a:gd name="connsiteY1730" fmla="*/ 495300 h 679132"/>
              <a:gd name="connsiteX1731" fmla="*/ 3915728 w 7543800"/>
              <a:gd name="connsiteY1731" fmla="*/ 519113 h 679132"/>
              <a:gd name="connsiteX1732" fmla="*/ 3939540 w 7543800"/>
              <a:gd name="connsiteY1732" fmla="*/ 542925 h 679132"/>
              <a:gd name="connsiteX1733" fmla="*/ 3963353 w 7543800"/>
              <a:gd name="connsiteY1733" fmla="*/ 519113 h 679132"/>
              <a:gd name="connsiteX1734" fmla="*/ 3939540 w 7543800"/>
              <a:gd name="connsiteY1734" fmla="*/ 495300 h 679132"/>
              <a:gd name="connsiteX1735" fmla="*/ 4163378 w 7543800"/>
              <a:gd name="connsiteY1735" fmla="*/ 485775 h 679132"/>
              <a:gd name="connsiteX1736" fmla="*/ 4130040 w 7543800"/>
              <a:gd name="connsiteY1736" fmla="*/ 519113 h 679132"/>
              <a:gd name="connsiteX1737" fmla="*/ 4163378 w 7543800"/>
              <a:gd name="connsiteY1737" fmla="*/ 552450 h 679132"/>
              <a:gd name="connsiteX1738" fmla="*/ 4196715 w 7543800"/>
              <a:gd name="connsiteY1738" fmla="*/ 519113 h 679132"/>
              <a:gd name="connsiteX1739" fmla="*/ 4163378 w 7543800"/>
              <a:gd name="connsiteY1739" fmla="*/ 485775 h 679132"/>
              <a:gd name="connsiteX1740" fmla="*/ 4610100 w 7543800"/>
              <a:gd name="connsiteY1740" fmla="*/ 490538 h 679132"/>
              <a:gd name="connsiteX1741" fmla="*/ 4581525 w 7543800"/>
              <a:gd name="connsiteY1741" fmla="*/ 519113 h 679132"/>
              <a:gd name="connsiteX1742" fmla="*/ 4610100 w 7543800"/>
              <a:gd name="connsiteY1742" fmla="*/ 547688 h 679132"/>
              <a:gd name="connsiteX1743" fmla="*/ 4638675 w 7543800"/>
              <a:gd name="connsiteY1743" fmla="*/ 519113 h 679132"/>
              <a:gd name="connsiteX1744" fmla="*/ 4610100 w 7543800"/>
              <a:gd name="connsiteY1744" fmla="*/ 490538 h 679132"/>
              <a:gd name="connsiteX1745" fmla="*/ 4722495 w 7543800"/>
              <a:gd name="connsiteY1745" fmla="*/ 495300 h 679132"/>
              <a:gd name="connsiteX1746" fmla="*/ 4698683 w 7543800"/>
              <a:gd name="connsiteY1746" fmla="*/ 519113 h 679132"/>
              <a:gd name="connsiteX1747" fmla="*/ 4722495 w 7543800"/>
              <a:gd name="connsiteY1747" fmla="*/ 542925 h 679132"/>
              <a:gd name="connsiteX1748" fmla="*/ 4746308 w 7543800"/>
              <a:gd name="connsiteY1748" fmla="*/ 519113 h 679132"/>
              <a:gd name="connsiteX1749" fmla="*/ 4722495 w 7543800"/>
              <a:gd name="connsiteY1749" fmla="*/ 495300 h 679132"/>
              <a:gd name="connsiteX1750" fmla="*/ 4051935 w 7543800"/>
              <a:gd name="connsiteY1750" fmla="*/ 490538 h 679132"/>
              <a:gd name="connsiteX1751" fmla="*/ 4023360 w 7543800"/>
              <a:gd name="connsiteY1751" fmla="*/ 519113 h 679132"/>
              <a:gd name="connsiteX1752" fmla="*/ 4051935 w 7543800"/>
              <a:gd name="connsiteY1752" fmla="*/ 547688 h 679132"/>
              <a:gd name="connsiteX1753" fmla="*/ 4080510 w 7543800"/>
              <a:gd name="connsiteY1753" fmla="*/ 519113 h 679132"/>
              <a:gd name="connsiteX1754" fmla="*/ 4051935 w 7543800"/>
              <a:gd name="connsiteY1754" fmla="*/ 490538 h 679132"/>
              <a:gd name="connsiteX1755" fmla="*/ 4498658 w 7543800"/>
              <a:gd name="connsiteY1755" fmla="*/ 485775 h 679132"/>
              <a:gd name="connsiteX1756" fmla="*/ 4465320 w 7543800"/>
              <a:gd name="connsiteY1756" fmla="*/ 519113 h 679132"/>
              <a:gd name="connsiteX1757" fmla="*/ 4498658 w 7543800"/>
              <a:gd name="connsiteY1757" fmla="*/ 552450 h 679132"/>
              <a:gd name="connsiteX1758" fmla="*/ 4531995 w 7543800"/>
              <a:gd name="connsiteY1758" fmla="*/ 519113 h 679132"/>
              <a:gd name="connsiteX1759" fmla="*/ 4498658 w 7543800"/>
              <a:gd name="connsiteY1759" fmla="*/ 485775 h 679132"/>
              <a:gd name="connsiteX1760" fmla="*/ 4945380 w 7543800"/>
              <a:gd name="connsiteY1760" fmla="*/ 501968 h 679132"/>
              <a:gd name="connsiteX1761" fmla="*/ 4928235 w 7543800"/>
              <a:gd name="connsiteY1761" fmla="*/ 519113 h 679132"/>
              <a:gd name="connsiteX1762" fmla="*/ 4945380 w 7543800"/>
              <a:gd name="connsiteY1762" fmla="*/ 536258 h 679132"/>
              <a:gd name="connsiteX1763" fmla="*/ 4962525 w 7543800"/>
              <a:gd name="connsiteY1763" fmla="*/ 519113 h 679132"/>
              <a:gd name="connsiteX1764" fmla="*/ 4945380 w 7543800"/>
              <a:gd name="connsiteY1764" fmla="*/ 501968 h 679132"/>
              <a:gd name="connsiteX1765" fmla="*/ 5056823 w 7543800"/>
              <a:gd name="connsiteY1765" fmla="*/ 501968 h 679132"/>
              <a:gd name="connsiteX1766" fmla="*/ 5039678 w 7543800"/>
              <a:gd name="connsiteY1766" fmla="*/ 519113 h 679132"/>
              <a:gd name="connsiteX1767" fmla="*/ 5056823 w 7543800"/>
              <a:gd name="connsiteY1767" fmla="*/ 536258 h 679132"/>
              <a:gd name="connsiteX1768" fmla="*/ 5073968 w 7543800"/>
              <a:gd name="connsiteY1768" fmla="*/ 519113 h 679132"/>
              <a:gd name="connsiteX1769" fmla="*/ 5056823 w 7543800"/>
              <a:gd name="connsiteY1769" fmla="*/ 501968 h 679132"/>
              <a:gd name="connsiteX1770" fmla="*/ 4833938 w 7543800"/>
              <a:gd name="connsiteY1770" fmla="*/ 500063 h 679132"/>
              <a:gd name="connsiteX1771" fmla="*/ 4814888 w 7543800"/>
              <a:gd name="connsiteY1771" fmla="*/ 519113 h 679132"/>
              <a:gd name="connsiteX1772" fmla="*/ 4833938 w 7543800"/>
              <a:gd name="connsiteY1772" fmla="*/ 538163 h 679132"/>
              <a:gd name="connsiteX1773" fmla="*/ 4852988 w 7543800"/>
              <a:gd name="connsiteY1773" fmla="*/ 519113 h 679132"/>
              <a:gd name="connsiteX1774" fmla="*/ 4833938 w 7543800"/>
              <a:gd name="connsiteY1774" fmla="*/ 500063 h 679132"/>
              <a:gd name="connsiteX1775" fmla="*/ 4274820 w 7543800"/>
              <a:gd name="connsiteY1775" fmla="*/ 476250 h 679132"/>
              <a:gd name="connsiteX1776" fmla="*/ 4232910 w 7543800"/>
              <a:gd name="connsiteY1776" fmla="*/ 518160 h 679132"/>
              <a:gd name="connsiteX1777" fmla="*/ 4274820 w 7543800"/>
              <a:gd name="connsiteY1777" fmla="*/ 560070 h 679132"/>
              <a:gd name="connsiteX1778" fmla="*/ 4316730 w 7543800"/>
              <a:gd name="connsiteY1778" fmla="*/ 518160 h 679132"/>
              <a:gd name="connsiteX1779" fmla="*/ 4274820 w 7543800"/>
              <a:gd name="connsiteY1779" fmla="*/ 476250 h 679132"/>
              <a:gd name="connsiteX1780" fmla="*/ 3828098 w 7543800"/>
              <a:gd name="connsiteY1780" fmla="*/ 621030 h 679132"/>
              <a:gd name="connsiteX1781" fmla="*/ 3810953 w 7543800"/>
              <a:gd name="connsiteY1781" fmla="*/ 638175 h 679132"/>
              <a:gd name="connsiteX1782" fmla="*/ 3828098 w 7543800"/>
              <a:gd name="connsiteY1782" fmla="*/ 655320 h 679132"/>
              <a:gd name="connsiteX1783" fmla="*/ 3845243 w 7543800"/>
              <a:gd name="connsiteY1783" fmla="*/ 638175 h 679132"/>
              <a:gd name="connsiteX1784" fmla="*/ 3828098 w 7543800"/>
              <a:gd name="connsiteY1784" fmla="*/ 621030 h 679132"/>
              <a:gd name="connsiteX1785" fmla="*/ 3958590 w 7543800"/>
              <a:gd name="connsiteY1785" fmla="*/ 619125 h 679132"/>
              <a:gd name="connsiteX1786" fmla="*/ 3939540 w 7543800"/>
              <a:gd name="connsiteY1786" fmla="*/ 638175 h 679132"/>
              <a:gd name="connsiteX1787" fmla="*/ 3958590 w 7543800"/>
              <a:gd name="connsiteY1787" fmla="*/ 657225 h 679132"/>
              <a:gd name="connsiteX1788" fmla="*/ 3977640 w 7543800"/>
              <a:gd name="connsiteY1788" fmla="*/ 638175 h 679132"/>
              <a:gd name="connsiteX1789" fmla="*/ 3958590 w 7543800"/>
              <a:gd name="connsiteY1789" fmla="*/ 619125 h 679132"/>
              <a:gd name="connsiteX1790" fmla="*/ 4299585 w 7543800"/>
              <a:gd name="connsiteY1790" fmla="*/ 604838 h 679132"/>
              <a:gd name="connsiteX1791" fmla="*/ 4266248 w 7543800"/>
              <a:gd name="connsiteY1791" fmla="*/ 638175 h 679132"/>
              <a:gd name="connsiteX1792" fmla="*/ 4299585 w 7543800"/>
              <a:gd name="connsiteY1792" fmla="*/ 671513 h 679132"/>
              <a:gd name="connsiteX1793" fmla="*/ 4332923 w 7543800"/>
              <a:gd name="connsiteY1793" fmla="*/ 638175 h 679132"/>
              <a:gd name="connsiteX1794" fmla="*/ 4299585 w 7543800"/>
              <a:gd name="connsiteY1794" fmla="*/ 604838 h 679132"/>
              <a:gd name="connsiteX1795" fmla="*/ 4527233 w 7543800"/>
              <a:gd name="connsiteY1795" fmla="*/ 604838 h 679132"/>
              <a:gd name="connsiteX1796" fmla="*/ 4493895 w 7543800"/>
              <a:gd name="connsiteY1796" fmla="*/ 638175 h 679132"/>
              <a:gd name="connsiteX1797" fmla="*/ 4527233 w 7543800"/>
              <a:gd name="connsiteY1797" fmla="*/ 671513 h 679132"/>
              <a:gd name="connsiteX1798" fmla="*/ 4560570 w 7543800"/>
              <a:gd name="connsiteY1798" fmla="*/ 638175 h 679132"/>
              <a:gd name="connsiteX1799" fmla="*/ 4527233 w 7543800"/>
              <a:gd name="connsiteY1799" fmla="*/ 604838 h 679132"/>
              <a:gd name="connsiteX1800" fmla="*/ 4640580 w 7543800"/>
              <a:gd name="connsiteY1800" fmla="*/ 609600 h 679132"/>
              <a:gd name="connsiteX1801" fmla="*/ 4612005 w 7543800"/>
              <a:gd name="connsiteY1801" fmla="*/ 638175 h 679132"/>
              <a:gd name="connsiteX1802" fmla="*/ 4640580 w 7543800"/>
              <a:gd name="connsiteY1802" fmla="*/ 666750 h 679132"/>
              <a:gd name="connsiteX1803" fmla="*/ 4669155 w 7543800"/>
              <a:gd name="connsiteY1803" fmla="*/ 638175 h 679132"/>
              <a:gd name="connsiteX1804" fmla="*/ 4640580 w 7543800"/>
              <a:gd name="connsiteY1804" fmla="*/ 609600 h 679132"/>
              <a:gd name="connsiteX1805" fmla="*/ 4072890 w 7543800"/>
              <a:gd name="connsiteY1805" fmla="*/ 614363 h 679132"/>
              <a:gd name="connsiteX1806" fmla="*/ 4049078 w 7543800"/>
              <a:gd name="connsiteY1806" fmla="*/ 638175 h 679132"/>
              <a:gd name="connsiteX1807" fmla="*/ 4072890 w 7543800"/>
              <a:gd name="connsiteY1807" fmla="*/ 661988 h 679132"/>
              <a:gd name="connsiteX1808" fmla="*/ 4096703 w 7543800"/>
              <a:gd name="connsiteY1808" fmla="*/ 638175 h 679132"/>
              <a:gd name="connsiteX1809" fmla="*/ 4072890 w 7543800"/>
              <a:gd name="connsiteY1809" fmla="*/ 614363 h 679132"/>
              <a:gd name="connsiteX1810" fmla="*/ 4186238 w 7543800"/>
              <a:gd name="connsiteY1810" fmla="*/ 609600 h 679132"/>
              <a:gd name="connsiteX1811" fmla="*/ 4157663 w 7543800"/>
              <a:gd name="connsiteY1811" fmla="*/ 638175 h 679132"/>
              <a:gd name="connsiteX1812" fmla="*/ 4186238 w 7543800"/>
              <a:gd name="connsiteY1812" fmla="*/ 666750 h 679132"/>
              <a:gd name="connsiteX1813" fmla="*/ 4214813 w 7543800"/>
              <a:gd name="connsiteY1813" fmla="*/ 638175 h 679132"/>
              <a:gd name="connsiteX1814" fmla="*/ 4186238 w 7543800"/>
              <a:gd name="connsiteY1814" fmla="*/ 609600 h 679132"/>
              <a:gd name="connsiteX1815" fmla="*/ 4868228 w 7543800"/>
              <a:gd name="connsiteY1815" fmla="*/ 619125 h 679132"/>
              <a:gd name="connsiteX1816" fmla="*/ 4849178 w 7543800"/>
              <a:gd name="connsiteY1816" fmla="*/ 638175 h 679132"/>
              <a:gd name="connsiteX1817" fmla="*/ 4868228 w 7543800"/>
              <a:gd name="connsiteY1817" fmla="*/ 657225 h 679132"/>
              <a:gd name="connsiteX1818" fmla="*/ 4887278 w 7543800"/>
              <a:gd name="connsiteY1818" fmla="*/ 638175 h 679132"/>
              <a:gd name="connsiteX1819" fmla="*/ 4868228 w 7543800"/>
              <a:gd name="connsiteY1819" fmla="*/ 619125 h 679132"/>
              <a:gd name="connsiteX1820" fmla="*/ 4981575 w 7543800"/>
              <a:gd name="connsiteY1820" fmla="*/ 621030 h 679132"/>
              <a:gd name="connsiteX1821" fmla="*/ 4964430 w 7543800"/>
              <a:gd name="connsiteY1821" fmla="*/ 638175 h 679132"/>
              <a:gd name="connsiteX1822" fmla="*/ 4981575 w 7543800"/>
              <a:gd name="connsiteY1822" fmla="*/ 655320 h 679132"/>
              <a:gd name="connsiteX1823" fmla="*/ 4998720 w 7543800"/>
              <a:gd name="connsiteY1823" fmla="*/ 638175 h 679132"/>
              <a:gd name="connsiteX1824" fmla="*/ 4981575 w 7543800"/>
              <a:gd name="connsiteY1824" fmla="*/ 621030 h 679132"/>
              <a:gd name="connsiteX1825" fmla="*/ 4753928 w 7543800"/>
              <a:gd name="connsiteY1825" fmla="*/ 614363 h 679132"/>
              <a:gd name="connsiteX1826" fmla="*/ 4730115 w 7543800"/>
              <a:gd name="connsiteY1826" fmla="*/ 638175 h 679132"/>
              <a:gd name="connsiteX1827" fmla="*/ 4753928 w 7543800"/>
              <a:gd name="connsiteY1827" fmla="*/ 661988 h 679132"/>
              <a:gd name="connsiteX1828" fmla="*/ 4777740 w 7543800"/>
              <a:gd name="connsiteY1828" fmla="*/ 638175 h 679132"/>
              <a:gd name="connsiteX1829" fmla="*/ 4753928 w 7543800"/>
              <a:gd name="connsiteY1829" fmla="*/ 614363 h 679132"/>
              <a:gd name="connsiteX1830" fmla="*/ 4413885 w 7543800"/>
              <a:gd name="connsiteY1830" fmla="*/ 595313 h 679132"/>
              <a:gd name="connsiteX1831" fmla="*/ 4371975 w 7543800"/>
              <a:gd name="connsiteY1831" fmla="*/ 637223 h 679132"/>
              <a:gd name="connsiteX1832" fmla="*/ 4413885 w 7543800"/>
              <a:gd name="connsiteY1832" fmla="*/ 679133 h 679132"/>
              <a:gd name="connsiteX1833" fmla="*/ 4455795 w 7543800"/>
              <a:gd name="connsiteY1833" fmla="*/ 637223 h 679132"/>
              <a:gd name="connsiteX1834" fmla="*/ 4413885 w 7543800"/>
              <a:gd name="connsiteY1834" fmla="*/ 595313 h 679132"/>
              <a:gd name="connsiteX1835" fmla="*/ 6362700 w 7543800"/>
              <a:gd name="connsiteY1835" fmla="*/ 382905 h 679132"/>
              <a:gd name="connsiteX1836" fmla="*/ 6345555 w 7543800"/>
              <a:gd name="connsiteY1836" fmla="*/ 400050 h 679132"/>
              <a:gd name="connsiteX1837" fmla="*/ 6362700 w 7543800"/>
              <a:gd name="connsiteY1837" fmla="*/ 417195 h 679132"/>
              <a:gd name="connsiteX1838" fmla="*/ 6379845 w 7543800"/>
              <a:gd name="connsiteY1838" fmla="*/ 400050 h 679132"/>
              <a:gd name="connsiteX1839" fmla="*/ 6362700 w 7543800"/>
              <a:gd name="connsiteY1839" fmla="*/ 382905 h 679132"/>
              <a:gd name="connsiteX1840" fmla="*/ 6477953 w 7543800"/>
              <a:gd name="connsiteY1840" fmla="*/ 382905 h 679132"/>
              <a:gd name="connsiteX1841" fmla="*/ 6460808 w 7543800"/>
              <a:gd name="connsiteY1841" fmla="*/ 400050 h 679132"/>
              <a:gd name="connsiteX1842" fmla="*/ 6477953 w 7543800"/>
              <a:gd name="connsiteY1842" fmla="*/ 417195 h 679132"/>
              <a:gd name="connsiteX1843" fmla="*/ 6495098 w 7543800"/>
              <a:gd name="connsiteY1843" fmla="*/ 400050 h 679132"/>
              <a:gd name="connsiteX1844" fmla="*/ 6477953 w 7543800"/>
              <a:gd name="connsiteY1844" fmla="*/ 382905 h 679132"/>
              <a:gd name="connsiteX1845" fmla="*/ 6823710 w 7543800"/>
              <a:gd name="connsiteY1845" fmla="*/ 370523 h 679132"/>
              <a:gd name="connsiteX1846" fmla="*/ 6795135 w 7543800"/>
              <a:gd name="connsiteY1846" fmla="*/ 399098 h 679132"/>
              <a:gd name="connsiteX1847" fmla="*/ 6823710 w 7543800"/>
              <a:gd name="connsiteY1847" fmla="*/ 427673 h 679132"/>
              <a:gd name="connsiteX1848" fmla="*/ 6852285 w 7543800"/>
              <a:gd name="connsiteY1848" fmla="*/ 399098 h 679132"/>
              <a:gd name="connsiteX1849" fmla="*/ 6823710 w 7543800"/>
              <a:gd name="connsiteY1849" fmla="*/ 370523 h 679132"/>
              <a:gd name="connsiteX1850" fmla="*/ 6938963 w 7543800"/>
              <a:gd name="connsiteY1850" fmla="*/ 365760 h 679132"/>
              <a:gd name="connsiteX1851" fmla="*/ 6905625 w 7543800"/>
              <a:gd name="connsiteY1851" fmla="*/ 399098 h 679132"/>
              <a:gd name="connsiteX1852" fmla="*/ 6938963 w 7543800"/>
              <a:gd name="connsiteY1852" fmla="*/ 432435 h 679132"/>
              <a:gd name="connsiteX1853" fmla="*/ 6972300 w 7543800"/>
              <a:gd name="connsiteY1853" fmla="*/ 399098 h 679132"/>
              <a:gd name="connsiteX1854" fmla="*/ 6938963 w 7543800"/>
              <a:gd name="connsiteY1854" fmla="*/ 365760 h 679132"/>
              <a:gd name="connsiteX1855" fmla="*/ 7169468 w 7543800"/>
              <a:gd name="connsiteY1855" fmla="*/ 365760 h 679132"/>
              <a:gd name="connsiteX1856" fmla="*/ 7136130 w 7543800"/>
              <a:gd name="connsiteY1856" fmla="*/ 399098 h 679132"/>
              <a:gd name="connsiteX1857" fmla="*/ 7169468 w 7543800"/>
              <a:gd name="connsiteY1857" fmla="*/ 432435 h 679132"/>
              <a:gd name="connsiteX1858" fmla="*/ 7202805 w 7543800"/>
              <a:gd name="connsiteY1858" fmla="*/ 399098 h 679132"/>
              <a:gd name="connsiteX1859" fmla="*/ 7169468 w 7543800"/>
              <a:gd name="connsiteY1859" fmla="*/ 365760 h 679132"/>
              <a:gd name="connsiteX1860" fmla="*/ 6593205 w 7543800"/>
              <a:gd name="connsiteY1860" fmla="*/ 381000 h 679132"/>
              <a:gd name="connsiteX1861" fmla="*/ 6574155 w 7543800"/>
              <a:gd name="connsiteY1861" fmla="*/ 400050 h 679132"/>
              <a:gd name="connsiteX1862" fmla="*/ 6593205 w 7543800"/>
              <a:gd name="connsiteY1862" fmla="*/ 419100 h 679132"/>
              <a:gd name="connsiteX1863" fmla="*/ 6612255 w 7543800"/>
              <a:gd name="connsiteY1863" fmla="*/ 400050 h 679132"/>
              <a:gd name="connsiteX1864" fmla="*/ 6593205 w 7543800"/>
              <a:gd name="connsiteY1864" fmla="*/ 381000 h 679132"/>
              <a:gd name="connsiteX1865" fmla="*/ 6708458 w 7543800"/>
              <a:gd name="connsiteY1865" fmla="*/ 376238 h 679132"/>
              <a:gd name="connsiteX1866" fmla="*/ 6684645 w 7543800"/>
              <a:gd name="connsiteY1866" fmla="*/ 400050 h 679132"/>
              <a:gd name="connsiteX1867" fmla="*/ 6708458 w 7543800"/>
              <a:gd name="connsiteY1867" fmla="*/ 423863 h 679132"/>
              <a:gd name="connsiteX1868" fmla="*/ 6732270 w 7543800"/>
              <a:gd name="connsiteY1868" fmla="*/ 400050 h 679132"/>
              <a:gd name="connsiteX1869" fmla="*/ 6708458 w 7543800"/>
              <a:gd name="connsiteY1869" fmla="*/ 376238 h 679132"/>
              <a:gd name="connsiteX1870" fmla="*/ 7399973 w 7543800"/>
              <a:gd name="connsiteY1870" fmla="*/ 376238 h 679132"/>
              <a:gd name="connsiteX1871" fmla="*/ 7376160 w 7543800"/>
              <a:gd name="connsiteY1871" fmla="*/ 400050 h 679132"/>
              <a:gd name="connsiteX1872" fmla="*/ 7399973 w 7543800"/>
              <a:gd name="connsiteY1872" fmla="*/ 423863 h 679132"/>
              <a:gd name="connsiteX1873" fmla="*/ 7423785 w 7543800"/>
              <a:gd name="connsiteY1873" fmla="*/ 400050 h 679132"/>
              <a:gd name="connsiteX1874" fmla="*/ 7399973 w 7543800"/>
              <a:gd name="connsiteY1874" fmla="*/ 376238 h 679132"/>
              <a:gd name="connsiteX1875" fmla="*/ 7515225 w 7543800"/>
              <a:gd name="connsiteY1875" fmla="*/ 381000 h 679132"/>
              <a:gd name="connsiteX1876" fmla="*/ 7496175 w 7543800"/>
              <a:gd name="connsiteY1876" fmla="*/ 400050 h 679132"/>
              <a:gd name="connsiteX1877" fmla="*/ 7515225 w 7543800"/>
              <a:gd name="connsiteY1877" fmla="*/ 419100 h 679132"/>
              <a:gd name="connsiteX1878" fmla="*/ 7534275 w 7543800"/>
              <a:gd name="connsiteY1878" fmla="*/ 400050 h 679132"/>
              <a:gd name="connsiteX1879" fmla="*/ 7515225 w 7543800"/>
              <a:gd name="connsiteY1879" fmla="*/ 381000 h 679132"/>
              <a:gd name="connsiteX1880" fmla="*/ 7284720 w 7543800"/>
              <a:gd name="connsiteY1880" fmla="*/ 370523 h 679132"/>
              <a:gd name="connsiteX1881" fmla="*/ 7256145 w 7543800"/>
              <a:gd name="connsiteY1881" fmla="*/ 399098 h 679132"/>
              <a:gd name="connsiteX1882" fmla="*/ 7284720 w 7543800"/>
              <a:gd name="connsiteY1882" fmla="*/ 427673 h 679132"/>
              <a:gd name="connsiteX1883" fmla="*/ 7313295 w 7543800"/>
              <a:gd name="connsiteY1883" fmla="*/ 399098 h 679132"/>
              <a:gd name="connsiteX1884" fmla="*/ 7284720 w 7543800"/>
              <a:gd name="connsiteY1884" fmla="*/ 370523 h 679132"/>
              <a:gd name="connsiteX1885" fmla="*/ 7054215 w 7543800"/>
              <a:gd name="connsiteY1885" fmla="*/ 357188 h 679132"/>
              <a:gd name="connsiteX1886" fmla="*/ 7012305 w 7543800"/>
              <a:gd name="connsiteY1886" fmla="*/ 399098 h 679132"/>
              <a:gd name="connsiteX1887" fmla="*/ 7054215 w 7543800"/>
              <a:gd name="connsiteY1887" fmla="*/ 441008 h 679132"/>
              <a:gd name="connsiteX1888" fmla="*/ 7096125 w 7543800"/>
              <a:gd name="connsiteY1888" fmla="*/ 399098 h 679132"/>
              <a:gd name="connsiteX1889" fmla="*/ 7054215 w 7543800"/>
              <a:gd name="connsiteY1889" fmla="*/ 357188 h 679132"/>
              <a:gd name="connsiteX1890" fmla="*/ 6397943 w 7543800"/>
              <a:gd name="connsiteY1890" fmla="*/ 501968 h 679132"/>
              <a:gd name="connsiteX1891" fmla="*/ 6380798 w 7543800"/>
              <a:gd name="connsiteY1891" fmla="*/ 519113 h 679132"/>
              <a:gd name="connsiteX1892" fmla="*/ 6397943 w 7543800"/>
              <a:gd name="connsiteY1892" fmla="*/ 536258 h 679132"/>
              <a:gd name="connsiteX1893" fmla="*/ 6415088 w 7543800"/>
              <a:gd name="connsiteY1893" fmla="*/ 519113 h 679132"/>
              <a:gd name="connsiteX1894" fmla="*/ 6397943 w 7543800"/>
              <a:gd name="connsiteY1894" fmla="*/ 501968 h 679132"/>
              <a:gd name="connsiteX1895" fmla="*/ 6509385 w 7543800"/>
              <a:gd name="connsiteY1895" fmla="*/ 501968 h 679132"/>
              <a:gd name="connsiteX1896" fmla="*/ 6492240 w 7543800"/>
              <a:gd name="connsiteY1896" fmla="*/ 519113 h 679132"/>
              <a:gd name="connsiteX1897" fmla="*/ 6509385 w 7543800"/>
              <a:gd name="connsiteY1897" fmla="*/ 536258 h 679132"/>
              <a:gd name="connsiteX1898" fmla="*/ 6526530 w 7543800"/>
              <a:gd name="connsiteY1898" fmla="*/ 519113 h 679132"/>
              <a:gd name="connsiteX1899" fmla="*/ 6509385 w 7543800"/>
              <a:gd name="connsiteY1899" fmla="*/ 501968 h 679132"/>
              <a:gd name="connsiteX1900" fmla="*/ 6844665 w 7543800"/>
              <a:gd name="connsiteY1900" fmla="*/ 495300 h 679132"/>
              <a:gd name="connsiteX1901" fmla="*/ 6820853 w 7543800"/>
              <a:gd name="connsiteY1901" fmla="*/ 519113 h 679132"/>
              <a:gd name="connsiteX1902" fmla="*/ 6844665 w 7543800"/>
              <a:gd name="connsiteY1902" fmla="*/ 542925 h 679132"/>
              <a:gd name="connsiteX1903" fmla="*/ 6868478 w 7543800"/>
              <a:gd name="connsiteY1903" fmla="*/ 519113 h 679132"/>
              <a:gd name="connsiteX1904" fmla="*/ 6844665 w 7543800"/>
              <a:gd name="connsiteY1904" fmla="*/ 495300 h 679132"/>
              <a:gd name="connsiteX1905" fmla="*/ 6956108 w 7543800"/>
              <a:gd name="connsiteY1905" fmla="*/ 490538 h 679132"/>
              <a:gd name="connsiteX1906" fmla="*/ 6927533 w 7543800"/>
              <a:gd name="connsiteY1906" fmla="*/ 519113 h 679132"/>
              <a:gd name="connsiteX1907" fmla="*/ 6956108 w 7543800"/>
              <a:gd name="connsiteY1907" fmla="*/ 547688 h 679132"/>
              <a:gd name="connsiteX1908" fmla="*/ 6984683 w 7543800"/>
              <a:gd name="connsiteY1908" fmla="*/ 519113 h 679132"/>
              <a:gd name="connsiteX1909" fmla="*/ 6956108 w 7543800"/>
              <a:gd name="connsiteY1909" fmla="*/ 490538 h 679132"/>
              <a:gd name="connsiteX1910" fmla="*/ 7068503 w 7543800"/>
              <a:gd name="connsiteY1910" fmla="*/ 485775 h 679132"/>
              <a:gd name="connsiteX1911" fmla="*/ 7035165 w 7543800"/>
              <a:gd name="connsiteY1911" fmla="*/ 519113 h 679132"/>
              <a:gd name="connsiteX1912" fmla="*/ 7068503 w 7543800"/>
              <a:gd name="connsiteY1912" fmla="*/ 552450 h 679132"/>
              <a:gd name="connsiteX1913" fmla="*/ 7101840 w 7543800"/>
              <a:gd name="connsiteY1913" fmla="*/ 519113 h 679132"/>
              <a:gd name="connsiteX1914" fmla="*/ 7068503 w 7543800"/>
              <a:gd name="connsiteY1914" fmla="*/ 485775 h 679132"/>
              <a:gd name="connsiteX1915" fmla="*/ 6620828 w 7543800"/>
              <a:gd name="connsiteY1915" fmla="*/ 501968 h 679132"/>
              <a:gd name="connsiteX1916" fmla="*/ 6603683 w 7543800"/>
              <a:gd name="connsiteY1916" fmla="*/ 519113 h 679132"/>
              <a:gd name="connsiteX1917" fmla="*/ 6620828 w 7543800"/>
              <a:gd name="connsiteY1917" fmla="*/ 536258 h 679132"/>
              <a:gd name="connsiteX1918" fmla="*/ 6637973 w 7543800"/>
              <a:gd name="connsiteY1918" fmla="*/ 519113 h 679132"/>
              <a:gd name="connsiteX1919" fmla="*/ 6620828 w 7543800"/>
              <a:gd name="connsiteY1919" fmla="*/ 501968 h 679132"/>
              <a:gd name="connsiteX1920" fmla="*/ 6733223 w 7543800"/>
              <a:gd name="connsiteY1920" fmla="*/ 500063 h 679132"/>
              <a:gd name="connsiteX1921" fmla="*/ 6714173 w 7543800"/>
              <a:gd name="connsiteY1921" fmla="*/ 519113 h 679132"/>
              <a:gd name="connsiteX1922" fmla="*/ 6733223 w 7543800"/>
              <a:gd name="connsiteY1922" fmla="*/ 538163 h 679132"/>
              <a:gd name="connsiteX1923" fmla="*/ 6752273 w 7543800"/>
              <a:gd name="connsiteY1923" fmla="*/ 519113 h 679132"/>
              <a:gd name="connsiteX1924" fmla="*/ 6733223 w 7543800"/>
              <a:gd name="connsiteY1924" fmla="*/ 500063 h 679132"/>
              <a:gd name="connsiteX1925" fmla="*/ 7403783 w 7543800"/>
              <a:gd name="connsiteY1925" fmla="*/ 490538 h 679132"/>
              <a:gd name="connsiteX1926" fmla="*/ 7375208 w 7543800"/>
              <a:gd name="connsiteY1926" fmla="*/ 519113 h 679132"/>
              <a:gd name="connsiteX1927" fmla="*/ 7403783 w 7543800"/>
              <a:gd name="connsiteY1927" fmla="*/ 547688 h 679132"/>
              <a:gd name="connsiteX1928" fmla="*/ 7432358 w 7543800"/>
              <a:gd name="connsiteY1928" fmla="*/ 519113 h 679132"/>
              <a:gd name="connsiteX1929" fmla="*/ 7403783 w 7543800"/>
              <a:gd name="connsiteY1929" fmla="*/ 490538 h 679132"/>
              <a:gd name="connsiteX1930" fmla="*/ 7515225 w 7543800"/>
              <a:gd name="connsiteY1930" fmla="*/ 495300 h 679132"/>
              <a:gd name="connsiteX1931" fmla="*/ 7491413 w 7543800"/>
              <a:gd name="connsiteY1931" fmla="*/ 519113 h 679132"/>
              <a:gd name="connsiteX1932" fmla="*/ 7515225 w 7543800"/>
              <a:gd name="connsiteY1932" fmla="*/ 542925 h 679132"/>
              <a:gd name="connsiteX1933" fmla="*/ 7539038 w 7543800"/>
              <a:gd name="connsiteY1933" fmla="*/ 519113 h 679132"/>
              <a:gd name="connsiteX1934" fmla="*/ 7515225 w 7543800"/>
              <a:gd name="connsiteY1934" fmla="*/ 495300 h 679132"/>
              <a:gd name="connsiteX1935" fmla="*/ 7291388 w 7543800"/>
              <a:gd name="connsiteY1935" fmla="*/ 485775 h 679132"/>
              <a:gd name="connsiteX1936" fmla="*/ 7258050 w 7543800"/>
              <a:gd name="connsiteY1936" fmla="*/ 519113 h 679132"/>
              <a:gd name="connsiteX1937" fmla="*/ 7291388 w 7543800"/>
              <a:gd name="connsiteY1937" fmla="*/ 552450 h 679132"/>
              <a:gd name="connsiteX1938" fmla="*/ 7324725 w 7543800"/>
              <a:gd name="connsiteY1938" fmla="*/ 519113 h 679132"/>
              <a:gd name="connsiteX1939" fmla="*/ 7291388 w 7543800"/>
              <a:gd name="connsiteY1939" fmla="*/ 485775 h 679132"/>
              <a:gd name="connsiteX1940" fmla="*/ 7179945 w 7543800"/>
              <a:gd name="connsiteY1940" fmla="*/ 476250 h 679132"/>
              <a:gd name="connsiteX1941" fmla="*/ 7138035 w 7543800"/>
              <a:gd name="connsiteY1941" fmla="*/ 518160 h 679132"/>
              <a:gd name="connsiteX1942" fmla="*/ 7179945 w 7543800"/>
              <a:gd name="connsiteY1942" fmla="*/ 560070 h 679132"/>
              <a:gd name="connsiteX1943" fmla="*/ 7221855 w 7543800"/>
              <a:gd name="connsiteY1943" fmla="*/ 518160 h 679132"/>
              <a:gd name="connsiteX1944" fmla="*/ 7179945 w 7543800"/>
              <a:gd name="connsiteY1944" fmla="*/ 476250 h 679132"/>
              <a:gd name="connsiteX1945" fmla="*/ 6361748 w 7543800"/>
              <a:gd name="connsiteY1945" fmla="*/ 621030 h 679132"/>
              <a:gd name="connsiteX1946" fmla="*/ 6344603 w 7543800"/>
              <a:gd name="connsiteY1946" fmla="*/ 638175 h 679132"/>
              <a:gd name="connsiteX1947" fmla="*/ 6361748 w 7543800"/>
              <a:gd name="connsiteY1947" fmla="*/ 655320 h 679132"/>
              <a:gd name="connsiteX1948" fmla="*/ 6378893 w 7543800"/>
              <a:gd name="connsiteY1948" fmla="*/ 638175 h 679132"/>
              <a:gd name="connsiteX1949" fmla="*/ 6361748 w 7543800"/>
              <a:gd name="connsiteY1949" fmla="*/ 621030 h 679132"/>
              <a:gd name="connsiteX1950" fmla="*/ 6492240 w 7543800"/>
              <a:gd name="connsiteY1950" fmla="*/ 621030 h 679132"/>
              <a:gd name="connsiteX1951" fmla="*/ 6475095 w 7543800"/>
              <a:gd name="connsiteY1951" fmla="*/ 638175 h 679132"/>
              <a:gd name="connsiteX1952" fmla="*/ 6492240 w 7543800"/>
              <a:gd name="connsiteY1952" fmla="*/ 655320 h 679132"/>
              <a:gd name="connsiteX1953" fmla="*/ 6509385 w 7543800"/>
              <a:gd name="connsiteY1953" fmla="*/ 638175 h 679132"/>
              <a:gd name="connsiteX1954" fmla="*/ 6492240 w 7543800"/>
              <a:gd name="connsiteY1954" fmla="*/ 621030 h 679132"/>
              <a:gd name="connsiteX1955" fmla="*/ 6833235 w 7543800"/>
              <a:gd name="connsiteY1955" fmla="*/ 619125 h 679132"/>
              <a:gd name="connsiteX1956" fmla="*/ 6814185 w 7543800"/>
              <a:gd name="connsiteY1956" fmla="*/ 638175 h 679132"/>
              <a:gd name="connsiteX1957" fmla="*/ 6833235 w 7543800"/>
              <a:gd name="connsiteY1957" fmla="*/ 657225 h 679132"/>
              <a:gd name="connsiteX1958" fmla="*/ 6852285 w 7543800"/>
              <a:gd name="connsiteY1958" fmla="*/ 638175 h 679132"/>
              <a:gd name="connsiteX1959" fmla="*/ 6833235 w 7543800"/>
              <a:gd name="connsiteY1959" fmla="*/ 619125 h 679132"/>
              <a:gd name="connsiteX1960" fmla="*/ 6946583 w 7543800"/>
              <a:gd name="connsiteY1960" fmla="*/ 614363 h 679132"/>
              <a:gd name="connsiteX1961" fmla="*/ 6922770 w 7543800"/>
              <a:gd name="connsiteY1961" fmla="*/ 638175 h 679132"/>
              <a:gd name="connsiteX1962" fmla="*/ 6946583 w 7543800"/>
              <a:gd name="connsiteY1962" fmla="*/ 661988 h 679132"/>
              <a:gd name="connsiteX1963" fmla="*/ 6970395 w 7543800"/>
              <a:gd name="connsiteY1963" fmla="*/ 638175 h 679132"/>
              <a:gd name="connsiteX1964" fmla="*/ 6946583 w 7543800"/>
              <a:gd name="connsiteY1964" fmla="*/ 614363 h 679132"/>
              <a:gd name="connsiteX1965" fmla="*/ 7060883 w 7543800"/>
              <a:gd name="connsiteY1965" fmla="*/ 609600 h 679132"/>
              <a:gd name="connsiteX1966" fmla="*/ 7032308 w 7543800"/>
              <a:gd name="connsiteY1966" fmla="*/ 638175 h 679132"/>
              <a:gd name="connsiteX1967" fmla="*/ 7060883 w 7543800"/>
              <a:gd name="connsiteY1967" fmla="*/ 666750 h 679132"/>
              <a:gd name="connsiteX1968" fmla="*/ 7089458 w 7543800"/>
              <a:gd name="connsiteY1968" fmla="*/ 638175 h 679132"/>
              <a:gd name="connsiteX1969" fmla="*/ 7060883 w 7543800"/>
              <a:gd name="connsiteY1969" fmla="*/ 609600 h 679132"/>
              <a:gd name="connsiteX1970" fmla="*/ 6605588 w 7543800"/>
              <a:gd name="connsiteY1970" fmla="*/ 621030 h 679132"/>
              <a:gd name="connsiteX1971" fmla="*/ 6588443 w 7543800"/>
              <a:gd name="connsiteY1971" fmla="*/ 638175 h 679132"/>
              <a:gd name="connsiteX1972" fmla="*/ 6605588 w 7543800"/>
              <a:gd name="connsiteY1972" fmla="*/ 655320 h 679132"/>
              <a:gd name="connsiteX1973" fmla="*/ 6622733 w 7543800"/>
              <a:gd name="connsiteY1973" fmla="*/ 638175 h 679132"/>
              <a:gd name="connsiteX1974" fmla="*/ 6605588 w 7543800"/>
              <a:gd name="connsiteY1974" fmla="*/ 621030 h 679132"/>
              <a:gd name="connsiteX1975" fmla="*/ 6719888 w 7543800"/>
              <a:gd name="connsiteY1975" fmla="*/ 621030 h 679132"/>
              <a:gd name="connsiteX1976" fmla="*/ 6702743 w 7543800"/>
              <a:gd name="connsiteY1976" fmla="*/ 638175 h 679132"/>
              <a:gd name="connsiteX1977" fmla="*/ 6719888 w 7543800"/>
              <a:gd name="connsiteY1977" fmla="*/ 655320 h 679132"/>
              <a:gd name="connsiteX1978" fmla="*/ 6737033 w 7543800"/>
              <a:gd name="connsiteY1978" fmla="*/ 638175 h 679132"/>
              <a:gd name="connsiteX1979" fmla="*/ 6719888 w 7543800"/>
              <a:gd name="connsiteY1979" fmla="*/ 621030 h 679132"/>
              <a:gd name="connsiteX1980" fmla="*/ 7401878 w 7543800"/>
              <a:gd name="connsiteY1980" fmla="*/ 604838 h 679132"/>
              <a:gd name="connsiteX1981" fmla="*/ 7368540 w 7543800"/>
              <a:gd name="connsiteY1981" fmla="*/ 638175 h 679132"/>
              <a:gd name="connsiteX1982" fmla="*/ 7401878 w 7543800"/>
              <a:gd name="connsiteY1982" fmla="*/ 671513 h 679132"/>
              <a:gd name="connsiteX1983" fmla="*/ 7435215 w 7543800"/>
              <a:gd name="connsiteY1983" fmla="*/ 638175 h 679132"/>
              <a:gd name="connsiteX1984" fmla="*/ 7401878 w 7543800"/>
              <a:gd name="connsiteY1984" fmla="*/ 604838 h 679132"/>
              <a:gd name="connsiteX1985" fmla="*/ 7515225 w 7543800"/>
              <a:gd name="connsiteY1985" fmla="*/ 609600 h 679132"/>
              <a:gd name="connsiteX1986" fmla="*/ 7486650 w 7543800"/>
              <a:gd name="connsiteY1986" fmla="*/ 638175 h 679132"/>
              <a:gd name="connsiteX1987" fmla="*/ 7515225 w 7543800"/>
              <a:gd name="connsiteY1987" fmla="*/ 666750 h 679132"/>
              <a:gd name="connsiteX1988" fmla="*/ 7543800 w 7543800"/>
              <a:gd name="connsiteY1988" fmla="*/ 638175 h 679132"/>
              <a:gd name="connsiteX1989" fmla="*/ 7515225 w 7543800"/>
              <a:gd name="connsiteY1989" fmla="*/ 609600 h 679132"/>
              <a:gd name="connsiteX1990" fmla="*/ 7174230 w 7543800"/>
              <a:gd name="connsiteY1990" fmla="*/ 604838 h 679132"/>
              <a:gd name="connsiteX1991" fmla="*/ 7140893 w 7543800"/>
              <a:gd name="connsiteY1991" fmla="*/ 638175 h 679132"/>
              <a:gd name="connsiteX1992" fmla="*/ 7174230 w 7543800"/>
              <a:gd name="connsiteY1992" fmla="*/ 671513 h 679132"/>
              <a:gd name="connsiteX1993" fmla="*/ 7207568 w 7543800"/>
              <a:gd name="connsiteY1993" fmla="*/ 638175 h 679132"/>
              <a:gd name="connsiteX1994" fmla="*/ 7174230 w 7543800"/>
              <a:gd name="connsiteY1994" fmla="*/ 604838 h 679132"/>
              <a:gd name="connsiteX1995" fmla="*/ 7287578 w 7543800"/>
              <a:gd name="connsiteY1995" fmla="*/ 595313 h 679132"/>
              <a:gd name="connsiteX1996" fmla="*/ 7245668 w 7543800"/>
              <a:gd name="connsiteY1996" fmla="*/ 637223 h 679132"/>
              <a:gd name="connsiteX1997" fmla="*/ 7287578 w 7543800"/>
              <a:gd name="connsiteY1997" fmla="*/ 679133 h 679132"/>
              <a:gd name="connsiteX1998" fmla="*/ 7329488 w 7543800"/>
              <a:gd name="connsiteY1998" fmla="*/ 637223 h 679132"/>
              <a:gd name="connsiteX1999" fmla="*/ 7287578 w 7543800"/>
              <a:gd name="connsiteY1999" fmla="*/ 595313 h 6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Lst>
            <a:rect l="l" t="t" r="r" b="b"/>
            <a:pathLst>
              <a:path w="7543800" h="679132">
                <a:moveTo>
                  <a:pt x="1440180" y="41910"/>
                </a:moveTo>
                <a:cubicBezTo>
                  <a:pt x="1440180" y="60008"/>
                  <a:pt x="1424940" y="75248"/>
                  <a:pt x="1406843" y="75248"/>
                </a:cubicBezTo>
                <a:cubicBezTo>
                  <a:pt x="1388745" y="75248"/>
                  <a:pt x="1373505" y="60008"/>
                  <a:pt x="1373505" y="41910"/>
                </a:cubicBezTo>
                <a:cubicBezTo>
                  <a:pt x="1373505" y="23813"/>
                  <a:pt x="1388745" y="8573"/>
                  <a:pt x="1406843" y="8573"/>
                </a:cubicBezTo>
                <a:cubicBezTo>
                  <a:pt x="1424940" y="8573"/>
                  <a:pt x="1440180" y="23813"/>
                  <a:pt x="1440180" y="41910"/>
                </a:cubicBezTo>
                <a:close/>
                <a:moveTo>
                  <a:pt x="1522095" y="13335"/>
                </a:moveTo>
                <a:cubicBezTo>
                  <a:pt x="1505903" y="13335"/>
                  <a:pt x="1493520" y="26670"/>
                  <a:pt x="1493520" y="41910"/>
                </a:cubicBezTo>
                <a:cubicBezTo>
                  <a:pt x="1493520" y="57150"/>
                  <a:pt x="1506855" y="70485"/>
                  <a:pt x="1522095" y="70485"/>
                </a:cubicBezTo>
                <a:cubicBezTo>
                  <a:pt x="1538288" y="70485"/>
                  <a:pt x="1550670" y="57150"/>
                  <a:pt x="1550670" y="41910"/>
                </a:cubicBezTo>
                <a:cubicBezTo>
                  <a:pt x="1550670" y="26670"/>
                  <a:pt x="1537335" y="13335"/>
                  <a:pt x="1522095" y="13335"/>
                </a:cubicBezTo>
                <a:close/>
                <a:moveTo>
                  <a:pt x="1752600" y="22860"/>
                </a:moveTo>
                <a:cubicBezTo>
                  <a:pt x="1742123" y="22860"/>
                  <a:pt x="1733550" y="31433"/>
                  <a:pt x="1733550" y="41910"/>
                </a:cubicBezTo>
                <a:cubicBezTo>
                  <a:pt x="1733550" y="52388"/>
                  <a:pt x="1742123" y="60960"/>
                  <a:pt x="1752600" y="60960"/>
                </a:cubicBezTo>
                <a:cubicBezTo>
                  <a:pt x="1763078" y="60960"/>
                  <a:pt x="1771650" y="52388"/>
                  <a:pt x="1771650" y="41910"/>
                </a:cubicBezTo>
                <a:cubicBezTo>
                  <a:pt x="1771650" y="31433"/>
                  <a:pt x="1763078" y="22860"/>
                  <a:pt x="1752600" y="22860"/>
                </a:cubicBezTo>
                <a:close/>
                <a:moveTo>
                  <a:pt x="1982153" y="25718"/>
                </a:moveTo>
                <a:cubicBezTo>
                  <a:pt x="1972628" y="25718"/>
                  <a:pt x="1965008" y="33338"/>
                  <a:pt x="1965008" y="42863"/>
                </a:cubicBezTo>
                <a:cubicBezTo>
                  <a:pt x="1965008" y="52388"/>
                  <a:pt x="1972628" y="60008"/>
                  <a:pt x="1982153" y="60008"/>
                </a:cubicBezTo>
                <a:cubicBezTo>
                  <a:pt x="1991678" y="60008"/>
                  <a:pt x="1999298" y="52388"/>
                  <a:pt x="1999298" y="42863"/>
                </a:cubicBezTo>
                <a:cubicBezTo>
                  <a:pt x="1999298" y="33338"/>
                  <a:pt x="1991678" y="25718"/>
                  <a:pt x="1982153" y="25718"/>
                </a:cubicBezTo>
                <a:close/>
                <a:moveTo>
                  <a:pt x="2097405" y="25718"/>
                </a:moveTo>
                <a:cubicBezTo>
                  <a:pt x="2087880" y="25718"/>
                  <a:pt x="2080260" y="33338"/>
                  <a:pt x="2080260" y="42863"/>
                </a:cubicBezTo>
                <a:cubicBezTo>
                  <a:pt x="2080260" y="52388"/>
                  <a:pt x="2087880" y="60008"/>
                  <a:pt x="2097405" y="60008"/>
                </a:cubicBezTo>
                <a:cubicBezTo>
                  <a:pt x="2106930" y="60008"/>
                  <a:pt x="2114550" y="52388"/>
                  <a:pt x="2114550" y="42863"/>
                </a:cubicBezTo>
                <a:cubicBezTo>
                  <a:pt x="2114550" y="33338"/>
                  <a:pt x="2106930" y="25718"/>
                  <a:pt x="2097405" y="25718"/>
                </a:cubicBezTo>
                <a:close/>
                <a:moveTo>
                  <a:pt x="1291590" y="0"/>
                </a:moveTo>
                <a:cubicBezTo>
                  <a:pt x="1267778" y="0"/>
                  <a:pt x="1249680" y="19050"/>
                  <a:pt x="1249680" y="41910"/>
                </a:cubicBezTo>
                <a:cubicBezTo>
                  <a:pt x="1249680" y="64770"/>
                  <a:pt x="1268730" y="83820"/>
                  <a:pt x="1291590" y="83820"/>
                </a:cubicBezTo>
                <a:cubicBezTo>
                  <a:pt x="1314450" y="83820"/>
                  <a:pt x="1333500" y="64770"/>
                  <a:pt x="1333500" y="41910"/>
                </a:cubicBezTo>
                <a:cubicBezTo>
                  <a:pt x="1333500" y="19050"/>
                  <a:pt x="1314450" y="0"/>
                  <a:pt x="1291590" y="0"/>
                </a:cubicBezTo>
                <a:close/>
                <a:moveTo>
                  <a:pt x="1637348" y="18098"/>
                </a:moveTo>
                <a:cubicBezTo>
                  <a:pt x="1624013" y="18098"/>
                  <a:pt x="1613535" y="28575"/>
                  <a:pt x="1613535" y="41910"/>
                </a:cubicBezTo>
                <a:cubicBezTo>
                  <a:pt x="1613535" y="55245"/>
                  <a:pt x="1624013" y="65723"/>
                  <a:pt x="1637348" y="65723"/>
                </a:cubicBezTo>
                <a:cubicBezTo>
                  <a:pt x="1650683" y="65723"/>
                  <a:pt x="1661160" y="55245"/>
                  <a:pt x="1661160" y="41910"/>
                </a:cubicBezTo>
                <a:cubicBezTo>
                  <a:pt x="1661160" y="28575"/>
                  <a:pt x="1649730" y="18098"/>
                  <a:pt x="1637348" y="18098"/>
                </a:cubicBezTo>
                <a:close/>
                <a:moveTo>
                  <a:pt x="1866900" y="25718"/>
                </a:moveTo>
                <a:cubicBezTo>
                  <a:pt x="1857375" y="25718"/>
                  <a:pt x="1849755" y="33338"/>
                  <a:pt x="1849755" y="42863"/>
                </a:cubicBezTo>
                <a:cubicBezTo>
                  <a:pt x="1849755" y="52388"/>
                  <a:pt x="1857375" y="60008"/>
                  <a:pt x="1866900" y="60008"/>
                </a:cubicBezTo>
                <a:cubicBezTo>
                  <a:pt x="1876425" y="60008"/>
                  <a:pt x="1884045" y="52388"/>
                  <a:pt x="1884045" y="42863"/>
                </a:cubicBezTo>
                <a:cubicBezTo>
                  <a:pt x="1884045" y="33338"/>
                  <a:pt x="1876425" y="25718"/>
                  <a:pt x="1866900" y="25718"/>
                </a:cubicBezTo>
                <a:close/>
                <a:moveTo>
                  <a:pt x="2327910" y="25718"/>
                </a:moveTo>
                <a:cubicBezTo>
                  <a:pt x="2318385" y="25718"/>
                  <a:pt x="2310765" y="33338"/>
                  <a:pt x="2310765" y="42863"/>
                </a:cubicBezTo>
                <a:cubicBezTo>
                  <a:pt x="2310765" y="52388"/>
                  <a:pt x="2318385" y="60008"/>
                  <a:pt x="2327910" y="60008"/>
                </a:cubicBezTo>
                <a:cubicBezTo>
                  <a:pt x="2337435" y="60008"/>
                  <a:pt x="2345055" y="52388"/>
                  <a:pt x="2345055" y="42863"/>
                </a:cubicBezTo>
                <a:cubicBezTo>
                  <a:pt x="2345055" y="33338"/>
                  <a:pt x="2337435" y="25718"/>
                  <a:pt x="2327910" y="25718"/>
                </a:cubicBezTo>
                <a:close/>
                <a:moveTo>
                  <a:pt x="2443163" y="25718"/>
                </a:moveTo>
                <a:cubicBezTo>
                  <a:pt x="2433638" y="25718"/>
                  <a:pt x="2426018" y="33338"/>
                  <a:pt x="2426018" y="42863"/>
                </a:cubicBezTo>
                <a:cubicBezTo>
                  <a:pt x="2426018" y="52388"/>
                  <a:pt x="2433638" y="60008"/>
                  <a:pt x="2443163" y="60008"/>
                </a:cubicBezTo>
                <a:cubicBezTo>
                  <a:pt x="2452688" y="60008"/>
                  <a:pt x="2460308" y="52388"/>
                  <a:pt x="2460308" y="42863"/>
                </a:cubicBezTo>
                <a:cubicBezTo>
                  <a:pt x="2460308" y="33338"/>
                  <a:pt x="2452688" y="25718"/>
                  <a:pt x="2443163" y="25718"/>
                </a:cubicBezTo>
                <a:close/>
                <a:moveTo>
                  <a:pt x="2212658" y="25718"/>
                </a:moveTo>
                <a:cubicBezTo>
                  <a:pt x="2203133" y="25718"/>
                  <a:pt x="2195513" y="33338"/>
                  <a:pt x="2195513" y="42863"/>
                </a:cubicBezTo>
                <a:cubicBezTo>
                  <a:pt x="2195513" y="52388"/>
                  <a:pt x="2203133" y="60008"/>
                  <a:pt x="2212658" y="60008"/>
                </a:cubicBezTo>
                <a:cubicBezTo>
                  <a:pt x="2222183" y="60008"/>
                  <a:pt x="2229803" y="52388"/>
                  <a:pt x="2229803" y="42863"/>
                </a:cubicBezTo>
                <a:cubicBezTo>
                  <a:pt x="2229803" y="33338"/>
                  <a:pt x="2222183" y="25718"/>
                  <a:pt x="2212658" y="25718"/>
                </a:cubicBezTo>
                <a:close/>
                <a:moveTo>
                  <a:pt x="1364933" y="127635"/>
                </a:moveTo>
                <a:cubicBezTo>
                  <a:pt x="1346835" y="127635"/>
                  <a:pt x="1331595" y="142875"/>
                  <a:pt x="1331595" y="160973"/>
                </a:cubicBezTo>
                <a:cubicBezTo>
                  <a:pt x="1331595" y="179070"/>
                  <a:pt x="1346835" y="194310"/>
                  <a:pt x="1364933" y="194310"/>
                </a:cubicBezTo>
                <a:cubicBezTo>
                  <a:pt x="1383030" y="194310"/>
                  <a:pt x="1398270" y="179070"/>
                  <a:pt x="1398270" y="160973"/>
                </a:cubicBezTo>
                <a:cubicBezTo>
                  <a:pt x="1398270" y="142875"/>
                  <a:pt x="1383030" y="127635"/>
                  <a:pt x="1364933" y="127635"/>
                </a:cubicBezTo>
                <a:close/>
                <a:moveTo>
                  <a:pt x="1587818" y="127635"/>
                </a:moveTo>
                <a:cubicBezTo>
                  <a:pt x="1569720" y="127635"/>
                  <a:pt x="1554480" y="142875"/>
                  <a:pt x="1554480" y="160973"/>
                </a:cubicBezTo>
                <a:cubicBezTo>
                  <a:pt x="1554480" y="179070"/>
                  <a:pt x="1569720" y="194310"/>
                  <a:pt x="1587818" y="194310"/>
                </a:cubicBezTo>
                <a:cubicBezTo>
                  <a:pt x="1605915" y="194310"/>
                  <a:pt x="1621155" y="179070"/>
                  <a:pt x="1621155" y="160973"/>
                </a:cubicBezTo>
                <a:cubicBezTo>
                  <a:pt x="1621155" y="142875"/>
                  <a:pt x="1606868" y="127635"/>
                  <a:pt x="1587818" y="127635"/>
                </a:cubicBezTo>
                <a:close/>
                <a:moveTo>
                  <a:pt x="1811655" y="137160"/>
                </a:moveTo>
                <a:cubicBezTo>
                  <a:pt x="1798320" y="137160"/>
                  <a:pt x="1787843" y="147638"/>
                  <a:pt x="1787843" y="160973"/>
                </a:cubicBezTo>
                <a:cubicBezTo>
                  <a:pt x="1787843" y="174308"/>
                  <a:pt x="1798320" y="184785"/>
                  <a:pt x="1811655" y="184785"/>
                </a:cubicBezTo>
                <a:cubicBezTo>
                  <a:pt x="1824990" y="184785"/>
                  <a:pt x="1835468" y="174308"/>
                  <a:pt x="1835468" y="160973"/>
                </a:cubicBezTo>
                <a:cubicBezTo>
                  <a:pt x="1835468" y="147638"/>
                  <a:pt x="1824990" y="137160"/>
                  <a:pt x="1811655" y="137160"/>
                </a:cubicBezTo>
                <a:close/>
                <a:moveTo>
                  <a:pt x="2034540" y="144780"/>
                </a:moveTo>
                <a:cubicBezTo>
                  <a:pt x="2025015" y="144780"/>
                  <a:pt x="2017395" y="152400"/>
                  <a:pt x="2017395" y="161925"/>
                </a:cubicBezTo>
                <a:cubicBezTo>
                  <a:pt x="2017395" y="171450"/>
                  <a:pt x="2025015" y="179070"/>
                  <a:pt x="2034540" y="179070"/>
                </a:cubicBezTo>
                <a:cubicBezTo>
                  <a:pt x="2044065" y="179070"/>
                  <a:pt x="2051685" y="171450"/>
                  <a:pt x="2051685" y="161925"/>
                </a:cubicBezTo>
                <a:cubicBezTo>
                  <a:pt x="2051685" y="152400"/>
                  <a:pt x="2044065" y="144780"/>
                  <a:pt x="2034540" y="144780"/>
                </a:cubicBezTo>
                <a:close/>
                <a:moveTo>
                  <a:pt x="2146935" y="144780"/>
                </a:moveTo>
                <a:cubicBezTo>
                  <a:pt x="2137410" y="144780"/>
                  <a:pt x="2129790" y="152400"/>
                  <a:pt x="2129790" y="161925"/>
                </a:cubicBezTo>
                <a:cubicBezTo>
                  <a:pt x="2129790" y="171450"/>
                  <a:pt x="2137410" y="179070"/>
                  <a:pt x="2146935" y="179070"/>
                </a:cubicBezTo>
                <a:cubicBezTo>
                  <a:pt x="2156460" y="179070"/>
                  <a:pt x="2164080" y="171450"/>
                  <a:pt x="2164080" y="161925"/>
                </a:cubicBezTo>
                <a:cubicBezTo>
                  <a:pt x="2164080" y="152400"/>
                  <a:pt x="2156460" y="144780"/>
                  <a:pt x="2146935" y="144780"/>
                </a:cubicBezTo>
                <a:close/>
                <a:moveTo>
                  <a:pt x="1700213" y="132398"/>
                </a:moveTo>
                <a:cubicBezTo>
                  <a:pt x="1684020" y="132398"/>
                  <a:pt x="1671638" y="145733"/>
                  <a:pt x="1671638" y="160973"/>
                </a:cubicBezTo>
                <a:cubicBezTo>
                  <a:pt x="1671638" y="176213"/>
                  <a:pt x="1684973" y="189548"/>
                  <a:pt x="1700213" y="189548"/>
                </a:cubicBezTo>
                <a:cubicBezTo>
                  <a:pt x="1716405" y="189548"/>
                  <a:pt x="1728788" y="176213"/>
                  <a:pt x="1728788" y="160973"/>
                </a:cubicBezTo>
                <a:cubicBezTo>
                  <a:pt x="1728788" y="145733"/>
                  <a:pt x="1715453" y="132398"/>
                  <a:pt x="1700213" y="132398"/>
                </a:cubicBezTo>
                <a:close/>
                <a:moveTo>
                  <a:pt x="1923098" y="141923"/>
                </a:moveTo>
                <a:cubicBezTo>
                  <a:pt x="1912620" y="141923"/>
                  <a:pt x="1904048" y="150495"/>
                  <a:pt x="1904048" y="160973"/>
                </a:cubicBezTo>
                <a:cubicBezTo>
                  <a:pt x="1904048" y="171450"/>
                  <a:pt x="1912620" y="180023"/>
                  <a:pt x="1923098" y="180023"/>
                </a:cubicBezTo>
                <a:cubicBezTo>
                  <a:pt x="1933575" y="180023"/>
                  <a:pt x="1942148" y="171450"/>
                  <a:pt x="1942148" y="160973"/>
                </a:cubicBezTo>
                <a:cubicBezTo>
                  <a:pt x="1942148" y="150495"/>
                  <a:pt x="1933575" y="141923"/>
                  <a:pt x="1923098" y="141923"/>
                </a:cubicBezTo>
                <a:close/>
                <a:moveTo>
                  <a:pt x="2369820" y="144780"/>
                </a:moveTo>
                <a:cubicBezTo>
                  <a:pt x="2360295" y="144780"/>
                  <a:pt x="2352675" y="152400"/>
                  <a:pt x="2352675" y="161925"/>
                </a:cubicBezTo>
                <a:cubicBezTo>
                  <a:pt x="2352675" y="171450"/>
                  <a:pt x="2360295" y="179070"/>
                  <a:pt x="2369820" y="179070"/>
                </a:cubicBezTo>
                <a:cubicBezTo>
                  <a:pt x="2379345" y="179070"/>
                  <a:pt x="2386965" y="171450"/>
                  <a:pt x="2386965" y="161925"/>
                </a:cubicBezTo>
                <a:cubicBezTo>
                  <a:pt x="2386965" y="152400"/>
                  <a:pt x="2379345" y="144780"/>
                  <a:pt x="2369820" y="144780"/>
                </a:cubicBezTo>
                <a:close/>
                <a:moveTo>
                  <a:pt x="2482215" y="144780"/>
                </a:moveTo>
                <a:cubicBezTo>
                  <a:pt x="2472690" y="144780"/>
                  <a:pt x="2465070" y="152400"/>
                  <a:pt x="2465070" y="161925"/>
                </a:cubicBezTo>
                <a:cubicBezTo>
                  <a:pt x="2465070" y="171450"/>
                  <a:pt x="2472690" y="179070"/>
                  <a:pt x="2482215" y="179070"/>
                </a:cubicBezTo>
                <a:cubicBezTo>
                  <a:pt x="2491740" y="179070"/>
                  <a:pt x="2499360" y="171450"/>
                  <a:pt x="2499360" y="161925"/>
                </a:cubicBezTo>
                <a:cubicBezTo>
                  <a:pt x="2499360" y="152400"/>
                  <a:pt x="2490788" y="144780"/>
                  <a:pt x="2482215" y="144780"/>
                </a:cubicBezTo>
                <a:close/>
                <a:moveTo>
                  <a:pt x="2258378" y="144780"/>
                </a:moveTo>
                <a:cubicBezTo>
                  <a:pt x="2248853" y="144780"/>
                  <a:pt x="2241233" y="152400"/>
                  <a:pt x="2241233" y="161925"/>
                </a:cubicBezTo>
                <a:cubicBezTo>
                  <a:pt x="2241233" y="171450"/>
                  <a:pt x="2248853" y="179070"/>
                  <a:pt x="2258378" y="179070"/>
                </a:cubicBezTo>
                <a:cubicBezTo>
                  <a:pt x="2267903" y="179070"/>
                  <a:pt x="2275523" y="171450"/>
                  <a:pt x="2275523" y="161925"/>
                </a:cubicBezTo>
                <a:cubicBezTo>
                  <a:pt x="2275523" y="152400"/>
                  <a:pt x="2267903" y="144780"/>
                  <a:pt x="2258378" y="144780"/>
                </a:cubicBezTo>
                <a:close/>
                <a:moveTo>
                  <a:pt x="1476375" y="119063"/>
                </a:moveTo>
                <a:cubicBezTo>
                  <a:pt x="1452563" y="119063"/>
                  <a:pt x="1434465" y="138113"/>
                  <a:pt x="1434465" y="160973"/>
                </a:cubicBezTo>
                <a:cubicBezTo>
                  <a:pt x="1434465" y="183833"/>
                  <a:pt x="1453515" y="202883"/>
                  <a:pt x="1476375" y="202883"/>
                </a:cubicBezTo>
                <a:cubicBezTo>
                  <a:pt x="1500188" y="202883"/>
                  <a:pt x="1518285" y="183833"/>
                  <a:pt x="1518285" y="160973"/>
                </a:cubicBezTo>
                <a:cubicBezTo>
                  <a:pt x="1518285" y="138113"/>
                  <a:pt x="1499235" y="119063"/>
                  <a:pt x="1476375" y="119063"/>
                </a:cubicBezTo>
                <a:close/>
                <a:moveTo>
                  <a:pt x="1314450" y="251460"/>
                </a:moveTo>
                <a:cubicBezTo>
                  <a:pt x="1298258" y="251460"/>
                  <a:pt x="1285875" y="264795"/>
                  <a:pt x="1285875" y="280035"/>
                </a:cubicBezTo>
                <a:cubicBezTo>
                  <a:pt x="1285875" y="295275"/>
                  <a:pt x="1299210" y="308610"/>
                  <a:pt x="1314450" y="308610"/>
                </a:cubicBezTo>
                <a:cubicBezTo>
                  <a:pt x="1330643" y="308610"/>
                  <a:pt x="1343025" y="295275"/>
                  <a:pt x="1343025" y="280035"/>
                </a:cubicBezTo>
                <a:cubicBezTo>
                  <a:pt x="1343025" y="264795"/>
                  <a:pt x="1329690" y="251460"/>
                  <a:pt x="1314450" y="251460"/>
                </a:cubicBezTo>
                <a:close/>
                <a:moveTo>
                  <a:pt x="1444943" y="246698"/>
                </a:moveTo>
                <a:cubicBezTo>
                  <a:pt x="1426845" y="246698"/>
                  <a:pt x="1411605" y="261938"/>
                  <a:pt x="1411605" y="280035"/>
                </a:cubicBezTo>
                <a:cubicBezTo>
                  <a:pt x="1411605" y="298133"/>
                  <a:pt x="1426845" y="313373"/>
                  <a:pt x="1444943" y="313373"/>
                </a:cubicBezTo>
                <a:cubicBezTo>
                  <a:pt x="1463040" y="313373"/>
                  <a:pt x="1478280" y="298133"/>
                  <a:pt x="1478280" y="280035"/>
                </a:cubicBezTo>
                <a:cubicBezTo>
                  <a:pt x="1478280" y="261938"/>
                  <a:pt x="1463040" y="246698"/>
                  <a:pt x="1444943" y="246698"/>
                </a:cubicBezTo>
                <a:close/>
                <a:moveTo>
                  <a:pt x="1785938" y="251460"/>
                </a:moveTo>
                <a:cubicBezTo>
                  <a:pt x="1769745" y="251460"/>
                  <a:pt x="1757363" y="264795"/>
                  <a:pt x="1757363" y="280035"/>
                </a:cubicBezTo>
                <a:cubicBezTo>
                  <a:pt x="1757363" y="295275"/>
                  <a:pt x="1770698" y="308610"/>
                  <a:pt x="1785938" y="308610"/>
                </a:cubicBezTo>
                <a:cubicBezTo>
                  <a:pt x="1802130" y="308610"/>
                  <a:pt x="1814513" y="295275"/>
                  <a:pt x="1814513" y="280035"/>
                </a:cubicBezTo>
                <a:cubicBezTo>
                  <a:pt x="1814513" y="264795"/>
                  <a:pt x="1801178" y="251460"/>
                  <a:pt x="1785938" y="251460"/>
                </a:cubicBezTo>
                <a:close/>
                <a:moveTo>
                  <a:pt x="2012633" y="260985"/>
                </a:moveTo>
                <a:cubicBezTo>
                  <a:pt x="2002155" y="260985"/>
                  <a:pt x="1993583" y="269558"/>
                  <a:pt x="1993583" y="280035"/>
                </a:cubicBezTo>
                <a:cubicBezTo>
                  <a:pt x="1993583" y="290513"/>
                  <a:pt x="2002155" y="299085"/>
                  <a:pt x="2012633" y="299085"/>
                </a:cubicBezTo>
                <a:cubicBezTo>
                  <a:pt x="2023110" y="299085"/>
                  <a:pt x="2031683" y="290513"/>
                  <a:pt x="2031683" y="280035"/>
                </a:cubicBezTo>
                <a:cubicBezTo>
                  <a:pt x="2031683" y="269558"/>
                  <a:pt x="2023110" y="260985"/>
                  <a:pt x="2012633" y="260985"/>
                </a:cubicBezTo>
                <a:close/>
                <a:moveTo>
                  <a:pt x="2126933" y="263843"/>
                </a:moveTo>
                <a:cubicBezTo>
                  <a:pt x="2117408" y="263843"/>
                  <a:pt x="2109788" y="271463"/>
                  <a:pt x="2109788" y="280988"/>
                </a:cubicBezTo>
                <a:cubicBezTo>
                  <a:pt x="2109788" y="290513"/>
                  <a:pt x="2117408" y="298133"/>
                  <a:pt x="2126933" y="298133"/>
                </a:cubicBezTo>
                <a:cubicBezTo>
                  <a:pt x="2136458" y="298133"/>
                  <a:pt x="2144078" y="290513"/>
                  <a:pt x="2144078" y="280988"/>
                </a:cubicBezTo>
                <a:cubicBezTo>
                  <a:pt x="2144078" y="271463"/>
                  <a:pt x="2136458" y="263843"/>
                  <a:pt x="2126933" y="263843"/>
                </a:cubicBezTo>
                <a:close/>
                <a:moveTo>
                  <a:pt x="1671638" y="246698"/>
                </a:moveTo>
                <a:cubicBezTo>
                  <a:pt x="1653540" y="246698"/>
                  <a:pt x="1638300" y="261938"/>
                  <a:pt x="1638300" y="280035"/>
                </a:cubicBezTo>
                <a:cubicBezTo>
                  <a:pt x="1638300" y="298133"/>
                  <a:pt x="1653540" y="313373"/>
                  <a:pt x="1671638" y="313373"/>
                </a:cubicBezTo>
                <a:cubicBezTo>
                  <a:pt x="1689735" y="313373"/>
                  <a:pt x="1704975" y="298133"/>
                  <a:pt x="1704975" y="280035"/>
                </a:cubicBezTo>
                <a:cubicBezTo>
                  <a:pt x="1704975" y="261938"/>
                  <a:pt x="1690688" y="246698"/>
                  <a:pt x="1671638" y="246698"/>
                </a:cubicBezTo>
                <a:close/>
                <a:moveTo>
                  <a:pt x="1899285" y="256223"/>
                </a:moveTo>
                <a:cubicBezTo>
                  <a:pt x="1885950" y="256223"/>
                  <a:pt x="1875473" y="266700"/>
                  <a:pt x="1875473" y="280035"/>
                </a:cubicBezTo>
                <a:cubicBezTo>
                  <a:pt x="1875473" y="293370"/>
                  <a:pt x="1885950" y="303848"/>
                  <a:pt x="1899285" y="303848"/>
                </a:cubicBezTo>
                <a:cubicBezTo>
                  <a:pt x="1912620" y="303848"/>
                  <a:pt x="1923098" y="293370"/>
                  <a:pt x="1923098" y="280035"/>
                </a:cubicBezTo>
                <a:cubicBezTo>
                  <a:pt x="1923098" y="266700"/>
                  <a:pt x="1912620" y="256223"/>
                  <a:pt x="1899285" y="256223"/>
                </a:cubicBezTo>
                <a:close/>
                <a:moveTo>
                  <a:pt x="2353628" y="263843"/>
                </a:moveTo>
                <a:cubicBezTo>
                  <a:pt x="2344103" y="263843"/>
                  <a:pt x="2336483" y="271463"/>
                  <a:pt x="2336483" y="280988"/>
                </a:cubicBezTo>
                <a:cubicBezTo>
                  <a:pt x="2336483" y="290513"/>
                  <a:pt x="2344103" y="298133"/>
                  <a:pt x="2353628" y="298133"/>
                </a:cubicBezTo>
                <a:cubicBezTo>
                  <a:pt x="2363153" y="298133"/>
                  <a:pt x="2370773" y="290513"/>
                  <a:pt x="2370773" y="280988"/>
                </a:cubicBezTo>
                <a:cubicBezTo>
                  <a:pt x="2370773" y="271463"/>
                  <a:pt x="2363153" y="263843"/>
                  <a:pt x="2353628" y="263843"/>
                </a:cubicBezTo>
                <a:close/>
                <a:moveTo>
                  <a:pt x="2467928" y="263843"/>
                </a:moveTo>
                <a:cubicBezTo>
                  <a:pt x="2458403" y="263843"/>
                  <a:pt x="2450783" y="271463"/>
                  <a:pt x="2450783" y="280988"/>
                </a:cubicBezTo>
                <a:cubicBezTo>
                  <a:pt x="2450783" y="290513"/>
                  <a:pt x="2458403" y="298133"/>
                  <a:pt x="2467928" y="298133"/>
                </a:cubicBezTo>
                <a:cubicBezTo>
                  <a:pt x="2477453" y="298133"/>
                  <a:pt x="2485073" y="290513"/>
                  <a:pt x="2485073" y="280988"/>
                </a:cubicBezTo>
                <a:cubicBezTo>
                  <a:pt x="2485073" y="271463"/>
                  <a:pt x="2476500" y="263843"/>
                  <a:pt x="2467928" y="263843"/>
                </a:cubicBezTo>
                <a:close/>
                <a:moveTo>
                  <a:pt x="2240280" y="263843"/>
                </a:moveTo>
                <a:cubicBezTo>
                  <a:pt x="2230755" y="263843"/>
                  <a:pt x="2223135" y="271463"/>
                  <a:pt x="2223135" y="280988"/>
                </a:cubicBezTo>
                <a:cubicBezTo>
                  <a:pt x="2223135" y="290513"/>
                  <a:pt x="2230755" y="298133"/>
                  <a:pt x="2240280" y="298133"/>
                </a:cubicBezTo>
                <a:cubicBezTo>
                  <a:pt x="2249805" y="298133"/>
                  <a:pt x="2257425" y="290513"/>
                  <a:pt x="2257425" y="280988"/>
                </a:cubicBezTo>
                <a:cubicBezTo>
                  <a:pt x="2257425" y="271463"/>
                  <a:pt x="2249805" y="263843"/>
                  <a:pt x="2240280" y="263843"/>
                </a:cubicBezTo>
                <a:close/>
                <a:moveTo>
                  <a:pt x="1558290" y="238125"/>
                </a:moveTo>
                <a:cubicBezTo>
                  <a:pt x="1534478" y="238125"/>
                  <a:pt x="1516380" y="257175"/>
                  <a:pt x="1516380" y="280035"/>
                </a:cubicBezTo>
                <a:cubicBezTo>
                  <a:pt x="1516380" y="302895"/>
                  <a:pt x="1535430" y="321945"/>
                  <a:pt x="1558290" y="321945"/>
                </a:cubicBezTo>
                <a:cubicBezTo>
                  <a:pt x="1582103" y="321945"/>
                  <a:pt x="1600200" y="302895"/>
                  <a:pt x="1600200" y="280035"/>
                </a:cubicBezTo>
                <a:cubicBezTo>
                  <a:pt x="1600200" y="257175"/>
                  <a:pt x="1582103" y="238125"/>
                  <a:pt x="1558290" y="238125"/>
                </a:cubicBezTo>
                <a:close/>
                <a:moveTo>
                  <a:pt x="23813" y="18098"/>
                </a:moveTo>
                <a:cubicBezTo>
                  <a:pt x="10478" y="18098"/>
                  <a:pt x="0" y="29528"/>
                  <a:pt x="0" y="41910"/>
                </a:cubicBezTo>
                <a:cubicBezTo>
                  <a:pt x="0" y="54293"/>
                  <a:pt x="10478" y="66675"/>
                  <a:pt x="23813" y="66675"/>
                </a:cubicBezTo>
                <a:cubicBezTo>
                  <a:pt x="37148" y="66675"/>
                  <a:pt x="47625" y="55245"/>
                  <a:pt x="47625" y="41910"/>
                </a:cubicBezTo>
                <a:cubicBezTo>
                  <a:pt x="47625" y="28575"/>
                  <a:pt x="37148" y="18098"/>
                  <a:pt x="23813" y="18098"/>
                </a:cubicBezTo>
                <a:close/>
                <a:moveTo>
                  <a:pt x="139065" y="13335"/>
                </a:moveTo>
                <a:cubicBezTo>
                  <a:pt x="122873" y="13335"/>
                  <a:pt x="110490" y="26670"/>
                  <a:pt x="110490" y="41910"/>
                </a:cubicBezTo>
                <a:cubicBezTo>
                  <a:pt x="110490" y="57150"/>
                  <a:pt x="123825" y="70485"/>
                  <a:pt x="139065" y="70485"/>
                </a:cubicBezTo>
                <a:cubicBezTo>
                  <a:pt x="154305" y="70485"/>
                  <a:pt x="167640" y="57150"/>
                  <a:pt x="167640" y="41910"/>
                </a:cubicBezTo>
                <a:cubicBezTo>
                  <a:pt x="167640" y="26670"/>
                  <a:pt x="155258" y="13335"/>
                  <a:pt x="139065" y="13335"/>
                </a:cubicBezTo>
                <a:close/>
                <a:moveTo>
                  <a:pt x="484823" y="8573"/>
                </a:moveTo>
                <a:cubicBezTo>
                  <a:pt x="466725" y="8573"/>
                  <a:pt x="451485" y="23813"/>
                  <a:pt x="451485" y="41910"/>
                </a:cubicBezTo>
                <a:cubicBezTo>
                  <a:pt x="451485" y="60008"/>
                  <a:pt x="466725" y="76200"/>
                  <a:pt x="484823" y="76200"/>
                </a:cubicBezTo>
                <a:cubicBezTo>
                  <a:pt x="502920" y="76200"/>
                  <a:pt x="518160" y="60960"/>
                  <a:pt x="518160" y="42863"/>
                </a:cubicBezTo>
                <a:cubicBezTo>
                  <a:pt x="518160" y="24765"/>
                  <a:pt x="502920" y="8573"/>
                  <a:pt x="484823" y="8573"/>
                </a:cubicBezTo>
                <a:close/>
                <a:moveTo>
                  <a:pt x="715328" y="18098"/>
                </a:moveTo>
                <a:cubicBezTo>
                  <a:pt x="701993" y="18098"/>
                  <a:pt x="691515" y="28575"/>
                  <a:pt x="691515" y="41910"/>
                </a:cubicBezTo>
                <a:cubicBezTo>
                  <a:pt x="691515" y="55245"/>
                  <a:pt x="701993" y="66675"/>
                  <a:pt x="715328" y="66675"/>
                </a:cubicBezTo>
                <a:cubicBezTo>
                  <a:pt x="728663" y="66675"/>
                  <a:pt x="739140" y="56198"/>
                  <a:pt x="739140" y="42863"/>
                </a:cubicBezTo>
                <a:cubicBezTo>
                  <a:pt x="739140" y="29528"/>
                  <a:pt x="728663" y="18098"/>
                  <a:pt x="715328" y="18098"/>
                </a:cubicBezTo>
                <a:close/>
                <a:moveTo>
                  <a:pt x="830580" y="22860"/>
                </a:moveTo>
                <a:cubicBezTo>
                  <a:pt x="820103" y="22860"/>
                  <a:pt x="811530" y="31433"/>
                  <a:pt x="811530" y="41910"/>
                </a:cubicBezTo>
                <a:cubicBezTo>
                  <a:pt x="811530" y="52388"/>
                  <a:pt x="820103" y="60960"/>
                  <a:pt x="830580" y="60960"/>
                </a:cubicBezTo>
                <a:cubicBezTo>
                  <a:pt x="841058" y="60960"/>
                  <a:pt x="849630" y="52388"/>
                  <a:pt x="849630" y="41910"/>
                </a:cubicBezTo>
                <a:cubicBezTo>
                  <a:pt x="849630" y="31433"/>
                  <a:pt x="841058" y="22860"/>
                  <a:pt x="830580" y="22860"/>
                </a:cubicBezTo>
                <a:close/>
                <a:moveTo>
                  <a:pt x="254318" y="8573"/>
                </a:moveTo>
                <a:cubicBezTo>
                  <a:pt x="236220" y="8573"/>
                  <a:pt x="220980" y="23813"/>
                  <a:pt x="220980" y="41910"/>
                </a:cubicBezTo>
                <a:cubicBezTo>
                  <a:pt x="220980" y="60008"/>
                  <a:pt x="236220" y="76200"/>
                  <a:pt x="254318" y="76200"/>
                </a:cubicBezTo>
                <a:cubicBezTo>
                  <a:pt x="272415" y="76200"/>
                  <a:pt x="287655" y="60960"/>
                  <a:pt x="287655" y="42863"/>
                </a:cubicBezTo>
                <a:cubicBezTo>
                  <a:pt x="287655" y="24765"/>
                  <a:pt x="272415" y="8573"/>
                  <a:pt x="254318" y="8573"/>
                </a:cubicBezTo>
                <a:close/>
                <a:moveTo>
                  <a:pt x="600075" y="13335"/>
                </a:moveTo>
                <a:cubicBezTo>
                  <a:pt x="583883" y="13335"/>
                  <a:pt x="571500" y="26670"/>
                  <a:pt x="571500" y="41910"/>
                </a:cubicBezTo>
                <a:cubicBezTo>
                  <a:pt x="571500" y="57150"/>
                  <a:pt x="584835" y="70485"/>
                  <a:pt x="600075" y="70485"/>
                </a:cubicBezTo>
                <a:cubicBezTo>
                  <a:pt x="615315" y="70485"/>
                  <a:pt x="628650" y="57150"/>
                  <a:pt x="628650" y="41910"/>
                </a:cubicBezTo>
                <a:cubicBezTo>
                  <a:pt x="628650" y="26670"/>
                  <a:pt x="616268" y="13335"/>
                  <a:pt x="600075" y="13335"/>
                </a:cubicBezTo>
                <a:close/>
                <a:moveTo>
                  <a:pt x="1061085" y="25718"/>
                </a:moveTo>
                <a:cubicBezTo>
                  <a:pt x="1051560" y="25718"/>
                  <a:pt x="1043940" y="33338"/>
                  <a:pt x="1043940" y="42863"/>
                </a:cubicBezTo>
                <a:cubicBezTo>
                  <a:pt x="1043940" y="52388"/>
                  <a:pt x="1051560" y="60008"/>
                  <a:pt x="1061085" y="60008"/>
                </a:cubicBezTo>
                <a:cubicBezTo>
                  <a:pt x="1070610" y="60008"/>
                  <a:pt x="1078230" y="52388"/>
                  <a:pt x="1078230" y="42863"/>
                </a:cubicBezTo>
                <a:cubicBezTo>
                  <a:pt x="1078230" y="33338"/>
                  <a:pt x="1070610" y="25718"/>
                  <a:pt x="1061085" y="25718"/>
                </a:cubicBezTo>
                <a:close/>
                <a:moveTo>
                  <a:pt x="1176338" y="25718"/>
                </a:moveTo>
                <a:cubicBezTo>
                  <a:pt x="1166813" y="25718"/>
                  <a:pt x="1159193" y="33338"/>
                  <a:pt x="1159193" y="42863"/>
                </a:cubicBezTo>
                <a:cubicBezTo>
                  <a:pt x="1159193" y="52388"/>
                  <a:pt x="1166813" y="60008"/>
                  <a:pt x="1176338" y="60008"/>
                </a:cubicBezTo>
                <a:cubicBezTo>
                  <a:pt x="1185863" y="60008"/>
                  <a:pt x="1193483" y="52388"/>
                  <a:pt x="1193483" y="42863"/>
                </a:cubicBezTo>
                <a:cubicBezTo>
                  <a:pt x="1193483" y="33338"/>
                  <a:pt x="1185863" y="25718"/>
                  <a:pt x="1176338" y="25718"/>
                </a:cubicBezTo>
                <a:close/>
                <a:moveTo>
                  <a:pt x="945833" y="25718"/>
                </a:moveTo>
                <a:cubicBezTo>
                  <a:pt x="936308" y="25718"/>
                  <a:pt x="928688" y="33338"/>
                  <a:pt x="928688" y="42863"/>
                </a:cubicBezTo>
                <a:cubicBezTo>
                  <a:pt x="928688" y="52388"/>
                  <a:pt x="936308" y="60008"/>
                  <a:pt x="945833" y="60008"/>
                </a:cubicBezTo>
                <a:cubicBezTo>
                  <a:pt x="955358" y="60008"/>
                  <a:pt x="962978" y="52388"/>
                  <a:pt x="962978" y="42863"/>
                </a:cubicBezTo>
                <a:cubicBezTo>
                  <a:pt x="962978" y="33338"/>
                  <a:pt x="955358" y="25718"/>
                  <a:pt x="945833" y="25718"/>
                </a:cubicBezTo>
                <a:close/>
                <a:moveTo>
                  <a:pt x="369570" y="0"/>
                </a:moveTo>
                <a:cubicBezTo>
                  <a:pt x="345758" y="0"/>
                  <a:pt x="327660" y="19050"/>
                  <a:pt x="327660" y="41910"/>
                </a:cubicBezTo>
                <a:cubicBezTo>
                  <a:pt x="327660" y="64770"/>
                  <a:pt x="346710" y="83820"/>
                  <a:pt x="369570" y="83820"/>
                </a:cubicBezTo>
                <a:cubicBezTo>
                  <a:pt x="393383" y="83820"/>
                  <a:pt x="411480" y="64770"/>
                  <a:pt x="411480" y="41910"/>
                </a:cubicBezTo>
                <a:cubicBezTo>
                  <a:pt x="411480" y="19050"/>
                  <a:pt x="393383" y="0"/>
                  <a:pt x="369570" y="0"/>
                </a:cubicBezTo>
                <a:close/>
                <a:moveTo>
                  <a:pt x="582930" y="119063"/>
                </a:moveTo>
                <a:cubicBezTo>
                  <a:pt x="559118" y="119063"/>
                  <a:pt x="541020" y="138113"/>
                  <a:pt x="541020" y="160973"/>
                </a:cubicBezTo>
                <a:cubicBezTo>
                  <a:pt x="541020" y="183833"/>
                  <a:pt x="560070" y="202883"/>
                  <a:pt x="582930" y="202883"/>
                </a:cubicBezTo>
                <a:cubicBezTo>
                  <a:pt x="606743" y="202883"/>
                  <a:pt x="624840" y="183833"/>
                  <a:pt x="624840" y="160973"/>
                </a:cubicBezTo>
                <a:cubicBezTo>
                  <a:pt x="624840" y="138113"/>
                  <a:pt x="605790" y="119063"/>
                  <a:pt x="582930" y="119063"/>
                </a:cubicBezTo>
                <a:close/>
                <a:moveTo>
                  <a:pt x="21908" y="141923"/>
                </a:moveTo>
                <a:cubicBezTo>
                  <a:pt x="11430" y="142875"/>
                  <a:pt x="3810" y="152400"/>
                  <a:pt x="4763" y="162878"/>
                </a:cubicBezTo>
                <a:cubicBezTo>
                  <a:pt x="5715" y="173355"/>
                  <a:pt x="15240" y="180975"/>
                  <a:pt x="25718" y="180975"/>
                </a:cubicBezTo>
                <a:cubicBezTo>
                  <a:pt x="36195" y="180975"/>
                  <a:pt x="43815" y="170498"/>
                  <a:pt x="42863" y="160020"/>
                </a:cubicBezTo>
                <a:cubicBezTo>
                  <a:pt x="41910" y="149543"/>
                  <a:pt x="33338" y="141923"/>
                  <a:pt x="21908" y="141923"/>
                </a:cubicBezTo>
                <a:close/>
                <a:moveTo>
                  <a:pt x="135255" y="137160"/>
                </a:moveTo>
                <a:cubicBezTo>
                  <a:pt x="121920" y="137160"/>
                  <a:pt x="111443" y="147638"/>
                  <a:pt x="111443" y="160973"/>
                </a:cubicBezTo>
                <a:cubicBezTo>
                  <a:pt x="111443" y="174308"/>
                  <a:pt x="121920" y="184785"/>
                  <a:pt x="135255" y="184785"/>
                </a:cubicBezTo>
                <a:cubicBezTo>
                  <a:pt x="148590" y="184785"/>
                  <a:pt x="159068" y="174308"/>
                  <a:pt x="159068" y="160973"/>
                </a:cubicBezTo>
                <a:cubicBezTo>
                  <a:pt x="159068" y="147638"/>
                  <a:pt x="148590" y="137160"/>
                  <a:pt x="135255" y="137160"/>
                </a:cubicBezTo>
                <a:close/>
                <a:moveTo>
                  <a:pt x="359093" y="127635"/>
                </a:moveTo>
                <a:cubicBezTo>
                  <a:pt x="340995" y="127635"/>
                  <a:pt x="325755" y="142875"/>
                  <a:pt x="325755" y="160973"/>
                </a:cubicBezTo>
                <a:cubicBezTo>
                  <a:pt x="325755" y="179070"/>
                  <a:pt x="340995" y="194310"/>
                  <a:pt x="359093" y="194310"/>
                </a:cubicBezTo>
                <a:cubicBezTo>
                  <a:pt x="377190" y="194310"/>
                  <a:pt x="392430" y="179070"/>
                  <a:pt x="392430" y="160973"/>
                </a:cubicBezTo>
                <a:cubicBezTo>
                  <a:pt x="392430" y="142875"/>
                  <a:pt x="377190" y="127635"/>
                  <a:pt x="359093" y="127635"/>
                </a:cubicBezTo>
                <a:close/>
                <a:moveTo>
                  <a:pt x="805815" y="132398"/>
                </a:moveTo>
                <a:cubicBezTo>
                  <a:pt x="789623" y="132398"/>
                  <a:pt x="777240" y="145733"/>
                  <a:pt x="777240" y="160973"/>
                </a:cubicBezTo>
                <a:cubicBezTo>
                  <a:pt x="777240" y="176213"/>
                  <a:pt x="790575" y="189548"/>
                  <a:pt x="805815" y="189548"/>
                </a:cubicBezTo>
                <a:cubicBezTo>
                  <a:pt x="821055" y="189548"/>
                  <a:pt x="834390" y="176213"/>
                  <a:pt x="834390" y="160973"/>
                </a:cubicBezTo>
                <a:cubicBezTo>
                  <a:pt x="834390" y="145733"/>
                  <a:pt x="822008" y="132398"/>
                  <a:pt x="805815" y="132398"/>
                </a:cubicBezTo>
                <a:close/>
                <a:moveTo>
                  <a:pt x="917258" y="137160"/>
                </a:moveTo>
                <a:cubicBezTo>
                  <a:pt x="903923" y="137160"/>
                  <a:pt x="893445" y="147638"/>
                  <a:pt x="893445" y="160973"/>
                </a:cubicBezTo>
                <a:cubicBezTo>
                  <a:pt x="893445" y="174308"/>
                  <a:pt x="903923" y="184785"/>
                  <a:pt x="917258" y="184785"/>
                </a:cubicBezTo>
                <a:cubicBezTo>
                  <a:pt x="930593" y="184785"/>
                  <a:pt x="941070" y="174308"/>
                  <a:pt x="941070" y="160973"/>
                </a:cubicBezTo>
                <a:cubicBezTo>
                  <a:pt x="941070" y="147638"/>
                  <a:pt x="930593" y="137160"/>
                  <a:pt x="917258" y="137160"/>
                </a:cubicBezTo>
                <a:close/>
                <a:moveTo>
                  <a:pt x="247650" y="132398"/>
                </a:moveTo>
                <a:cubicBezTo>
                  <a:pt x="231458" y="132398"/>
                  <a:pt x="219075" y="145733"/>
                  <a:pt x="219075" y="160973"/>
                </a:cubicBezTo>
                <a:cubicBezTo>
                  <a:pt x="219075" y="176213"/>
                  <a:pt x="232410" y="189548"/>
                  <a:pt x="247650" y="189548"/>
                </a:cubicBezTo>
                <a:cubicBezTo>
                  <a:pt x="262890" y="189548"/>
                  <a:pt x="276225" y="176213"/>
                  <a:pt x="276225" y="160973"/>
                </a:cubicBezTo>
                <a:cubicBezTo>
                  <a:pt x="276225" y="145733"/>
                  <a:pt x="262890" y="132398"/>
                  <a:pt x="247650" y="132398"/>
                </a:cubicBezTo>
                <a:close/>
                <a:moveTo>
                  <a:pt x="694373" y="127635"/>
                </a:moveTo>
                <a:cubicBezTo>
                  <a:pt x="676275" y="127635"/>
                  <a:pt x="661035" y="142875"/>
                  <a:pt x="661035" y="160973"/>
                </a:cubicBezTo>
                <a:cubicBezTo>
                  <a:pt x="661035" y="179070"/>
                  <a:pt x="676275" y="194310"/>
                  <a:pt x="694373" y="194310"/>
                </a:cubicBezTo>
                <a:cubicBezTo>
                  <a:pt x="712470" y="194310"/>
                  <a:pt x="727710" y="179070"/>
                  <a:pt x="727710" y="160973"/>
                </a:cubicBezTo>
                <a:cubicBezTo>
                  <a:pt x="727710" y="142875"/>
                  <a:pt x="712470" y="127635"/>
                  <a:pt x="694373" y="127635"/>
                </a:cubicBezTo>
                <a:close/>
                <a:moveTo>
                  <a:pt x="1141095" y="144780"/>
                </a:moveTo>
                <a:cubicBezTo>
                  <a:pt x="1131570" y="144780"/>
                  <a:pt x="1123950" y="152400"/>
                  <a:pt x="1123950" y="161925"/>
                </a:cubicBezTo>
                <a:cubicBezTo>
                  <a:pt x="1123950" y="171450"/>
                  <a:pt x="1131570" y="179070"/>
                  <a:pt x="1141095" y="179070"/>
                </a:cubicBezTo>
                <a:cubicBezTo>
                  <a:pt x="1150620" y="179070"/>
                  <a:pt x="1158240" y="171450"/>
                  <a:pt x="1158240" y="161925"/>
                </a:cubicBezTo>
                <a:cubicBezTo>
                  <a:pt x="1158240" y="152400"/>
                  <a:pt x="1150620" y="144780"/>
                  <a:pt x="1141095" y="144780"/>
                </a:cubicBezTo>
                <a:close/>
                <a:moveTo>
                  <a:pt x="1252538" y="144780"/>
                </a:moveTo>
                <a:cubicBezTo>
                  <a:pt x="1243013" y="144780"/>
                  <a:pt x="1235393" y="152400"/>
                  <a:pt x="1235393" y="161925"/>
                </a:cubicBezTo>
                <a:cubicBezTo>
                  <a:pt x="1235393" y="171450"/>
                  <a:pt x="1243013" y="179070"/>
                  <a:pt x="1252538" y="179070"/>
                </a:cubicBezTo>
                <a:cubicBezTo>
                  <a:pt x="1262063" y="179070"/>
                  <a:pt x="1269683" y="171450"/>
                  <a:pt x="1269683" y="161925"/>
                </a:cubicBezTo>
                <a:cubicBezTo>
                  <a:pt x="1269683" y="152400"/>
                  <a:pt x="1262063" y="144780"/>
                  <a:pt x="1252538" y="144780"/>
                </a:cubicBezTo>
                <a:close/>
                <a:moveTo>
                  <a:pt x="1029653" y="141923"/>
                </a:moveTo>
                <a:cubicBezTo>
                  <a:pt x="1019175" y="141923"/>
                  <a:pt x="1010603" y="150495"/>
                  <a:pt x="1010603" y="160973"/>
                </a:cubicBezTo>
                <a:cubicBezTo>
                  <a:pt x="1010603" y="171450"/>
                  <a:pt x="1019175" y="180023"/>
                  <a:pt x="1029653" y="180023"/>
                </a:cubicBezTo>
                <a:cubicBezTo>
                  <a:pt x="1040130" y="180023"/>
                  <a:pt x="1048703" y="171450"/>
                  <a:pt x="1048703" y="160973"/>
                </a:cubicBezTo>
                <a:cubicBezTo>
                  <a:pt x="1048703" y="150495"/>
                  <a:pt x="1040130" y="141923"/>
                  <a:pt x="1029653" y="141923"/>
                </a:cubicBezTo>
                <a:close/>
                <a:moveTo>
                  <a:pt x="470535" y="119063"/>
                </a:moveTo>
                <a:cubicBezTo>
                  <a:pt x="446723" y="119063"/>
                  <a:pt x="428625" y="138113"/>
                  <a:pt x="428625" y="160973"/>
                </a:cubicBezTo>
                <a:cubicBezTo>
                  <a:pt x="428625" y="183833"/>
                  <a:pt x="447675" y="202883"/>
                  <a:pt x="470535" y="202883"/>
                </a:cubicBezTo>
                <a:cubicBezTo>
                  <a:pt x="493395" y="202883"/>
                  <a:pt x="512445" y="183833"/>
                  <a:pt x="512445" y="160973"/>
                </a:cubicBezTo>
                <a:cubicBezTo>
                  <a:pt x="512445" y="138113"/>
                  <a:pt x="494348" y="119063"/>
                  <a:pt x="470535" y="119063"/>
                </a:cubicBezTo>
                <a:close/>
                <a:moveTo>
                  <a:pt x="23813" y="263843"/>
                </a:moveTo>
                <a:cubicBezTo>
                  <a:pt x="14288" y="263843"/>
                  <a:pt x="6668" y="271463"/>
                  <a:pt x="6668" y="280988"/>
                </a:cubicBezTo>
                <a:cubicBezTo>
                  <a:pt x="6668" y="290513"/>
                  <a:pt x="14288" y="298133"/>
                  <a:pt x="23813" y="298133"/>
                </a:cubicBezTo>
                <a:cubicBezTo>
                  <a:pt x="33338" y="298133"/>
                  <a:pt x="40958" y="290513"/>
                  <a:pt x="40958" y="280988"/>
                </a:cubicBezTo>
                <a:cubicBezTo>
                  <a:pt x="40958" y="271463"/>
                  <a:pt x="33338" y="263843"/>
                  <a:pt x="23813" y="263843"/>
                </a:cubicBezTo>
                <a:close/>
                <a:moveTo>
                  <a:pt x="154305" y="260985"/>
                </a:moveTo>
                <a:cubicBezTo>
                  <a:pt x="143828" y="260985"/>
                  <a:pt x="135255" y="269558"/>
                  <a:pt x="135255" y="280035"/>
                </a:cubicBezTo>
                <a:cubicBezTo>
                  <a:pt x="135255" y="290513"/>
                  <a:pt x="143828" y="299085"/>
                  <a:pt x="154305" y="299085"/>
                </a:cubicBezTo>
                <a:cubicBezTo>
                  <a:pt x="164783" y="299085"/>
                  <a:pt x="173355" y="290513"/>
                  <a:pt x="173355" y="280035"/>
                </a:cubicBezTo>
                <a:cubicBezTo>
                  <a:pt x="173355" y="269558"/>
                  <a:pt x="164783" y="260985"/>
                  <a:pt x="154305" y="260985"/>
                </a:cubicBezTo>
                <a:close/>
                <a:moveTo>
                  <a:pt x="495300" y="246698"/>
                </a:moveTo>
                <a:cubicBezTo>
                  <a:pt x="477203" y="246698"/>
                  <a:pt x="461963" y="261938"/>
                  <a:pt x="461963" y="280035"/>
                </a:cubicBezTo>
                <a:cubicBezTo>
                  <a:pt x="461963" y="298133"/>
                  <a:pt x="477203" y="314325"/>
                  <a:pt x="495300" y="314325"/>
                </a:cubicBezTo>
                <a:cubicBezTo>
                  <a:pt x="513398" y="314325"/>
                  <a:pt x="528638" y="299085"/>
                  <a:pt x="528638" y="280988"/>
                </a:cubicBezTo>
                <a:cubicBezTo>
                  <a:pt x="528638" y="262890"/>
                  <a:pt x="514350" y="246698"/>
                  <a:pt x="495300" y="246698"/>
                </a:cubicBezTo>
                <a:close/>
                <a:moveTo>
                  <a:pt x="722948" y="246698"/>
                </a:moveTo>
                <a:cubicBezTo>
                  <a:pt x="704850" y="246698"/>
                  <a:pt x="689610" y="261938"/>
                  <a:pt x="689610" y="280035"/>
                </a:cubicBezTo>
                <a:cubicBezTo>
                  <a:pt x="689610" y="298133"/>
                  <a:pt x="704850" y="313373"/>
                  <a:pt x="722948" y="313373"/>
                </a:cubicBezTo>
                <a:cubicBezTo>
                  <a:pt x="741045" y="313373"/>
                  <a:pt x="756285" y="298133"/>
                  <a:pt x="756285" y="280035"/>
                </a:cubicBezTo>
                <a:cubicBezTo>
                  <a:pt x="756285" y="261938"/>
                  <a:pt x="741045" y="246698"/>
                  <a:pt x="722948" y="246698"/>
                </a:cubicBezTo>
                <a:close/>
                <a:moveTo>
                  <a:pt x="836295" y="251460"/>
                </a:moveTo>
                <a:cubicBezTo>
                  <a:pt x="820103" y="251460"/>
                  <a:pt x="807720" y="264795"/>
                  <a:pt x="807720" y="280035"/>
                </a:cubicBezTo>
                <a:cubicBezTo>
                  <a:pt x="807720" y="295275"/>
                  <a:pt x="821055" y="308610"/>
                  <a:pt x="836295" y="308610"/>
                </a:cubicBezTo>
                <a:cubicBezTo>
                  <a:pt x="851535" y="308610"/>
                  <a:pt x="864870" y="295275"/>
                  <a:pt x="864870" y="280035"/>
                </a:cubicBezTo>
                <a:cubicBezTo>
                  <a:pt x="864870" y="264795"/>
                  <a:pt x="852488" y="251460"/>
                  <a:pt x="836295" y="251460"/>
                </a:cubicBezTo>
                <a:close/>
                <a:moveTo>
                  <a:pt x="268605" y="256223"/>
                </a:moveTo>
                <a:cubicBezTo>
                  <a:pt x="255270" y="256223"/>
                  <a:pt x="244793" y="266700"/>
                  <a:pt x="244793" y="280035"/>
                </a:cubicBezTo>
                <a:cubicBezTo>
                  <a:pt x="244793" y="293370"/>
                  <a:pt x="255270" y="303848"/>
                  <a:pt x="268605" y="303848"/>
                </a:cubicBezTo>
                <a:cubicBezTo>
                  <a:pt x="281940" y="303848"/>
                  <a:pt x="292418" y="293370"/>
                  <a:pt x="292418" y="280035"/>
                </a:cubicBezTo>
                <a:cubicBezTo>
                  <a:pt x="292418" y="266700"/>
                  <a:pt x="280988" y="256223"/>
                  <a:pt x="268605" y="256223"/>
                </a:cubicBezTo>
                <a:close/>
                <a:moveTo>
                  <a:pt x="381953" y="251460"/>
                </a:moveTo>
                <a:cubicBezTo>
                  <a:pt x="365760" y="251460"/>
                  <a:pt x="353378" y="264795"/>
                  <a:pt x="353378" y="280035"/>
                </a:cubicBezTo>
                <a:cubicBezTo>
                  <a:pt x="353378" y="295275"/>
                  <a:pt x="366713" y="308610"/>
                  <a:pt x="381953" y="308610"/>
                </a:cubicBezTo>
                <a:cubicBezTo>
                  <a:pt x="397193" y="308610"/>
                  <a:pt x="410528" y="295275"/>
                  <a:pt x="410528" y="280035"/>
                </a:cubicBezTo>
                <a:cubicBezTo>
                  <a:pt x="410528" y="264795"/>
                  <a:pt x="398145" y="251460"/>
                  <a:pt x="381953" y="251460"/>
                </a:cubicBezTo>
                <a:close/>
                <a:moveTo>
                  <a:pt x="1063943" y="260985"/>
                </a:moveTo>
                <a:cubicBezTo>
                  <a:pt x="1053465" y="260985"/>
                  <a:pt x="1044893" y="269558"/>
                  <a:pt x="1044893" y="280035"/>
                </a:cubicBezTo>
                <a:cubicBezTo>
                  <a:pt x="1044893" y="290513"/>
                  <a:pt x="1053465" y="299085"/>
                  <a:pt x="1063943" y="299085"/>
                </a:cubicBezTo>
                <a:cubicBezTo>
                  <a:pt x="1074420" y="299085"/>
                  <a:pt x="1082993" y="290513"/>
                  <a:pt x="1082993" y="280035"/>
                </a:cubicBezTo>
                <a:cubicBezTo>
                  <a:pt x="1082993" y="269558"/>
                  <a:pt x="1074420" y="260985"/>
                  <a:pt x="1063943" y="260985"/>
                </a:cubicBezTo>
                <a:close/>
                <a:moveTo>
                  <a:pt x="1177290" y="263843"/>
                </a:moveTo>
                <a:cubicBezTo>
                  <a:pt x="1167765" y="263843"/>
                  <a:pt x="1160145" y="271463"/>
                  <a:pt x="1160145" y="280988"/>
                </a:cubicBezTo>
                <a:cubicBezTo>
                  <a:pt x="1160145" y="290513"/>
                  <a:pt x="1167765" y="298133"/>
                  <a:pt x="1177290" y="298133"/>
                </a:cubicBezTo>
                <a:cubicBezTo>
                  <a:pt x="1186815" y="298133"/>
                  <a:pt x="1194435" y="290513"/>
                  <a:pt x="1194435" y="280988"/>
                </a:cubicBezTo>
                <a:cubicBezTo>
                  <a:pt x="1194435" y="271463"/>
                  <a:pt x="1186815" y="263843"/>
                  <a:pt x="1177290" y="263843"/>
                </a:cubicBezTo>
                <a:close/>
                <a:moveTo>
                  <a:pt x="949643" y="256223"/>
                </a:moveTo>
                <a:cubicBezTo>
                  <a:pt x="936308" y="256223"/>
                  <a:pt x="925830" y="266700"/>
                  <a:pt x="925830" y="280035"/>
                </a:cubicBezTo>
                <a:cubicBezTo>
                  <a:pt x="925830" y="293370"/>
                  <a:pt x="936308" y="303848"/>
                  <a:pt x="949643" y="303848"/>
                </a:cubicBezTo>
                <a:cubicBezTo>
                  <a:pt x="962978" y="303848"/>
                  <a:pt x="973455" y="293370"/>
                  <a:pt x="973455" y="280035"/>
                </a:cubicBezTo>
                <a:cubicBezTo>
                  <a:pt x="973455" y="266700"/>
                  <a:pt x="962978" y="256223"/>
                  <a:pt x="949643" y="256223"/>
                </a:cubicBezTo>
                <a:close/>
                <a:moveTo>
                  <a:pt x="609600" y="238125"/>
                </a:moveTo>
                <a:cubicBezTo>
                  <a:pt x="585788" y="238125"/>
                  <a:pt x="567690" y="257175"/>
                  <a:pt x="567690" y="280035"/>
                </a:cubicBezTo>
                <a:cubicBezTo>
                  <a:pt x="567690" y="302895"/>
                  <a:pt x="586740" y="321945"/>
                  <a:pt x="609600" y="321945"/>
                </a:cubicBezTo>
                <a:cubicBezTo>
                  <a:pt x="632460" y="321945"/>
                  <a:pt x="651510" y="302895"/>
                  <a:pt x="651510" y="280035"/>
                </a:cubicBezTo>
                <a:cubicBezTo>
                  <a:pt x="651510" y="257175"/>
                  <a:pt x="632460" y="238125"/>
                  <a:pt x="609600" y="238125"/>
                </a:cubicBezTo>
                <a:close/>
                <a:moveTo>
                  <a:pt x="2558415" y="25718"/>
                </a:moveTo>
                <a:cubicBezTo>
                  <a:pt x="2548890" y="25718"/>
                  <a:pt x="2541270" y="33338"/>
                  <a:pt x="2541270" y="42863"/>
                </a:cubicBezTo>
                <a:cubicBezTo>
                  <a:pt x="2541270" y="52388"/>
                  <a:pt x="2548890" y="60008"/>
                  <a:pt x="2558415" y="60008"/>
                </a:cubicBezTo>
                <a:cubicBezTo>
                  <a:pt x="2567940" y="60008"/>
                  <a:pt x="2575560" y="52388"/>
                  <a:pt x="2575560" y="42863"/>
                </a:cubicBezTo>
                <a:cubicBezTo>
                  <a:pt x="2575560" y="33338"/>
                  <a:pt x="2567940" y="25718"/>
                  <a:pt x="2558415" y="25718"/>
                </a:cubicBezTo>
                <a:close/>
                <a:moveTo>
                  <a:pt x="2673668" y="25718"/>
                </a:moveTo>
                <a:cubicBezTo>
                  <a:pt x="2664143" y="25718"/>
                  <a:pt x="2656523" y="33338"/>
                  <a:pt x="2656523" y="42863"/>
                </a:cubicBezTo>
                <a:cubicBezTo>
                  <a:pt x="2656523" y="52388"/>
                  <a:pt x="2664143" y="60008"/>
                  <a:pt x="2673668" y="60008"/>
                </a:cubicBezTo>
                <a:cubicBezTo>
                  <a:pt x="2683193" y="60008"/>
                  <a:pt x="2690813" y="52388"/>
                  <a:pt x="2690813" y="42863"/>
                </a:cubicBezTo>
                <a:cubicBezTo>
                  <a:pt x="2690813" y="33338"/>
                  <a:pt x="2683193" y="25718"/>
                  <a:pt x="2673668" y="25718"/>
                </a:cubicBezTo>
                <a:close/>
                <a:moveTo>
                  <a:pt x="3019425" y="13335"/>
                </a:moveTo>
                <a:cubicBezTo>
                  <a:pt x="3003233" y="13335"/>
                  <a:pt x="2990850" y="26670"/>
                  <a:pt x="2990850" y="41910"/>
                </a:cubicBezTo>
                <a:cubicBezTo>
                  <a:pt x="2990850" y="57150"/>
                  <a:pt x="3004185" y="70485"/>
                  <a:pt x="3019425" y="70485"/>
                </a:cubicBezTo>
                <a:cubicBezTo>
                  <a:pt x="3035618" y="70485"/>
                  <a:pt x="3048000" y="57150"/>
                  <a:pt x="3048000" y="41910"/>
                </a:cubicBezTo>
                <a:cubicBezTo>
                  <a:pt x="3048000" y="26670"/>
                  <a:pt x="3035618" y="13335"/>
                  <a:pt x="3019425" y="13335"/>
                </a:cubicBezTo>
                <a:close/>
                <a:moveTo>
                  <a:pt x="3134678" y="8573"/>
                </a:moveTo>
                <a:cubicBezTo>
                  <a:pt x="3116580" y="8573"/>
                  <a:pt x="3101340" y="23813"/>
                  <a:pt x="3101340" y="41910"/>
                </a:cubicBezTo>
                <a:cubicBezTo>
                  <a:pt x="3101340" y="60008"/>
                  <a:pt x="3116580" y="75248"/>
                  <a:pt x="3134678" y="75248"/>
                </a:cubicBezTo>
                <a:cubicBezTo>
                  <a:pt x="3152775" y="75248"/>
                  <a:pt x="3168015" y="60008"/>
                  <a:pt x="3168015" y="41910"/>
                </a:cubicBezTo>
                <a:cubicBezTo>
                  <a:pt x="3168015" y="23813"/>
                  <a:pt x="3152775" y="8573"/>
                  <a:pt x="3134678" y="8573"/>
                </a:cubicBezTo>
                <a:close/>
                <a:moveTo>
                  <a:pt x="3365183" y="8573"/>
                </a:moveTo>
                <a:cubicBezTo>
                  <a:pt x="3347085" y="8573"/>
                  <a:pt x="3331845" y="23813"/>
                  <a:pt x="3331845" y="41910"/>
                </a:cubicBezTo>
                <a:cubicBezTo>
                  <a:pt x="3331845" y="60008"/>
                  <a:pt x="3347085" y="75248"/>
                  <a:pt x="3365183" y="75248"/>
                </a:cubicBezTo>
                <a:cubicBezTo>
                  <a:pt x="3383280" y="75248"/>
                  <a:pt x="3398520" y="60008"/>
                  <a:pt x="3398520" y="41910"/>
                </a:cubicBezTo>
                <a:cubicBezTo>
                  <a:pt x="3398520" y="23813"/>
                  <a:pt x="3383280" y="8573"/>
                  <a:pt x="3365183" y="8573"/>
                </a:cubicBezTo>
                <a:close/>
                <a:moveTo>
                  <a:pt x="2788920" y="22860"/>
                </a:moveTo>
                <a:cubicBezTo>
                  <a:pt x="2778443" y="22860"/>
                  <a:pt x="2769870" y="31433"/>
                  <a:pt x="2769870" y="41910"/>
                </a:cubicBezTo>
                <a:cubicBezTo>
                  <a:pt x="2769870" y="52388"/>
                  <a:pt x="2778443" y="60960"/>
                  <a:pt x="2788920" y="60960"/>
                </a:cubicBezTo>
                <a:cubicBezTo>
                  <a:pt x="2799398" y="60960"/>
                  <a:pt x="2807970" y="52388"/>
                  <a:pt x="2807970" y="41910"/>
                </a:cubicBezTo>
                <a:cubicBezTo>
                  <a:pt x="2807970" y="31433"/>
                  <a:pt x="2799398" y="22860"/>
                  <a:pt x="2788920" y="22860"/>
                </a:cubicBezTo>
                <a:close/>
                <a:moveTo>
                  <a:pt x="2904173" y="18098"/>
                </a:moveTo>
                <a:cubicBezTo>
                  <a:pt x="2890838" y="18098"/>
                  <a:pt x="2880360" y="28575"/>
                  <a:pt x="2880360" y="41910"/>
                </a:cubicBezTo>
                <a:cubicBezTo>
                  <a:pt x="2880360" y="55245"/>
                  <a:pt x="2890838" y="65723"/>
                  <a:pt x="2904173" y="65723"/>
                </a:cubicBezTo>
                <a:cubicBezTo>
                  <a:pt x="2917508" y="65723"/>
                  <a:pt x="2927985" y="55245"/>
                  <a:pt x="2927985" y="41910"/>
                </a:cubicBezTo>
                <a:cubicBezTo>
                  <a:pt x="2927985" y="28575"/>
                  <a:pt x="2917508" y="18098"/>
                  <a:pt x="2904173" y="18098"/>
                </a:cubicBezTo>
                <a:close/>
                <a:moveTo>
                  <a:pt x="3595688" y="18098"/>
                </a:moveTo>
                <a:cubicBezTo>
                  <a:pt x="3582353" y="18098"/>
                  <a:pt x="3571875" y="28575"/>
                  <a:pt x="3571875" y="41910"/>
                </a:cubicBezTo>
                <a:cubicBezTo>
                  <a:pt x="3571875" y="55245"/>
                  <a:pt x="3582353" y="65723"/>
                  <a:pt x="3595688" y="65723"/>
                </a:cubicBezTo>
                <a:cubicBezTo>
                  <a:pt x="3609023" y="65723"/>
                  <a:pt x="3619500" y="55245"/>
                  <a:pt x="3619500" y="41910"/>
                </a:cubicBezTo>
                <a:cubicBezTo>
                  <a:pt x="3619500" y="28575"/>
                  <a:pt x="3609023" y="18098"/>
                  <a:pt x="3595688" y="18098"/>
                </a:cubicBezTo>
                <a:close/>
                <a:moveTo>
                  <a:pt x="3710940" y="22860"/>
                </a:moveTo>
                <a:cubicBezTo>
                  <a:pt x="3700463" y="22860"/>
                  <a:pt x="3691890" y="31433"/>
                  <a:pt x="3691890" y="41910"/>
                </a:cubicBezTo>
                <a:cubicBezTo>
                  <a:pt x="3691890" y="52388"/>
                  <a:pt x="3700463" y="60960"/>
                  <a:pt x="3710940" y="60960"/>
                </a:cubicBezTo>
                <a:cubicBezTo>
                  <a:pt x="3721418" y="60960"/>
                  <a:pt x="3729990" y="52388"/>
                  <a:pt x="3729990" y="41910"/>
                </a:cubicBezTo>
                <a:cubicBezTo>
                  <a:pt x="3729990" y="31433"/>
                  <a:pt x="3721418" y="22860"/>
                  <a:pt x="3710940" y="22860"/>
                </a:cubicBezTo>
                <a:close/>
                <a:moveTo>
                  <a:pt x="3480435" y="13335"/>
                </a:moveTo>
                <a:cubicBezTo>
                  <a:pt x="3464243" y="13335"/>
                  <a:pt x="3451860" y="26670"/>
                  <a:pt x="3451860" y="41910"/>
                </a:cubicBezTo>
                <a:cubicBezTo>
                  <a:pt x="3451860" y="57150"/>
                  <a:pt x="3465195" y="70485"/>
                  <a:pt x="3480435" y="70485"/>
                </a:cubicBezTo>
                <a:cubicBezTo>
                  <a:pt x="3496628" y="70485"/>
                  <a:pt x="3509010" y="57150"/>
                  <a:pt x="3509010" y="41910"/>
                </a:cubicBezTo>
                <a:cubicBezTo>
                  <a:pt x="3509010" y="26670"/>
                  <a:pt x="3496628" y="13335"/>
                  <a:pt x="3480435" y="13335"/>
                </a:cubicBezTo>
                <a:close/>
                <a:moveTo>
                  <a:pt x="3249930" y="0"/>
                </a:moveTo>
                <a:cubicBezTo>
                  <a:pt x="3226118" y="0"/>
                  <a:pt x="3208020" y="19050"/>
                  <a:pt x="3208020" y="41910"/>
                </a:cubicBezTo>
                <a:cubicBezTo>
                  <a:pt x="3208020" y="64770"/>
                  <a:pt x="3227070" y="83820"/>
                  <a:pt x="3249930" y="83820"/>
                </a:cubicBezTo>
                <a:cubicBezTo>
                  <a:pt x="3273743" y="83820"/>
                  <a:pt x="3291840" y="64770"/>
                  <a:pt x="3291840" y="41910"/>
                </a:cubicBezTo>
                <a:cubicBezTo>
                  <a:pt x="3291840" y="19050"/>
                  <a:pt x="3273743" y="0"/>
                  <a:pt x="3249930" y="0"/>
                </a:cubicBezTo>
                <a:close/>
                <a:moveTo>
                  <a:pt x="2593658" y="144780"/>
                </a:moveTo>
                <a:cubicBezTo>
                  <a:pt x="2584133" y="144780"/>
                  <a:pt x="2576513" y="152400"/>
                  <a:pt x="2576513" y="161925"/>
                </a:cubicBezTo>
                <a:cubicBezTo>
                  <a:pt x="2576513" y="171450"/>
                  <a:pt x="2584133" y="179070"/>
                  <a:pt x="2593658" y="179070"/>
                </a:cubicBezTo>
                <a:cubicBezTo>
                  <a:pt x="2603183" y="179070"/>
                  <a:pt x="2610803" y="171450"/>
                  <a:pt x="2610803" y="161925"/>
                </a:cubicBezTo>
                <a:cubicBezTo>
                  <a:pt x="2610803" y="152400"/>
                  <a:pt x="2603183" y="144780"/>
                  <a:pt x="2593658" y="144780"/>
                </a:cubicBezTo>
                <a:close/>
                <a:moveTo>
                  <a:pt x="2705100" y="144780"/>
                </a:moveTo>
                <a:cubicBezTo>
                  <a:pt x="2695575" y="144780"/>
                  <a:pt x="2687955" y="152400"/>
                  <a:pt x="2687955" y="161925"/>
                </a:cubicBezTo>
                <a:cubicBezTo>
                  <a:pt x="2687955" y="171450"/>
                  <a:pt x="2695575" y="179070"/>
                  <a:pt x="2705100" y="179070"/>
                </a:cubicBezTo>
                <a:cubicBezTo>
                  <a:pt x="2714625" y="179070"/>
                  <a:pt x="2722245" y="171450"/>
                  <a:pt x="2722245" y="161925"/>
                </a:cubicBezTo>
                <a:cubicBezTo>
                  <a:pt x="2722245" y="152400"/>
                  <a:pt x="2714625" y="144780"/>
                  <a:pt x="2705100" y="144780"/>
                </a:cubicBezTo>
                <a:close/>
                <a:moveTo>
                  <a:pt x="3040380" y="137160"/>
                </a:moveTo>
                <a:cubicBezTo>
                  <a:pt x="3027045" y="137160"/>
                  <a:pt x="3016568" y="147638"/>
                  <a:pt x="3016568" y="160973"/>
                </a:cubicBezTo>
                <a:cubicBezTo>
                  <a:pt x="3016568" y="174308"/>
                  <a:pt x="3027045" y="184785"/>
                  <a:pt x="3040380" y="184785"/>
                </a:cubicBezTo>
                <a:cubicBezTo>
                  <a:pt x="3053715" y="184785"/>
                  <a:pt x="3064193" y="174308"/>
                  <a:pt x="3064193" y="160973"/>
                </a:cubicBezTo>
                <a:cubicBezTo>
                  <a:pt x="3064193" y="147638"/>
                  <a:pt x="3053715" y="137160"/>
                  <a:pt x="3040380" y="137160"/>
                </a:cubicBezTo>
                <a:close/>
                <a:moveTo>
                  <a:pt x="3151823" y="132398"/>
                </a:moveTo>
                <a:cubicBezTo>
                  <a:pt x="3135630" y="132398"/>
                  <a:pt x="3123248" y="145733"/>
                  <a:pt x="3123248" y="160973"/>
                </a:cubicBezTo>
                <a:cubicBezTo>
                  <a:pt x="3123248" y="176213"/>
                  <a:pt x="3136583" y="189548"/>
                  <a:pt x="3151823" y="189548"/>
                </a:cubicBezTo>
                <a:cubicBezTo>
                  <a:pt x="3168015" y="189548"/>
                  <a:pt x="3180398" y="176213"/>
                  <a:pt x="3180398" y="160973"/>
                </a:cubicBezTo>
                <a:cubicBezTo>
                  <a:pt x="3180398" y="145733"/>
                  <a:pt x="3168015" y="132398"/>
                  <a:pt x="3151823" y="132398"/>
                </a:cubicBezTo>
                <a:close/>
                <a:moveTo>
                  <a:pt x="3264218" y="127635"/>
                </a:moveTo>
                <a:cubicBezTo>
                  <a:pt x="3246120" y="127635"/>
                  <a:pt x="3230880" y="142875"/>
                  <a:pt x="3230880" y="160973"/>
                </a:cubicBezTo>
                <a:cubicBezTo>
                  <a:pt x="3230880" y="179070"/>
                  <a:pt x="3246120" y="194310"/>
                  <a:pt x="3264218" y="194310"/>
                </a:cubicBezTo>
                <a:cubicBezTo>
                  <a:pt x="3282315" y="194310"/>
                  <a:pt x="3297555" y="179070"/>
                  <a:pt x="3297555" y="160973"/>
                </a:cubicBezTo>
                <a:cubicBezTo>
                  <a:pt x="3297555" y="142875"/>
                  <a:pt x="3282315" y="127635"/>
                  <a:pt x="3264218" y="127635"/>
                </a:cubicBezTo>
                <a:close/>
                <a:moveTo>
                  <a:pt x="2816543" y="144780"/>
                </a:moveTo>
                <a:cubicBezTo>
                  <a:pt x="2807018" y="144780"/>
                  <a:pt x="2799398" y="152400"/>
                  <a:pt x="2799398" y="161925"/>
                </a:cubicBezTo>
                <a:cubicBezTo>
                  <a:pt x="2799398" y="171450"/>
                  <a:pt x="2807018" y="179070"/>
                  <a:pt x="2816543" y="179070"/>
                </a:cubicBezTo>
                <a:cubicBezTo>
                  <a:pt x="2826068" y="179070"/>
                  <a:pt x="2833688" y="171450"/>
                  <a:pt x="2833688" y="161925"/>
                </a:cubicBezTo>
                <a:cubicBezTo>
                  <a:pt x="2833688" y="152400"/>
                  <a:pt x="2826068" y="144780"/>
                  <a:pt x="2816543" y="144780"/>
                </a:cubicBezTo>
                <a:close/>
                <a:moveTo>
                  <a:pt x="2928938" y="141923"/>
                </a:moveTo>
                <a:cubicBezTo>
                  <a:pt x="2918460" y="141923"/>
                  <a:pt x="2909888" y="150495"/>
                  <a:pt x="2909888" y="160973"/>
                </a:cubicBezTo>
                <a:cubicBezTo>
                  <a:pt x="2909888" y="171450"/>
                  <a:pt x="2918460" y="180023"/>
                  <a:pt x="2928938" y="180023"/>
                </a:cubicBezTo>
                <a:cubicBezTo>
                  <a:pt x="2939415" y="180023"/>
                  <a:pt x="2947988" y="171450"/>
                  <a:pt x="2947988" y="160973"/>
                </a:cubicBezTo>
                <a:cubicBezTo>
                  <a:pt x="2947988" y="150495"/>
                  <a:pt x="2939415" y="141923"/>
                  <a:pt x="2928938" y="141923"/>
                </a:cubicBezTo>
                <a:close/>
                <a:moveTo>
                  <a:pt x="3599498" y="132398"/>
                </a:moveTo>
                <a:cubicBezTo>
                  <a:pt x="3583305" y="132398"/>
                  <a:pt x="3570923" y="145733"/>
                  <a:pt x="3570923" y="160973"/>
                </a:cubicBezTo>
                <a:cubicBezTo>
                  <a:pt x="3570923" y="176213"/>
                  <a:pt x="3584258" y="189548"/>
                  <a:pt x="3599498" y="189548"/>
                </a:cubicBezTo>
                <a:cubicBezTo>
                  <a:pt x="3615690" y="189548"/>
                  <a:pt x="3628073" y="176213"/>
                  <a:pt x="3628073" y="160973"/>
                </a:cubicBezTo>
                <a:cubicBezTo>
                  <a:pt x="3628073" y="145733"/>
                  <a:pt x="3614738" y="132398"/>
                  <a:pt x="3599498" y="132398"/>
                </a:cubicBezTo>
                <a:close/>
                <a:moveTo>
                  <a:pt x="3710940" y="137160"/>
                </a:moveTo>
                <a:cubicBezTo>
                  <a:pt x="3697605" y="137160"/>
                  <a:pt x="3687128" y="147638"/>
                  <a:pt x="3687128" y="160973"/>
                </a:cubicBezTo>
                <a:cubicBezTo>
                  <a:pt x="3687128" y="174308"/>
                  <a:pt x="3697605" y="184785"/>
                  <a:pt x="3710940" y="184785"/>
                </a:cubicBezTo>
                <a:cubicBezTo>
                  <a:pt x="3724275" y="184785"/>
                  <a:pt x="3734753" y="174308"/>
                  <a:pt x="3734753" y="160973"/>
                </a:cubicBezTo>
                <a:cubicBezTo>
                  <a:pt x="3734753" y="147638"/>
                  <a:pt x="3724275" y="137160"/>
                  <a:pt x="3710940" y="137160"/>
                </a:cubicBezTo>
                <a:close/>
                <a:moveTo>
                  <a:pt x="3487103" y="127635"/>
                </a:moveTo>
                <a:cubicBezTo>
                  <a:pt x="3469005" y="127635"/>
                  <a:pt x="3453765" y="142875"/>
                  <a:pt x="3453765" y="160973"/>
                </a:cubicBezTo>
                <a:cubicBezTo>
                  <a:pt x="3453765" y="179070"/>
                  <a:pt x="3469005" y="194310"/>
                  <a:pt x="3487103" y="194310"/>
                </a:cubicBezTo>
                <a:cubicBezTo>
                  <a:pt x="3505200" y="194310"/>
                  <a:pt x="3520440" y="179070"/>
                  <a:pt x="3520440" y="160973"/>
                </a:cubicBezTo>
                <a:cubicBezTo>
                  <a:pt x="3520440" y="142875"/>
                  <a:pt x="3506153" y="127635"/>
                  <a:pt x="3487103" y="127635"/>
                </a:cubicBezTo>
                <a:close/>
                <a:moveTo>
                  <a:pt x="3375660" y="119063"/>
                </a:moveTo>
                <a:cubicBezTo>
                  <a:pt x="3351848" y="119063"/>
                  <a:pt x="3333750" y="138113"/>
                  <a:pt x="3333750" y="160973"/>
                </a:cubicBezTo>
                <a:cubicBezTo>
                  <a:pt x="3333750" y="183833"/>
                  <a:pt x="3352800" y="202883"/>
                  <a:pt x="3375660" y="202883"/>
                </a:cubicBezTo>
                <a:cubicBezTo>
                  <a:pt x="3398520" y="202883"/>
                  <a:pt x="3417570" y="183833"/>
                  <a:pt x="3417570" y="160973"/>
                </a:cubicBezTo>
                <a:cubicBezTo>
                  <a:pt x="3417570" y="138113"/>
                  <a:pt x="3398520" y="119063"/>
                  <a:pt x="3375660" y="119063"/>
                </a:cubicBezTo>
                <a:close/>
                <a:moveTo>
                  <a:pt x="2557463" y="263843"/>
                </a:moveTo>
                <a:cubicBezTo>
                  <a:pt x="2547938" y="263843"/>
                  <a:pt x="2540318" y="271463"/>
                  <a:pt x="2540318" y="280988"/>
                </a:cubicBezTo>
                <a:cubicBezTo>
                  <a:pt x="2540318" y="290513"/>
                  <a:pt x="2547938" y="298133"/>
                  <a:pt x="2557463" y="298133"/>
                </a:cubicBezTo>
                <a:cubicBezTo>
                  <a:pt x="2566988" y="298133"/>
                  <a:pt x="2574608" y="290513"/>
                  <a:pt x="2574608" y="280988"/>
                </a:cubicBezTo>
                <a:cubicBezTo>
                  <a:pt x="2574608" y="271463"/>
                  <a:pt x="2566988" y="263843"/>
                  <a:pt x="2557463" y="263843"/>
                </a:cubicBezTo>
                <a:close/>
                <a:moveTo>
                  <a:pt x="2687955" y="263843"/>
                </a:moveTo>
                <a:cubicBezTo>
                  <a:pt x="2678430" y="263843"/>
                  <a:pt x="2670810" y="271463"/>
                  <a:pt x="2670810" y="280988"/>
                </a:cubicBezTo>
                <a:cubicBezTo>
                  <a:pt x="2670810" y="290513"/>
                  <a:pt x="2678430" y="298133"/>
                  <a:pt x="2687955" y="298133"/>
                </a:cubicBezTo>
                <a:cubicBezTo>
                  <a:pt x="2697480" y="298133"/>
                  <a:pt x="2705100" y="290513"/>
                  <a:pt x="2705100" y="280988"/>
                </a:cubicBezTo>
                <a:cubicBezTo>
                  <a:pt x="2705100" y="271463"/>
                  <a:pt x="2697480" y="263843"/>
                  <a:pt x="2687955" y="263843"/>
                </a:cubicBezTo>
                <a:close/>
                <a:moveTo>
                  <a:pt x="3028950" y="260985"/>
                </a:moveTo>
                <a:cubicBezTo>
                  <a:pt x="3018473" y="260985"/>
                  <a:pt x="3009900" y="269558"/>
                  <a:pt x="3009900" y="280035"/>
                </a:cubicBezTo>
                <a:cubicBezTo>
                  <a:pt x="3009900" y="290513"/>
                  <a:pt x="3018473" y="299085"/>
                  <a:pt x="3028950" y="299085"/>
                </a:cubicBezTo>
                <a:cubicBezTo>
                  <a:pt x="3039428" y="299085"/>
                  <a:pt x="3048000" y="290513"/>
                  <a:pt x="3048000" y="280035"/>
                </a:cubicBezTo>
                <a:cubicBezTo>
                  <a:pt x="3048000" y="269558"/>
                  <a:pt x="3039428" y="260985"/>
                  <a:pt x="3028950" y="260985"/>
                </a:cubicBezTo>
                <a:close/>
                <a:moveTo>
                  <a:pt x="3142298" y="256223"/>
                </a:moveTo>
                <a:cubicBezTo>
                  <a:pt x="3128963" y="256223"/>
                  <a:pt x="3118485" y="266700"/>
                  <a:pt x="3118485" y="280035"/>
                </a:cubicBezTo>
                <a:cubicBezTo>
                  <a:pt x="3118485" y="293370"/>
                  <a:pt x="3128963" y="303848"/>
                  <a:pt x="3142298" y="303848"/>
                </a:cubicBezTo>
                <a:cubicBezTo>
                  <a:pt x="3155633" y="303848"/>
                  <a:pt x="3166110" y="293370"/>
                  <a:pt x="3166110" y="280035"/>
                </a:cubicBezTo>
                <a:cubicBezTo>
                  <a:pt x="3166110" y="266700"/>
                  <a:pt x="3155633" y="256223"/>
                  <a:pt x="3142298" y="256223"/>
                </a:cubicBezTo>
                <a:close/>
                <a:moveTo>
                  <a:pt x="3256598" y="251460"/>
                </a:moveTo>
                <a:cubicBezTo>
                  <a:pt x="3240405" y="251460"/>
                  <a:pt x="3228023" y="264795"/>
                  <a:pt x="3228023" y="280035"/>
                </a:cubicBezTo>
                <a:cubicBezTo>
                  <a:pt x="3228023" y="295275"/>
                  <a:pt x="3241358" y="308610"/>
                  <a:pt x="3256598" y="308610"/>
                </a:cubicBezTo>
                <a:cubicBezTo>
                  <a:pt x="3272790" y="308610"/>
                  <a:pt x="3285173" y="295275"/>
                  <a:pt x="3285173" y="280035"/>
                </a:cubicBezTo>
                <a:cubicBezTo>
                  <a:pt x="3285173" y="264795"/>
                  <a:pt x="3271838" y="251460"/>
                  <a:pt x="3256598" y="251460"/>
                </a:cubicBezTo>
                <a:close/>
                <a:moveTo>
                  <a:pt x="2801303" y="263843"/>
                </a:moveTo>
                <a:cubicBezTo>
                  <a:pt x="2791778" y="263843"/>
                  <a:pt x="2784158" y="271463"/>
                  <a:pt x="2784158" y="280988"/>
                </a:cubicBezTo>
                <a:cubicBezTo>
                  <a:pt x="2784158" y="290513"/>
                  <a:pt x="2791778" y="298133"/>
                  <a:pt x="2801303" y="298133"/>
                </a:cubicBezTo>
                <a:cubicBezTo>
                  <a:pt x="2810828" y="298133"/>
                  <a:pt x="2818448" y="290513"/>
                  <a:pt x="2818448" y="280988"/>
                </a:cubicBezTo>
                <a:cubicBezTo>
                  <a:pt x="2818448" y="271463"/>
                  <a:pt x="2810828" y="263843"/>
                  <a:pt x="2801303" y="263843"/>
                </a:cubicBezTo>
                <a:close/>
                <a:moveTo>
                  <a:pt x="2915603" y="263843"/>
                </a:moveTo>
                <a:cubicBezTo>
                  <a:pt x="2906078" y="263843"/>
                  <a:pt x="2898458" y="271463"/>
                  <a:pt x="2898458" y="280988"/>
                </a:cubicBezTo>
                <a:cubicBezTo>
                  <a:pt x="2898458" y="290513"/>
                  <a:pt x="2906078" y="298133"/>
                  <a:pt x="2915603" y="298133"/>
                </a:cubicBezTo>
                <a:cubicBezTo>
                  <a:pt x="2925128" y="298133"/>
                  <a:pt x="2932748" y="290513"/>
                  <a:pt x="2932748" y="280988"/>
                </a:cubicBezTo>
                <a:cubicBezTo>
                  <a:pt x="2932748" y="271463"/>
                  <a:pt x="2924175" y="263843"/>
                  <a:pt x="2915603" y="263843"/>
                </a:cubicBezTo>
                <a:close/>
                <a:moveTo>
                  <a:pt x="3596640" y="246698"/>
                </a:moveTo>
                <a:cubicBezTo>
                  <a:pt x="3578543" y="246698"/>
                  <a:pt x="3563303" y="261938"/>
                  <a:pt x="3563303" y="280035"/>
                </a:cubicBezTo>
                <a:cubicBezTo>
                  <a:pt x="3563303" y="298133"/>
                  <a:pt x="3578543" y="313373"/>
                  <a:pt x="3596640" y="313373"/>
                </a:cubicBezTo>
                <a:cubicBezTo>
                  <a:pt x="3614738" y="313373"/>
                  <a:pt x="3629978" y="298133"/>
                  <a:pt x="3629978" y="280035"/>
                </a:cubicBezTo>
                <a:cubicBezTo>
                  <a:pt x="3629978" y="261938"/>
                  <a:pt x="3615690" y="246698"/>
                  <a:pt x="3596640" y="246698"/>
                </a:cubicBezTo>
                <a:close/>
                <a:moveTo>
                  <a:pt x="3710940" y="251460"/>
                </a:moveTo>
                <a:cubicBezTo>
                  <a:pt x="3694748" y="251460"/>
                  <a:pt x="3682365" y="264795"/>
                  <a:pt x="3682365" y="280035"/>
                </a:cubicBezTo>
                <a:cubicBezTo>
                  <a:pt x="3682365" y="295275"/>
                  <a:pt x="3695700" y="308610"/>
                  <a:pt x="3710940" y="308610"/>
                </a:cubicBezTo>
                <a:cubicBezTo>
                  <a:pt x="3727133" y="308610"/>
                  <a:pt x="3739515" y="295275"/>
                  <a:pt x="3739515" y="280035"/>
                </a:cubicBezTo>
                <a:cubicBezTo>
                  <a:pt x="3739515" y="264795"/>
                  <a:pt x="3726180" y="251460"/>
                  <a:pt x="3710940" y="251460"/>
                </a:cubicBezTo>
                <a:close/>
                <a:moveTo>
                  <a:pt x="3369945" y="246698"/>
                </a:moveTo>
                <a:cubicBezTo>
                  <a:pt x="3351848" y="246698"/>
                  <a:pt x="3336608" y="261938"/>
                  <a:pt x="3336608" y="280035"/>
                </a:cubicBezTo>
                <a:cubicBezTo>
                  <a:pt x="3336608" y="298133"/>
                  <a:pt x="3351848" y="313373"/>
                  <a:pt x="3369945" y="313373"/>
                </a:cubicBezTo>
                <a:cubicBezTo>
                  <a:pt x="3388043" y="313373"/>
                  <a:pt x="3403283" y="298133"/>
                  <a:pt x="3403283" y="280035"/>
                </a:cubicBezTo>
                <a:cubicBezTo>
                  <a:pt x="3403283" y="261938"/>
                  <a:pt x="3388043" y="246698"/>
                  <a:pt x="3369945" y="246698"/>
                </a:cubicBezTo>
                <a:close/>
                <a:moveTo>
                  <a:pt x="3483293" y="238125"/>
                </a:moveTo>
                <a:cubicBezTo>
                  <a:pt x="3459480" y="238125"/>
                  <a:pt x="3441383" y="257175"/>
                  <a:pt x="3441383" y="280035"/>
                </a:cubicBezTo>
                <a:cubicBezTo>
                  <a:pt x="3441383" y="302895"/>
                  <a:pt x="3460433" y="321945"/>
                  <a:pt x="3483293" y="321945"/>
                </a:cubicBezTo>
                <a:cubicBezTo>
                  <a:pt x="3506153" y="321945"/>
                  <a:pt x="3525203" y="302895"/>
                  <a:pt x="3525203" y="280035"/>
                </a:cubicBezTo>
                <a:cubicBezTo>
                  <a:pt x="3525203" y="257175"/>
                  <a:pt x="3507105" y="238125"/>
                  <a:pt x="3483293" y="238125"/>
                </a:cubicBezTo>
                <a:close/>
                <a:moveTo>
                  <a:pt x="1406843" y="365760"/>
                </a:moveTo>
                <a:cubicBezTo>
                  <a:pt x="1388745" y="365760"/>
                  <a:pt x="1373505" y="381000"/>
                  <a:pt x="1373505" y="399098"/>
                </a:cubicBezTo>
                <a:cubicBezTo>
                  <a:pt x="1373505" y="417195"/>
                  <a:pt x="1388745" y="432435"/>
                  <a:pt x="1406843" y="432435"/>
                </a:cubicBezTo>
                <a:cubicBezTo>
                  <a:pt x="1424940" y="432435"/>
                  <a:pt x="1440180" y="417195"/>
                  <a:pt x="1440180" y="399098"/>
                </a:cubicBezTo>
                <a:cubicBezTo>
                  <a:pt x="1440180" y="381000"/>
                  <a:pt x="1424940" y="365760"/>
                  <a:pt x="1406843" y="365760"/>
                </a:cubicBezTo>
                <a:close/>
                <a:moveTo>
                  <a:pt x="1522095" y="370523"/>
                </a:moveTo>
                <a:cubicBezTo>
                  <a:pt x="1505903" y="370523"/>
                  <a:pt x="1493520" y="383858"/>
                  <a:pt x="1493520" y="399098"/>
                </a:cubicBezTo>
                <a:cubicBezTo>
                  <a:pt x="1493520" y="414338"/>
                  <a:pt x="1506855" y="427673"/>
                  <a:pt x="1522095" y="427673"/>
                </a:cubicBezTo>
                <a:cubicBezTo>
                  <a:pt x="1538288" y="427673"/>
                  <a:pt x="1550670" y="414338"/>
                  <a:pt x="1550670" y="399098"/>
                </a:cubicBezTo>
                <a:cubicBezTo>
                  <a:pt x="1550670" y="383858"/>
                  <a:pt x="1537335" y="370523"/>
                  <a:pt x="1522095" y="370523"/>
                </a:cubicBezTo>
                <a:close/>
                <a:moveTo>
                  <a:pt x="1752600" y="381000"/>
                </a:moveTo>
                <a:cubicBezTo>
                  <a:pt x="1742123" y="381000"/>
                  <a:pt x="1733550" y="389573"/>
                  <a:pt x="1733550" y="400050"/>
                </a:cubicBezTo>
                <a:cubicBezTo>
                  <a:pt x="1733550" y="410528"/>
                  <a:pt x="1742123" y="419100"/>
                  <a:pt x="1752600" y="419100"/>
                </a:cubicBezTo>
                <a:cubicBezTo>
                  <a:pt x="1763078" y="419100"/>
                  <a:pt x="1771650" y="410528"/>
                  <a:pt x="1771650" y="400050"/>
                </a:cubicBezTo>
                <a:cubicBezTo>
                  <a:pt x="1771650" y="389573"/>
                  <a:pt x="1763078" y="381000"/>
                  <a:pt x="1752600" y="381000"/>
                </a:cubicBezTo>
                <a:close/>
                <a:moveTo>
                  <a:pt x="1982153" y="382905"/>
                </a:moveTo>
                <a:cubicBezTo>
                  <a:pt x="1972628" y="382905"/>
                  <a:pt x="1965008" y="390525"/>
                  <a:pt x="1965008" y="400050"/>
                </a:cubicBezTo>
                <a:cubicBezTo>
                  <a:pt x="1965008" y="409575"/>
                  <a:pt x="1972628" y="417195"/>
                  <a:pt x="1982153" y="417195"/>
                </a:cubicBezTo>
                <a:cubicBezTo>
                  <a:pt x="1991678" y="417195"/>
                  <a:pt x="1999298" y="409575"/>
                  <a:pt x="1999298" y="400050"/>
                </a:cubicBezTo>
                <a:cubicBezTo>
                  <a:pt x="1999298" y="390525"/>
                  <a:pt x="1991678" y="382905"/>
                  <a:pt x="1982153" y="382905"/>
                </a:cubicBezTo>
                <a:close/>
                <a:moveTo>
                  <a:pt x="2097405" y="382905"/>
                </a:moveTo>
                <a:cubicBezTo>
                  <a:pt x="2087880" y="382905"/>
                  <a:pt x="2080260" y="390525"/>
                  <a:pt x="2080260" y="400050"/>
                </a:cubicBezTo>
                <a:cubicBezTo>
                  <a:pt x="2080260" y="409575"/>
                  <a:pt x="2087880" y="417195"/>
                  <a:pt x="2097405" y="417195"/>
                </a:cubicBezTo>
                <a:cubicBezTo>
                  <a:pt x="2106930" y="417195"/>
                  <a:pt x="2114550" y="409575"/>
                  <a:pt x="2114550" y="400050"/>
                </a:cubicBezTo>
                <a:cubicBezTo>
                  <a:pt x="2114550" y="390525"/>
                  <a:pt x="2106930" y="382905"/>
                  <a:pt x="2097405" y="382905"/>
                </a:cubicBezTo>
                <a:close/>
                <a:moveTo>
                  <a:pt x="1291590" y="357188"/>
                </a:moveTo>
                <a:cubicBezTo>
                  <a:pt x="1267778" y="357188"/>
                  <a:pt x="1249680" y="376238"/>
                  <a:pt x="1249680" y="399098"/>
                </a:cubicBezTo>
                <a:cubicBezTo>
                  <a:pt x="1249680" y="421958"/>
                  <a:pt x="1268730" y="441008"/>
                  <a:pt x="1291590" y="441008"/>
                </a:cubicBezTo>
                <a:cubicBezTo>
                  <a:pt x="1314450" y="441008"/>
                  <a:pt x="1333500" y="421958"/>
                  <a:pt x="1333500" y="399098"/>
                </a:cubicBezTo>
                <a:cubicBezTo>
                  <a:pt x="1333500" y="376238"/>
                  <a:pt x="1314450" y="357188"/>
                  <a:pt x="1291590" y="357188"/>
                </a:cubicBezTo>
                <a:close/>
                <a:moveTo>
                  <a:pt x="1637348" y="376238"/>
                </a:moveTo>
                <a:cubicBezTo>
                  <a:pt x="1624013" y="376238"/>
                  <a:pt x="1613535" y="386715"/>
                  <a:pt x="1613535" y="400050"/>
                </a:cubicBezTo>
                <a:cubicBezTo>
                  <a:pt x="1613535" y="413385"/>
                  <a:pt x="1624013" y="423863"/>
                  <a:pt x="1637348" y="423863"/>
                </a:cubicBezTo>
                <a:cubicBezTo>
                  <a:pt x="1650683" y="423863"/>
                  <a:pt x="1661160" y="413385"/>
                  <a:pt x="1661160" y="400050"/>
                </a:cubicBezTo>
                <a:cubicBezTo>
                  <a:pt x="1661160" y="386715"/>
                  <a:pt x="1649730" y="376238"/>
                  <a:pt x="1637348" y="376238"/>
                </a:cubicBezTo>
                <a:close/>
                <a:moveTo>
                  <a:pt x="1866900" y="382905"/>
                </a:moveTo>
                <a:cubicBezTo>
                  <a:pt x="1857375" y="382905"/>
                  <a:pt x="1849755" y="390525"/>
                  <a:pt x="1849755" y="400050"/>
                </a:cubicBezTo>
                <a:cubicBezTo>
                  <a:pt x="1849755" y="409575"/>
                  <a:pt x="1857375" y="417195"/>
                  <a:pt x="1866900" y="417195"/>
                </a:cubicBezTo>
                <a:cubicBezTo>
                  <a:pt x="1876425" y="417195"/>
                  <a:pt x="1884045" y="409575"/>
                  <a:pt x="1884045" y="400050"/>
                </a:cubicBezTo>
                <a:cubicBezTo>
                  <a:pt x="1884045" y="390525"/>
                  <a:pt x="1876425" y="382905"/>
                  <a:pt x="1866900" y="382905"/>
                </a:cubicBezTo>
                <a:close/>
                <a:moveTo>
                  <a:pt x="2327910" y="382905"/>
                </a:moveTo>
                <a:cubicBezTo>
                  <a:pt x="2318385" y="382905"/>
                  <a:pt x="2310765" y="390525"/>
                  <a:pt x="2310765" y="400050"/>
                </a:cubicBezTo>
                <a:cubicBezTo>
                  <a:pt x="2310765" y="409575"/>
                  <a:pt x="2318385" y="417195"/>
                  <a:pt x="2327910" y="417195"/>
                </a:cubicBezTo>
                <a:cubicBezTo>
                  <a:pt x="2337435" y="417195"/>
                  <a:pt x="2345055" y="409575"/>
                  <a:pt x="2345055" y="400050"/>
                </a:cubicBezTo>
                <a:cubicBezTo>
                  <a:pt x="2345055" y="390525"/>
                  <a:pt x="2337435" y="382905"/>
                  <a:pt x="2327910" y="382905"/>
                </a:cubicBezTo>
                <a:close/>
                <a:moveTo>
                  <a:pt x="2443163" y="382905"/>
                </a:moveTo>
                <a:cubicBezTo>
                  <a:pt x="2433638" y="382905"/>
                  <a:pt x="2426018" y="390525"/>
                  <a:pt x="2426018" y="400050"/>
                </a:cubicBezTo>
                <a:cubicBezTo>
                  <a:pt x="2426018" y="409575"/>
                  <a:pt x="2433638" y="417195"/>
                  <a:pt x="2443163" y="417195"/>
                </a:cubicBezTo>
                <a:cubicBezTo>
                  <a:pt x="2452688" y="417195"/>
                  <a:pt x="2460308" y="409575"/>
                  <a:pt x="2460308" y="400050"/>
                </a:cubicBezTo>
                <a:cubicBezTo>
                  <a:pt x="2460308" y="390525"/>
                  <a:pt x="2452688" y="382905"/>
                  <a:pt x="2443163" y="382905"/>
                </a:cubicBezTo>
                <a:close/>
                <a:moveTo>
                  <a:pt x="2212658" y="382905"/>
                </a:moveTo>
                <a:cubicBezTo>
                  <a:pt x="2203133" y="382905"/>
                  <a:pt x="2195513" y="390525"/>
                  <a:pt x="2195513" y="400050"/>
                </a:cubicBezTo>
                <a:cubicBezTo>
                  <a:pt x="2195513" y="409575"/>
                  <a:pt x="2203133" y="417195"/>
                  <a:pt x="2212658" y="417195"/>
                </a:cubicBezTo>
                <a:cubicBezTo>
                  <a:pt x="2222183" y="417195"/>
                  <a:pt x="2229803" y="409575"/>
                  <a:pt x="2229803" y="400050"/>
                </a:cubicBezTo>
                <a:cubicBezTo>
                  <a:pt x="2229803" y="390525"/>
                  <a:pt x="2222183" y="382905"/>
                  <a:pt x="2212658" y="382905"/>
                </a:cubicBezTo>
                <a:close/>
                <a:moveTo>
                  <a:pt x="1364933" y="485775"/>
                </a:moveTo>
                <a:cubicBezTo>
                  <a:pt x="1346835" y="485775"/>
                  <a:pt x="1331595" y="501015"/>
                  <a:pt x="1331595" y="519113"/>
                </a:cubicBezTo>
                <a:cubicBezTo>
                  <a:pt x="1331595" y="537210"/>
                  <a:pt x="1346835" y="552450"/>
                  <a:pt x="1364933" y="552450"/>
                </a:cubicBezTo>
                <a:cubicBezTo>
                  <a:pt x="1383030" y="552450"/>
                  <a:pt x="1398270" y="537210"/>
                  <a:pt x="1398270" y="519113"/>
                </a:cubicBezTo>
                <a:cubicBezTo>
                  <a:pt x="1398270" y="501015"/>
                  <a:pt x="1383030" y="485775"/>
                  <a:pt x="1364933" y="485775"/>
                </a:cubicBezTo>
                <a:close/>
                <a:moveTo>
                  <a:pt x="1587818" y="485775"/>
                </a:moveTo>
                <a:cubicBezTo>
                  <a:pt x="1569720" y="485775"/>
                  <a:pt x="1554480" y="501015"/>
                  <a:pt x="1554480" y="519113"/>
                </a:cubicBezTo>
                <a:cubicBezTo>
                  <a:pt x="1554480" y="537210"/>
                  <a:pt x="1569720" y="552450"/>
                  <a:pt x="1587818" y="552450"/>
                </a:cubicBezTo>
                <a:cubicBezTo>
                  <a:pt x="1605915" y="552450"/>
                  <a:pt x="1621155" y="537210"/>
                  <a:pt x="1621155" y="519113"/>
                </a:cubicBezTo>
                <a:cubicBezTo>
                  <a:pt x="1621155" y="501015"/>
                  <a:pt x="1606868" y="485775"/>
                  <a:pt x="1587818" y="485775"/>
                </a:cubicBezTo>
                <a:close/>
                <a:moveTo>
                  <a:pt x="1811655" y="495300"/>
                </a:moveTo>
                <a:cubicBezTo>
                  <a:pt x="1798320" y="495300"/>
                  <a:pt x="1787843" y="505778"/>
                  <a:pt x="1787843" y="519113"/>
                </a:cubicBezTo>
                <a:cubicBezTo>
                  <a:pt x="1787843" y="532448"/>
                  <a:pt x="1798320" y="542925"/>
                  <a:pt x="1811655" y="542925"/>
                </a:cubicBezTo>
                <a:cubicBezTo>
                  <a:pt x="1824990" y="542925"/>
                  <a:pt x="1835468" y="532448"/>
                  <a:pt x="1835468" y="519113"/>
                </a:cubicBezTo>
                <a:cubicBezTo>
                  <a:pt x="1835468" y="505778"/>
                  <a:pt x="1824990" y="495300"/>
                  <a:pt x="1811655" y="495300"/>
                </a:cubicBezTo>
                <a:close/>
                <a:moveTo>
                  <a:pt x="2034540" y="501968"/>
                </a:moveTo>
                <a:cubicBezTo>
                  <a:pt x="2025015" y="501968"/>
                  <a:pt x="2017395" y="509588"/>
                  <a:pt x="2017395" y="519113"/>
                </a:cubicBezTo>
                <a:cubicBezTo>
                  <a:pt x="2017395" y="528638"/>
                  <a:pt x="2025015" y="536258"/>
                  <a:pt x="2034540" y="536258"/>
                </a:cubicBezTo>
                <a:cubicBezTo>
                  <a:pt x="2044065" y="536258"/>
                  <a:pt x="2051685" y="528638"/>
                  <a:pt x="2051685" y="519113"/>
                </a:cubicBezTo>
                <a:cubicBezTo>
                  <a:pt x="2051685" y="509588"/>
                  <a:pt x="2044065" y="501968"/>
                  <a:pt x="2034540" y="501968"/>
                </a:cubicBezTo>
                <a:close/>
                <a:moveTo>
                  <a:pt x="2146935" y="501968"/>
                </a:moveTo>
                <a:cubicBezTo>
                  <a:pt x="2137410" y="501968"/>
                  <a:pt x="2129790" y="509588"/>
                  <a:pt x="2129790" y="519113"/>
                </a:cubicBezTo>
                <a:cubicBezTo>
                  <a:pt x="2129790" y="528638"/>
                  <a:pt x="2137410" y="536258"/>
                  <a:pt x="2146935" y="536258"/>
                </a:cubicBezTo>
                <a:cubicBezTo>
                  <a:pt x="2156460" y="536258"/>
                  <a:pt x="2164080" y="528638"/>
                  <a:pt x="2164080" y="519113"/>
                </a:cubicBezTo>
                <a:cubicBezTo>
                  <a:pt x="2164080" y="509588"/>
                  <a:pt x="2156460" y="501968"/>
                  <a:pt x="2146935" y="501968"/>
                </a:cubicBezTo>
                <a:close/>
                <a:moveTo>
                  <a:pt x="1700213" y="490538"/>
                </a:moveTo>
                <a:cubicBezTo>
                  <a:pt x="1684020" y="490538"/>
                  <a:pt x="1671638" y="503873"/>
                  <a:pt x="1671638" y="519113"/>
                </a:cubicBezTo>
                <a:cubicBezTo>
                  <a:pt x="1671638" y="534353"/>
                  <a:pt x="1684973" y="547688"/>
                  <a:pt x="1700213" y="547688"/>
                </a:cubicBezTo>
                <a:cubicBezTo>
                  <a:pt x="1716405" y="547688"/>
                  <a:pt x="1728788" y="534353"/>
                  <a:pt x="1728788" y="519113"/>
                </a:cubicBezTo>
                <a:cubicBezTo>
                  <a:pt x="1728788" y="503873"/>
                  <a:pt x="1715453" y="490538"/>
                  <a:pt x="1700213" y="490538"/>
                </a:cubicBezTo>
                <a:close/>
                <a:moveTo>
                  <a:pt x="1923098" y="500063"/>
                </a:moveTo>
                <a:cubicBezTo>
                  <a:pt x="1912620" y="500063"/>
                  <a:pt x="1904048" y="508635"/>
                  <a:pt x="1904048" y="519113"/>
                </a:cubicBezTo>
                <a:cubicBezTo>
                  <a:pt x="1904048" y="529590"/>
                  <a:pt x="1912620" y="538163"/>
                  <a:pt x="1923098" y="538163"/>
                </a:cubicBezTo>
                <a:cubicBezTo>
                  <a:pt x="1933575" y="538163"/>
                  <a:pt x="1942148" y="529590"/>
                  <a:pt x="1942148" y="519113"/>
                </a:cubicBezTo>
                <a:cubicBezTo>
                  <a:pt x="1942148" y="508635"/>
                  <a:pt x="1933575" y="500063"/>
                  <a:pt x="1923098" y="500063"/>
                </a:cubicBezTo>
                <a:close/>
                <a:moveTo>
                  <a:pt x="2369820" y="501968"/>
                </a:moveTo>
                <a:cubicBezTo>
                  <a:pt x="2360295" y="501968"/>
                  <a:pt x="2352675" y="509588"/>
                  <a:pt x="2352675" y="519113"/>
                </a:cubicBezTo>
                <a:cubicBezTo>
                  <a:pt x="2352675" y="528638"/>
                  <a:pt x="2360295" y="536258"/>
                  <a:pt x="2369820" y="536258"/>
                </a:cubicBezTo>
                <a:cubicBezTo>
                  <a:pt x="2379345" y="536258"/>
                  <a:pt x="2386965" y="528638"/>
                  <a:pt x="2386965" y="519113"/>
                </a:cubicBezTo>
                <a:cubicBezTo>
                  <a:pt x="2386965" y="509588"/>
                  <a:pt x="2379345" y="501968"/>
                  <a:pt x="2369820" y="501968"/>
                </a:cubicBezTo>
                <a:close/>
                <a:moveTo>
                  <a:pt x="2482215" y="501968"/>
                </a:moveTo>
                <a:cubicBezTo>
                  <a:pt x="2472690" y="501968"/>
                  <a:pt x="2465070" y="509588"/>
                  <a:pt x="2465070" y="519113"/>
                </a:cubicBezTo>
                <a:cubicBezTo>
                  <a:pt x="2465070" y="528638"/>
                  <a:pt x="2472690" y="536258"/>
                  <a:pt x="2482215" y="536258"/>
                </a:cubicBezTo>
                <a:cubicBezTo>
                  <a:pt x="2491740" y="536258"/>
                  <a:pt x="2499360" y="528638"/>
                  <a:pt x="2499360" y="519113"/>
                </a:cubicBezTo>
                <a:cubicBezTo>
                  <a:pt x="2499360" y="509588"/>
                  <a:pt x="2490788" y="501968"/>
                  <a:pt x="2482215" y="501968"/>
                </a:cubicBezTo>
                <a:close/>
                <a:moveTo>
                  <a:pt x="2258378" y="501968"/>
                </a:moveTo>
                <a:cubicBezTo>
                  <a:pt x="2248853" y="501968"/>
                  <a:pt x="2241233" y="509588"/>
                  <a:pt x="2241233" y="519113"/>
                </a:cubicBezTo>
                <a:cubicBezTo>
                  <a:pt x="2241233" y="528638"/>
                  <a:pt x="2248853" y="536258"/>
                  <a:pt x="2258378" y="536258"/>
                </a:cubicBezTo>
                <a:cubicBezTo>
                  <a:pt x="2267903" y="536258"/>
                  <a:pt x="2275523" y="528638"/>
                  <a:pt x="2275523" y="519113"/>
                </a:cubicBezTo>
                <a:cubicBezTo>
                  <a:pt x="2275523" y="509588"/>
                  <a:pt x="2267903" y="501968"/>
                  <a:pt x="2258378" y="501968"/>
                </a:cubicBezTo>
                <a:close/>
                <a:moveTo>
                  <a:pt x="1476375" y="476250"/>
                </a:moveTo>
                <a:cubicBezTo>
                  <a:pt x="1452563" y="476250"/>
                  <a:pt x="1434465" y="495300"/>
                  <a:pt x="1434465" y="518160"/>
                </a:cubicBezTo>
                <a:cubicBezTo>
                  <a:pt x="1434465" y="541020"/>
                  <a:pt x="1453515" y="560070"/>
                  <a:pt x="1476375" y="560070"/>
                </a:cubicBezTo>
                <a:cubicBezTo>
                  <a:pt x="1500188" y="560070"/>
                  <a:pt x="1518285" y="541020"/>
                  <a:pt x="1518285" y="518160"/>
                </a:cubicBezTo>
                <a:cubicBezTo>
                  <a:pt x="1518285" y="495300"/>
                  <a:pt x="1499235" y="476250"/>
                  <a:pt x="1476375" y="476250"/>
                </a:cubicBezTo>
                <a:close/>
                <a:moveTo>
                  <a:pt x="1314450" y="609600"/>
                </a:moveTo>
                <a:cubicBezTo>
                  <a:pt x="1298258" y="609600"/>
                  <a:pt x="1285875" y="622935"/>
                  <a:pt x="1285875" y="638175"/>
                </a:cubicBezTo>
                <a:cubicBezTo>
                  <a:pt x="1285875" y="653415"/>
                  <a:pt x="1299210" y="666750"/>
                  <a:pt x="1314450" y="666750"/>
                </a:cubicBezTo>
                <a:cubicBezTo>
                  <a:pt x="1330643" y="666750"/>
                  <a:pt x="1343025" y="653415"/>
                  <a:pt x="1343025" y="638175"/>
                </a:cubicBezTo>
                <a:cubicBezTo>
                  <a:pt x="1343025" y="622935"/>
                  <a:pt x="1329690" y="609600"/>
                  <a:pt x="1314450" y="609600"/>
                </a:cubicBezTo>
                <a:close/>
                <a:moveTo>
                  <a:pt x="1444943" y="604838"/>
                </a:moveTo>
                <a:cubicBezTo>
                  <a:pt x="1426845" y="604838"/>
                  <a:pt x="1411605" y="620078"/>
                  <a:pt x="1411605" y="638175"/>
                </a:cubicBezTo>
                <a:cubicBezTo>
                  <a:pt x="1411605" y="656273"/>
                  <a:pt x="1426845" y="671513"/>
                  <a:pt x="1444943" y="671513"/>
                </a:cubicBezTo>
                <a:cubicBezTo>
                  <a:pt x="1463040" y="671513"/>
                  <a:pt x="1478280" y="656273"/>
                  <a:pt x="1478280" y="638175"/>
                </a:cubicBezTo>
                <a:cubicBezTo>
                  <a:pt x="1478280" y="619125"/>
                  <a:pt x="1463040" y="604838"/>
                  <a:pt x="1444943" y="604838"/>
                </a:cubicBezTo>
                <a:close/>
                <a:moveTo>
                  <a:pt x="1785938" y="609600"/>
                </a:moveTo>
                <a:cubicBezTo>
                  <a:pt x="1769745" y="609600"/>
                  <a:pt x="1757363" y="622935"/>
                  <a:pt x="1757363" y="638175"/>
                </a:cubicBezTo>
                <a:cubicBezTo>
                  <a:pt x="1757363" y="653415"/>
                  <a:pt x="1770698" y="666750"/>
                  <a:pt x="1785938" y="666750"/>
                </a:cubicBezTo>
                <a:cubicBezTo>
                  <a:pt x="1802130" y="666750"/>
                  <a:pt x="1814513" y="653415"/>
                  <a:pt x="1814513" y="638175"/>
                </a:cubicBezTo>
                <a:cubicBezTo>
                  <a:pt x="1814513" y="622935"/>
                  <a:pt x="1801178" y="609600"/>
                  <a:pt x="1785938" y="609600"/>
                </a:cubicBezTo>
                <a:close/>
                <a:moveTo>
                  <a:pt x="2012633" y="619125"/>
                </a:moveTo>
                <a:cubicBezTo>
                  <a:pt x="2002155" y="619125"/>
                  <a:pt x="1993583" y="627698"/>
                  <a:pt x="1993583" y="638175"/>
                </a:cubicBezTo>
                <a:cubicBezTo>
                  <a:pt x="1993583" y="648653"/>
                  <a:pt x="2002155" y="657225"/>
                  <a:pt x="2012633" y="657225"/>
                </a:cubicBezTo>
                <a:cubicBezTo>
                  <a:pt x="2023110" y="657225"/>
                  <a:pt x="2031683" y="648653"/>
                  <a:pt x="2031683" y="638175"/>
                </a:cubicBezTo>
                <a:cubicBezTo>
                  <a:pt x="2031683" y="627698"/>
                  <a:pt x="2023110" y="619125"/>
                  <a:pt x="2012633" y="619125"/>
                </a:cubicBezTo>
                <a:close/>
                <a:moveTo>
                  <a:pt x="2126933" y="621030"/>
                </a:moveTo>
                <a:cubicBezTo>
                  <a:pt x="2117408" y="621030"/>
                  <a:pt x="2109788" y="628650"/>
                  <a:pt x="2109788" y="638175"/>
                </a:cubicBezTo>
                <a:cubicBezTo>
                  <a:pt x="2109788" y="647700"/>
                  <a:pt x="2117408" y="655320"/>
                  <a:pt x="2126933" y="655320"/>
                </a:cubicBezTo>
                <a:cubicBezTo>
                  <a:pt x="2136458" y="655320"/>
                  <a:pt x="2143125" y="647700"/>
                  <a:pt x="2143125" y="638175"/>
                </a:cubicBezTo>
                <a:cubicBezTo>
                  <a:pt x="2143125" y="628650"/>
                  <a:pt x="2136458" y="621030"/>
                  <a:pt x="2126933" y="621030"/>
                </a:cubicBezTo>
                <a:close/>
                <a:moveTo>
                  <a:pt x="1671638" y="604838"/>
                </a:moveTo>
                <a:cubicBezTo>
                  <a:pt x="1653540" y="604838"/>
                  <a:pt x="1638300" y="620078"/>
                  <a:pt x="1638300" y="638175"/>
                </a:cubicBezTo>
                <a:cubicBezTo>
                  <a:pt x="1638300" y="656273"/>
                  <a:pt x="1653540" y="671513"/>
                  <a:pt x="1671638" y="671513"/>
                </a:cubicBezTo>
                <a:cubicBezTo>
                  <a:pt x="1689735" y="671513"/>
                  <a:pt x="1704975" y="656273"/>
                  <a:pt x="1704975" y="638175"/>
                </a:cubicBezTo>
                <a:cubicBezTo>
                  <a:pt x="1705928" y="619125"/>
                  <a:pt x="1690688" y="604838"/>
                  <a:pt x="1671638" y="604838"/>
                </a:cubicBezTo>
                <a:close/>
                <a:moveTo>
                  <a:pt x="1899285" y="614363"/>
                </a:moveTo>
                <a:cubicBezTo>
                  <a:pt x="1885950" y="614363"/>
                  <a:pt x="1875473" y="624840"/>
                  <a:pt x="1875473" y="638175"/>
                </a:cubicBezTo>
                <a:cubicBezTo>
                  <a:pt x="1875473" y="651510"/>
                  <a:pt x="1885950" y="661988"/>
                  <a:pt x="1899285" y="661988"/>
                </a:cubicBezTo>
                <a:cubicBezTo>
                  <a:pt x="1912620" y="661988"/>
                  <a:pt x="1923098" y="651510"/>
                  <a:pt x="1923098" y="638175"/>
                </a:cubicBezTo>
                <a:cubicBezTo>
                  <a:pt x="1923098" y="624840"/>
                  <a:pt x="1912620" y="614363"/>
                  <a:pt x="1899285" y="614363"/>
                </a:cubicBezTo>
                <a:close/>
                <a:moveTo>
                  <a:pt x="2353628" y="621030"/>
                </a:moveTo>
                <a:cubicBezTo>
                  <a:pt x="2344103" y="621030"/>
                  <a:pt x="2336483" y="628650"/>
                  <a:pt x="2336483" y="638175"/>
                </a:cubicBezTo>
                <a:cubicBezTo>
                  <a:pt x="2336483" y="647700"/>
                  <a:pt x="2344103" y="655320"/>
                  <a:pt x="2353628" y="655320"/>
                </a:cubicBezTo>
                <a:cubicBezTo>
                  <a:pt x="2363153" y="655320"/>
                  <a:pt x="2370773" y="647700"/>
                  <a:pt x="2370773" y="638175"/>
                </a:cubicBezTo>
                <a:cubicBezTo>
                  <a:pt x="2370773" y="628650"/>
                  <a:pt x="2363153" y="621030"/>
                  <a:pt x="2353628" y="621030"/>
                </a:cubicBezTo>
                <a:close/>
                <a:moveTo>
                  <a:pt x="2467928" y="621030"/>
                </a:moveTo>
                <a:cubicBezTo>
                  <a:pt x="2458403" y="621030"/>
                  <a:pt x="2450783" y="628650"/>
                  <a:pt x="2450783" y="638175"/>
                </a:cubicBezTo>
                <a:cubicBezTo>
                  <a:pt x="2450783" y="647700"/>
                  <a:pt x="2458403" y="655320"/>
                  <a:pt x="2467928" y="655320"/>
                </a:cubicBezTo>
                <a:cubicBezTo>
                  <a:pt x="2477453" y="655320"/>
                  <a:pt x="2485073" y="647700"/>
                  <a:pt x="2485073" y="638175"/>
                </a:cubicBezTo>
                <a:cubicBezTo>
                  <a:pt x="2484120" y="628650"/>
                  <a:pt x="2476500" y="621030"/>
                  <a:pt x="2467928" y="621030"/>
                </a:cubicBezTo>
                <a:close/>
                <a:moveTo>
                  <a:pt x="2240280" y="621030"/>
                </a:moveTo>
                <a:cubicBezTo>
                  <a:pt x="2230755" y="621030"/>
                  <a:pt x="2223135" y="628650"/>
                  <a:pt x="2223135" y="638175"/>
                </a:cubicBezTo>
                <a:cubicBezTo>
                  <a:pt x="2223135" y="647700"/>
                  <a:pt x="2230755" y="655320"/>
                  <a:pt x="2240280" y="655320"/>
                </a:cubicBezTo>
                <a:cubicBezTo>
                  <a:pt x="2249805" y="655320"/>
                  <a:pt x="2257425" y="647700"/>
                  <a:pt x="2257425" y="638175"/>
                </a:cubicBezTo>
                <a:cubicBezTo>
                  <a:pt x="2257425" y="628650"/>
                  <a:pt x="2249805" y="621030"/>
                  <a:pt x="2240280" y="621030"/>
                </a:cubicBezTo>
                <a:close/>
                <a:moveTo>
                  <a:pt x="1558290" y="595313"/>
                </a:moveTo>
                <a:cubicBezTo>
                  <a:pt x="1534478" y="595313"/>
                  <a:pt x="1516380" y="614363"/>
                  <a:pt x="1516380" y="637223"/>
                </a:cubicBezTo>
                <a:cubicBezTo>
                  <a:pt x="1516380" y="661035"/>
                  <a:pt x="1535430" y="679133"/>
                  <a:pt x="1558290" y="679133"/>
                </a:cubicBezTo>
                <a:cubicBezTo>
                  <a:pt x="1582103" y="679133"/>
                  <a:pt x="1600200" y="660083"/>
                  <a:pt x="1600200" y="637223"/>
                </a:cubicBezTo>
                <a:cubicBezTo>
                  <a:pt x="1601153" y="614363"/>
                  <a:pt x="1582103" y="595313"/>
                  <a:pt x="1558290" y="595313"/>
                </a:cubicBezTo>
                <a:close/>
                <a:moveTo>
                  <a:pt x="23813" y="376238"/>
                </a:moveTo>
                <a:cubicBezTo>
                  <a:pt x="10478" y="376238"/>
                  <a:pt x="0" y="386715"/>
                  <a:pt x="0" y="400050"/>
                </a:cubicBezTo>
                <a:cubicBezTo>
                  <a:pt x="0" y="413385"/>
                  <a:pt x="10478" y="423863"/>
                  <a:pt x="23813" y="423863"/>
                </a:cubicBezTo>
                <a:cubicBezTo>
                  <a:pt x="37148" y="423863"/>
                  <a:pt x="47625" y="413385"/>
                  <a:pt x="47625" y="400050"/>
                </a:cubicBezTo>
                <a:cubicBezTo>
                  <a:pt x="47625" y="386715"/>
                  <a:pt x="37148" y="376238"/>
                  <a:pt x="23813" y="376238"/>
                </a:cubicBezTo>
                <a:close/>
                <a:moveTo>
                  <a:pt x="139065" y="370523"/>
                </a:moveTo>
                <a:cubicBezTo>
                  <a:pt x="122873" y="370523"/>
                  <a:pt x="110490" y="383858"/>
                  <a:pt x="110490" y="399098"/>
                </a:cubicBezTo>
                <a:cubicBezTo>
                  <a:pt x="110490" y="414338"/>
                  <a:pt x="123825" y="427673"/>
                  <a:pt x="139065" y="427673"/>
                </a:cubicBezTo>
                <a:cubicBezTo>
                  <a:pt x="154305" y="427673"/>
                  <a:pt x="167640" y="414338"/>
                  <a:pt x="167640" y="399098"/>
                </a:cubicBezTo>
                <a:cubicBezTo>
                  <a:pt x="167640" y="383858"/>
                  <a:pt x="155258" y="370523"/>
                  <a:pt x="139065" y="370523"/>
                </a:cubicBezTo>
                <a:close/>
                <a:moveTo>
                  <a:pt x="484823" y="365760"/>
                </a:moveTo>
                <a:cubicBezTo>
                  <a:pt x="466725" y="365760"/>
                  <a:pt x="451485" y="381000"/>
                  <a:pt x="451485" y="399098"/>
                </a:cubicBezTo>
                <a:cubicBezTo>
                  <a:pt x="451485" y="417195"/>
                  <a:pt x="466725" y="432435"/>
                  <a:pt x="484823" y="432435"/>
                </a:cubicBezTo>
                <a:cubicBezTo>
                  <a:pt x="502920" y="432435"/>
                  <a:pt x="518160" y="417195"/>
                  <a:pt x="518160" y="399098"/>
                </a:cubicBezTo>
                <a:cubicBezTo>
                  <a:pt x="518160" y="381000"/>
                  <a:pt x="502920" y="365760"/>
                  <a:pt x="484823" y="365760"/>
                </a:cubicBezTo>
                <a:close/>
                <a:moveTo>
                  <a:pt x="715328" y="376238"/>
                </a:moveTo>
                <a:cubicBezTo>
                  <a:pt x="701993" y="376238"/>
                  <a:pt x="691515" y="386715"/>
                  <a:pt x="691515" y="400050"/>
                </a:cubicBezTo>
                <a:cubicBezTo>
                  <a:pt x="691515" y="413385"/>
                  <a:pt x="701993" y="423863"/>
                  <a:pt x="715328" y="423863"/>
                </a:cubicBezTo>
                <a:cubicBezTo>
                  <a:pt x="728663" y="423863"/>
                  <a:pt x="739140" y="413385"/>
                  <a:pt x="739140" y="400050"/>
                </a:cubicBezTo>
                <a:cubicBezTo>
                  <a:pt x="739140" y="386715"/>
                  <a:pt x="728663" y="376238"/>
                  <a:pt x="715328" y="376238"/>
                </a:cubicBezTo>
                <a:close/>
                <a:moveTo>
                  <a:pt x="830580" y="381000"/>
                </a:moveTo>
                <a:cubicBezTo>
                  <a:pt x="820103" y="381000"/>
                  <a:pt x="811530" y="389573"/>
                  <a:pt x="811530" y="400050"/>
                </a:cubicBezTo>
                <a:cubicBezTo>
                  <a:pt x="811530" y="410528"/>
                  <a:pt x="820103" y="419100"/>
                  <a:pt x="830580" y="419100"/>
                </a:cubicBezTo>
                <a:cubicBezTo>
                  <a:pt x="841058" y="419100"/>
                  <a:pt x="849630" y="410528"/>
                  <a:pt x="849630" y="400050"/>
                </a:cubicBezTo>
                <a:cubicBezTo>
                  <a:pt x="849630" y="389573"/>
                  <a:pt x="841058" y="381000"/>
                  <a:pt x="830580" y="381000"/>
                </a:cubicBezTo>
                <a:close/>
                <a:moveTo>
                  <a:pt x="254318" y="365760"/>
                </a:moveTo>
                <a:cubicBezTo>
                  <a:pt x="236220" y="365760"/>
                  <a:pt x="220980" y="381000"/>
                  <a:pt x="220980" y="399098"/>
                </a:cubicBezTo>
                <a:cubicBezTo>
                  <a:pt x="220980" y="417195"/>
                  <a:pt x="236220" y="432435"/>
                  <a:pt x="254318" y="432435"/>
                </a:cubicBezTo>
                <a:cubicBezTo>
                  <a:pt x="272415" y="432435"/>
                  <a:pt x="287655" y="417195"/>
                  <a:pt x="287655" y="399098"/>
                </a:cubicBezTo>
                <a:cubicBezTo>
                  <a:pt x="287655" y="381000"/>
                  <a:pt x="272415" y="365760"/>
                  <a:pt x="254318" y="365760"/>
                </a:cubicBezTo>
                <a:close/>
                <a:moveTo>
                  <a:pt x="600075" y="370523"/>
                </a:moveTo>
                <a:cubicBezTo>
                  <a:pt x="583883" y="370523"/>
                  <a:pt x="571500" y="383858"/>
                  <a:pt x="571500" y="399098"/>
                </a:cubicBezTo>
                <a:cubicBezTo>
                  <a:pt x="571500" y="414338"/>
                  <a:pt x="584835" y="427673"/>
                  <a:pt x="600075" y="427673"/>
                </a:cubicBezTo>
                <a:cubicBezTo>
                  <a:pt x="615315" y="427673"/>
                  <a:pt x="628650" y="414338"/>
                  <a:pt x="628650" y="399098"/>
                </a:cubicBezTo>
                <a:cubicBezTo>
                  <a:pt x="628650" y="383858"/>
                  <a:pt x="616268" y="370523"/>
                  <a:pt x="600075" y="370523"/>
                </a:cubicBezTo>
                <a:close/>
                <a:moveTo>
                  <a:pt x="1061085" y="382905"/>
                </a:moveTo>
                <a:cubicBezTo>
                  <a:pt x="1051560" y="382905"/>
                  <a:pt x="1043940" y="390525"/>
                  <a:pt x="1043940" y="400050"/>
                </a:cubicBezTo>
                <a:cubicBezTo>
                  <a:pt x="1043940" y="409575"/>
                  <a:pt x="1051560" y="417195"/>
                  <a:pt x="1061085" y="417195"/>
                </a:cubicBezTo>
                <a:cubicBezTo>
                  <a:pt x="1070610" y="417195"/>
                  <a:pt x="1078230" y="409575"/>
                  <a:pt x="1078230" y="400050"/>
                </a:cubicBezTo>
                <a:cubicBezTo>
                  <a:pt x="1078230" y="390525"/>
                  <a:pt x="1070610" y="382905"/>
                  <a:pt x="1061085" y="382905"/>
                </a:cubicBezTo>
                <a:close/>
                <a:moveTo>
                  <a:pt x="1176338" y="382905"/>
                </a:moveTo>
                <a:cubicBezTo>
                  <a:pt x="1166813" y="382905"/>
                  <a:pt x="1159193" y="390525"/>
                  <a:pt x="1159193" y="400050"/>
                </a:cubicBezTo>
                <a:cubicBezTo>
                  <a:pt x="1159193" y="409575"/>
                  <a:pt x="1166813" y="417195"/>
                  <a:pt x="1176338" y="417195"/>
                </a:cubicBezTo>
                <a:cubicBezTo>
                  <a:pt x="1185863" y="417195"/>
                  <a:pt x="1193483" y="409575"/>
                  <a:pt x="1193483" y="400050"/>
                </a:cubicBezTo>
                <a:cubicBezTo>
                  <a:pt x="1193483" y="390525"/>
                  <a:pt x="1185863" y="382905"/>
                  <a:pt x="1176338" y="382905"/>
                </a:cubicBezTo>
                <a:close/>
                <a:moveTo>
                  <a:pt x="945833" y="382905"/>
                </a:moveTo>
                <a:cubicBezTo>
                  <a:pt x="936308" y="382905"/>
                  <a:pt x="928688" y="390525"/>
                  <a:pt x="928688" y="400050"/>
                </a:cubicBezTo>
                <a:cubicBezTo>
                  <a:pt x="928688" y="409575"/>
                  <a:pt x="936308" y="417195"/>
                  <a:pt x="945833" y="417195"/>
                </a:cubicBezTo>
                <a:cubicBezTo>
                  <a:pt x="955358" y="417195"/>
                  <a:pt x="962978" y="409575"/>
                  <a:pt x="962978" y="400050"/>
                </a:cubicBezTo>
                <a:cubicBezTo>
                  <a:pt x="962978" y="390525"/>
                  <a:pt x="955358" y="382905"/>
                  <a:pt x="945833" y="382905"/>
                </a:cubicBezTo>
                <a:close/>
                <a:moveTo>
                  <a:pt x="369570" y="357188"/>
                </a:moveTo>
                <a:cubicBezTo>
                  <a:pt x="345758" y="357188"/>
                  <a:pt x="327660" y="376238"/>
                  <a:pt x="327660" y="399098"/>
                </a:cubicBezTo>
                <a:cubicBezTo>
                  <a:pt x="327660" y="421958"/>
                  <a:pt x="346710" y="441008"/>
                  <a:pt x="369570" y="441008"/>
                </a:cubicBezTo>
                <a:cubicBezTo>
                  <a:pt x="393383" y="441008"/>
                  <a:pt x="411480" y="421958"/>
                  <a:pt x="411480" y="399098"/>
                </a:cubicBezTo>
                <a:cubicBezTo>
                  <a:pt x="411480" y="376238"/>
                  <a:pt x="393383" y="357188"/>
                  <a:pt x="369570" y="357188"/>
                </a:cubicBezTo>
                <a:close/>
                <a:moveTo>
                  <a:pt x="582930" y="476250"/>
                </a:moveTo>
                <a:cubicBezTo>
                  <a:pt x="559118" y="476250"/>
                  <a:pt x="541020" y="495300"/>
                  <a:pt x="541020" y="518160"/>
                </a:cubicBezTo>
                <a:cubicBezTo>
                  <a:pt x="541020" y="541020"/>
                  <a:pt x="560070" y="560070"/>
                  <a:pt x="582930" y="560070"/>
                </a:cubicBezTo>
                <a:cubicBezTo>
                  <a:pt x="606743" y="560070"/>
                  <a:pt x="624840" y="541020"/>
                  <a:pt x="624840" y="518160"/>
                </a:cubicBezTo>
                <a:cubicBezTo>
                  <a:pt x="624840" y="495300"/>
                  <a:pt x="605790" y="476250"/>
                  <a:pt x="582930" y="476250"/>
                </a:cubicBezTo>
                <a:close/>
                <a:moveTo>
                  <a:pt x="21908" y="500063"/>
                </a:moveTo>
                <a:cubicBezTo>
                  <a:pt x="11430" y="501015"/>
                  <a:pt x="3810" y="510540"/>
                  <a:pt x="4763" y="521018"/>
                </a:cubicBezTo>
                <a:cubicBezTo>
                  <a:pt x="5715" y="531495"/>
                  <a:pt x="15240" y="539115"/>
                  <a:pt x="25718" y="538163"/>
                </a:cubicBezTo>
                <a:cubicBezTo>
                  <a:pt x="36195" y="537210"/>
                  <a:pt x="43815" y="527685"/>
                  <a:pt x="42863" y="517208"/>
                </a:cubicBezTo>
                <a:cubicBezTo>
                  <a:pt x="41910" y="506730"/>
                  <a:pt x="33338" y="499110"/>
                  <a:pt x="21908" y="500063"/>
                </a:cubicBezTo>
                <a:close/>
                <a:moveTo>
                  <a:pt x="135255" y="495300"/>
                </a:moveTo>
                <a:cubicBezTo>
                  <a:pt x="121920" y="495300"/>
                  <a:pt x="111443" y="505778"/>
                  <a:pt x="111443" y="519113"/>
                </a:cubicBezTo>
                <a:cubicBezTo>
                  <a:pt x="111443" y="532448"/>
                  <a:pt x="121920" y="542925"/>
                  <a:pt x="135255" y="542925"/>
                </a:cubicBezTo>
                <a:cubicBezTo>
                  <a:pt x="148590" y="542925"/>
                  <a:pt x="159068" y="532448"/>
                  <a:pt x="159068" y="519113"/>
                </a:cubicBezTo>
                <a:cubicBezTo>
                  <a:pt x="159068" y="505778"/>
                  <a:pt x="148590" y="495300"/>
                  <a:pt x="135255" y="495300"/>
                </a:cubicBezTo>
                <a:close/>
                <a:moveTo>
                  <a:pt x="359093" y="485775"/>
                </a:moveTo>
                <a:cubicBezTo>
                  <a:pt x="340995" y="485775"/>
                  <a:pt x="325755" y="501015"/>
                  <a:pt x="325755" y="519113"/>
                </a:cubicBezTo>
                <a:cubicBezTo>
                  <a:pt x="325755" y="537210"/>
                  <a:pt x="340995" y="552450"/>
                  <a:pt x="359093" y="552450"/>
                </a:cubicBezTo>
                <a:cubicBezTo>
                  <a:pt x="377190" y="552450"/>
                  <a:pt x="392430" y="537210"/>
                  <a:pt x="392430" y="519113"/>
                </a:cubicBezTo>
                <a:cubicBezTo>
                  <a:pt x="392430" y="501015"/>
                  <a:pt x="377190" y="485775"/>
                  <a:pt x="359093" y="485775"/>
                </a:cubicBezTo>
                <a:close/>
                <a:moveTo>
                  <a:pt x="805815" y="490538"/>
                </a:moveTo>
                <a:cubicBezTo>
                  <a:pt x="789623" y="490538"/>
                  <a:pt x="777240" y="503873"/>
                  <a:pt x="777240" y="519113"/>
                </a:cubicBezTo>
                <a:cubicBezTo>
                  <a:pt x="777240" y="534353"/>
                  <a:pt x="790575" y="547688"/>
                  <a:pt x="805815" y="547688"/>
                </a:cubicBezTo>
                <a:cubicBezTo>
                  <a:pt x="821055" y="547688"/>
                  <a:pt x="834390" y="534353"/>
                  <a:pt x="834390" y="519113"/>
                </a:cubicBezTo>
                <a:cubicBezTo>
                  <a:pt x="834390" y="503873"/>
                  <a:pt x="822008" y="490538"/>
                  <a:pt x="805815" y="490538"/>
                </a:cubicBezTo>
                <a:close/>
                <a:moveTo>
                  <a:pt x="917258" y="495300"/>
                </a:moveTo>
                <a:cubicBezTo>
                  <a:pt x="903923" y="495300"/>
                  <a:pt x="893445" y="505778"/>
                  <a:pt x="893445" y="519113"/>
                </a:cubicBezTo>
                <a:cubicBezTo>
                  <a:pt x="893445" y="532448"/>
                  <a:pt x="904875" y="542925"/>
                  <a:pt x="917258" y="542925"/>
                </a:cubicBezTo>
                <a:cubicBezTo>
                  <a:pt x="930593" y="542925"/>
                  <a:pt x="941070" y="532448"/>
                  <a:pt x="941070" y="519113"/>
                </a:cubicBezTo>
                <a:cubicBezTo>
                  <a:pt x="941070" y="505778"/>
                  <a:pt x="930593" y="495300"/>
                  <a:pt x="917258" y="495300"/>
                </a:cubicBezTo>
                <a:close/>
                <a:moveTo>
                  <a:pt x="247650" y="490538"/>
                </a:moveTo>
                <a:cubicBezTo>
                  <a:pt x="231458" y="490538"/>
                  <a:pt x="219075" y="503873"/>
                  <a:pt x="219075" y="519113"/>
                </a:cubicBezTo>
                <a:cubicBezTo>
                  <a:pt x="219075" y="534353"/>
                  <a:pt x="232410" y="547688"/>
                  <a:pt x="247650" y="547688"/>
                </a:cubicBezTo>
                <a:cubicBezTo>
                  <a:pt x="262890" y="547688"/>
                  <a:pt x="276225" y="534353"/>
                  <a:pt x="276225" y="519113"/>
                </a:cubicBezTo>
                <a:cubicBezTo>
                  <a:pt x="276225" y="503873"/>
                  <a:pt x="262890" y="490538"/>
                  <a:pt x="247650" y="490538"/>
                </a:cubicBezTo>
                <a:close/>
                <a:moveTo>
                  <a:pt x="694373" y="485775"/>
                </a:moveTo>
                <a:cubicBezTo>
                  <a:pt x="676275" y="485775"/>
                  <a:pt x="661035" y="501015"/>
                  <a:pt x="661035" y="519113"/>
                </a:cubicBezTo>
                <a:cubicBezTo>
                  <a:pt x="661035" y="537210"/>
                  <a:pt x="676275" y="552450"/>
                  <a:pt x="694373" y="552450"/>
                </a:cubicBezTo>
                <a:cubicBezTo>
                  <a:pt x="712470" y="552450"/>
                  <a:pt x="727710" y="537210"/>
                  <a:pt x="727710" y="519113"/>
                </a:cubicBezTo>
                <a:cubicBezTo>
                  <a:pt x="727710" y="501015"/>
                  <a:pt x="712470" y="485775"/>
                  <a:pt x="694373" y="485775"/>
                </a:cubicBezTo>
                <a:close/>
                <a:moveTo>
                  <a:pt x="1141095" y="501968"/>
                </a:moveTo>
                <a:cubicBezTo>
                  <a:pt x="1131570" y="501968"/>
                  <a:pt x="1123950" y="509588"/>
                  <a:pt x="1123950" y="519113"/>
                </a:cubicBezTo>
                <a:cubicBezTo>
                  <a:pt x="1123950" y="528638"/>
                  <a:pt x="1131570" y="536258"/>
                  <a:pt x="1141095" y="536258"/>
                </a:cubicBezTo>
                <a:cubicBezTo>
                  <a:pt x="1150620" y="536258"/>
                  <a:pt x="1158240" y="528638"/>
                  <a:pt x="1158240" y="519113"/>
                </a:cubicBezTo>
                <a:cubicBezTo>
                  <a:pt x="1158240" y="509588"/>
                  <a:pt x="1150620" y="501968"/>
                  <a:pt x="1141095" y="501968"/>
                </a:cubicBezTo>
                <a:close/>
                <a:moveTo>
                  <a:pt x="1252538" y="501968"/>
                </a:moveTo>
                <a:cubicBezTo>
                  <a:pt x="1243013" y="501968"/>
                  <a:pt x="1235393" y="509588"/>
                  <a:pt x="1235393" y="519113"/>
                </a:cubicBezTo>
                <a:cubicBezTo>
                  <a:pt x="1235393" y="528638"/>
                  <a:pt x="1243013" y="536258"/>
                  <a:pt x="1252538" y="536258"/>
                </a:cubicBezTo>
                <a:cubicBezTo>
                  <a:pt x="1262063" y="536258"/>
                  <a:pt x="1269683" y="528638"/>
                  <a:pt x="1269683" y="519113"/>
                </a:cubicBezTo>
                <a:cubicBezTo>
                  <a:pt x="1269683" y="509588"/>
                  <a:pt x="1262063" y="501968"/>
                  <a:pt x="1252538" y="501968"/>
                </a:cubicBezTo>
                <a:close/>
                <a:moveTo>
                  <a:pt x="1029653" y="500063"/>
                </a:moveTo>
                <a:cubicBezTo>
                  <a:pt x="1019175" y="500063"/>
                  <a:pt x="1010603" y="508635"/>
                  <a:pt x="1010603" y="519113"/>
                </a:cubicBezTo>
                <a:cubicBezTo>
                  <a:pt x="1010603" y="529590"/>
                  <a:pt x="1019175" y="538163"/>
                  <a:pt x="1029653" y="538163"/>
                </a:cubicBezTo>
                <a:cubicBezTo>
                  <a:pt x="1040130" y="538163"/>
                  <a:pt x="1048703" y="529590"/>
                  <a:pt x="1048703" y="519113"/>
                </a:cubicBezTo>
                <a:cubicBezTo>
                  <a:pt x="1048703" y="508635"/>
                  <a:pt x="1040130" y="500063"/>
                  <a:pt x="1029653" y="500063"/>
                </a:cubicBezTo>
                <a:close/>
                <a:moveTo>
                  <a:pt x="470535" y="476250"/>
                </a:moveTo>
                <a:cubicBezTo>
                  <a:pt x="447675" y="476250"/>
                  <a:pt x="428625" y="495300"/>
                  <a:pt x="428625" y="519113"/>
                </a:cubicBezTo>
                <a:cubicBezTo>
                  <a:pt x="428625" y="542925"/>
                  <a:pt x="447675" y="561023"/>
                  <a:pt x="470535" y="561023"/>
                </a:cubicBezTo>
                <a:cubicBezTo>
                  <a:pt x="493395" y="561023"/>
                  <a:pt x="512445" y="541973"/>
                  <a:pt x="512445" y="519113"/>
                </a:cubicBezTo>
                <a:cubicBezTo>
                  <a:pt x="512445" y="496253"/>
                  <a:pt x="494348" y="476250"/>
                  <a:pt x="470535" y="476250"/>
                </a:cubicBezTo>
                <a:close/>
                <a:moveTo>
                  <a:pt x="23813" y="621030"/>
                </a:moveTo>
                <a:cubicBezTo>
                  <a:pt x="14288" y="621030"/>
                  <a:pt x="6668" y="628650"/>
                  <a:pt x="6668" y="638175"/>
                </a:cubicBezTo>
                <a:cubicBezTo>
                  <a:pt x="6668" y="647700"/>
                  <a:pt x="14288" y="655320"/>
                  <a:pt x="23813" y="655320"/>
                </a:cubicBezTo>
                <a:cubicBezTo>
                  <a:pt x="33338" y="655320"/>
                  <a:pt x="40958" y="647700"/>
                  <a:pt x="40958" y="638175"/>
                </a:cubicBezTo>
                <a:cubicBezTo>
                  <a:pt x="40958" y="628650"/>
                  <a:pt x="33338" y="621030"/>
                  <a:pt x="23813" y="621030"/>
                </a:cubicBezTo>
                <a:close/>
                <a:moveTo>
                  <a:pt x="154305" y="619125"/>
                </a:moveTo>
                <a:cubicBezTo>
                  <a:pt x="143828" y="619125"/>
                  <a:pt x="135255" y="627698"/>
                  <a:pt x="135255" y="638175"/>
                </a:cubicBezTo>
                <a:cubicBezTo>
                  <a:pt x="135255" y="648653"/>
                  <a:pt x="143828" y="657225"/>
                  <a:pt x="154305" y="657225"/>
                </a:cubicBezTo>
                <a:cubicBezTo>
                  <a:pt x="164783" y="657225"/>
                  <a:pt x="173355" y="648653"/>
                  <a:pt x="173355" y="638175"/>
                </a:cubicBezTo>
                <a:cubicBezTo>
                  <a:pt x="173355" y="627698"/>
                  <a:pt x="164783" y="619125"/>
                  <a:pt x="154305" y="619125"/>
                </a:cubicBezTo>
                <a:close/>
                <a:moveTo>
                  <a:pt x="495300" y="604838"/>
                </a:moveTo>
                <a:cubicBezTo>
                  <a:pt x="477203" y="604838"/>
                  <a:pt x="461963" y="620078"/>
                  <a:pt x="461963" y="638175"/>
                </a:cubicBezTo>
                <a:cubicBezTo>
                  <a:pt x="461963" y="656273"/>
                  <a:pt x="477203" y="671513"/>
                  <a:pt x="495300" y="671513"/>
                </a:cubicBezTo>
                <a:cubicBezTo>
                  <a:pt x="513398" y="671513"/>
                  <a:pt x="528638" y="656273"/>
                  <a:pt x="528638" y="638175"/>
                </a:cubicBezTo>
                <a:cubicBezTo>
                  <a:pt x="528638" y="619125"/>
                  <a:pt x="514350" y="604838"/>
                  <a:pt x="495300" y="604838"/>
                </a:cubicBezTo>
                <a:close/>
                <a:moveTo>
                  <a:pt x="722948" y="604838"/>
                </a:moveTo>
                <a:cubicBezTo>
                  <a:pt x="704850" y="604838"/>
                  <a:pt x="689610" y="620078"/>
                  <a:pt x="689610" y="638175"/>
                </a:cubicBezTo>
                <a:cubicBezTo>
                  <a:pt x="689610" y="656273"/>
                  <a:pt x="704850" y="671513"/>
                  <a:pt x="722948" y="671513"/>
                </a:cubicBezTo>
                <a:cubicBezTo>
                  <a:pt x="741045" y="671513"/>
                  <a:pt x="756285" y="656273"/>
                  <a:pt x="756285" y="638175"/>
                </a:cubicBezTo>
                <a:cubicBezTo>
                  <a:pt x="756285" y="619125"/>
                  <a:pt x="741045" y="604838"/>
                  <a:pt x="722948" y="604838"/>
                </a:cubicBezTo>
                <a:close/>
                <a:moveTo>
                  <a:pt x="836295" y="609600"/>
                </a:moveTo>
                <a:cubicBezTo>
                  <a:pt x="820103" y="609600"/>
                  <a:pt x="807720" y="622935"/>
                  <a:pt x="807720" y="638175"/>
                </a:cubicBezTo>
                <a:cubicBezTo>
                  <a:pt x="807720" y="653415"/>
                  <a:pt x="821055" y="666750"/>
                  <a:pt x="836295" y="666750"/>
                </a:cubicBezTo>
                <a:cubicBezTo>
                  <a:pt x="851535" y="666750"/>
                  <a:pt x="864870" y="653415"/>
                  <a:pt x="864870" y="638175"/>
                </a:cubicBezTo>
                <a:cubicBezTo>
                  <a:pt x="864870" y="622935"/>
                  <a:pt x="852488" y="609600"/>
                  <a:pt x="836295" y="609600"/>
                </a:cubicBezTo>
                <a:close/>
                <a:moveTo>
                  <a:pt x="268605" y="614363"/>
                </a:moveTo>
                <a:cubicBezTo>
                  <a:pt x="255270" y="614363"/>
                  <a:pt x="244793" y="624840"/>
                  <a:pt x="244793" y="638175"/>
                </a:cubicBezTo>
                <a:cubicBezTo>
                  <a:pt x="244793" y="651510"/>
                  <a:pt x="255270" y="661988"/>
                  <a:pt x="268605" y="661988"/>
                </a:cubicBezTo>
                <a:cubicBezTo>
                  <a:pt x="281940" y="661988"/>
                  <a:pt x="292418" y="651510"/>
                  <a:pt x="292418" y="638175"/>
                </a:cubicBezTo>
                <a:cubicBezTo>
                  <a:pt x="292418" y="624840"/>
                  <a:pt x="280988" y="614363"/>
                  <a:pt x="268605" y="614363"/>
                </a:cubicBezTo>
                <a:close/>
                <a:moveTo>
                  <a:pt x="381953" y="609600"/>
                </a:moveTo>
                <a:cubicBezTo>
                  <a:pt x="365760" y="609600"/>
                  <a:pt x="353378" y="622935"/>
                  <a:pt x="353378" y="638175"/>
                </a:cubicBezTo>
                <a:cubicBezTo>
                  <a:pt x="353378" y="653415"/>
                  <a:pt x="366713" y="666750"/>
                  <a:pt x="381953" y="666750"/>
                </a:cubicBezTo>
                <a:cubicBezTo>
                  <a:pt x="397193" y="666750"/>
                  <a:pt x="410528" y="653415"/>
                  <a:pt x="410528" y="638175"/>
                </a:cubicBezTo>
                <a:cubicBezTo>
                  <a:pt x="410528" y="622935"/>
                  <a:pt x="398145" y="609600"/>
                  <a:pt x="381953" y="609600"/>
                </a:cubicBezTo>
                <a:close/>
                <a:moveTo>
                  <a:pt x="1063943" y="619125"/>
                </a:moveTo>
                <a:cubicBezTo>
                  <a:pt x="1053465" y="619125"/>
                  <a:pt x="1044893" y="627698"/>
                  <a:pt x="1044893" y="638175"/>
                </a:cubicBezTo>
                <a:cubicBezTo>
                  <a:pt x="1044893" y="648653"/>
                  <a:pt x="1053465" y="657225"/>
                  <a:pt x="1063943" y="657225"/>
                </a:cubicBezTo>
                <a:cubicBezTo>
                  <a:pt x="1074420" y="657225"/>
                  <a:pt x="1082993" y="648653"/>
                  <a:pt x="1082993" y="638175"/>
                </a:cubicBezTo>
                <a:cubicBezTo>
                  <a:pt x="1082993" y="627698"/>
                  <a:pt x="1074420" y="619125"/>
                  <a:pt x="1063943" y="619125"/>
                </a:cubicBezTo>
                <a:close/>
                <a:moveTo>
                  <a:pt x="1177290" y="621030"/>
                </a:moveTo>
                <a:cubicBezTo>
                  <a:pt x="1167765" y="621030"/>
                  <a:pt x="1160145" y="628650"/>
                  <a:pt x="1160145" y="638175"/>
                </a:cubicBezTo>
                <a:cubicBezTo>
                  <a:pt x="1160145" y="647700"/>
                  <a:pt x="1167765" y="655320"/>
                  <a:pt x="1177290" y="655320"/>
                </a:cubicBezTo>
                <a:cubicBezTo>
                  <a:pt x="1186815" y="655320"/>
                  <a:pt x="1194435" y="647700"/>
                  <a:pt x="1194435" y="638175"/>
                </a:cubicBezTo>
                <a:cubicBezTo>
                  <a:pt x="1194435" y="628650"/>
                  <a:pt x="1186815" y="621030"/>
                  <a:pt x="1177290" y="621030"/>
                </a:cubicBezTo>
                <a:close/>
                <a:moveTo>
                  <a:pt x="949643" y="614363"/>
                </a:moveTo>
                <a:cubicBezTo>
                  <a:pt x="936308" y="614363"/>
                  <a:pt x="925830" y="624840"/>
                  <a:pt x="925830" y="638175"/>
                </a:cubicBezTo>
                <a:cubicBezTo>
                  <a:pt x="925830" y="651510"/>
                  <a:pt x="936308" y="661988"/>
                  <a:pt x="949643" y="661988"/>
                </a:cubicBezTo>
                <a:cubicBezTo>
                  <a:pt x="962978" y="661988"/>
                  <a:pt x="973455" y="651510"/>
                  <a:pt x="973455" y="638175"/>
                </a:cubicBezTo>
                <a:cubicBezTo>
                  <a:pt x="974408" y="624840"/>
                  <a:pt x="962978" y="614363"/>
                  <a:pt x="949643" y="614363"/>
                </a:cubicBezTo>
                <a:close/>
                <a:moveTo>
                  <a:pt x="609600" y="595313"/>
                </a:moveTo>
                <a:cubicBezTo>
                  <a:pt x="585788" y="595313"/>
                  <a:pt x="567690" y="614363"/>
                  <a:pt x="567690" y="637223"/>
                </a:cubicBezTo>
                <a:cubicBezTo>
                  <a:pt x="567690" y="661035"/>
                  <a:pt x="586740" y="679133"/>
                  <a:pt x="609600" y="679133"/>
                </a:cubicBezTo>
                <a:cubicBezTo>
                  <a:pt x="632460" y="679133"/>
                  <a:pt x="651510" y="660083"/>
                  <a:pt x="651510" y="637223"/>
                </a:cubicBezTo>
                <a:cubicBezTo>
                  <a:pt x="651510" y="614363"/>
                  <a:pt x="632460" y="595313"/>
                  <a:pt x="609600" y="595313"/>
                </a:cubicBezTo>
                <a:close/>
                <a:moveTo>
                  <a:pt x="2558415" y="382905"/>
                </a:moveTo>
                <a:cubicBezTo>
                  <a:pt x="2548890" y="382905"/>
                  <a:pt x="2541270" y="390525"/>
                  <a:pt x="2541270" y="400050"/>
                </a:cubicBezTo>
                <a:cubicBezTo>
                  <a:pt x="2541270" y="409575"/>
                  <a:pt x="2548890" y="417195"/>
                  <a:pt x="2558415" y="417195"/>
                </a:cubicBezTo>
                <a:cubicBezTo>
                  <a:pt x="2567940" y="417195"/>
                  <a:pt x="2575560" y="409575"/>
                  <a:pt x="2575560" y="400050"/>
                </a:cubicBezTo>
                <a:cubicBezTo>
                  <a:pt x="2575560" y="390525"/>
                  <a:pt x="2567940" y="382905"/>
                  <a:pt x="2558415" y="382905"/>
                </a:cubicBezTo>
                <a:close/>
                <a:moveTo>
                  <a:pt x="2673668" y="382905"/>
                </a:moveTo>
                <a:cubicBezTo>
                  <a:pt x="2664143" y="382905"/>
                  <a:pt x="2656523" y="390525"/>
                  <a:pt x="2656523" y="400050"/>
                </a:cubicBezTo>
                <a:cubicBezTo>
                  <a:pt x="2656523" y="409575"/>
                  <a:pt x="2664143" y="417195"/>
                  <a:pt x="2673668" y="417195"/>
                </a:cubicBezTo>
                <a:cubicBezTo>
                  <a:pt x="2683193" y="417195"/>
                  <a:pt x="2690813" y="409575"/>
                  <a:pt x="2690813" y="400050"/>
                </a:cubicBezTo>
                <a:cubicBezTo>
                  <a:pt x="2690813" y="390525"/>
                  <a:pt x="2683193" y="382905"/>
                  <a:pt x="2673668" y="382905"/>
                </a:cubicBezTo>
                <a:close/>
                <a:moveTo>
                  <a:pt x="3019425" y="370523"/>
                </a:moveTo>
                <a:cubicBezTo>
                  <a:pt x="3003233" y="370523"/>
                  <a:pt x="2990850" y="383858"/>
                  <a:pt x="2990850" y="399098"/>
                </a:cubicBezTo>
                <a:cubicBezTo>
                  <a:pt x="2990850" y="414338"/>
                  <a:pt x="3004185" y="427673"/>
                  <a:pt x="3019425" y="427673"/>
                </a:cubicBezTo>
                <a:cubicBezTo>
                  <a:pt x="3035618" y="427673"/>
                  <a:pt x="3048000" y="414338"/>
                  <a:pt x="3048000" y="399098"/>
                </a:cubicBezTo>
                <a:cubicBezTo>
                  <a:pt x="3048000" y="383858"/>
                  <a:pt x="3035618" y="370523"/>
                  <a:pt x="3019425" y="370523"/>
                </a:cubicBezTo>
                <a:close/>
                <a:moveTo>
                  <a:pt x="3134678" y="365760"/>
                </a:moveTo>
                <a:cubicBezTo>
                  <a:pt x="3116580" y="365760"/>
                  <a:pt x="3101340" y="381000"/>
                  <a:pt x="3101340" y="399098"/>
                </a:cubicBezTo>
                <a:cubicBezTo>
                  <a:pt x="3101340" y="417195"/>
                  <a:pt x="3116580" y="432435"/>
                  <a:pt x="3134678" y="432435"/>
                </a:cubicBezTo>
                <a:cubicBezTo>
                  <a:pt x="3152775" y="432435"/>
                  <a:pt x="3168015" y="417195"/>
                  <a:pt x="3168015" y="399098"/>
                </a:cubicBezTo>
                <a:cubicBezTo>
                  <a:pt x="3168015" y="381000"/>
                  <a:pt x="3152775" y="365760"/>
                  <a:pt x="3134678" y="365760"/>
                </a:cubicBezTo>
                <a:close/>
                <a:moveTo>
                  <a:pt x="3365183" y="365760"/>
                </a:moveTo>
                <a:cubicBezTo>
                  <a:pt x="3347085" y="365760"/>
                  <a:pt x="3331845" y="381000"/>
                  <a:pt x="3331845" y="399098"/>
                </a:cubicBezTo>
                <a:cubicBezTo>
                  <a:pt x="3331845" y="417195"/>
                  <a:pt x="3347085" y="432435"/>
                  <a:pt x="3365183" y="432435"/>
                </a:cubicBezTo>
                <a:cubicBezTo>
                  <a:pt x="3383280" y="432435"/>
                  <a:pt x="3398520" y="417195"/>
                  <a:pt x="3398520" y="399098"/>
                </a:cubicBezTo>
                <a:cubicBezTo>
                  <a:pt x="3398520" y="381000"/>
                  <a:pt x="3383280" y="365760"/>
                  <a:pt x="3365183" y="365760"/>
                </a:cubicBezTo>
                <a:close/>
                <a:moveTo>
                  <a:pt x="2788920" y="381000"/>
                </a:moveTo>
                <a:cubicBezTo>
                  <a:pt x="2778443" y="381000"/>
                  <a:pt x="2769870" y="389573"/>
                  <a:pt x="2769870" y="400050"/>
                </a:cubicBezTo>
                <a:cubicBezTo>
                  <a:pt x="2769870" y="410528"/>
                  <a:pt x="2778443" y="419100"/>
                  <a:pt x="2788920" y="419100"/>
                </a:cubicBezTo>
                <a:cubicBezTo>
                  <a:pt x="2799398" y="419100"/>
                  <a:pt x="2807970" y="410528"/>
                  <a:pt x="2807970" y="400050"/>
                </a:cubicBezTo>
                <a:cubicBezTo>
                  <a:pt x="2807970" y="389573"/>
                  <a:pt x="2799398" y="381000"/>
                  <a:pt x="2788920" y="381000"/>
                </a:cubicBezTo>
                <a:close/>
                <a:moveTo>
                  <a:pt x="2904173" y="376238"/>
                </a:moveTo>
                <a:cubicBezTo>
                  <a:pt x="2890838" y="376238"/>
                  <a:pt x="2880360" y="386715"/>
                  <a:pt x="2880360" y="400050"/>
                </a:cubicBezTo>
                <a:cubicBezTo>
                  <a:pt x="2880360" y="413385"/>
                  <a:pt x="2890838" y="423863"/>
                  <a:pt x="2904173" y="423863"/>
                </a:cubicBezTo>
                <a:cubicBezTo>
                  <a:pt x="2917508" y="423863"/>
                  <a:pt x="2927985" y="413385"/>
                  <a:pt x="2927985" y="400050"/>
                </a:cubicBezTo>
                <a:cubicBezTo>
                  <a:pt x="2927985" y="386715"/>
                  <a:pt x="2917508" y="376238"/>
                  <a:pt x="2904173" y="376238"/>
                </a:cubicBezTo>
                <a:close/>
                <a:moveTo>
                  <a:pt x="3595688" y="376238"/>
                </a:moveTo>
                <a:cubicBezTo>
                  <a:pt x="3582353" y="376238"/>
                  <a:pt x="3571875" y="386715"/>
                  <a:pt x="3571875" y="400050"/>
                </a:cubicBezTo>
                <a:cubicBezTo>
                  <a:pt x="3571875" y="413385"/>
                  <a:pt x="3582353" y="423863"/>
                  <a:pt x="3595688" y="423863"/>
                </a:cubicBezTo>
                <a:cubicBezTo>
                  <a:pt x="3609023" y="423863"/>
                  <a:pt x="3619500" y="413385"/>
                  <a:pt x="3619500" y="400050"/>
                </a:cubicBezTo>
                <a:cubicBezTo>
                  <a:pt x="3619500" y="386715"/>
                  <a:pt x="3609023" y="376238"/>
                  <a:pt x="3595688" y="376238"/>
                </a:cubicBezTo>
                <a:close/>
                <a:moveTo>
                  <a:pt x="3710940" y="381000"/>
                </a:moveTo>
                <a:cubicBezTo>
                  <a:pt x="3700463" y="381000"/>
                  <a:pt x="3691890" y="389573"/>
                  <a:pt x="3691890" y="400050"/>
                </a:cubicBezTo>
                <a:cubicBezTo>
                  <a:pt x="3691890" y="410528"/>
                  <a:pt x="3700463" y="419100"/>
                  <a:pt x="3710940" y="419100"/>
                </a:cubicBezTo>
                <a:cubicBezTo>
                  <a:pt x="3721418" y="419100"/>
                  <a:pt x="3729990" y="410528"/>
                  <a:pt x="3729990" y="400050"/>
                </a:cubicBezTo>
                <a:cubicBezTo>
                  <a:pt x="3729990" y="389573"/>
                  <a:pt x="3721418" y="381000"/>
                  <a:pt x="3710940" y="381000"/>
                </a:cubicBezTo>
                <a:close/>
                <a:moveTo>
                  <a:pt x="3480435" y="370523"/>
                </a:moveTo>
                <a:cubicBezTo>
                  <a:pt x="3464243" y="370523"/>
                  <a:pt x="3451860" y="383858"/>
                  <a:pt x="3451860" y="399098"/>
                </a:cubicBezTo>
                <a:cubicBezTo>
                  <a:pt x="3451860" y="414338"/>
                  <a:pt x="3465195" y="427673"/>
                  <a:pt x="3480435" y="427673"/>
                </a:cubicBezTo>
                <a:cubicBezTo>
                  <a:pt x="3496628" y="427673"/>
                  <a:pt x="3509010" y="414338"/>
                  <a:pt x="3509010" y="399098"/>
                </a:cubicBezTo>
                <a:cubicBezTo>
                  <a:pt x="3509010" y="383858"/>
                  <a:pt x="3496628" y="370523"/>
                  <a:pt x="3480435" y="370523"/>
                </a:cubicBezTo>
                <a:close/>
                <a:moveTo>
                  <a:pt x="3249930" y="357188"/>
                </a:moveTo>
                <a:cubicBezTo>
                  <a:pt x="3226118" y="357188"/>
                  <a:pt x="3208020" y="376238"/>
                  <a:pt x="3208020" y="399098"/>
                </a:cubicBezTo>
                <a:cubicBezTo>
                  <a:pt x="3208020" y="421958"/>
                  <a:pt x="3227070" y="441008"/>
                  <a:pt x="3249930" y="441008"/>
                </a:cubicBezTo>
                <a:cubicBezTo>
                  <a:pt x="3273743" y="441008"/>
                  <a:pt x="3291840" y="421958"/>
                  <a:pt x="3291840" y="399098"/>
                </a:cubicBezTo>
                <a:cubicBezTo>
                  <a:pt x="3291840" y="376238"/>
                  <a:pt x="3273743" y="357188"/>
                  <a:pt x="3249930" y="357188"/>
                </a:cubicBezTo>
                <a:close/>
                <a:moveTo>
                  <a:pt x="2593658" y="501968"/>
                </a:moveTo>
                <a:cubicBezTo>
                  <a:pt x="2584133" y="501968"/>
                  <a:pt x="2576513" y="509588"/>
                  <a:pt x="2576513" y="519113"/>
                </a:cubicBezTo>
                <a:cubicBezTo>
                  <a:pt x="2576513" y="528638"/>
                  <a:pt x="2584133" y="536258"/>
                  <a:pt x="2593658" y="536258"/>
                </a:cubicBezTo>
                <a:cubicBezTo>
                  <a:pt x="2603183" y="536258"/>
                  <a:pt x="2610803" y="528638"/>
                  <a:pt x="2610803" y="519113"/>
                </a:cubicBezTo>
                <a:cubicBezTo>
                  <a:pt x="2610803" y="509588"/>
                  <a:pt x="2603183" y="501968"/>
                  <a:pt x="2593658" y="501968"/>
                </a:cubicBezTo>
                <a:close/>
                <a:moveTo>
                  <a:pt x="2705100" y="501968"/>
                </a:moveTo>
                <a:cubicBezTo>
                  <a:pt x="2695575" y="501968"/>
                  <a:pt x="2687955" y="509588"/>
                  <a:pt x="2687955" y="519113"/>
                </a:cubicBezTo>
                <a:cubicBezTo>
                  <a:pt x="2687955" y="528638"/>
                  <a:pt x="2695575" y="536258"/>
                  <a:pt x="2705100" y="536258"/>
                </a:cubicBezTo>
                <a:cubicBezTo>
                  <a:pt x="2714625" y="536258"/>
                  <a:pt x="2722245" y="528638"/>
                  <a:pt x="2722245" y="519113"/>
                </a:cubicBezTo>
                <a:cubicBezTo>
                  <a:pt x="2722245" y="509588"/>
                  <a:pt x="2714625" y="501968"/>
                  <a:pt x="2705100" y="501968"/>
                </a:cubicBezTo>
                <a:close/>
                <a:moveTo>
                  <a:pt x="3040380" y="495300"/>
                </a:moveTo>
                <a:cubicBezTo>
                  <a:pt x="3027045" y="495300"/>
                  <a:pt x="3016568" y="505778"/>
                  <a:pt x="3016568" y="519113"/>
                </a:cubicBezTo>
                <a:cubicBezTo>
                  <a:pt x="3016568" y="532448"/>
                  <a:pt x="3027045" y="542925"/>
                  <a:pt x="3040380" y="542925"/>
                </a:cubicBezTo>
                <a:cubicBezTo>
                  <a:pt x="3053715" y="542925"/>
                  <a:pt x="3064193" y="532448"/>
                  <a:pt x="3064193" y="519113"/>
                </a:cubicBezTo>
                <a:cubicBezTo>
                  <a:pt x="3064193" y="505778"/>
                  <a:pt x="3053715" y="495300"/>
                  <a:pt x="3040380" y="495300"/>
                </a:cubicBezTo>
                <a:close/>
                <a:moveTo>
                  <a:pt x="3151823" y="490538"/>
                </a:moveTo>
                <a:cubicBezTo>
                  <a:pt x="3135630" y="490538"/>
                  <a:pt x="3123248" y="503873"/>
                  <a:pt x="3123248" y="519113"/>
                </a:cubicBezTo>
                <a:cubicBezTo>
                  <a:pt x="3123248" y="534353"/>
                  <a:pt x="3136583" y="547688"/>
                  <a:pt x="3151823" y="547688"/>
                </a:cubicBezTo>
                <a:cubicBezTo>
                  <a:pt x="3168015" y="547688"/>
                  <a:pt x="3180398" y="534353"/>
                  <a:pt x="3180398" y="519113"/>
                </a:cubicBezTo>
                <a:cubicBezTo>
                  <a:pt x="3180398" y="503873"/>
                  <a:pt x="3168015" y="490538"/>
                  <a:pt x="3151823" y="490538"/>
                </a:cubicBezTo>
                <a:close/>
                <a:moveTo>
                  <a:pt x="3264218" y="485775"/>
                </a:moveTo>
                <a:cubicBezTo>
                  <a:pt x="3246120" y="485775"/>
                  <a:pt x="3230880" y="501015"/>
                  <a:pt x="3230880" y="519113"/>
                </a:cubicBezTo>
                <a:cubicBezTo>
                  <a:pt x="3230880" y="537210"/>
                  <a:pt x="3246120" y="552450"/>
                  <a:pt x="3264218" y="552450"/>
                </a:cubicBezTo>
                <a:cubicBezTo>
                  <a:pt x="3282315" y="552450"/>
                  <a:pt x="3297555" y="537210"/>
                  <a:pt x="3297555" y="519113"/>
                </a:cubicBezTo>
                <a:cubicBezTo>
                  <a:pt x="3297555" y="501015"/>
                  <a:pt x="3282315" y="485775"/>
                  <a:pt x="3264218" y="485775"/>
                </a:cubicBezTo>
                <a:close/>
                <a:moveTo>
                  <a:pt x="2816543" y="501968"/>
                </a:moveTo>
                <a:cubicBezTo>
                  <a:pt x="2807018" y="501968"/>
                  <a:pt x="2799398" y="509588"/>
                  <a:pt x="2799398" y="519113"/>
                </a:cubicBezTo>
                <a:cubicBezTo>
                  <a:pt x="2799398" y="528638"/>
                  <a:pt x="2807018" y="536258"/>
                  <a:pt x="2816543" y="536258"/>
                </a:cubicBezTo>
                <a:cubicBezTo>
                  <a:pt x="2826068" y="536258"/>
                  <a:pt x="2833688" y="528638"/>
                  <a:pt x="2833688" y="519113"/>
                </a:cubicBezTo>
                <a:cubicBezTo>
                  <a:pt x="2833688" y="509588"/>
                  <a:pt x="2826068" y="501968"/>
                  <a:pt x="2816543" y="501968"/>
                </a:cubicBezTo>
                <a:close/>
                <a:moveTo>
                  <a:pt x="2928938" y="500063"/>
                </a:moveTo>
                <a:cubicBezTo>
                  <a:pt x="2918460" y="500063"/>
                  <a:pt x="2909888" y="508635"/>
                  <a:pt x="2909888" y="519113"/>
                </a:cubicBezTo>
                <a:cubicBezTo>
                  <a:pt x="2909888" y="529590"/>
                  <a:pt x="2918460" y="538163"/>
                  <a:pt x="2928938" y="538163"/>
                </a:cubicBezTo>
                <a:cubicBezTo>
                  <a:pt x="2939415" y="538163"/>
                  <a:pt x="2947988" y="529590"/>
                  <a:pt x="2947988" y="519113"/>
                </a:cubicBezTo>
                <a:cubicBezTo>
                  <a:pt x="2947988" y="508635"/>
                  <a:pt x="2939415" y="500063"/>
                  <a:pt x="2928938" y="500063"/>
                </a:cubicBezTo>
                <a:close/>
                <a:moveTo>
                  <a:pt x="3599498" y="490538"/>
                </a:moveTo>
                <a:cubicBezTo>
                  <a:pt x="3583305" y="490538"/>
                  <a:pt x="3570923" y="503873"/>
                  <a:pt x="3570923" y="519113"/>
                </a:cubicBezTo>
                <a:cubicBezTo>
                  <a:pt x="3570923" y="534353"/>
                  <a:pt x="3584258" y="547688"/>
                  <a:pt x="3599498" y="547688"/>
                </a:cubicBezTo>
                <a:cubicBezTo>
                  <a:pt x="3615690" y="547688"/>
                  <a:pt x="3628073" y="534353"/>
                  <a:pt x="3628073" y="519113"/>
                </a:cubicBezTo>
                <a:cubicBezTo>
                  <a:pt x="3628073" y="503873"/>
                  <a:pt x="3614738" y="490538"/>
                  <a:pt x="3599498" y="490538"/>
                </a:cubicBezTo>
                <a:close/>
                <a:moveTo>
                  <a:pt x="3710940" y="495300"/>
                </a:moveTo>
                <a:cubicBezTo>
                  <a:pt x="3697605" y="495300"/>
                  <a:pt x="3687128" y="505778"/>
                  <a:pt x="3687128" y="519113"/>
                </a:cubicBezTo>
                <a:cubicBezTo>
                  <a:pt x="3687128" y="532448"/>
                  <a:pt x="3697605" y="542925"/>
                  <a:pt x="3710940" y="542925"/>
                </a:cubicBezTo>
                <a:cubicBezTo>
                  <a:pt x="3724275" y="542925"/>
                  <a:pt x="3734753" y="532448"/>
                  <a:pt x="3734753" y="519113"/>
                </a:cubicBezTo>
                <a:cubicBezTo>
                  <a:pt x="3734753" y="505778"/>
                  <a:pt x="3724275" y="495300"/>
                  <a:pt x="3710940" y="495300"/>
                </a:cubicBezTo>
                <a:close/>
                <a:moveTo>
                  <a:pt x="3487103" y="485775"/>
                </a:moveTo>
                <a:cubicBezTo>
                  <a:pt x="3469005" y="485775"/>
                  <a:pt x="3453765" y="501015"/>
                  <a:pt x="3453765" y="519113"/>
                </a:cubicBezTo>
                <a:cubicBezTo>
                  <a:pt x="3453765" y="537210"/>
                  <a:pt x="3469005" y="552450"/>
                  <a:pt x="3487103" y="552450"/>
                </a:cubicBezTo>
                <a:cubicBezTo>
                  <a:pt x="3505200" y="552450"/>
                  <a:pt x="3520440" y="537210"/>
                  <a:pt x="3520440" y="519113"/>
                </a:cubicBezTo>
                <a:cubicBezTo>
                  <a:pt x="3520440" y="501015"/>
                  <a:pt x="3506153" y="485775"/>
                  <a:pt x="3487103" y="485775"/>
                </a:cubicBezTo>
                <a:close/>
                <a:moveTo>
                  <a:pt x="3375660" y="476250"/>
                </a:moveTo>
                <a:cubicBezTo>
                  <a:pt x="3351848" y="476250"/>
                  <a:pt x="3333750" y="495300"/>
                  <a:pt x="3333750" y="518160"/>
                </a:cubicBezTo>
                <a:cubicBezTo>
                  <a:pt x="3333750" y="541020"/>
                  <a:pt x="3352800" y="560070"/>
                  <a:pt x="3375660" y="560070"/>
                </a:cubicBezTo>
                <a:cubicBezTo>
                  <a:pt x="3398520" y="560070"/>
                  <a:pt x="3417570" y="541020"/>
                  <a:pt x="3417570" y="518160"/>
                </a:cubicBezTo>
                <a:cubicBezTo>
                  <a:pt x="3417570" y="495300"/>
                  <a:pt x="3398520" y="476250"/>
                  <a:pt x="3375660" y="476250"/>
                </a:cubicBezTo>
                <a:close/>
                <a:moveTo>
                  <a:pt x="2557463" y="621030"/>
                </a:moveTo>
                <a:cubicBezTo>
                  <a:pt x="2547938" y="621030"/>
                  <a:pt x="2540318" y="628650"/>
                  <a:pt x="2540318" y="638175"/>
                </a:cubicBezTo>
                <a:cubicBezTo>
                  <a:pt x="2540318" y="647700"/>
                  <a:pt x="2547938" y="655320"/>
                  <a:pt x="2557463" y="655320"/>
                </a:cubicBezTo>
                <a:cubicBezTo>
                  <a:pt x="2566988" y="655320"/>
                  <a:pt x="2574608" y="647700"/>
                  <a:pt x="2574608" y="638175"/>
                </a:cubicBezTo>
                <a:cubicBezTo>
                  <a:pt x="2574608" y="628650"/>
                  <a:pt x="2566988" y="621030"/>
                  <a:pt x="2557463" y="621030"/>
                </a:cubicBezTo>
                <a:close/>
                <a:moveTo>
                  <a:pt x="2687955" y="621030"/>
                </a:moveTo>
                <a:cubicBezTo>
                  <a:pt x="2678430" y="621030"/>
                  <a:pt x="2670810" y="628650"/>
                  <a:pt x="2670810" y="638175"/>
                </a:cubicBezTo>
                <a:cubicBezTo>
                  <a:pt x="2670810" y="647700"/>
                  <a:pt x="2678430" y="655320"/>
                  <a:pt x="2687955" y="655320"/>
                </a:cubicBezTo>
                <a:cubicBezTo>
                  <a:pt x="2697480" y="655320"/>
                  <a:pt x="2705100" y="647700"/>
                  <a:pt x="2705100" y="638175"/>
                </a:cubicBezTo>
                <a:cubicBezTo>
                  <a:pt x="2705100" y="628650"/>
                  <a:pt x="2697480" y="621030"/>
                  <a:pt x="2687955" y="621030"/>
                </a:cubicBezTo>
                <a:close/>
                <a:moveTo>
                  <a:pt x="3028950" y="619125"/>
                </a:moveTo>
                <a:cubicBezTo>
                  <a:pt x="3018473" y="619125"/>
                  <a:pt x="3009900" y="627698"/>
                  <a:pt x="3009900" y="638175"/>
                </a:cubicBezTo>
                <a:cubicBezTo>
                  <a:pt x="3009900" y="648653"/>
                  <a:pt x="3018473" y="657225"/>
                  <a:pt x="3028950" y="657225"/>
                </a:cubicBezTo>
                <a:cubicBezTo>
                  <a:pt x="3039428" y="657225"/>
                  <a:pt x="3048000" y="648653"/>
                  <a:pt x="3048000" y="638175"/>
                </a:cubicBezTo>
                <a:cubicBezTo>
                  <a:pt x="3048000" y="627698"/>
                  <a:pt x="3039428" y="619125"/>
                  <a:pt x="3028950" y="619125"/>
                </a:cubicBezTo>
                <a:close/>
                <a:moveTo>
                  <a:pt x="3142298" y="614363"/>
                </a:moveTo>
                <a:cubicBezTo>
                  <a:pt x="3128963" y="614363"/>
                  <a:pt x="3118485" y="624840"/>
                  <a:pt x="3118485" y="638175"/>
                </a:cubicBezTo>
                <a:cubicBezTo>
                  <a:pt x="3118485" y="651510"/>
                  <a:pt x="3128963" y="661988"/>
                  <a:pt x="3142298" y="661988"/>
                </a:cubicBezTo>
                <a:cubicBezTo>
                  <a:pt x="3155633" y="661988"/>
                  <a:pt x="3166110" y="651510"/>
                  <a:pt x="3166110" y="638175"/>
                </a:cubicBezTo>
                <a:cubicBezTo>
                  <a:pt x="3166110" y="624840"/>
                  <a:pt x="3155633" y="614363"/>
                  <a:pt x="3142298" y="614363"/>
                </a:cubicBezTo>
                <a:close/>
                <a:moveTo>
                  <a:pt x="3256598" y="609600"/>
                </a:moveTo>
                <a:cubicBezTo>
                  <a:pt x="3240405" y="609600"/>
                  <a:pt x="3228023" y="622935"/>
                  <a:pt x="3228023" y="638175"/>
                </a:cubicBezTo>
                <a:cubicBezTo>
                  <a:pt x="3228023" y="653415"/>
                  <a:pt x="3241358" y="666750"/>
                  <a:pt x="3256598" y="666750"/>
                </a:cubicBezTo>
                <a:cubicBezTo>
                  <a:pt x="3272790" y="666750"/>
                  <a:pt x="3285173" y="653415"/>
                  <a:pt x="3285173" y="638175"/>
                </a:cubicBezTo>
                <a:cubicBezTo>
                  <a:pt x="3285173" y="622935"/>
                  <a:pt x="3271838" y="609600"/>
                  <a:pt x="3256598" y="609600"/>
                </a:cubicBezTo>
                <a:close/>
                <a:moveTo>
                  <a:pt x="2801303" y="621030"/>
                </a:moveTo>
                <a:cubicBezTo>
                  <a:pt x="2791778" y="621030"/>
                  <a:pt x="2784158" y="628650"/>
                  <a:pt x="2784158" y="638175"/>
                </a:cubicBezTo>
                <a:cubicBezTo>
                  <a:pt x="2784158" y="647700"/>
                  <a:pt x="2791778" y="655320"/>
                  <a:pt x="2801303" y="655320"/>
                </a:cubicBezTo>
                <a:cubicBezTo>
                  <a:pt x="2810828" y="655320"/>
                  <a:pt x="2818448" y="647700"/>
                  <a:pt x="2818448" y="638175"/>
                </a:cubicBezTo>
                <a:cubicBezTo>
                  <a:pt x="2818448" y="628650"/>
                  <a:pt x="2810828" y="621030"/>
                  <a:pt x="2801303" y="621030"/>
                </a:cubicBezTo>
                <a:close/>
                <a:moveTo>
                  <a:pt x="2915603" y="621030"/>
                </a:moveTo>
                <a:cubicBezTo>
                  <a:pt x="2906078" y="621030"/>
                  <a:pt x="2898458" y="628650"/>
                  <a:pt x="2898458" y="638175"/>
                </a:cubicBezTo>
                <a:cubicBezTo>
                  <a:pt x="2898458" y="647700"/>
                  <a:pt x="2906078" y="655320"/>
                  <a:pt x="2915603" y="655320"/>
                </a:cubicBezTo>
                <a:cubicBezTo>
                  <a:pt x="2925128" y="655320"/>
                  <a:pt x="2932748" y="647700"/>
                  <a:pt x="2932748" y="638175"/>
                </a:cubicBezTo>
                <a:cubicBezTo>
                  <a:pt x="2931795" y="628650"/>
                  <a:pt x="2924175" y="621030"/>
                  <a:pt x="2915603" y="621030"/>
                </a:cubicBezTo>
                <a:close/>
                <a:moveTo>
                  <a:pt x="3596640" y="604838"/>
                </a:moveTo>
                <a:cubicBezTo>
                  <a:pt x="3578543" y="604838"/>
                  <a:pt x="3563303" y="620078"/>
                  <a:pt x="3563303" y="638175"/>
                </a:cubicBezTo>
                <a:cubicBezTo>
                  <a:pt x="3563303" y="656273"/>
                  <a:pt x="3578543" y="671513"/>
                  <a:pt x="3596640" y="671513"/>
                </a:cubicBezTo>
                <a:cubicBezTo>
                  <a:pt x="3614738" y="671513"/>
                  <a:pt x="3629978" y="656273"/>
                  <a:pt x="3629978" y="638175"/>
                </a:cubicBezTo>
                <a:cubicBezTo>
                  <a:pt x="3630930" y="619125"/>
                  <a:pt x="3615690" y="604838"/>
                  <a:pt x="3596640" y="604838"/>
                </a:cubicBezTo>
                <a:close/>
                <a:moveTo>
                  <a:pt x="3710940" y="609600"/>
                </a:moveTo>
                <a:cubicBezTo>
                  <a:pt x="3694748" y="609600"/>
                  <a:pt x="3682365" y="622935"/>
                  <a:pt x="3682365" y="638175"/>
                </a:cubicBezTo>
                <a:cubicBezTo>
                  <a:pt x="3682365" y="653415"/>
                  <a:pt x="3695700" y="666750"/>
                  <a:pt x="3710940" y="666750"/>
                </a:cubicBezTo>
                <a:cubicBezTo>
                  <a:pt x="3727133" y="666750"/>
                  <a:pt x="3739515" y="653415"/>
                  <a:pt x="3739515" y="638175"/>
                </a:cubicBezTo>
                <a:cubicBezTo>
                  <a:pt x="3739515" y="622935"/>
                  <a:pt x="3726180" y="609600"/>
                  <a:pt x="3710940" y="609600"/>
                </a:cubicBezTo>
                <a:close/>
                <a:moveTo>
                  <a:pt x="3369945" y="604838"/>
                </a:moveTo>
                <a:cubicBezTo>
                  <a:pt x="3351848" y="604838"/>
                  <a:pt x="3336608" y="620078"/>
                  <a:pt x="3336608" y="638175"/>
                </a:cubicBezTo>
                <a:cubicBezTo>
                  <a:pt x="3336608" y="656273"/>
                  <a:pt x="3351848" y="671513"/>
                  <a:pt x="3369945" y="671513"/>
                </a:cubicBezTo>
                <a:cubicBezTo>
                  <a:pt x="3388043" y="671513"/>
                  <a:pt x="3403283" y="656273"/>
                  <a:pt x="3403283" y="638175"/>
                </a:cubicBezTo>
                <a:cubicBezTo>
                  <a:pt x="3403283" y="619125"/>
                  <a:pt x="3388043" y="604838"/>
                  <a:pt x="3369945" y="604838"/>
                </a:cubicBezTo>
                <a:close/>
                <a:moveTo>
                  <a:pt x="3483293" y="595313"/>
                </a:moveTo>
                <a:cubicBezTo>
                  <a:pt x="3459480" y="595313"/>
                  <a:pt x="3441383" y="614363"/>
                  <a:pt x="3441383" y="637223"/>
                </a:cubicBezTo>
                <a:cubicBezTo>
                  <a:pt x="3441383" y="661035"/>
                  <a:pt x="3460433" y="679133"/>
                  <a:pt x="3483293" y="679133"/>
                </a:cubicBezTo>
                <a:cubicBezTo>
                  <a:pt x="3506153" y="679133"/>
                  <a:pt x="3525203" y="660083"/>
                  <a:pt x="3525203" y="637223"/>
                </a:cubicBezTo>
                <a:cubicBezTo>
                  <a:pt x="3526155" y="614363"/>
                  <a:pt x="3507105" y="595313"/>
                  <a:pt x="3483293" y="595313"/>
                </a:cubicBezTo>
                <a:close/>
                <a:moveTo>
                  <a:pt x="5211128" y="8573"/>
                </a:moveTo>
                <a:cubicBezTo>
                  <a:pt x="5193030" y="8573"/>
                  <a:pt x="5177790" y="23813"/>
                  <a:pt x="5177790" y="41910"/>
                </a:cubicBezTo>
                <a:cubicBezTo>
                  <a:pt x="5177790" y="60008"/>
                  <a:pt x="5193030" y="75248"/>
                  <a:pt x="5211128" y="75248"/>
                </a:cubicBezTo>
                <a:cubicBezTo>
                  <a:pt x="5229225" y="75248"/>
                  <a:pt x="5244465" y="60008"/>
                  <a:pt x="5244465" y="41910"/>
                </a:cubicBezTo>
                <a:cubicBezTo>
                  <a:pt x="5244465" y="23813"/>
                  <a:pt x="5229225" y="8573"/>
                  <a:pt x="5211128" y="8573"/>
                </a:cubicBezTo>
                <a:close/>
                <a:moveTo>
                  <a:pt x="5326380" y="13335"/>
                </a:moveTo>
                <a:cubicBezTo>
                  <a:pt x="5310188" y="13335"/>
                  <a:pt x="5297805" y="26670"/>
                  <a:pt x="5297805" y="41910"/>
                </a:cubicBezTo>
                <a:cubicBezTo>
                  <a:pt x="5297805" y="57150"/>
                  <a:pt x="5311140" y="70485"/>
                  <a:pt x="5326380" y="70485"/>
                </a:cubicBezTo>
                <a:cubicBezTo>
                  <a:pt x="5341620" y="70485"/>
                  <a:pt x="5354955" y="57150"/>
                  <a:pt x="5354955" y="41910"/>
                </a:cubicBezTo>
                <a:cubicBezTo>
                  <a:pt x="5354955" y="26670"/>
                  <a:pt x="5341620" y="13335"/>
                  <a:pt x="5326380" y="13335"/>
                </a:cubicBezTo>
                <a:close/>
                <a:moveTo>
                  <a:pt x="5556885" y="22860"/>
                </a:moveTo>
                <a:cubicBezTo>
                  <a:pt x="5546408" y="22860"/>
                  <a:pt x="5537835" y="31433"/>
                  <a:pt x="5537835" y="41910"/>
                </a:cubicBezTo>
                <a:cubicBezTo>
                  <a:pt x="5537835" y="52388"/>
                  <a:pt x="5546408" y="60960"/>
                  <a:pt x="5556885" y="60960"/>
                </a:cubicBezTo>
                <a:cubicBezTo>
                  <a:pt x="5567363" y="60960"/>
                  <a:pt x="5575935" y="52388"/>
                  <a:pt x="5575935" y="41910"/>
                </a:cubicBezTo>
                <a:cubicBezTo>
                  <a:pt x="5575935" y="31433"/>
                  <a:pt x="5567363" y="22860"/>
                  <a:pt x="5556885" y="22860"/>
                </a:cubicBezTo>
                <a:close/>
                <a:moveTo>
                  <a:pt x="5786438" y="25718"/>
                </a:moveTo>
                <a:cubicBezTo>
                  <a:pt x="5776913" y="25718"/>
                  <a:pt x="5769293" y="33338"/>
                  <a:pt x="5769293" y="42863"/>
                </a:cubicBezTo>
                <a:cubicBezTo>
                  <a:pt x="5769293" y="52388"/>
                  <a:pt x="5776913" y="60008"/>
                  <a:pt x="5786438" y="60008"/>
                </a:cubicBezTo>
                <a:cubicBezTo>
                  <a:pt x="5795963" y="60008"/>
                  <a:pt x="5803583" y="52388"/>
                  <a:pt x="5803583" y="42863"/>
                </a:cubicBezTo>
                <a:cubicBezTo>
                  <a:pt x="5803583" y="33338"/>
                  <a:pt x="5795963" y="25718"/>
                  <a:pt x="5786438" y="25718"/>
                </a:cubicBezTo>
                <a:close/>
                <a:moveTo>
                  <a:pt x="5901690" y="25718"/>
                </a:moveTo>
                <a:cubicBezTo>
                  <a:pt x="5892165" y="25718"/>
                  <a:pt x="5884545" y="33338"/>
                  <a:pt x="5884545" y="42863"/>
                </a:cubicBezTo>
                <a:cubicBezTo>
                  <a:pt x="5884545" y="52388"/>
                  <a:pt x="5892165" y="60008"/>
                  <a:pt x="5901690" y="60008"/>
                </a:cubicBezTo>
                <a:cubicBezTo>
                  <a:pt x="5911215" y="60008"/>
                  <a:pt x="5918835" y="52388"/>
                  <a:pt x="5918835" y="42863"/>
                </a:cubicBezTo>
                <a:cubicBezTo>
                  <a:pt x="5918835" y="33338"/>
                  <a:pt x="5911215" y="25718"/>
                  <a:pt x="5901690" y="25718"/>
                </a:cubicBezTo>
                <a:close/>
                <a:moveTo>
                  <a:pt x="5095875" y="0"/>
                </a:moveTo>
                <a:cubicBezTo>
                  <a:pt x="5072063" y="0"/>
                  <a:pt x="5053965" y="19050"/>
                  <a:pt x="5053965" y="41910"/>
                </a:cubicBezTo>
                <a:cubicBezTo>
                  <a:pt x="5053965" y="64770"/>
                  <a:pt x="5073015" y="83820"/>
                  <a:pt x="5095875" y="83820"/>
                </a:cubicBezTo>
                <a:cubicBezTo>
                  <a:pt x="5118735" y="83820"/>
                  <a:pt x="5137785" y="64770"/>
                  <a:pt x="5137785" y="41910"/>
                </a:cubicBezTo>
                <a:cubicBezTo>
                  <a:pt x="5137785" y="19050"/>
                  <a:pt x="5118735" y="0"/>
                  <a:pt x="5095875" y="0"/>
                </a:cubicBezTo>
                <a:close/>
                <a:moveTo>
                  <a:pt x="5441633" y="18098"/>
                </a:moveTo>
                <a:cubicBezTo>
                  <a:pt x="5428298" y="18098"/>
                  <a:pt x="5417820" y="28575"/>
                  <a:pt x="5417820" y="41910"/>
                </a:cubicBezTo>
                <a:cubicBezTo>
                  <a:pt x="5417820" y="55245"/>
                  <a:pt x="5428298" y="65723"/>
                  <a:pt x="5441633" y="65723"/>
                </a:cubicBezTo>
                <a:cubicBezTo>
                  <a:pt x="5454968" y="65723"/>
                  <a:pt x="5465445" y="55245"/>
                  <a:pt x="5465445" y="41910"/>
                </a:cubicBezTo>
                <a:cubicBezTo>
                  <a:pt x="5465445" y="28575"/>
                  <a:pt x="5454015" y="18098"/>
                  <a:pt x="5441633" y="18098"/>
                </a:cubicBezTo>
                <a:close/>
                <a:moveTo>
                  <a:pt x="5672138" y="25718"/>
                </a:moveTo>
                <a:cubicBezTo>
                  <a:pt x="5662613" y="25718"/>
                  <a:pt x="5654993" y="33338"/>
                  <a:pt x="5654993" y="42863"/>
                </a:cubicBezTo>
                <a:cubicBezTo>
                  <a:pt x="5654993" y="52388"/>
                  <a:pt x="5662613" y="60008"/>
                  <a:pt x="5672138" y="60008"/>
                </a:cubicBezTo>
                <a:cubicBezTo>
                  <a:pt x="5681663" y="60008"/>
                  <a:pt x="5689283" y="52388"/>
                  <a:pt x="5689283" y="42863"/>
                </a:cubicBezTo>
                <a:cubicBezTo>
                  <a:pt x="5689283" y="33338"/>
                  <a:pt x="5680710" y="25718"/>
                  <a:pt x="5672138" y="25718"/>
                </a:cubicBezTo>
                <a:close/>
                <a:moveTo>
                  <a:pt x="6132195" y="25718"/>
                </a:moveTo>
                <a:cubicBezTo>
                  <a:pt x="6122670" y="25718"/>
                  <a:pt x="6115050" y="33338"/>
                  <a:pt x="6115050" y="42863"/>
                </a:cubicBezTo>
                <a:cubicBezTo>
                  <a:pt x="6115050" y="52388"/>
                  <a:pt x="6122670" y="60008"/>
                  <a:pt x="6132195" y="60008"/>
                </a:cubicBezTo>
                <a:cubicBezTo>
                  <a:pt x="6141720" y="60008"/>
                  <a:pt x="6149340" y="52388"/>
                  <a:pt x="6149340" y="42863"/>
                </a:cubicBezTo>
                <a:cubicBezTo>
                  <a:pt x="6149340" y="33338"/>
                  <a:pt x="6141720" y="25718"/>
                  <a:pt x="6132195" y="25718"/>
                </a:cubicBezTo>
                <a:close/>
                <a:moveTo>
                  <a:pt x="6247448" y="25718"/>
                </a:moveTo>
                <a:cubicBezTo>
                  <a:pt x="6237923" y="25718"/>
                  <a:pt x="6230303" y="33338"/>
                  <a:pt x="6230303" y="42863"/>
                </a:cubicBezTo>
                <a:cubicBezTo>
                  <a:pt x="6230303" y="52388"/>
                  <a:pt x="6237923" y="60008"/>
                  <a:pt x="6247448" y="60008"/>
                </a:cubicBezTo>
                <a:cubicBezTo>
                  <a:pt x="6256973" y="60008"/>
                  <a:pt x="6264593" y="52388"/>
                  <a:pt x="6264593" y="42863"/>
                </a:cubicBezTo>
                <a:cubicBezTo>
                  <a:pt x="6264593" y="33338"/>
                  <a:pt x="6256973" y="25718"/>
                  <a:pt x="6247448" y="25718"/>
                </a:cubicBezTo>
                <a:close/>
                <a:moveTo>
                  <a:pt x="6016943" y="25718"/>
                </a:moveTo>
                <a:cubicBezTo>
                  <a:pt x="6007418" y="25718"/>
                  <a:pt x="5999798" y="33338"/>
                  <a:pt x="5999798" y="42863"/>
                </a:cubicBezTo>
                <a:cubicBezTo>
                  <a:pt x="5999798" y="52388"/>
                  <a:pt x="6007418" y="60008"/>
                  <a:pt x="6016943" y="60008"/>
                </a:cubicBezTo>
                <a:cubicBezTo>
                  <a:pt x="6026468" y="60008"/>
                  <a:pt x="6034088" y="52388"/>
                  <a:pt x="6034088" y="42863"/>
                </a:cubicBezTo>
                <a:cubicBezTo>
                  <a:pt x="6034088" y="33338"/>
                  <a:pt x="6026468" y="25718"/>
                  <a:pt x="6016943" y="25718"/>
                </a:cubicBezTo>
                <a:close/>
                <a:moveTo>
                  <a:pt x="5169218" y="127635"/>
                </a:moveTo>
                <a:cubicBezTo>
                  <a:pt x="5151120" y="127635"/>
                  <a:pt x="5135880" y="142875"/>
                  <a:pt x="5135880" y="160973"/>
                </a:cubicBezTo>
                <a:cubicBezTo>
                  <a:pt x="5135880" y="179070"/>
                  <a:pt x="5151120" y="194310"/>
                  <a:pt x="5169218" y="194310"/>
                </a:cubicBezTo>
                <a:cubicBezTo>
                  <a:pt x="5187315" y="194310"/>
                  <a:pt x="5202555" y="179070"/>
                  <a:pt x="5202555" y="160973"/>
                </a:cubicBezTo>
                <a:cubicBezTo>
                  <a:pt x="5202555" y="142875"/>
                  <a:pt x="5187315" y="127635"/>
                  <a:pt x="5169218" y="127635"/>
                </a:cubicBezTo>
                <a:close/>
                <a:moveTo>
                  <a:pt x="5392103" y="127635"/>
                </a:moveTo>
                <a:cubicBezTo>
                  <a:pt x="5374005" y="127635"/>
                  <a:pt x="5358765" y="142875"/>
                  <a:pt x="5358765" y="160973"/>
                </a:cubicBezTo>
                <a:cubicBezTo>
                  <a:pt x="5358765" y="179070"/>
                  <a:pt x="5374005" y="194310"/>
                  <a:pt x="5392103" y="194310"/>
                </a:cubicBezTo>
                <a:cubicBezTo>
                  <a:pt x="5410200" y="194310"/>
                  <a:pt x="5425440" y="179070"/>
                  <a:pt x="5425440" y="160973"/>
                </a:cubicBezTo>
                <a:cubicBezTo>
                  <a:pt x="5425440" y="142875"/>
                  <a:pt x="5411153" y="127635"/>
                  <a:pt x="5392103" y="127635"/>
                </a:cubicBezTo>
                <a:close/>
                <a:moveTo>
                  <a:pt x="5615940" y="137160"/>
                </a:moveTo>
                <a:cubicBezTo>
                  <a:pt x="5602605" y="137160"/>
                  <a:pt x="5592128" y="147638"/>
                  <a:pt x="5592128" y="160973"/>
                </a:cubicBezTo>
                <a:cubicBezTo>
                  <a:pt x="5592128" y="174308"/>
                  <a:pt x="5602605" y="184785"/>
                  <a:pt x="5615940" y="184785"/>
                </a:cubicBezTo>
                <a:cubicBezTo>
                  <a:pt x="5629275" y="184785"/>
                  <a:pt x="5639753" y="174308"/>
                  <a:pt x="5639753" y="160973"/>
                </a:cubicBezTo>
                <a:cubicBezTo>
                  <a:pt x="5639753" y="147638"/>
                  <a:pt x="5629275" y="137160"/>
                  <a:pt x="5615940" y="137160"/>
                </a:cubicBezTo>
                <a:close/>
                <a:moveTo>
                  <a:pt x="5838825" y="144780"/>
                </a:moveTo>
                <a:cubicBezTo>
                  <a:pt x="5829300" y="144780"/>
                  <a:pt x="5821680" y="152400"/>
                  <a:pt x="5821680" y="161925"/>
                </a:cubicBezTo>
                <a:cubicBezTo>
                  <a:pt x="5821680" y="171450"/>
                  <a:pt x="5829300" y="179070"/>
                  <a:pt x="5838825" y="179070"/>
                </a:cubicBezTo>
                <a:cubicBezTo>
                  <a:pt x="5848350" y="179070"/>
                  <a:pt x="5855970" y="171450"/>
                  <a:pt x="5855970" y="161925"/>
                </a:cubicBezTo>
                <a:cubicBezTo>
                  <a:pt x="5855970" y="152400"/>
                  <a:pt x="5848350" y="144780"/>
                  <a:pt x="5838825" y="144780"/>
                </a:cubicBezTo>
                <a:close/>
                <a:moveTo>
                  <a:pt x="5951220" y="144780"/>
                </a:moveTo>
                <a:cubicBezTo>
                  <a:pt x="5941695" y="144780"/>
                  <a:pt x="5934075" y="152400"/>
                  <a:pt x="5934075" y="161925"/>
                </a:cubicBezTo>
                <a:cubicBezTo>
                  <a:pt x="5934075" y="171450"/>
                  <a:pt x="5941695" y="179070"/>
                  <a:pt x="5951220" y="179070"/>
                </a:cubicBezTo>
                <a:cubicBezTo>
                  <a:pt x="5960745" y="179070"/>
                  <a:pt x="5968365" y="171450"/>
                  <a:pt x="5968365" y="161925"/>
                </a:cubicBezTo>
                <a:cubicBezTo>
                  <a:pt x="5968365" y="152400"/>
                  <a:pt x="5960745" y="144780"/>
                  <a:pt x="5951220" y="144780"/>
                </a:cubicBezTo>
                <a:close/>
                <a:moveTo>
                  <a:pt x="5504498" y="132398"/>
                </a:moveTo>
                <a:cubicBezTo>
                  <a:pt x="5488305" y="132398"/>
                  <a:pt x="5475923" y="145733"/>
                  <a:pt x="5475923" y="160973"/>
                </a:cubicBezTo>
                <a:cubicBezTo>
                  <a:pt x="5475923" y="176213"/>
                  <a:pt x="5489258" y="189548"/>
                  <a:pt x="5504498" y="189548"/>
                </a:cubicBezTo>
                <a:cubicBezTo>
                  <a:pt x="5519738" y="189548"/>
                  <a:pt x="5533073" y="176213"/>
                  <a:pt x="5533073" y="160973"/>
                </a:cubicBezTo>
                <a:cubicBezTo>
                  <a:pt x="5533073" y="145733"/>
                  <a:pt x="5519738" y="132398"/>
                  <a:pt x="5504498" y="132398"/>
                </a:cubicBezTo>
                <a:close/>
                <a:moveTo>
                  <a:pt x="5727383" y="141923"/>
                </a:moveTo>
                <a:cubicBezTo>
                  <a:pt x="5716905" y="141923"/>
                  <a:pt x="5708333" y="150495"/>
                  <a:pt x="5708333" y="160973"/>
                </a:cubicBezTo>
                <a:cubicBezTo>
                  <a:pt x="5708333" y="171450"/>
                  <a:pt x="5716905" y="180023"/>
                  <a:pt x="5727383" y="180023"/>
                </a:cubicBezTo>
                <a:cubicBezTo>
                  <a:pt x="5737860" y="180023"/>
                  <a:pt x="5746433" y="171450"/>
                  <a:pt x="5746433" y="160973"/>
                </a:cubicBezTo>
                <a:cubicBezTo>
                  <a:pt x="5746433" y="150495"/>
                  <a:pt x="5737860" y="141923"/>
                  <a:pt x="5727383" y="141923"/>
                </a:cubicBezTo>
                <a:close/>
                <a:moveTo>
                  <a:pt x="6174105" y="144780"/>
                </a:moveTo>
                <a:cubicBezTo>
                  <a:pt x="6164580" y="144780"/>
                  <a:pt x="6156960" y="152400"/>
                  <a:pt x="6156960" y="161925"/>
                </a:cubicBezTo>
                <a:cubicBezTo>
                  <a:pt x="6156960" y="171450"/>
                  <a:pt x="6164580" y="179070"/>
                  <a:pt x="6174105" y="179070"/>
                </a:cubicBezTo>
                <a:cubicBezTo>
                  <a:pt x="6183630" y="179070"/>
                  <a:pt x="6191250" y="171450"/>
                  <a:pt x="6191250" y="161925"/>
                </a:cubicBezTo>
                <a:cubicBezTo>
                  <a:pt x="6191250" y="152400"/>
                  <a:pt x="6183630" y="144780"/>
                  <a:pt x="6174105" y="144780"/>
                </a:cubicBezTo>
                <a:close/>
                <a:moveTo>
                  <a:pt x="6286500" y="144780"/>
                </a:moveTo>
                <a:cubicBezTo>
                  <a:pt x="6276975" y="144780"/>
                  <a:pt x="6269355" y="152400"/>
                  <a:pt x="6269355" y="161925"/>
                </a:cubicBezTo>
                <a:cubicBezTo>
                  <a:pt x="6269355" y="171450"/>
                  <a:pt x="6276975" y="179070"/>
                  <a:pt x="6286500" y="179070"/>
                </a:cubicBezTo>
                <a:cubicBezTo>
                  <a:pt x="6296025" y="179070"/>
                  <a:pt x="6303645" y="171450"/>
                  <a:pt x="6303645" y="161925"/>
                </a:cubicBezTo>
                <a:cubicBezTo>
                  <a:pt x="6303645" y="152400"/>
                  <a:pt x="6295073" y="144780"/>
                  <a:pt x="6286500" y="144780"/>
                </a:cubicBezTo>
                <a:close/>
                <a:moveTo>
                  <a:pt x="6062663" y="144780"/>
                </a:moveTo>
                <a:cubicBezTo>
                  <a:pt x="6053138" y="144780"/>
                  <a:pt x="6045518" y="152400"/>
                  <a:pt x="6045518" y="161925"/>
                </a:cubicBezTo>
                <a:cubicBezTo>
                  <a:pt x="6045518" y="171450"/>
                  <a:pt x="6053138" y="179070"/>
                  <a:pt x="6062663" y="179070"/>
                </a:cubicBezTo>
                <a:cubicBezTo>
                  <a:pt x="6072188" y="179070"/>
                  <a:pt x="6079808" y="171450"/>
                  <a:pt x="6079808" y="161925"/>
                </a:cubicBezTo>
                <a:cubicBezTo>
                  <a:pt x="6079808" y="152400"/>
                  <a:pt x="6072188" y="144780"/>
                  <a:pt x="6062663" y="144780"/>
                </a:cubicBezTo>
                <a:close/>
                <a:moveTo>
                  <a:pt x="5280660" y="119063"/>
                </a:moveTo>
                <a:cubicBezTo>
                  <a:pt x="5256848" y="119063"/>
                  <a:pt x="5238750" y="138113"/>
                  <a:pt x="5238750" y="160973"/>
                </a:cubicBezTo>
                <a:cubicBezTo>
                  <a:pt x="5238750" y="183833"/>
                  <a:pt x="5257800" y="202883"/>
                  <a:pt x="5280660" y="202883"/>
                </a:cubicBezTo>
                <a:cubicBezTo>
                  <a:pt x="5304473" y="202883"/>
                  <a:pt x="5322570" y="183833"/>
                  <a:pt x="5322570" y="160973"/>
                </a:cubicBezTo>
                <a:cubicBezTo>
                  <a:pt x="5322570" y="138113"/>
                  <a:pt x="5304473" y="119063"/>
                  <a:pt x="5280660" y="119063"/>
                </a:cubicBezTo>
                <a:close/>
                <a:moveTo>
                  <a:pt x="5118735" y="251460"/>
                </a:moveTo>
                <a:cubicBezTo>
                  <a:pt x="5102543" y="251460"/>
                  <a:pt x="5090160" y="264795"/>
                  <a:pt x="5090160" y="280035"/>
                </a:cubicBezTo>
                <a:cubicBezTo>
                  <a:pt x="5090160" y="295275"/>
                  <a:pt x="5103495" y="308610"/>
                  <a:pt x="5118735" y="308610"/>
                </a:cubicBezTo>
                <a:cubicBezTo>
                  <a:pt x="5134928" y="308610"/>
                  <a:pt x="5147310" y="295275"/>
                  <a:pt x="5147310" y="280035"/>
                </a:cubicBezTo>
                <a:cubicBezTo>
                  <a:pt x="5147310" y="264795"/>
                  <a:pt x="5133975" y="251460"/>
                  <a:pt x="5118735" y="251460"/>
                </a:cubicBezTo>
                <a:close/>
                <a:moveTo>
                  <a:pt x="5249228" y="246698"/>
                </a:moveTo>
                <a:cubicBezTo>
                  <a:pt x="5231130" y="246698"/>
                  <a:pt x="5215890" y="261938"/>
                  <a:pt x="5215890" y="280035"/>
                </a:cubicBezTo>
                <a:cubicBezTo>
                  <a:pt x="5215890" y="298133"/>
                  <a:pt x="5231130" y="313373"/>
                  <a:pt x="5249228" y="313373"/>
                </a:cubicBezTo>
                <a:cubicBezTo>
                  <a:pt x="5267325" y="313373"/>
                  <a:pt x="5282565" y="298133"/>
                  <a:pt x="5282565" y="280035"/>
                </a:cubicBezTo>
                <a:cubicBezTo>
                  <a:pt x="5282565" y="261938"/>
                  <a:pt x="5267325" y="246698"/>
                  <a:pt x="5249228" y="246698"/>
                </a:cubicBezTo>
                <a:close/>
                <a:moveTo>
                  <a:pt x="5590223" y="251460"/>
                </a:moveTo>
                <a:cubicBezTo>
                  <a:pt x="5574030" y="251460"/>
                  <a:pt x="5561648" y="264795"/>
                  <a:pt x="5561648" y="280035"/>
                </a:cubicBezTo>
                <a:cubicBezTo>
                  <a:pt x="5561648" y="295275"/>
                  <a:pt x="5574983" y="308610"/>
                  <a:pt x="5590223" y="308610"/>
                </a:cubicBezTo>
                <a:cubicBezTo>
                  <a:pt x="5605463" y="308610"/>
                  <a:pt x="5618798" y="295275"/>
                  <a:pt x="5618798" y="280035"/>
                </a:cubicBezTo>
                <a:cubicBezTo>
                  <a:pt x="5618798" y="264795"/>
                  <a:pt x="5605463" y="251460"/>
                  <a:pt x="5590223" y="251460"/>
                </a:cubicBezTo>
                <a:close/>
                <a:moveTo>
                  <a:pt x="5816918" y="260985"/>
                </a:moveTo>
                <a:cubicBezTo>
                  <a:pt x="5806440" y="260985"/>
                  <a:pt x="5797868" y="269558"/>
                  <a:pt x="5797868" y="280035"/>
                </a:cubicBezTo>
                <a:cubicBezTo>
                  <a:pt x="5797868" y="290513"/>
                  <a:pt x="5806440" y="299085"/>
                  <a:pt x="5816918" y="299085"/>
                </a:cubicBezTo>
                <a:cubicBezTo>
                  <a:pt x="5827395" y="299085"/>
                  <a:pt x="5835968" y="290513"/>
                  <a:pt x="5835968" y="280035"/>
                </a:cubicBezTo>
                <a:cubicBezTo>
                  <a:pt x="5835968" y="269558"/>
                  <a:pt x="5828348" y="260985"/>
                  <a:pt x="5816918" y="260985"/>
                </a:cubicBezTo>
                <a:close/>
                <a:moveTo>
                  <a:pt x="5931218" y="263843"/>
                </a:moveTo>
                <a:cubicBezTo>
                  <a:pt x="5921693" y="263843"/>
                  <a:pt x="5914073" y="271463"/>
                  <a:pt x="5914073" y="280988"/>
                </a:cubicBezTo>
                <a:cubicBezTo>
                  <a:pt x="5914073" y="290513"/>
                  <a:pt x="5921693" y="298133"/>
                  <a:pt x="5931218" y="298133"/>
                </a:cubicBezTo>
                <a:cubicBezTo>
                  <a:pt x="5940743" y="298133"/>
                  <a:pt x="5948363" y="290513"/>
                  <a:pt x="5948363" y="280988"/>
                </a:cubicBezTo>
                <a:cubicBezTo>
                  <a:pt x="5948363" y="271463"/>
                  <a:pt x="5940743" y="263843"/>
                  <a:pt x="5931218" y="263843"/>
                </a:cubicBezTo>
                <a:close/>
                <a:moveTo>
                  <a:pt x="5475923" y="246698"/>
                </a:moveTo>
                <a:cubicBezTo>
                  <a:pt x="5457825" y="246698"/>
                  <a:pt x="5442585" y="261938"/>
                  <a:pt x="5442585" y="280035"/>
                </a:cubicBezTo>
                <a:cubicBezTo>
                  <a:pt x="5442585" y="298133"/>
                  <a:pt x="5457825" y="313373"/>
                  <a:pt x="5475923" y="313373"/>
                </a:cubicBezTo>
                <a:cubicBezTo>
                  <a:pt x="5494020" y="313373"/>
                  <a:pt x="5509260" y="298133"/>
                  <a:pt x="5509260" y="280035"/>
                </a:cubicBezTo>
                <a:cubicBezTo>
                  <a:pt x="5509260" y="261938"/>
                  <a:pt x="5494973" y="246698"/>
                  <a:pt x="5475923" y="246698"/>
                </a:cubicBezTo>
                <a:close/>
                <a:moveTo>
                  <a:pt x="5703570" y="256223"/>
                </a:moveTo>
                <a:cubicBezTo>
                  <a:pt x="5690235" y="256223"/>
                  <a:pt x="5679758" y="266700"/>
                  <a:pt x="5679758" y="280035"/>
                </a:cubicBezTo>
                <a:cubicBezTo>
                  <a:pt x="5679758" y="293370"/>
                  <a:pt x="5690235" y="303848"/>
                  <a:pt x="5703570" y="303848"/>
                </a:cubicBezTo>
                <a:cubicBezTo>
                  <a:pt x="5716905" y="303848"/>
                  <a:pt x="5727383" y="293370"/>
                  <a:pt x="5727383" y="280035"/>
                </a:cubicBezTo>
                <a:cubicBezTo>
                  <a:pt x="5727383" y="266700"/>
                  <a:pt x="5716905" y="256223"/>
                  <a:pt x="5703570" y="256223"/>
                </a:cubicBezTo>
                <a:close/>
                <a:moveTo>
                  <a:pt x="6157913" y="263843"/>
                </a:moveTo>
                <a:cubicBezTo>
                  <a:pt x="6148388" y="263843"/>
                  <a:pt x="6140768" y="271463"/>
                  <a:pt x="6140768" y="280988"/>
                </a:cubicBezTo>
                <a:cubicBezTo>
                  <a:pt x="6140768" y="290513"/>
                  <a:pt x="6148388" y="298133"/>
                  <a:pt x="6157913" y="298133"/>
                </a:cubicBezTo>
                <a:cubicBezTo>
                  <a:pt x="6167438" y="298133"/>
                  <a:pt x="6175058" y="290513"/>
                  <a:pt x="6175058" y="280988"/>
                </a:cubicBezTo>
                <a:cubicBezTo>
                  <a:pt x="6175058" y="271463"/>
                  <a:pt x="6167438" y="263843"/>
                  <a:pt x="6157913" y="263843"/>
                </a:cubicBezTo>
                <a:close/>
                <a:moveTo>
                  <a:pt x="6272213" y="263843"/>
                </a:moveTo>
                <a:cubicBezTo>
                  <a:pt x="6262688" y="263843"/>
                  <a:pt x="6255068" y="271463"/>
                  <a:pt x="6255068" y="280988"/>
                </a:cubicBezTo>
                <a:cubicBezTo>
                  <a:pt x="6255068" y="290513"/>
                  <a:pt x="6262688" y="298133"/>
                  <a:pt x="6272213" y="298133"/>
                </a:cubicBezTo>
                <a:cubicBezTo>
                  <a:pt x="6281738" y="298133"/>
                  <a:pt x="6289358" y="290513"/>
                  <a:pt x="6289358" y="280988"/>
                </a:cubicBezTo>
                <a:cubicBezTo>
                  <a:pt x="6289358" y="271463"/>
                  <a:pt x="6281738" y="263843"/>
                  <a:pt x="6272213" y="263843"/>
                </a:cubicBezTo>
                <a:close/>
                <a:moveTo>
                  <a:pt x="6044565" y="263843"/>
                </a:moveTo>
                <a:cubicBezTo>
                  <a:pt x="6035040" y="263843"/>
                  <a:pt x="6027420" y="271463"/>
                  <a:pt x="6027420" y="280988"/>
                </a:cubicBezTo>
                <a:cubicBezTo>
                  <a:pt x="6027420" y="290513"/>
                  <a:pt x="6035040" y="298133"/>
                  <a:pt x="6044565" y="298133"/>
                </a:cubicBezTo>
                <a:cubicBezTo>
                  <a:pt x="6054090" y="298133"/>
                  <a:pt x="6061710" y="290513"/>
                  <a:pt x="6061710" y="280988"/>
                </a:cubicBezTo>
                <a:cubicBezTo>
                  <a:pt x="6061710" y="271463"/>
                  <a:pt x="6054090" y="263843"/>
                  <a:pt x="6044565" y="263843"/>
                </a:cubicBezTo>
                <a:close/>
                <a:moveTo>
                  <a:pt x="5362575" y="238125"/>
                </a:moveTo>
                <a:cubicBezTo>
                  <a:pt x="5338763" y="238125"/>
                  <a:pt x="5320665" y="257175"/>
                  <a:pt x="5320665" y="280035"/>
                </a:cubicBezTo>
                <a:cubicBezTo>
                  <a:pt x="5320665" y="302895"/>
                  <a:pt x="5339715" y="321945"/>
                  <a:pt x="5362575" y="321945"/>
                </a:cubicBezTo>
                <a:cubicBezTo>
                  <a:pt x="5386388" y="321945"/>
                  <a:pt x="5404485" y="302895"/>
                  <a:pt x="5404485" y="280035"/>
                </a:cubicBezTo>
                <a:cubicBezTo>
                  <a:pt x="5404485" y="257175"/>
                  <a:pt x="5386388" y="238125"/>
                  <a:pt x="5362575" y="238125"/>
                </a:cubicBezTo>
                <a:close/>
                <a:moveTo>
                  <a:pt x="3828098" y="18098"/>
                </a:moveTo>
                <a:cubicBezTo>
                  <a:pt x="3814763" y="18098"/>
                  <a:pt x="3804285" y="28575"/>
                  <a:pt x="3804285" y="41910"/>
                </a:cubicBezTo>
                <a:cubicBezTo>
                  <a:pt x="3804285" y="55245"/>
                  <a:pt x="3814763" y="65723"/>
                  <a:pt x="3828098" y="65723"/>
                </a:cubicBezTo>
                <a:cubicBezTo>
                  <a:pt x="3841433" y="65723"/>
                  <a:pt x="3851910" y="55245"/>
                  <a:pt x="3851910" y="41910"/>
                </a:cubicBezTo>
                <a:cubicBezTo>
                  <a:pt x="3851910" y="28575"/>
                  <a:pt x="3841433" y="18098"/>
                  <a:pt x="3828098" y="18098"/>
                </a:cubicBezTo>
                <a:close/>
                <a:moveTo>
                  <a:pt x="3943350" y="13335"/>
                </a:moveTo>
                <a:cubicBezTo>
                  <a:pt x="3927158" y="13335"/>
                  <a:pt x="3914775" y="26670"/>
                  <a:pt x="3914775" y="41910"/>
                </a:cubicBezTo>
                <a:cubicBezTo>
                  <a:pt x="3914775" y="57150"/>
                  <a:pt x="3928110" y="70485"/>
                  <a:pt x="3943350" y="70485"/>
                </a:cubicBezTo>
                <a:cubicBezTo>
                  <a:pt x="3958590" y="70485"/>
                  <a:pt x="3971925" y="57150"/>
                  <a:pt x="3971925" y="41910"/>
                </a:cubicBezTo>
                <a:cubicBezTo>
                  <a:pt x="3971925" y="26670"/>
                  <a:pt x="3959543" y="13335"/>
                  <a:pt x="3943350" y="13335"/>
                </a:cubicBezTo>
                <a:close/>
                <a:moveTo>
                  <a:pt x="4289108" y="8573"/>
                </a:moveTo>
                <a:cubicBezTo>
                  <a:pt x="4271010" y="8573"/>
                  <a:pt x="4255770" y="23813"/>
                  <a:pt x="4255770" y="41910"/>
                </a:cubicBezTo>
                <a:cubicBezTo>
                  <a:pt x="4255770" y="60008"/>
                  <a:pt x="4271010" y="75248"/>
                  <a:pt x="4289108" y="75248"/>
                </a:cubicBezTo>
                <a:cubicBezTo>
                  <a:pt x="4307205" y="75248"/>
                  <a:pt x="4322445" y="60008"/>
                  <a:pt x="4322445" y="41910"/>
                </a:cubicBezTo>
                <a:cubicBezTo>
                  <a:pt x="4322445" y="23813"/>
                  <a:pt x="4307205" y="8573"/>
                  <a:pt x="4289108" y="8573"/>
                </a:cubicBezTo>
                <a:close/>
                <a:moveTo>
                  <a:pt x="4519613" y="18098"/>
                </a:moveTo>
                <a:cubicBezTo>
                  <a:pt x="4506278" y="18098"/>
                  <a:pt x="4495800" y="28575"/>
                  <a:pt x="4495800" y="41910"/>
                </a:cubicBezTo>
                <a:cubicBezTo>
                  <a:pt x="4495800" y="55245"/>
                  <a:pt x="4506278" y="65723"/>
                  <a:pt x="4519613" y="65723"/>
                </a:cubicBezTo>
                <a:cubicBezTo>
                  <a:pt x="4532948" y="65723"/>
                  <a:pt x="4543425" y="55245"/>
                  <a:pt x="4543425" y="41910"/>
                </a:cubicBezTo>
                <a:cubicBezTo>
                  <a:pt x="4543425" y="28575"/>
                  <a:pt x="4532948" y="18098"/>
                  <a:pt x="4519613" y="18098"/>
                </a:cubicBezTo>
                <a:close/>
                <a:moveTo>
                  <a:pt x="4634865" y="22860"/>
                </a:moveTo>
                <a:cubicBezTo>
                  <a:pt x="4624388" y="22860"/>
                  <a:pt x="4615815" y="31433"/>
                  <a:pt x="4615815" y="41910"/>
                </a:cubicBezTo>
                <a:cubicBezTo>
                  <a:pt x="4615815" y="52388"/>
                  <a:pt x="4624388" y="60960"/>
                  <a:pt x="4634865" y="60960"/>
                </a:cubicBezTo>
                <a:cubicBezTo>
                  <a:pt x="4645343" y="60960"/>
                  <a:pt x="4653915" y="52388"/>
                  <a:pt x="4653915" y="41910"/>
                </a:cubicBezTo>
                <a:cubicBezTo>
                  <a:pt x="4653915" y="31433"/>
                  <a:pt x="4645343" y="22860"/>
                  <a:pt x="4634865" y="22860"/>
                </a:cubicBezTo>
                <a:close/>
                <a:moveTo>
                  <a:pt x="4058603" y="8573"/>
                </a:moveTo>
                <a:cubicBezTo>
                  <a:pt x="4040505" y="8573"/>
                  <a:pt x="4025265" y="23813"/>
                  <a:pt x="4025265" y="41910"/>
                </a:cubicBezTo>
                <a:cubicBezTo>
                  <a:pt x="4025265" y="60008"/>
                  <a:pt x="4040505" y="75248"/>
                  <a:pt x="4058603" y="75248"/>
                </a:cubicBezTo>
                <a:cubicBezTo>
                  <a:pt x="4076700" y="75248"/>
                  <a:pt x="4091940" y="60008"/>
                  <a:pt x="4091940" y="41910"/>
                </a:cubicBezTo>
                <a:cubicBezTo>
                  <a:pt x="4091940" y="23813"/>
                  <a:pt x="4077653" y="8573"/>
                  <a:pt x="4058603" y="8573"/>
                </a:cubicBezTo>
                <a:close/>
                <a:moveTo>
                  <a:pt x="4404360" y="13335"/>
                </a:moveTo>
                <a:cubicBezTo>
                  <a:pt x="4388168" y="13335"/>
                  <a:pt x="4375785" y="26670"/>
                  <a:pt x="4375785" y="41910"/>
                </a:cubicBezTo>
                <a:cubicBezTo>
                  <a:pt x="4375785" y="57150"/>
                  <a:pt x="4389120" y="70485"/>
                  <a:pt x="4404360" y="70485"/>
                </a:cubicBezTo>
                <a:cubicBezTo>
                  <a:pt x="4419600" y="70485"/>
                  <a:pt x="4432935" y="57150"/>
                  <a:pt x="4432935" y="41910"/>
                </a:cubicBezTo>
                <a:cubicBezTo>
                  <a:pt x="4432935" y="26670"/>
                  <a:pt x="4420553" y="13335"/>
                  <a:pt x="4404360" y="13335"/>
                </a:cubicBezTo>
                <a:close/>
                <a:moveTo>
                  <a:pt x="4865370" y="25718"/>
                </a:moveTo>
                <a:cubicBezTo>
                  <a:pt x="4855845" y="25718"/>
                  <a:pt x="4848225" y="33338"/>
                  <a:pt x="4848225" y="42863"/>
                </a:cubicBezTo>
                <a:cubicBezTo>
                  <a:pt x="4848225" y="52388"/>
                  <a:pt x="4855845" y="60008"/>
                  <a:pt x="4865370" y="60008"/>
                </a:cubicBezTo>
                <a:cubicBezTo>
                  <a:pt x="4874895" y="60008"/>
                  <a:pt x="4882515" y="52388"/>
                  <a:pt x="4882515" y="42863"/>
                </a:cubicBezTo>
                <a:cubicBezTo>
                  <a:pt x="4882515" y="33338"/>
                  <a:pt x="4874895" y="25718"/>
                  <a:pt x="4865370" y="25718"/>
                </a:cubicBezTo>
                <a:close/>
                <a:moveTo>
                  <a:pt x="4980623" y="25718"/>
                </a:moveTo>
                <a:cubicBezTo>
                  <a:pt x="4971098" y="25718"/>
                  <a:pt x="4963478" y="33338"/>
                  <a:pt x="4963478" y="42863"/>
                </a:cubicBezTo>
                <a:cubicBezTo>
                  <a:pt x="4963478" y="52388"/>
                  <a:pt x="4971098" y="60008"/>
                  <a:pt x="4980623" y="60008"/>
                </a:cubicBezTo>
                <a:cubicBezTo>
                  <a:pt x="4990148" y="60008"/>
                  <a:pt x="4997768" y="52388"/>
                  <a:pt x="4997768" y="42863"/>
                </a:cubicBezTo>
                <a:cubicBezTo>
                  <a:pt x="4997768" y="33338"/>
                  <a:pt x="4990148" y="25718"/>
                  <a:pt x="4980623" y="25718"/>
                </a:cubicBezTo>
                <a:close/>
                <a:moveTo>
                  <a:pt x="4750118" y="25718"/>
                </a:moveTo>
                <a:cubicBezTo>
                  <a:pt x="4740593" y="25718"/>
                  <a:pt x="4732973" y="33338"/>
                  <a:pt x="4732973" y="42863"/>
                </a:cubicBezTo>
                <a:cubicBezTo>
                  <a:pt x="4732973" y="52388"/>
                  <a:pt x="4740593" y="60008"/>
                  <a:pt x="4750118" y="60008"/>
                </a:cubicBezTo>
                <a:cubicBezTo>
                  <a:pt x="4759643" y="60008"/>
                  <a:pt x="4767263" y="52388"/>
                  <a:pt x="4767263" y="42863"/>
                </a:cubicBezTo>
                <a:cubicBezTo>
                  <a:pt x="4767263" y="33338"/>
                  <a:pt x="4759643" y="25718"/>
                  <a:pt x="4750118" y="25718"/>
                </a:cubicBezTo>
                <a:close/>
                <a:moveTo>
                  <a:pt x="4173855" y="0"/>
                </a:moveTo>
                <a:cubicBezTo>
                  <a:pt x="4150043" y="0"/>
                  <a:pt x="4131945" y="19050"/>
                  <a:pt x="4131945" y="41910"/>
                </a:cubicBezTo>
                <a:cubicBezTo>
                  <a:pt x="4131945" y="64770"/>
                  <a:pt x="4150995" y="83820"/>
                  <a:pt x="4173855" y="83820"/>
                </a:cubicBezTo>
                <a:cubicBezTo>
                  <a:pt x="4196715" y="83820"/>
                  <a:pt x="4215765" y="64770"/>
                  <a:pt x="4215765" y="41910"/>
                </a:cubicBezTo>
                <a:cubicBezTo>
                  <a:pt x="4215765" y="19050"/>
                  <a:pt x="4197668" y="0"/>
                  <a:pt x="4173855" y="0"/>
                </a:cubicBezTo>
                <a:close/>
                <a:moveTo>
                  <a:pt x="4387215" y="119063"/>
                </a:moveTo>
                <a:cubicBezTo>
                  <a:pt x="4363403" y="119063"/>
                  <a:pt x="4345305" y="138113"/>
                  <a:pt x="4345305" y="160973"/>
                </a:cubicBezTo>
                <a:cubicBezTo>
                  <a:pt x="4345305" y="183833"/>
                  <a:pt x="4364355" y="202883"/>
                  <a:pt x="4387215" y="202883"/>
                </a:cubicBezTo>
                <a:cubicBezTo>
                  <a:pt x="4410075" y="202883"/>
                  <a:pt x="4429125" y="183833"/>
                  <a:pt x="4429125" y="160973"/>
                </a:cubicBezTo>
                <a:cubicBezTo>
                  <a:pt x="4429125" y="138113"/>
                  <a:pt x="4410075" y="119063"/>
                  <a:pt x="4387215" y="119063"/>
                </a:cubicBezTo>
                <a:close/>
                <a:moveTo>
                  <a:pt x="3826193" y="141923"/>
                </a:moveTo>
                <a:cubicBezTo>
                  <a:pt x="3815715" y="142875"/>
                  <a:pt x="3808095" y="152400"/>
                  <a:pt x="3809048" y="162878"/>
                </a:cubicBezTo>
                <a:cubicBezTo>
                  <a:pt x="3810000" y="173355"/>
                  <a:pt x="3819525" y="180975"/>
                  <a:pt x="3830003" y="180023"/>
                </a:cubicBezTo>
                <a:cubicBezTo>
                  <a:pt x="3840480" y="179070"/>
                  <a:pt x="3848100" y="169545"/>
                  <a:pt x="3847148" y="159068"/>
                </a:cubicBezTo>
                <a:cubicBezTo>
                  <a:pt x="3846195" y="149543"/>
                  <a:pt x="3837623" y="141923"/>
                  <a:pt x="3826193" y="141923"/>
                </a:cubicBezTo>
                <a:close/>
                <a:moveTo>
                  <a:pt x="3939540" y="137160"/>
                </a:moveTo>
                <a:cubicBezTo>
                  <a:pt x="3926205" y="137160"/>
                  <a:pt x="3915728" y="147638"/>
                  <a:pt x="3915728" y="160973"/>
                </a:cubicBezTo>
                <a:cubicBezTo>
                  <a:pt x="3915728" y="174308"/>
                  <a:pt x="3926205" y="184785"/>
                  <a:pt x="3939540" y="184785"/>
                </a:cubicBezTo>
                <a:cubicBezTo>
                  <a:pt x="3952875" y="184785"/>
                  <a:pt x="3963353" y="174308"/>
                  <a:pt x="3963353" y="160973"/>
                </a:cubicBezTo>
                <a:cubicBezTo>
                  <a:pt x="3963353" y="147638"/>
                  <a:pt x="3952875" y="137160"/>
                  <a:pt x="3939540" y="137160"/>
                </a:cubicBezTo>
                <a:close/>
                <a:moveTo>
                  <a:pt x="4163378" y="127635"/>
                </a:moveTo>
                <a:cubicBezTo>
                  <a:pt x="4145280" y="127635"/>
                  <a:pt x="4130040" y="142875"/>
                  <a:pt x="4130040" y="160973"/>
                </a:cubicBezTo>
                <a:cubicBezTo>
                  <a:pt x="4130040" y="179070"/>
                  <a:pt x="4145280" y="194310"/>
                  <a:pt x="4163378" y="194310"/>
                </a:cubicBezTo>
                <a:cubicBezTo>
                  <a:pt x="4181475" y="194310"/>
                  <a:pt x="4196715" y="179070"/>
                  <a:pt x="4196715" y="160973"/>
                </a:cubicBezTo>
                <a:cubicBezTo>
                  <a:pt x="4196715" y="142875"/>
                  <a:pt x="4181475" y="127635"/>
                  <a:pt x="4163378" y="127635"/>
                </a:cubicBezTo>
                <a:close/>
                <a:moveTo>
                  <a:pt x="4610100" y="132398"/>
                </a:moveTo>
                <a:cubicBezTo>
                  <a:pt x="4593908" y="132398"/>
                  <a:pt x="4581525" y="145733"/>
                  <a:pt x="4581525" y="160973"/>
                </a:cubicBezTo>
                <a:cubicBezTo>
                  <a:pt x="4581525" y="176213"/>
                  <a:pt x="4594860" y="189548"/>
                  <a:pt x="4610100" y="189548"/>
                </a:cubicBezTo>
                <a:cubicBezTo>
                  <a:pt x="4626293" y="189548"/>
                  <a:pt x="4638675" y="176213"/>
                  <a:pt x="4638675" y="160973"/>
                </a:cubicBezTo>
                <a:cubicBezTo>
                  <a:pt x="4638675" y="145733"/>
                  <a:pt x="4626293" y="132398"/>
                  <a:pt x="4610100" y="132398"/>
                </a:cubicBezTo>
                <a:close/>
                <a:moveTo>
                  <a:pt x="4722495" y="137160"/>
                </a:moveTo>
                <a:cubicBezTo>
                  <a:pt x="4709160" y="137160"/>
                  <a:pt x="4698683" y="147638"/>
                  <a:pt x="4698683" y="160973"/>
                </a:cubicBezTo>
                <a:cubicBezTo>
                  <a:pt x="4698683" y="174308"/>
                  <a:pt x="4709160" y="184785"/>
                  <a:pt x="4722495" y="184785"/>
                </a:cubicBezTo>
                <a:cubicBezTo>
                  <a:pt x="4735830" y="184785"/>
                  <a:pt x="4746308" y="174308"/>
                  <a:pt x="4746308" y="160973"/>
                </a:cubicBezTo>
                <a:cubicBezTo>
                  <a:pt x="4746308" y="147638"/>
                  <a:pt x="4734878" y="137160"/>
                  <a:pt x="4722495" y="137160"/>
                </a:cubicBezTo>
                <a:close/>
                <a:moveTo>
                  <a:pt x="4051935" y="132398"/>
                </a:moveTo>
                <a:cubicBezTo>
                  <a:pt x="4035743" y="132398"/>
                  <a:pt x="4023360" y="145733"/>
                  <a:pt x="4023360" y="160973"/>
                </a:cubicBezTo>
                <a:cubicBezTo>
                  <a:pt x="4023360" y="176213"/>
                  <a:pt x="4036695" y="189548"/>
                  <a:pt x="4051935" y="189548"/>
                </a:cubicBezTo>
                <a:cubicBezTo>
                  <a:pt x="4068128" y="189548"/>
                  <a:pt x="4080510" y="176213"/>
                  <a:pt x="4080510" y="160973"/>
                </a:cubicBezTo>
                <a:cubicBezTo>
                  <a:pt x="4080510" y="145733"/>
                  <a:pt x="4067175" y="132398"/>
                  <a:pt x="4051935" y="132398"/>
                </a:cubicBezTo>
                <a:close/>
                <a:moveTo>
                  <a:pt x="4498658" y="127635"/>
                </a:moveTo>
                <a:cubicBezTo>
                  <a:pt x="4480560" y="127635"/>
                  <a:pt x="4465320" y="142875"/>
                  <a:pt x="4465320" y="160973"/>
                </a:cubicBezTo>
                <a:cubicBezTo>
                  <a:pt x="4465320" y="179070"/>
                  <a:pt x="4480560" y="194310"/>
                  <a:pt x="4498658" y="194310"/>
                </a:cubicBezTo>
                <a:cubicBezTo>
                  <a:pt x="4516755" y="194310"/>
                  <a:pt x="4531995" y="179070"/>
                  <a:pt x="4531995" y="160973"/>
                </a:cubicBezTo>
                <a:cubicBezTo>
                  <a:pt x="4531995" y="142875"/>
                  <a:pt x="4516755" y="127635"/>
                  <a:pt x="4498658" y="127635"/>
                </a:cubicBezTo>
                <a:close/>
                <a:moveTo>
                  <a:pt x="4945380" y="144780"/>
                </a:moveTo>
                <a:cubicBezTo>
                  <a:pt x="4935855" y="144780"/>
                  <a:pt x="4928235" y="152400"/>
                  <a:pt x="4928235" y="161925"/>
                </a:cubicBezTo>
                <a:cubicBezTo>
                  <a:pt x="4928235" y="171450"/>
                  <a:pt x="4935855" y="179070"/>
                  <a:pt x="4945380" y="179070"/>
                </a:cubicBezTo>
                <a:cubicBezTo>
                  <a:pt x="4954905" y="179070"/>
                  <a:pt x="4962525" y="171450"/>
                  <a:pt x="4962525" y="161925"/>
                </a:cubicBezTo>
                <a:cubicBezTo>
                  <a:pt x="4962525" y="152400"/>
                  <a:pt x="4954905" y="144780"/>
                  <a:pt x="4945380" y="144780"/>
                </a:cubicBezTo>
                <a:close/>
                <a:moveTo>
                  <a:pt x="5056823" y="144780"/>
                </a:moveTo>
                <a:cubicBezTo>
                  <a:pt x="5047298" y="144780"/>
                  <a:pt x="5039678" y="152400"/>
                  <a:pt x="5039678" y="161925"/>
                </a:cubicBezTo>
                <a:cubicBezTo>
                  <a:pt x="5039678" y="171450"/>
                  <a:pt x="5047298" y="179070"/>
                  <a:pt x="5056823" y="179070"/>
                </a:cubicBezTo>
                <a:cubicBezTo>
                  <a:pt x="5066348" y="179070"/>
                  <a:pt x="5073968" y="171450"/>
                  <a:pt x="5073968" y="161925"/>
                </a:cubicBezTo>
                <a:cubicBezTo>
                  <a:pt x="5073968" y="152400"/>
                  <a:pt x="5066348" y="144780"/>
                  <a:pt x="5056823" y="144780"/>
                </a:cubicBezTo>
                <a:close/>
                <a:moveTo>
                  <a:pt x="4833938" y="141923"/>
                </a:moveTo>
                <a:cubicBezTo>
                  <a:pt x="4823460" y="141923"/>
                  <a:pt x="4814888" y="150495"/>
                  <a:pt x="4814888" y="160973"/>
                </a:cubicBezTo>
                <a:cubicBezTo>
                  <a:pt x="4814888" y="171450"/>
                  <a:pt x="4823460" y="180023"/>
                  <a:pt x="4833938" y="180023"/>
                </a:cubicBezTo>
                <a:cubicBezTo>
                  <a:pt x="4844415" y="180023"/>
                  <a:pt x="4852988" y="171450"/>
                  <a:pt x="4852988" y="160973"/>
                </a:cubicBezTo>
                <a:cubicBezTo>
                  <a:pt x="4852988" y="150495"/>
                  <a:pt x="4844415" y="141923"/>
                  <a:pt x="4833938" y="141923"/>
                </a:cubicBezTo>
                <a:close/>
                <a:moveTo>
                  <a:pt x="4274820" y="119063"/>
                </a:moveTo>
                <a:cubicBezTo>
                  <a:pt x="4251008" y="119063"/>
                  <a:pt x="4232910" y="138113"/>
                  <a:pt x="4232910" y="160973"/>
                </a:cubicBezTo>
                <a:cubicBezTo>
                  <a:pt x="4232910" y="183833"/>
                  <a:pt x="4251960" y="202883"/>
                  <a:pt x="4274820" y="202883"/>
                </a:cubicBezTo>
                <a:cubicBezTo>
                  <a:pt x="4297680" y="202883"/>
                  <a:pt x="4316730" y="183833"/>
                  <a:pt x="4316730" y="160973"/>
                </a:cubicBezTo>
                <a:cubicBezTo>
                  <a:pt x="4316730" y="138113"/>
                  <a:pt x="4298633" y="119063"/>
                  <a:pt x="4274820" y="119063"/>
                </a:cubicBezTo>
                <a:close/>
                <a:moveTo>
                  <a:pt x="3828098" y="263843"/>
                </a:moveTo>
                <a:cubicBezTo>
                  <a:pt x="3818573" y="263843"/>
                  <a:pt x="3810953" y="271463"/>
                  <a:pt x="3810953" y="280988"/>
                </a:cubicBezTo>
                <a:cubicBezTo>
                  <a:pt x="3810953" y="290513"/>
                  <a:pt x="3818573" y="298133"/>
                  <a:pt x="3828098" y="298133"/>
                </a:cubicBezTo>
                <a:cubicBezTo>
                  <a:pt x="3837623" y="298133"/>
                  <a:pt x="3845243" y="290513"/>
                  <a:pt x="3845243" y="280988"/>
                </a:cubicBezTo>
                <a:cubicBezTo>
                  <a:pt x="3845243" y="271463"/>
                  <a:pt x="3837623" y="263843"/>
                  <a:pt x="3828098" y="263843"/>
                </a:cubicBezTo>
                <a:close/>
                <a:moveTo>
                  <a:pt x="3958590" y="260985"/>
                </a:moveTo>
                <a:cubicBezTo>
                  <a:pt x="3948113" y="260985"/>
                  <a:pt x="3939540" y="269558"/>
                  <a:pt x="3939540" y="280035"/>
                </a:cubicBezTo>
                <a:cubicBezTo>
                  <a:pt x="3939540" y="290513"/>
                  <a:pt x="3948113" y="299085"/>
                  <a:pt x="3958590" y="299085"/>
                </a:cubicBezTo>
                <a:cubicBezTo>
                  <a:pt x="3969068" y="299085"/>
                  <a:pt x="3977640" y="290513"/>
                  <a:pt x="3977640" y="280035"/>
                </a:cubicBezTo>
                <a:cubicBezTo>
                  <a:pt x="3977640" y="269558"/>
                  <a:pt x="3969068" y="260985"/>
                  <a:pt x="3958590" y="260985"/>
                </a:cubicBezTo>
                <a:close/>
                <a:moveTo>
                  <a:pt x="4299585" y="246698"/>
                </a:moveTo>
                <a:cubicBezTo>
                  <a:pt x="4281488" y="246698"/>
                  <a:pt x="4266248" y="261938"/>
                  <a:pt x="4266248" y="280035"/>
                </a:cubicBezTo>
                <a:cubicBezTo>
                  <a:pt x="4266248" y="298133"/>
                  <a:pt x="4281488" y="313373"/>
                  <a:pt x="4299585" y="313373"/>
                </a:cubicBezTo>
                <a:cubicBezTo>
                  <a:pt x="4317683" y="313373"/>
                  <a:pt x="4332923" y="298133"/>
                  <a:pt x="4332923" y="280035"/>
                </a:cubicBezTo>
                <a:cubicBezTo>
                  <a:pt x="4332923" y="261938"/>
                  <a:pt x="4318635" y="246698"/>
                  <a:pt x="4299585" y="246698"/>
                </a:cubicBezTo>
                <a:close/>
                <a:moveTo>
                  <a:pt x="4527233" y="246698"/>
                </a:moveTo>
                <a:cubicBezTo>
                  <a:pt x="4509135" y="246698"/>
                  <a:pt x="4493895" y="261938"/>
                  <a:pt x="4493895" y="280035"/>
                </a:cubicBezTo>
                <a:cubicBezTo>
                  <a:pt x="4493895" y="298133"/>
                  <a:pt x="4509135" y="313373"/>
                  <a:pt x="4527233" y="313373"/>
                </a:cubicBezTo>
                <a:cubicBezTo>
                  <a:pt x="4545330" y="313373"/>
                  <a:pt x="4560570" y="298133"/>
                  <a:pt x="4560570" y="280035"/>
                </a:cubicBezTo>
                <a:cubicBezTo>
                  <a:pt x="4560570" y="261938"/>
                  <a:pt x="4545330" y="246698"/>
                  <a:pt x="4527233" y="246698"/>
                </a:cubicBezTo>
                <a:close/>
                <a:moveTo>
                  <a:pt x="4640580" y="251460"/>
                </a:moveTo>
                <a:cubicBezTo>
                  <a:pt x="4624388" y="251460"/>
                  <a:pt x="4612005" y="264795"/>
                  <a:pt x="4612005" y="280035"/>
                </a:cubicBezTo>
                <a:cubicBezTo>
                  <a:pt x="4612005" y="295275"/>
                  <a:pt x="4625340" y="308610"/>
                  <a:pt x="4640580" y="308610"/>
                </a:cubicBezTo>
                <a:cubicBezTo>
                  <a:pt x="4656773" y="308610"/>
                  <a:pt x="4669155" y="295275"/>
                  <a:pt x="4669155" y="280035"/>
                </a:cubicBezTo>
                <a:cubicBezTo>
                  <a:pt x="4669155" y="264795"/>
                  <a:pt x="4656773" y="251460"/>
                  <a:pt x="4640580" y="251460"/>
                </a:cubicBezTo>
                <a:close/>
                <a:moveTo>
                  <a:pt x="4072890" y="256223"/>
                </a:moveTo>
                <a:cubicBezTo>
                  <a:pt x="4059555" y="256223"/>
                  <a:pt x="4049078" y="266700"/>
                  <a:pt x="4049078" y="280035"/>
                </a:cubicBezTo>
                <a:cubicBezTo>
                  <a:pt x="4049078" y="293370"/>
                  <a:pt x="4059555" y="303848"/>
                  <a:pt x="4072890" y="303848"/>
                </a:cubicBezTo>
                <a:cubicBezTo>
                  <a:pt x="4086225" y="303848"/>
                  <a:pt x="4096703" y="293370"/>
                  <a:pt x="4096703" y="280035"/>
                </a:cubicBezTo>
                <a:cubicBezTo>
                  <a:pt x="4096703" y="266700"/>
                  <a:pt x="4085273" y="256223"/>
                  <a:pt x="4072890" y="256223"/>
                </a:cubicBezTo>
                <a:close/>
                <a:moveTo>
                  <a:pt x="4186238" y="251460"/>
                </a:moveTo>
                <a:cubicBezTo>
                  <a:pt x="4170045" y="251460"/>
                  <a:pt x="4157663" y="264795"/>
                  <a:pt x="4157663" y="280035"/>
                </a:cubicBezTo>
                <a:cubicBezTo>
                  <a:pt x="4157663" y="295275"/>
                  <a:pt x="4170998" y="308610"/>
                  <a:pt x="4186238" y="308610"/>
                </a:cubicBezTo>
                <a:cubicBezTo>
                  <a:pt x="4202430" y="308610"/>
                  <a:pt x="4214813" y="295275"/>
                  <a:pt x="4214813" y="280035"/>
                </a:cubicBezTo>
                <a:cubicBezTo>
                  <a:pt x="4214813" y="264795"/>
                  <a:pt x="4202430" y="251460"/>
                  <a:pt x="4186238" y="251460"/>
                </a:cubicBezTo>
                <a:close/>
                <a:moveTo>
                  <a:pt x="4868228" y="260985"/>
                </a:moveTo>
                <a:cubicBezTo>
                  <a:pt x="4857750" y="260985"/>
                  <a:pt x="4849178" y="269558"/>
                  <a:pt x="4849178" y="280035"/>
                </a:cubicBezTo>
                <a:cubicBezTo>
                  <a:pt x="4849178" y="290513"/>
                  <a:pt x="4857750" y="299085"/>
                  <a:pt x="4868228" y="299085"/>
                </a:cubicBezTo>
                <a:cubicBezTo>
                  <a:pt x="4878705" y="299085"/>
                  <a:pt x="4887278" y="290513"/>
                  <a:pt x="4887278" y="280035"/>
                </a:cubicBezTo>
                <a:cubicBezTo>
                  <a:pt x="4887278" y="269558"/>
                  <a:pt x="4878705" y="260985"/>
                  <a:pt x="4868228" y="260985"/>
                </a:cubicBezTo>
                <a:close/>
                <a:moveTo>
                  <a:pt x="4981575" y="263843"/>
                </a:moveTo>
                <a:cubicBezTo>
                  <a:pt x="4972050" y="263843"/>
                  <a:pt x="4964430" y="271463"/>
                  <a:pt x="4964430" y="280988"/>
                </a:cubicBezTo>
                <a:cubicBezTo>
                  <a:pt x="4964430" y="290513"/>
                  <a:pt x="4972050" y="298133"/>
                  <a:pt x="4981575" y="298133"/>
                </a:cubicBezTo>
                <a:cubicBezTo>
                  <a:pt x="4991100" y="298133"/>
                  <a:pt x="4998720" y="290513"/>
                  <a:pt x="4998720" y="280988"/>
                </a:cubicBezTo>
                <a:cubicBezTo>
                  <a:pt x="4998720" y="271463"/>
                  <a:pt x="4991100" y="263843"/>
                  <a:pt x="4981575" y="263843"/>
                </a:cubicBezTo>
                <a:close/>
                <a:moveTo>
                  <a:pt x="4753928" y="256223"/>
                </a:moveTo>
                <a:cubicBezTo>
                  <a:pt x="4740593" y="256223"/>
                  <a:pt x="4730115" y="266700"/>
                  <a:pt x="4730115" y="280035"/>
                </a:cubicBezTo>
                <a:cubicBezTo>
                  <a:pt x="4730115" y="293370"/>
                  <a:pt x="4740593" y="303848"/>
                  <a:pt x="4753928" y="303848"/>
                </a:cubicBezTo>
                <a:cubicBezTo>
                  <a:pt x="4767263" y="303848"/>
                  <a:pt x="4777740" y="293370"/>
                  <a:pt x="4777740" y="280035"/>
                </a:cubicBezTo>
                <a:cubicBezTo>
                  <a:pt x="4777740" y="266700"/>
                  <a:pt x="4767263" y="256223"/>
                  <a:pt x="4753928" y="256223"/>
                </a:cubicBezTo>
                <a:close/>
                <a:moveTo>
                  <a:pt x="4413885" y="238125"/>
                </a:moveTo>
                <a:cubicBezTo>
                  <a:pt x="4390073" y="238125"/>
                  <a:pt x="4371975" y="257175"/>
                  <a:pt x="4371975" y="280035"/>
                </a:cubicBezTo>
                <a:cubicBezTo>
                  <a:pt x="4371975" y="302895"/>
                  <a:pt x="4391025" y="321945"/>
                  <a:pt x="4413885" y="321945"/>
                </a:cubicBezTo>
                <a:cubicBezTo>
                  <a:pt x="4437698" y="321945"/>
                  <a:pt x="4455795" y="302895"/>
                  <a:pt x="4455795" y="280035"/>
                </a:cubicBezTo>
                <a:cubicBezTo>
                  <a:pt x="4455795" y="257175"/>
                  <a:pt x="4436745" y="238125"/>
                  <a:pt x="4413885" y="238125"/>
                </a:cubicBezTo>
                <a:close/>
                <a:moveTo>
                  <a:pt x="6362700" y="25718"/>
                </a:moveTo>
                <a:cubicBezTo>
                  <a:pt x="6353175" y="25718"/>
                  <a:pt x="6345555" y="33338"/>
                  <a:pt x="6345555" y="42863"/>
                </a:cubicBezTo>
                <a:cubicBezTo>
                  <a:pt x="6345555" y="52388"/>
                  <a:pt x="6353175" y="60008"/>
                  <a:pt x="6362700" y="60008"/>
                </a:cubicBezTo>
                <a:cubicBezTo>
                  <a:pt x="6372225" y="60008"/>
                  <a:pt x="6379845" y="52388"/>
                  <a:pt x="6379845" y="42863"/>
                </a:cubicBezTo>
                <a:cubicBezTo>
                  <a:pt x="6379845" y="33338"/>
                  <a:pt x="6372225" y="25718"/>
                  <a:pt x="6362700" y="25718"/>
                </a:cubicBezTo>
                <a:close/>
                <a:moveTo>
                  <a:pt x="6477953" y="25718"/>
                </a:moveTo>
                <a:cubicBezTo>
                  <a:pt x="6468428" y="25718"/>
                  <a:pt x="6460808" y="33338"/>
                  <a:pt x="6460808" y="42863"/>
                </a:cubicBezTo>
                <a:cubicBezTo>
                  <a:pt x="6460808" y="52388"/>
                  <a:pt x="6468428" y="60008"/>
                  <a:pt x="6477953" y="60008"/>
                </a:cubicBezTo>
                <a:cubicBezTo>
                  <a:pt x="6487478" y="60008"/>
                  <a:pt x="6495098" y="52388"/>
                  <a:pt x="6495098" y="42863"/>
                </a:cubicBezTo>
                <a:cubicBezTo>
                  <a:pt x="6495098" y="33338"/>
                  <a:pt x="6487478" y="25718"/>
                  <a:pt x="6477953" y="25718"/>
                </a:cubicBezTo>
                <a:close/>
                <a:moveTo>
                  <a:pt x="6823710" y="13335"/>
                </a:moveTo>
                <a:cubicBezTo>
                  <a:pt x="6807518" y="13335"/>
                  <a:pt x="6795135" y="26670"/>
                  <a:pt x="6795135" y="41910"/>
                </a:cubicBezTo>
                <a:cubicBezTo>
                  <a:pt x="6795135" y="57150"/>
                  <a:pt x="6808470" y="70485"/>
                  <a:pt x="6823710" y="70485"/>
                </a:cubicBezTo>
                <a:cubicBezTo>
                  <a:pt x="6839903" y="70485"/>
                  <a:pt x="6852285" y="57150"/>
                  <a:pt x="6852285" y="41910"/>
                </a:cubicBezTo>
                <a:cubicBezTo>
                  <a:pt x="6852285" y="26670"/>
                  <a:pt x="6839903" y="13335"/>
                  <a:pt x="6823710" y="13335"/>
                </a:cubicBezTo>
                <a:close/>
                <a:moveTo>
                  <a:pt x="6938963" y="8573"/>
                </a:moveTo>
                <a:cubicBezTo>
                  <a:pt x="6920865" y="8573"/>
                  <a:pt x="6905625" y="23813"/>
                  <a:pt x="6905625" y="41910"/>
                </a:cubicBezTo>
                <a:cubicBezTo>
                  <a:pt x="6905625" y="60008"/>
                  <a:pt x="6920865" y="75248"/>
                  <a:pt x="6938963" y="75248"/>
                </a:cubicBezTo>
                <a:cubicBezTo>
                  <a:pt x="6957060" y="75248"/>
                  <a:pt x="6972300" y="60008"/>
                  <a:pt x="6972300" y="41910"/>
                </a:cubicBezTo>
                <a:cubicBezTo>
                  <a:pt x="6972300" y="23813"/>
                  <a:pt x="6957060" y="8573"/>
                  <a:pt x="6938963" y="8573"/>
                </a:cubicBezTo>
                <a:close/>
                <a:moveTo>
                  <a:pt x="7169468" y="8573"/>
                </a:moveTo>
                <a:cubicBezTo>
                  <a:pt x="7151370" y="8573"/>
                  <a:pt x="7136130" y="23813"/>
                  <a:pt x="7136130" y="41910"/>
                </a:cubicBezTo>
                <a:cubicBezTo>
                  <a:pt x="7136130" y="60008"/>
                  <a:pt x="7151370" y="75248"/>
                  <a:pt x="7169468" y="75248"/>
                </a:cubicBezTo>
                <a:cubicBezTo>
                  <a:pt x="7187565" y="75248"/>
                  <a:pt x="7202805" y="60008"/>
                  <a:pt x="7202805" y="41910"/>
                </a:cubicBezTo>
                <a:cubicBezTo>
                  <a:pt x="7202805" y="23813"/>
                  <a:pt x="7187565" y="8573"/>
                  <a:pt x="7169468" y="8573"/>
                </a:cubicBezTo>
                <a:close/>
                <a:moveTo>
                  <a:pt x="6593205" y="22860"/>
                </a:moveTo>
                <a:cubicBezTo>
                  <a:pt x="6582728" y="22860"/>
                  <a:pt x="6574155" y="31433"/>
                  <a:pt x="6574155" y="41910"/>
                </a:cubicBezTo>
                <a:cubicBezTo>
                  <a:pt x="6574155" y="52388"/>
                  <a:pt x="6582728" y="60960"/>
                  <a:pt x="6593205" y="60960"/>
                </a:cubicBezTo>
                <a:cubicBezTo>
                  <a:pt x="6603683" y="60960"/>
                  <a:pt x="6612255" y="52388"/>
                  <a:pt x="6612255" y="41910"/>
                </a:cubicBezTo>
                <a:cubicBezTo>
                  <a:pt x="6612255" y="31433"/>
                  <a:pt x="6603683" y="22860"/>
                  <a:pt x="6593205" y="22860"/>
                </a:cubicBezTo>
                <a:close/>
                <a:moveTo>
                  <a:pt x="6708458" y="18098"/>
                </a:moveTo>
                <a:cubicBezTo>
                  <a:pt x="6695123" y="18098"/>
                  <a:pt x="6684645" y="28575"/>
                  <a:pt x="6684645" y="41910"/>
                </a:cubicBezTo>
                <a:cubicBezTo>
                  <a:pt x="6684645" y="55245"/>
                  <a:pt x="6695123" y="65723"/>
                  <a:pt x="6708458" y="65723"/>
                </a:cubicBezTo>
                <a:cubicBezTo>
                  <a:pt x="6721793" y="65723"/>
                  <a:pt x="6732270" y="55245"/>
                  <a:pt x="6732270" y="41910"/>
                </a:cubicBezTo>
                <a:cubicBezTo>
                  <a:pt x="6732270" y="28575"/>
                  <a:pt x="6721793" y="18098"/>
                  <a:pt x="6708458" y="18098"/>
                </a:cubicBezTo>
                <a:close/>
                <a:moveTo>
                  <a:pt x="7399973" y="18098"/>
                </a:moveTo>
                <a:cubicBezTo>
                  <a:pt x="7386638" y="18098"/>
                  <a:pt x="7376160" y="28575"/>
                  <a:pt x="7376160" y="41910"/>
                </a:cubicBezTo>
                <a:cubicBezTo>
                  <a:pt x="7376160" y="55245"/>
                  <a:pt x="7386638" y="65723"/>
                  <a:pt x="7399973" y="65723"/>
                </a:cubicBezTo>
                <a:cubicBezTo>
                  <a:pt x="7413308" y="65723"/>
                  <a:pt x="7423785" y="55245"/>
                  <a:pt x="7423785" y="41910"/>
                </a:cubicBezTo>
                <a:cubicBezTo>
                  <a:pt x="7423785" y="28575"/>
                  <a:pt x="7413308" y="18098"/>
                  <a:pt x="7399973" y="18098"/>
                </a:cubicBezTo>
                <a:close/>
                <a:moveTo>
                  <a:pt x="7515225" y="22860"/>
                </a:moveTo>
                <a:cubicBezTo>
                  <a:pt x="7504748" y="22860"/>
                  <a:pt x="7496175" y="31433"/>
                  <a:pt x="7496175" y="41910"/>
                </a:cubicBezTo>
                <a:cubicBezTo>
                  <a:pt x="7496175" y="52388"/>
                  <a:pt x="7504748" y="60960"/>
                  <a:pt x="7515225" y="60960"/>
                </a:cubicBezTo>
                <a:cubicBezTo>
                  <a:pt x="7525703" y="60960"/>
                  <a:pt x="7534275" y="52388"/>
                  <a:pt x="7534275" y="41910"/>
                </a:cubicBezTo>
                <a:cubicBezTo>
                  <a:pt x="7534275" y="31433"/>
                  <a:pt x="7525703" y="22860"/>
                  <a:pt x="7515225" y="22860"/>
                </a:cubicBezTo>
                <a:close/>
                <a:moveTo>
                  <a:pt x="7284720" y="13335"/>
                </a:moveTo>
                <a:cubicBezTo>
                  <a:pt x="7268528" y="13335"/>
                  <a:pt x="7256145" y="26670"/>
                  <a:pt x="7256145" y="41910"/>
                </a:cubicBezTo>
                <a:cubicBezTo>
                  <a:pt x="7256145" y="57150"/>
                  <a:pt x="7269480" y="70485"/>
                  <a:pt x="7284720" y="70485"/>
                </a:cubicBezTo>
                <a:cubicBezTo>
                  <a:pt x="7300913" y="70485"/>
                  <a:pt x="7313295" y="57150"/>
                  <a:pt x="7313295" y="41910"/>
                </a:cubicBezTo>
                <a:cubicBezTo>
                  <a:pt x="7313295" y="26670"/>
                  <a:pt x="7300913" y="13335"/>
                  <a:pt x="7284720" y="13335"/>
                </a:cubicBezTo>
                <a:close/>
                <a:moveTo>
                  <a:pt x="7054215" y="0"/>
                </a:moveTo>
                <a:cubicBezTo>
                  <a:pt x="7030403" y="0"/>
                  <a:pt x="7012305" y="19050"/>
                  <a:pt x="7012305" y="41910"/>
                </a:cubicBezTo>
                <a:cubicBezTo>
                  <a:pt x="7012305" y="64770"/>
                  <a:pt x="7031355" y="83820"/>
                  <a:pt x="7054215" y="83820"/>
                </a:cubicBezTo>
                <a:cubicBezTo>
                  <a:pt x="7078028" y="83820"/>
                  <a:pt x="7096125" y="64770"/>
                  <a:pt x="7096125" y="41910"/>
                </a:cubicBezTo>
                <a:cubicBezTo>
                  <a:pt x="7096125" y="19050"/>
                  <a:pt x="7078028" y="0"/>
                  <a:pt x="7054215" y="0"/>
                </a:cubicBezTo>
                <a:close/>
                <a:moveTo>
                  <a:pt x="6397943" y="144780"/>
                </a:moveTo>
                <a:cubicBezTo>
                  <a:pt x="6388418" y="144780"/>
                  <a:pt x="6380798" y="152400"/>
                  <a:pt x="6380798" y="161925"/>
                </a:cubicBezTo>
                <a:cubicBezTo>
                  <a:pt x="6380798" y="171450"/>
                  <a:pt x="6388418" y="179070"/>
                  <a:pt x="6397943" y="179070"/>
                </a:cubicBezTo>
                <a:cubicBezTo>
                  <a:pt x="6407468" y="179070"/>
                  <a:pt x="6415088" y="171450"/>
                  <a:pt x="6415088" y="161925"/>
                </a:cubicBezTo>
                <a:cubicBezTo>
                  <a:pt x="6415088" y="152400"/>
                  <a:pt x="6407468" y="144780"/>
                  <a:pt x="6397943" y="144780"/>
                </a:cubicBezTo>
                <a:close/>
                <a:moveTo>
                  <a:pt x="6509385" y="144780"/>
                </a:moveTo>
                <a:cubicBezTo>
                  <a:pt x="6499860" y="144780"/>
                  <a:pt x="6492240" y="152400"/>
                  <a:pt x="6492240" y="161925"/>
                </a:cubicBezTo>
                <a:cubicBezTo>
                  <a:pt x="6492240" y="171450"/>
                  <a:pt x="6499860" y="179070"/>
                  <a:pt x="6509385" y="179070"/>
                </a:cubicBezTo>
                <a:cubicBezTo>
                  <a:pt x="6518910" y="179070"/>
                  <a:pt x="6526530" y="171450"/>
                  <a:pt x="6526530" y="161925"/>
                </a:cubicBezTo>
                <a:cubicBezTo>
                  <a:pt x="6526530" y="152400"/>
                  <a:pt x="6518910" y="144780"/>
                  <a:pt x="6509385" y="144780"/>
                </a:cubicBezTo>
                <a:close/>
                <a:moveTo>
                  <a:pt x="6844665" y="137160"/>
                </a:moveTo>
                <a:cubicBezTo>
                  <a:pt x="6831330" y="137160"/>
                  <a:pt x="6820853" y="147638"/>
                  <a:pt x="6820853" y="160973"/>
                </a:cubicBezTo>
                <a:cubicBezTo>
                  <a:pt x="6820853" y="174308"/>
                  <a:pt x="6831330" y="184785"/>
                  <a:pt x="6844665" y="184785"/>
                </a:cubicBezTo>
                <a:cubicBezTo>
                  <a:pt x="6858000" y="184785"/>
                  <a:pt x="6868478" y="174308"/>
                  <a:pt x="6868478" y="160973"/>
                </a:cubicBezTo>
                <a:cubicBezTo>
                  <a:pt x="6868478" y="147638"/>
                  <a:pt x="6858000" y="137160"/>
                  <a:pt x="6844665" y="137160"/>
                </a:cubicBezTo>
                <a:close/>
                <a:moveTo>
                  <a:pt x="6956108" y="132398"/>
                </a:moveTo>
                <a:cubicBezTo>
                  <a:pt x="6939915" y="132398"/>
                  <a:pt x="6927533" y="145733"/>
                  <a:pt x="6927533" y="160973"/>
                </a:cubicBezTo>
                <a:cubicBezTo>
                  <a:pt x="6927533" y="176213"/>
                  <a:pt x="6940868" y="189548"/>
                  <a:pt x="6956108" y="189548"/>
                </a:cubicBezTo>
                <a:cubicBezTo>
                  <a:pt x="6972300" y="189548"/>
                  <a:pt x="6984683" y="176213"/>
                  <a:pt x="6984683" y="160973"/>
                </a:cubicBezTo>
                <a:cubicBezTo>
                  <a:pt x="6984683" y="145733"/>
                  <a:pt x="6972300" y="132398"/>
                  <a:pt x="6956108" y="132398"/>
                </a:cubicBezTo>
                <a:close/>
                <a:moveTo>
                  <a:pt x="7068503" y="127635"/>
                </a:moveTo>
                <a:cubicBezTo>
                  <a:pt x="7050405" y="127635"/>
                  <a:pt x="7035165" y="142875"/>
                  <a:pt x="7035165" y="160973"/>
                </a:cubicBezTo>
                <a:cubicBezTo>
                  <a:pt x="7035165" y="179070"/>
                  <a:pt x="7050405" y="194310"/>
                  <a:pt x="7068503" y="194310"/>
                </a:cubicBezTo>
                <a:cubicBezTo>
                  <a:pt x="7086600" y="194310"/>
                  <a:pt x="7101840" y="179070"/>
                  <a:pt x="7101840" y="160973"/>
                </a:cubicBezTo>
                <a:cubicBezTo>
                  <a:pt x="7101840" y="142875"/>
                  <a:pt x="7086600" y="127635"/>
                  <a:pt x="7068503" y="127635"/>
                </a:cubicBezTo>
                <a:close/>
                <a:moveTo>
                  <a:pt x="6620828" y="144780"/>
                </a:moveTo>
                <a:cubicBezTo>
                  <a:pt x="6611303" y="144780"/>
                  <a:pt x="6603683" y="152400"/>
                  <a:pt x="6603683" y="161925"/>
                </a:cubicBezTo>
                <a:cubicBezTo>
                  <a:pt x="6603683" y="171450"/>
                  <a:pt x="6611303" y="179070"/>
                  <a:pt x="6620828" y="179070"/>
                </a:cubicBezTo>
                <a:cubicBezTo>
                  <a:pt x="6630353" y="179070"/>
                  <a:pt x="6637973" y="171450"/>
                  <a:pt x="6637973" y="161925"/>
                </a:cubicBezTo>
                <a:cubicBezTo>
                  <a:pt x="6637973" y="152400"/>
                  <a:pt x="6630353" y="144780"/>
                  <a:pt x="6620828" y="144780"/>
                </a:cubicBezTo>
                <a:close/>
                <a:moveTo>
                  <a:pt x="6733223" y="141923"/>
                </a:moveTo>
                <a:cubicBezTo>
                  <a:pt x="6722745" y="141923"/>
                  <a:pt x="6714173" y="150495"/>
                  <a:pt x="6714173" y="160973"/>
                </a:cubicBezTo>
                <a:cubicBezTo>
                  <a:pt x="6714173" y="171450"/>
                  <a:pt x="6722745" y="180023"/>
                  <a:pt x="6733223" y="180023"/>
                </a:cubicBezTo>
                <a:cubicBezTo>
                  <a:pt x="6743700" y="180023"/>
                  <a:pt x="6752273" y="171450"/>
                  <a:pt x="6752273" y="160973"/>
                </a:cubicBezTo>
                <a:cubicBezTo>
                  <a:pt x="6752273" y="150495"/>
                  <a:pt x="6743700" y="141923"/>
                  <a:pt x="6733223" y="141923"/>
                </a:cubicBezTo>
                <a:close/>
                <a:moveTo>
                  <a:pt x="7403783" y="132398"/>
                </a:moveTo>
                <a:cubicBezTo>
                  <a:pt x="7387590" y="132398"/>
                  <a:pt x="7375208" y="145733"/>
                  <a:pt x="7375208" y="160973"/>
                </a:cubicBezTo>
                <a:cubicBezTo>
                  <a:pt x="7375208" y="176213"/>
                  <a:pt x="7388543" y="189548"/>
                  <a:pt x="7403783" y="189548"/>
                </a:cubicBezTo>
                <a:cubicBezTo>
                  <a:pt x="7419975" y="189548"/>
                  <a:pt x="7432358" y="176213"/>
                  <a:pt x="7432358" y="160973"/>
                </a:cubicBezTo>
                <a:cubicBezTo>
                  <a:pt x="7432358" y="145733"/>
                  <a:pt x="7419023" y="132398"/>
                  <a:pt x="7403783" y="132398"/>
                </a:cubicBezTo>
                <a:close/>
                <a:moveTo>
                  <a:pt x="7515225" y="137160"/>
                </a:moveTo>
                <a:cubicBezTo>
                  <a:pt x="7501890" y="137160"/>
                  <a:pt x="7491413" y="147638"/>
                  <a:pt x="7491413" y="160973"/>
                </a:cubicBezTo>
                <a:cubicBezTo>
                  <a:pt x="7491413" y="174308"/>
                  <a:pt x="7501890" y="184785"/>
                  <a:pt x="7515225" y="184785"/>
                </a:cubicBezTo>
                <a:cubicBezTo>
                  <a:pt x="7528560" y="184785"/>
                  <a:pt x="7539038" y="174308"/>
                  <a:pt x="7539038" y="160973"/>
                </a:cubicBezTo>
                <a:cubicBezTo>
                  <a:pt x="7539038" y="147638"/>
                  <a:pt x="7528560" y="137160"/>
                  <a:pt x="7515225" y="137160"/>
                </a:cubicBezTo>
                <a:close/>
                <a:moveTo>
                  <a:pt x="7291388" y="127635"/>
                </a:moveTo>
                <a:cubicBezTo>
                  <a:pt x="7273290" y="127635"/>
                  <a:pt x="7258050" y="142875"/>
                  <a:pt x="7258050" y="160973"/>
                </a:cubicBezTo>
                <a:cubicBezTo>
                  <a:pt x="7258050" y="179070"/>
                  <a:pt x="7273290" y="194310"/>
                  <a:pt x="7291388" y="194310"/>
                </a:cubicBezTo>
                <a:cubicBezTo>
                  <a:pt x="7309485" y="194310"/>
                  <a:pt x="7324725" y="179070"/>
                  <a:pt x="7324725" y="160973"/>
                </a:cubicBezTo>
                <a:cubicBezTo>
                  <a:pt x="7324725" y="142875"/>
                  <a:pt x="7310438" y="127635"/>
                  <a:pt x="7291388" y="127635"/>
                </a:cubicBezTo>
                <a:close/>
                <a:moveTo>
                  <a:pt x="7179945" y="119063"/>
                </a:moveTo>
                <a:cubicBezTo>
                  <a:pt x="7156133" y="119063"/>
                  <a:pt x="7138035" y="138113"/>
                  <a:pt x="7138035" y="160973"/>
                </a:cubicBezTo>
                <a:cubicBezTo>
                  <a:pt x="7138035" y="183833"/>
                  <a:pt x="7157085" y="202883"/>
                  <a:pt x="7179945" y="202883"/>
                </a:cubicBezTo>
                <a:cubicBezTo>
                  <a:pt x="7202805" y="202883"/>
                  <a:pt x="7221855" y="183833"/>
                  <a:pt x="7221855" y="160973"/>
                </a:cubicBezTo>
                <a:cubicBezTo>
                  <a:pt x="7221855" y="138113"/>
                  <a:pt x="7202805" y="119063"/>
                  <a:pt x="7179945" y="119063"/>
                </a:cubicBezTo>
                <a:close/>
                <a:moveTo>
                  <a:pt x="6361748" y="263843"/>
                </a:moveTo>
                <a:cubicBezTo>
                  <a:pt x="6352223" y="263843"/>
                  <a:pt x="6344603" y="271463"/>
                  <a:pt x="6344603" y="280988"/>
                </a:cubicBezTo>
                <a:cubicBezTo>
                  <a:pt x="6344603" y="290513"/>
                  <a:pt x="6352223" y="298133"/>
                  <a:pt x="6361748" y="298133"/>
                </a:cubicBezTo>
                <a:cubicBezTo>
                  <a:pt x="6371273" y="298133"/>
                  <a:pt x="6378893" y="290513"/>
                  <a:pt x="6378893" y="280988"/>
                </a:cubicBezTo>
                <a:cubicBezTo>
                  <a:pt x="6378893" y="271463"/>
                  <a:pt x="6371273" y="263843"/>
                  <a:pt x="6361748" y="263843"/>
                </a:cubicBezTo>
                <a:close/>
                <a:moveTo>
                  <a:pt x="6492240" y="263843"/>
                </a:moveTo>
                <a:cubicBezTo>
                  <a:pt x="6482715" y="263843"/>
                  <a:pt x="6475095" y="271463"/>
                  <a:pt x="6475095" y="280988"/>
                </a:cubicBezTo>
                <a:cubicBezTo>
                  <a:pt x="6475095" y="290513"/>
                  <a:pt x="6482715" y="298133"/>
                  <a:pt x="6492240" y="298133"/>
                </a:cubicBezTo>
                <a:cubicBezTo>
                  <a:pt x="6501765" y="298133"/>
                  <a:pt x="6509385" y="290513"/>
                  <a:pt x="6509385" y="280988"/>
                </a:cubicBezTo>
                <a:cubicBezTo>
                  <a:pt x="6509385" y="271463"/>
                  <a:pt x="6501765" y="263843"/>
                  <a:pt x="6492240" y="263843"/>
                </a:cubicBezTo>
                <a:close/>
                <a:moveTo>
                  <a:pt x="6833235" y="260985"/>
                </a:moveTo>
                <a:cubicBezTo>
                  <a:pt x="6822758" y="260985"/>
                  <a:pt x="6814185" y="269558"/>
                  <a:pt x="6814185" y="280035"/>
                </a:cubicBezTo>
                <a:cubicBezTo>
                  <a:pt x="6814185" y="290513"/>
                  <a:pt x="6822758" y="299085"/>
                  <a:pt x="6833235" y="299085"/>
                </a:cubicBezTo>
                <a:cubicBezTo>
                  <a:pt x="6843713" y="299085"/>
                  <a:pt x="6852285" y="290513"/>
                  <a:pt x="6852285" y="280035"/>
                </a:cubicBezTo>
                <a:cubicBezTo>
                  <a:pt x="6852285" y="269558"/>
                  <a:pt x="6843713" y="260985"/>
                  <a:pt x="6833235" y="260985"/>
                </a:cubicBezTo>
                <a:close/>
                <a:moveTo>
                  <a:pt x="6946583" y="256223"/>
                </a:moveTo>
                <a:cubicBezTo>
                  <a:pt x="6933248" y="256223"/>
                  <a:pt x="6922770" y="266700"/>
                  <a:pt x="6922770" y="280035"/>
                </a:cubicBezTo>
                <a:cubicBezTo>
                  <a:pt x="6922770" y="293370"/>
                  <a:pt x="6933248" y="303848"/>
                  <a:pt x="6946583" y="303848"/>
                </a:cubicBezTo>
                <a:cubicBezTo>
                  <a:pt x="6959918" y="303848"/>
                  <a:pt x="6970395" y="293370"/>
                  <a:pt x="6970395" y="280035"/>
                </a:cubicBezTo>
                <a:cubicBezTo>
                  <a:pt x="6970395" y="266700"/>
                  <a:pt x="6959918" y="256223"/>
                  <a:pt x="6946583" y="256223"/>
                </a:cubicBezTo>
                <a:close/>
                <a:moveTo>
                  <a:pt x="7060883" y="251460"/>
                </a:moveTo>
                <a:cubicBezTo>
                  <a:pt x="7044690" y="251460"/>
                  <a:pt x="7032308" y="264795"/>
                  <a:pt x="7032308" y="280035"/>
                </a:cubicBezTo>
                <a:cubicBezTo>
                  <a:pt x="7032308" y="295275"/>
                  <a:pt x="7045643" y="308610"/>
                  <a:pt x="7060883" y="308610"/>
                </a:cubicBezTo>
                <a:cubicBezTo>
                  <a:pt x="7077075" y="308610"/>
                  <a:pt x="7089458" y="295275"/>
                  <a:pt x="7089458" y="280035"/>
                </a:cubicBezTo>
                <a:cubicBezTo>
                  <a:pt x="7089458" y="264795"/>
                  <a:pt x="7076123" y="251460"/>
                  <a:pt x="7060883" y="251460"/>
                </a:cubicBezTo>
                <a:close/>
                <a:moveTo>
                  <a:pt x="6605588" y="263843"/>
                </a:moveTo>
                <a:cubicBezTo>
                  <a:pt x="6596063" y="263843"/>
                  <a:pt x="6588443" y="271463"/>
                  <a:pt x="6588443" y="280988"/>
                </a:cubicBezTo>
                <a:cubicBezTo>
                  <a:pt x="6588443" y="290513"/>
                  <a:pt x="6596063" y="298133"/>
                  <a:pt x="6605588" y="298133"/>
                </a:cubicBezTo>
                <a:cubicBezTo>
                  <a:pt x="6615113" y="298133"/>
                  <a:pt x="6622733" y="290513"/>
                  <a:pt x="6622733" y="280988"/>
                </a:cubicBezTo>
                <a:cubicBezTo>
                  <a:pt x="6622733" y="271463"/>
                  <a:pt x="6615113" y="263843"/>
                  <a:pt x="6605588" y="263843"/>
                </a:cubicBezTo>
                <a:close/>
                <a:moveTo>
                  <a:pt x="6719888" y="263843"/>
                </a:moveTo>
                <a:cubicBezTo>
                  <a:pt x="6710363" y="263843"/>
                  <a:pt x="6702743" y="271463"/>
                  <a:pt x="6702743" y="280988"/>
                </a:cubicBezTo>
                <a:cubicBezTo>
                  <a:pt x="6702743" y="290513"/>
                  <a:pt x="6710363" y="298133"/>
                  <a:pt x="6719888" y="298133"/>
                </a:cubicBezTo>
                <a:cubicBezTo>
                  <a:pt x="6729413" y="298133"/>
                  <a:pt x="6737033" y="290513"/>
                  <a:pt x="6737033" y="280988"/>
                </a:cubicBezTo>
                <a:cubicBezTo>
                  <a:pt x="6737033" y="271463"/>
                  <a:pt x="6728460" y="263843"/>
                  <a:pt x="6719888" y="263843"/>
                </a:cubicBezTo>
                <a:close/>
                <a:moveTo>
                  <a:pt x="7401878" y="246698"/>
                </a:moveTo>
                <a:cubicBezTo>
                  <a:pt x="7383780" y="246698"/>
                  <a:pt x="7368540" y="261938"/>
                  <a:pt x="7368540" y="280035"/>
                </a:cubicBezTo>
                <a:cubicBezTo>
                  <a:pt x="7368540" y="298133"/>
                  <a:pt x="7383780" y="313373"/>
                  <a:pt x="7401878" y="313373"/>
                </a:cubicBezTo>
                <a:cubicBezTo>
                  <a:pt x="7419975" y="313373"/>
                  <a:pt x="7435215" y="298133"/>
                  <a:pt x="7435215" y="280035"/>
                </a:cubicBezTo>
                <a:cubicBezTo>
                  <a:pt x="7435215" y="261938"/>
                  <a:pt x="7419975" y="246698"/>
                  <a:pt x="7401878" y="246698"/>
                </a:cubicBezTo>
                <a:close/>
                <a:moveTo>
                  <a:pt x="7515225" y="251460"/>
                </a:moveTo>
                <a:cubicBezTo>
                  <a:pt x="7499033" y="251460"/>
                  <a:pt x="7486650" y="264795"/>
                  <a:pt x="7486650" y="280035"/>
                </a:cubicBezTo>
                <a:cubicBezTo>
                  <a:pt x="7486650" y="295275"/>
                  <a:pt x="7499985" y="308610"/>
                  <a:pt x="7515225" y="308610"/>
                </a:cubicBezTo>
                <a:cubicBezTo>
                  <a:pt x="7531418" y="308610"/>
                  <a:pt x="7543800" y="295275"/>
                  <a:pt x="7543800" y="280035"/>
                </a:cubicBezTo>
                <a:cubicBezTo>
                  <a:pt x="7543800" y="264795"/>
                  <a:pt x="7530465" y="251460"/>
                  <a:pt x="7515225" y="251460"/>
                </a:cubicBezTo>
                <a:close/>
                <a:moveTo>
                  <a:pt x="7174230" y="246698"/>
                </a:moveTo>
                <a:cubicBezTo>
                  <a:pt x="7156133" y="246698"/>
                  <a:pt x="7140893" y="261938"/>
                  <a:pt x="7140893" y="280035"/>
                </a:cubicBezTo>
                <a:cubicBezTo>
                  <a:pt x="7140893" y="298133"/>
                  <a:pt x="7156133" y="313373"/>
                  <a:pt x="7174230" y="313373"/>
                </a:cubicBezTo>
                <a:cubicBezTo>
                  <a:pt x="7192328" y="313373"/>
                  <a:pt x="7207568" y="298133"/>
                  <a:pt x="7207568" y="280035"/>
                </a:cubicBezTo>
                <a:cubicBezTo>
                  <a:pt x="7207568" y="261938"/>
                  <a:pt x="7192328" y="246698"/>
                  <a:pt x="7174230" y="246698"/>
                </a:cubicBezTo>
                <a:close/>
                <a:moveTo>
                  <a:pt x="7287578" y="238125"/>
                </a:moveTo>
                <a:cubicBezTo>
                  <a:pt x="7263765" y="238125"/>
                  <a:pt x="7245668" y="257175"/>
                  <a:pt x="7245668" y="280035"/>
                </a:cubicBezTo>
                <a:cubicBezTo>
                  <a:pt x="7245668" y="302895"/>
                  <a:pt x="7264718" y="321945"/>
                  <a:pt x="7287578" y="321945"/>
                </a:cubicBezTo>
                <a:cubicBezTo>
                  <a:pt x="7310438" y="321945"/>
                  <a:pt x="7329488" y="302895"/>
                  <a:pt x="7329488" y="280035"/>
                </a:cubicBezTo>
                <a:cubicBezTo>
                  <a:pt x="7329488" y="257175"/>
                  <a:pt x="7311390" y="238125"/>
                  <a:pt x="7287578" y="238125"/>
                </a:cubicBezTo>
                <a:close/>
                <a:moveTo>
                  <a:pt x="5211128" y="365760"/>
                </a:moveTo>
                <a:cubicBezTo>
                  <a:pt x="5193030" y="365760"/>
                  <a:pt x="5177790" y="381000"/>
                  <a:pt x="5177790" y="399098"/>
                </a:cubicBezTo>
                <a:cubicBezTo>
                  <a:pt x="5177790" y="417195"/>
                  <a:pt x="5193030" y="432435"/>
                  <a:pt x="5211128" y="432435"/>
                </a:cubicBezTo>
                <a:cubicBezTo>
                  <a:pt x="5229225" y="432435"/>
                  <a:pt x="5244465" y="417195"/>
                  <a:pt x="5244465" y="399098"/>
                </a:cubicBezTo>
                <a:cubicBezTo>
                  <a:pt x="5244465" y="381000"/>
                  <a:pt x="5229225" y="365760"/>
                  <a:pt x="5211128" y="365760"/>
                </a:cubicBezTo>
                <a:close/>
                <a:moveTo>
                  <a:pt x="5326380" y="370523"/>
                </a:moveTo>
                <a:cubicBezTo>
                  <a:pt x="5310188" y="370523"/>
                  <a:pt x="5297805" y="383858"/>
                  <a:pt x="5297805" y="399098"/>
                </a:cubicBezTo>
                <a:cubicBezTo>
                  <a:pt x="5297805" y="414338"/>
                  <a:pt x="5311140" y="427673"/>
                  <a:pt x="5326380" y="427673"/>
                </a:cubicBezTo>
                <a:cubicBezTo>
                  <a:pt x="5341620" y="427673"/>
                  <a:pt x="5354955" y="414338"/>
                  <a:pt x="5354955" y="399098"/>
                </a:cubicBezTo>
                <a:cubicBezTo>
                  <a:pt x="5354955" y="383858"/>
                  <a:pt x="5341620" y="370523"/>
                  <a:pt x="5326380" y="370523"/>
                </a:cubicBezTo>
                <a:close/>
                <a:moveTo>
                  <a:pt x="5556885" y="381000"/>
                </a:moveTo>
                <a:cubicBezTo>
                  <a:pt x="5546408" y="381000"/>
                  <a:pt x="5537835" y="389573"/>
                  <a:pt x="5537835" y="400050"/>
                </a:cubicBezTo>
                <a:cubicBezTo>
                  <a:pt x="5537835" y="410528"/>
                  <a:pt x="5546408" y="419100"/>
                  <a:pt x="5556885" y="419100"/>
                </a:cubicBezTo>
                <a:cubicBezTo>
                  <a:pt x="5567363" y="419100"/>
                  <a:pt x="5575935" y="410528"/>
                  <a:pt x="5575935" y="400050"/>
                </a:cubicBezTo>
                <a:cubicBezTo>
                  <a:pt x="5575935" y="389573"/>
                  <a:pt x="5567363" y="381000"/>
                  <a:pt x="5556885" y="381000"/>
                </a:cubicBezTo>
                <a:close/>
                <a:moveTo>
                  <a:pt x="5786438" y="382905"/>
                </a:moveTo>
                <a:cubicBezTo>
                  <a:pt x="5776913" y="382905"/>
                  <a:pt x="5769293" y="390525"/>
                  <a:pt x="5769293" y="400050"/>
                </a:cubicBezTo>
                <a:cubicBezTo>
                  <a:pt x="5769293" y="409575"/>
                  <a:pt x="5776913" y="417195"/>
                  <a:pt x="5786438" y="417195"/>
                </a:cubicBezTo>
                <a:cubicBezTo>
                  <a:pt x="5795963" y="417195"/>
                  <a:pt x="5803583" y="409575"/>
                  <a:pt x="5803583" y="400050"/>
                </a:cubicBezTo>
                <a:cubicBezTo>
                  <a:pt x="5803583" y="390525"/>
                  <a:pt x="5795963" y="382905"/>
                  <a:pt x="5786438" y="382905"/>
                </a:cubicBezTo>
                <a:close/>
                <a:moveTo>
                  <a:pt x="5901690" y="382905"/>
                </a:moveTo>
                <a:cubicBezTo>
                  <a:pt x="5892165" y="382905"/>
                  <a:pt x="5884545" y="390525"/>
                  <a:pt x="5884545" y="400050"/>
                </a:cubicBezTo>
                <a:cubicBezTo>
                  <a:pt x="5884545" y="409575"/>
                  <a:pt x="5892165" y="417195"/>
                  <a:pt x="5901690" y="417195"/>
                </a:cubicBezTo>
                <a:cubicBezTo>
                  <a:pt x="5911215" y="417195"/>
                  <a:pt x="5918835" y="409575"/>
                  <a:pt x="5918835" y="400050"/>
                </a:cubicBezTo>
                <a:cubicBezTo>
                  <a:pt x="5918835" y="390525"/>
                  <a:pt x="5911215" y="382905"/>
                  <a:pt x="5901690" y="382905"/>
                </a:cubicBezTo>
                <a:close/>
                <a:moveTo>
                  <a:pt x="5095875" y="357188"/>
                </a:moveTo>
                <a:cubicBezTo>
                  <a:pt x="5072063" y="357188"/>
                  <a:pt x="5053965" y="376238"/>
                  <a:pt x="5053965" y="399098"/>
                </a:cubicBezTo>
                <a:cubicBezTo>
                  <a:pt x="5053965" y="421958"/>
                  <a:pt x="5073015" y="441008"/>
                  <a:pt x="5095875" y="441008"/>
                </a:cubicBezTo>
                <a:cubicBezTo>
                  <a:pt x="5118735" y="441008"/>
                  <a:pt x="5137785" y="421958"/>
                  <a:pt x="5137785" y="399098"/>
                </a:cubicBezTo>
                <a:cubicBezTo>
                  <a:pt x="5137785" y="376238"/>
                  <a:pt x="5118735" y="357188"/>
                  <a:pt x="5095875" y="357188"/>
                </a:cubicBezTo>
                <a:close/>
                <a:moveTo>
                  <a:pt x="5441633" y="376238"/>
                </a:moveTo>
                <a:cubicBezTo>
                  <a:pt x="5428298" y="376238"/>
                  <a:pt x="5417820" y="386715"/>
                  <a:pt x="5417820" y="400050"/>
                </a:cubicBezTo>
                <a:cubicBezTo>
                  <a:pt x="5417820" y="413385"/>
                  <a:pt x="5428298" y="423863"/>
                  <a:pt x="5441633" y="423863"/>
                </a:cubicBezTo>
                <a:cubicBezTo>
                  <a:pt x="5454968" y="423863"/>
                  <a:pt x="5465445" y="413385"/>
                  <a:pt x="5465445" y="400050"/>
                </a:cubicBezTo>
                <a:cubicBezTo>
                  <a:pt x="5465445" y="386715"/>
                  <a:pt x="5454015" y="376238"/>
                  <a:pt x="5441633" y="376238"/>
                </a:cubicBezTo>
                <a:close/>
                <a:moveTo>
                  <a:pt x="5672138" y="382905"/>
                </a:moveTo>
                <a:cubicBezTo>
                  <a:pt x="5662613" y="382905"/>
                  <a:pt x="5654993" y="390525"/>
                  <a:pt x="5654993" y="400050"/>
                </a:cubicBezTo>
                <a:cubicBezTo>
                  <a:pt x="5654993" y="409575"/>
                  <a:pt x="5662613" y="417195"/>
                  <a:pt x="5672138" y="417195"/>
                </a:cubicBezTo>
                <a:cubicBezTo>
                  <a:pt x="5681663" y="417195"/>
                  <a:pt x="5689283" y="409575"/>
                  <a:pt x="5689283" y="400050"/>
                </a:cubicBezTo>
                <a:cubicBezTo>
                  <a:pt x="5689283" y="390525"/>
                  <a:pt x="5680710" y="382905"/>
                  <a:pt x="5672138" y="382905"/>
                </a:cubicBezTo>
                <a:close/>
                <a:moveTo>
                  <a:pt x="6132195" y="382905"/>
                </a:moveTo>
                <a:cubicBezTo>
                  <a:pt x="6122670" y="382905"/>
                  <a:pt x="6115050" y="390525"/>
                  <a:pt x="6115050" y="400050"/>
                </a:cubicBezTo>
                <a:cubicBezTo>
                  <a:pt x="6115050" y="409575"/>
                  <a:pt x="6122670" y="417195"/>
                  <a:pt x="6132195" y="417195"/>
                </a:cubicBezTo>
                <a:cubicBezTo>
                  <a:pt x="6141720" y="417195"/>
                  <a:pt x="6149340" y="409575"/>
                  <a:pt x="6149340" y="400050"/>
                </a:cubicBezTo>
                <a:cubicBezTo>
                  <a:pt x="6149340" y="390525"/>
                  <a:pt x="6141720" y="382905"/>
                  <a:pt x="6132195" y="382905"/>
                </a:cubicBezTo>
                <a:close/>
                <a:moveTo>
                  <a:pt x="6247448" y="382905"/>
                </a:moveTo>
                <a:cubicBezTo>
                  <a:pt x="6237923" y="382905"/>
                  <a:pt x="6230303" y="390525"/>
                  <a:pt x="6230303" y="400050"/>
                </a:cubicBezTo>
                <a:cubicBezTo>
                  <a:pt x="6230303" y="409575"/>
                  <a:pt x="6237923" y="417195"/>
                  <a:pt x="6247448" y="417195"/>
                </a:cubicBezTo>
                <a:cubicBezTo>
                  <a:pt x="6256973" y="417195"/>
                  <a:pt x="6264593" y="409575"/>
                  <a:pt x="6264593" y="400050"/>
                </a:cubicBezTo>
                <a:cubicBezTo>
                  <a:pt x="6264593" y="390525"/>
                  <a:pt x="6256973" y="382905"/>
                  <a:pt x="6247448" y="382905"/>
                </a:cubicBezTo>
                <a:close/>
                <a:moveTo>
                  <a:pt x="6016943" y="382905"/>
                </a:moveTo>
                <a:cubicBezTo>
                  <a:pt x="6007418" y="382905"/>
                  <a:pt x="5999798" y="390525"/>
                  <a:pt x="5999798" y="400050"/>
                </a:cubicBezTo>
                <a:cubicBezTo>
                  <a:pt x="5999798" y="409575"/>
                  <a:pt x="6007418" y="417195"/>
                  <a:pt x="6016943" y="417195"/>
                </a:cubicBezTo>
                <a:cubicBezTo>
                  <a:pt x="6026468" y="417195"/>
                  <a:pt x="6034088" y="409575"/>
                  <a:pt x="6034088" y="400050"/>
                </a:cubicBezTo>
                <a:cubicBezTo>
                  <a:pt x="6034088" y="390525"/>
                  <a:pt x="6026468" y="382905"/>
                  <a:pt x="6016943" y="382905"/>
                </a:cubicBezTo>
                <a:close/>
                <a:moveTo>
                  <a:pt x="5169218" y="485775"/>
                </a:moveTo>
                <a:cubicBezTo>
                  <a:pt x="5151120" y="485775"/>
                  <a:pt x="5135880" y="501015"/>
                  <a:pt x="5135880" y="519113"/>
                </a:cubicBezTo>
                <a:cubicBezTo>
                  <a:pt x="5135880" y="537210"/>
                  <a:pt x="5151120" y="552450"/>
                  <a:pt x="5169218" y="552450"/>
                </a:cubicBezTo>
                <a:cubicBezTo>
                  <a:pt x="5187315" y="552450"/>
                  <a:pt x="5202555" y="537210"/>
                  <a:pt x="5202555" y="519113"/>
                </a:cubicBezTo>
                <a:cubicBezTo>
                  <a:pt x="5202555" y="501015"/>
                  <a:pt x="5187315" y="485775"/>
                  <a:pt x="5169218" y="485775"/>
                </a:cubicBezTo>
                <a:close/>
                <a:moveTo>
                  <a:pt x="5392103" y="485775"/>
                </a:moveTo>
                <a:cubicBezTo>
                  <a:pt x="5374005" y="485775"/>
                  <a:pt x="5358765" y="501015"/>
                  <a:pt x="5358765" y="519113"/>
                </a:cubicBezTo>
                <a:cubicBezTo>
                  <a:pt x="5358765" y="537210"/>
                  <a:pt x="5374005" y="552450"/>
                  <a:pt x="5392103" y="552450"/>
                </a:cubicBezTo>
                <a:cubicBezTo>
                  <a:pt x="5410200" y="552450"/>
                  <a:pt x="5425440" y="537210"/>
                  <a:pt x="5425440" y="519113"/>
                </a:cubicBezTo>
                <a:cubicBezTo>
                  <a:pt x="5425440" y="501015"/>
                  <a:pt x="5411153" y="485775"/>
                  <a:pt x="5392103" y="485775"/>
                </a:cubicBezTo>
                <a:close/>
                <a:moveTo>
                  <a:pt x="5615940" y="495300"/>
                </a:moveTo>
                <a:cubicBezTo>
                  <a:pt x="5602605" y="495300"/>
                  <a:pt x="5592128" y="505778"/>
                  <a:pt x="5592128" y="519113"/>
                </a:cubicBezTo>
                <a:cubicBezTo>
                  <a:pt x="5592128" y="532448"/>
                  <a:pt x="5602605" y="542925"/>
                  <a:pt x="5615940" y="542925"/>
                </a:cubicBezTo>
                <a:cubicBezTo>
                  <a:pt x="5629275" y="542925"/>
                  <a:pt x="5639753" y="532448"/>
                  <a:pt x="5639753" y="519113"/>
                </a:cubicBezTo>
                <a:cubicBezTo>
                  <a:pt x="5639753" y="505778"/>
                  <a:pt x="5629275" y="495300"/>
                  <a:pt x="5615940" y="495300"/>
                </a:cubicBezTo>
                <a:close/>
                <a:moveTo>
                  <a:pt x="5838825" y="501968"/>
                </a:moveTo>
                <a:cubicBezTo>
                  <a:pt x="5829300" y="501968"/>
                  <a:pt x="5821680" y="509588"/>
                  <a:pt x="5821680" y="519113"/>
                </a:cubicBezTo>
                <a:cubicBezTo>
                  <a:pt x="5821680" y="528638"/>
                  <a:pt x="5829300" y="536258"/>
                  <a:pt x="5838825" y="536258"/>
                </a:cubicBezTo>
                <a:cubicBezTo>
                  <a:pt x="5848350" y="536258"/>
                  <a:pt x="5855970" y="528638"/>
                  <a:pt x="5855970" y="519113"/>
                </a:cubicBezTo>
                <a:cubicBezTo>
                  <a:pt x="5855970" y="509588"/>
                  <a:pt x="5848350" y="501968"/>
                  <a:pt x="5838825" y="501968"/>
                </a:cubicBezTo>
                <a:close/>
                <a:moveTo>
                  <a:pt x="5951220" y="501968"/>
                </a:moveTo>
                <a:cubicBezTo>
                  <a:pt x="5941695" y="501968"/>
                  <a:pt x="5934075" y="509588"/>
                  <a:pt x="5934075" y="519113"/>
                </a:cubicBezTo>
                <a:cubicBezTo>
                  <a:pt x="5934075" y="528638"/>
                  <a:pt x="5941695" y="536258"/>
                  <a:pt x="5951220" y="536258"/>
                </a:cubicBezTo>
                <a:cubicBezTo>
                  <a:pt x="5960745" y="536258"/>
                  <a:pt x="5968365" y="528638"/>
                  <a:pt x="5968365" y="519113"/>
                </a:cubicBezTo>
                <a:cubicBezTo>
                  <a:pt x="5968365" y="509588"/>
                  <a:pt x="5960745" y="501968"/>
                  <a:pt x="5951220" y="501968"/>
                </a:cubicBezTo>
                <a:close/>
                <a:moveTo>
                  <a:pt x="5504498" y="490538"/>
                </a:moveTo>
                <a:cubicBezTo>
                  <a:pt x="5488305" y="490538"/>
                  <a:pt x="5475923" y="503873"/>
                  <a:pt x="5475923" y="519113"/>
                </a:cubicBezTo>
                <a:cubicBezTo>
                  <a:pt x="5475923" y="534353"/>
                  <a:pt x="5489258" y="547688"/>
                  <a:pt x="5504498" y="547688"/>
                </a:cubicBezTo>
                <a:cubicBezTo>
                  <a:pt x="5519738" y="547688"/>
                  <a:pt x="5533073" y="534353"/>
                  <a:pt x="5533073" y="519113"/>
                </a:cubicBezTo>
                <a:cubicBezTo>
                  <a:pt x="5533073" y="503873"/>
                  <a:pt x="5519738" y="490538"/>
                  <a:pt x="5504498" y="490538"/>
                </a:cubicBezTo>
                <a:close/>
                <a:moveTo>
                  <a:pt x="5727383" y="500063"/>
                </a:moveTo>
                <a:cubicBezTo>
                  <a:pt x="5716905" y="500063"/>
                  <a:pt x="5708333" y="508635"/>
                  <a:pt x="5708333" y="519113"/>
                </a:cubicBezTo>
                <a:cubicBezTo>
                  <a:pt x="5708333" y="529590"/>
                  <a:pt x="5716905" y="538163"/>
                  <a:pt x="5727383" y="538163"/>
                </a:cubicBezTo>
                <a:cubicBezTo>
                  <a:pt x="5737860" y="538163"/>
                  <a:pt x="5746433" y="529590"/>
                  <a:pt x="5746433" y="519113"/>
                </a:cubicBezTo>
                <a:cubicBezTo>
                  <a:pt x="5746433" y="508635"/>
                  <a:pt x="5737860" y="500063"/>
                  <a:pt x="5727383" y="500063"/>
                </a:cubicBezTo>
                <a:close/>
                <a:moveTo>
                  <a:pt x="6174105" y="501968"/>
                </a:moveTo>
                <a:cubicBezTo>
                  <a:pt x="6164580" y="501968"/>
                  <a:pt x="6156960" y="509588"/>
                  <a:pt x="6156960" y="519113"/>
                </a:cubicBezTo>
                <a:cubicBezTo>
                  <a:pt x="6156960" y="528638"/>
                  <a:pt x="6164580" y="536258"/>
                  <a:pt x="6174105" y="536258"/>
                </a:cubicBezTo>
                <a:cubicBezTo>
                  <a:pt x="6183630" y="536258"/>
                  <a:pt x="6191250" y="528638"/>
                  <a:pt x="6191250" y="519113"/>
                </a:cubicBezTo>
                <a:cubicBezTo>
                  <a:pt x="6191250" y="509588"/>
                  <a:pt x="6183630" y="501968"/>
                  <a:pt x="6174105" y="501968"/>
                </a:cubicBezTo>
                <a:close/>
                <a:moveTo>
                  <a:pt x="6286500" y="501968"/>
                </a:moveTo>
                <a:cubicBezTo>
                  <a:pt x="6276975" y="501968"/>
                  <a:pt x="6269355" y="509588"/>
                  <a:pt x="6269355" y="519113"/>
                </a:cubicBezTo>
                <a:cubicBezTo>
                  <a:pt x="6269355" y="528638"/>
                  <a:pt x="6276975" y="536258"/>
                  <a:pt x="6286500" y="536258"/>
                </a:cubicBezTo>
                <a:cubicBezTo>
                  <a:pt x="6296025" y="536258"/>
                  <a:pt x="6303645" y="528638"/>
                  <a:pt x="6303645" y="519113"/>
                </a:cubicBezTo>
                <a:cubicBezTo>
                  <a:pt x="6303645" y="509588"/>
                  <a:pt x="6295073" y="501968"/>
                  <a:pt x="6286500" y="501968"/>
                </a:cubicBezTo>
                <a:close/>
                <a:moveTo>
                  <a:pt x="6062663" y="501968"/>
                </a:moveTo>
                <a:cubicBezTo>
                  <a:pt x="6053138" y="501968"/>
                  <a:pt x="6045518" y="509588"/>
                  <a:pt x="6045518" y="519113"/>
                </a:cubicBezTo>
                <a:cubicBezTo>
                  <a:pt x="6045518" y="528638"/>
                  <a:pt x="6053138" y="536258"/>
                  <a:pt x="6062663" y="536258"/>
                </a:cubicBezTo>
                <a:cubicBezTo>
                  <a:pt x="6072188" y="536258"/>
                  <a:pt x="6079808" y="528638"/>
                  <a:pt x="6079808" y="519113"/>
                </a:cubicBezTo>
                <a:cubicBezTo>
                  <a:pt x="6079808" y="509588"/>
                  <a:pt x="6072188" y="501968"/>
                  <a:pt x="6062663" y="501968"/>
                </a:cubicBezTo>
                <a:close/>
                <a:moveTo>
                  <a:pt x="5280660" y="476250"/>
                </a:moveTo>
                <a:cubicBezTo>
                  <a:pt x="5256848" y="476250"/>
                  <a:pt x="5238750" y="495300"/>
                  <a:pt x="5238750" y="518160"/>
                </a:cubicBezTo>
                <a:cubicBezTo>
                  <a:pt x="5238750" y="541020"/>
                  <a:pt x="5257800" y="560070"/>
                  <a:pt x="5280660" y="560070"/>
                </a:cubicBezTo>
                <a:cubicBezTo>
                  <a:pt x="5304473" y="560070"/>
                  <a:pt x="5322570" y="541020"/>
                  <a:pt x="5322570" y="518160"/>
                </a:cubicBezTo>
                <a:cubicBezTo>
                  <a:pt x="5322570" y="495300"/>
                  <a:pt x="5304473" y="476250"/>
                  <a:pt x="5280660" y="476250"/>
                </a:cubicBezTo>
                <a:close/>
                <a:moveTo>
                  <a:pt x="5118735" y="609600"/>
                </a:moveTo>
                <a:cubicBezTo>
                  <a:pt x="5102543" y="609600"/>
                  <a:pt x="5090160" y="622935"/>
                  <a:pt x="5090160" y="638175"/>
                </a:cubicBezTo>
                <a:cubicBezTo>
                  <a:pt x="5090160" y="653415"/>
                  <a:pt x="5103495" y="666750"/>
                  <a:pt x="5118735" y="666750"/>
                </a:cubicBezTo>
                <a:cubicBezTo>
                  <a:pt x="5134928" y="666750"/>
                  <a:pt x="5147310" y="653415"/>
                  <a:pt x="5147310" y="638175"/>
                </a:cubicBezTo>
                <a:cubicBezTo>
                  <a:pt x="5147310" y="622935"/>
                  <a:pt x="5133975" y="609600"/>
                  <a:pt x="5118735" y="609600"/>
                </a:cubicBezTo>
                <a:close/>
                <a:moveTo>
                  <a:pt x="5249228" y="604838"/>
                </a:moveTo>
                <a:cubicBezTo>
                  <a:pt x="5231130" y="604838"/>
                  <a:pt x="5215890" y="620078"/>
                  <a:pt x="5215890" y="638175"/>
                </a:cubicBezTo>
                <a:cubicBezTo>
                  <a:pt x="5215890" y="656273"/>
                  <a:pt x="5231130" y="671513"/>
                  <a:pt x="5249228" y="671513"/>
                </a:cubicBezTo>
                <a:cubicBezTo>
                  <a:pt x="5267325" y="671513"/>
                  <a:pt x="5282565" y="656273"/>
                  <a:pt x="5282565" y="638175"/>
                </a:cubicBezTo>
                <a:cubicBezTo>
                  <a:pt x="5282565" y="619125"/>
                  <a:pt x="5267325" y="604838"/>
                  <a:pt x="5249228" y="604838"/>
                </a:cubicBezTo>
                <a:close/>
                <a:moveTo>
                  <a:pt x="5590223" y="609600"/>
                </a:moveTo>
                <a:cubicBezTo>
                  <a:pt x="5574030" y="609600"/>
                  <a:pt x="5561648" y="622935"/>
                  <a:pt x="5561648" y="638175"/>
                </a:cubicBezTo>
                <a:cubicBezTo>
                  <a:pt x="5561648" y="653415"/>
                  <a:pt x="5574983" y="666750"/>
                  <a:pt x="5590223" y="666750"/>
                </a:cubicBezTo>
                <a:cubicBezTo>
                  <a:pt x="5605463" y="666750"/>
                  <a:pt x="5618798" y="653415"/>
                  <a:pt x="5618798" y="638175"/>
                </a:cubicBezTo>
                <a:cubicBezTo>
                  <a:pt x="5618798" y="622935"/>
                  <a:pt x="5605463" y="609600"/>
                  <a:pt x="5590223" y="609600"/>
                </a:cubicBezTo>
                <a:close/>
                <a:moveTo>
                  <a:pt x="5816918" y="619125"/>
                </a:moveTo>
                <a:cubicBezTo>
                  <a:pt x="5806440" y="619125"/>
                  <a:pt x="5797868" y="627698"/>
                  <a:pt x="5797868" y="638175"/>
                </a:cubicBezTo>
                <a:cubicBezTo>
                  <a:pt x="5797868" y="648653"/>
                  <a:pt x="5806440" y="657225"/>
                  <a:pt x="5816918" y="657225"/>
                </a:cubicBezTo>
                <a:cubicBezTo>
                  <a:pt x="5827395" y="657225"/>
                  <a:pt x="5835968" y="648653"/>
                  <a:pt x="5835968" y="638175"/>
                </a:cubicBezTo>
                <a:cubicBezTo>
                  <a:pt x="5835968" y="627698"/>
                  <a:pt x="5828348" y="619125"/>
                  <a:pt x="5816918" y="619125"/>
                </a:cubicBezTo>
                <a:close/>
                <a:moveTo>
                  <a:pt x="5931218" y="621030"/>
                </a:moveTo>
                <a:cubicBezTo>
                  <a:pt x="5921693" y="621030"/>
                  <a:pt x="5914073" y="628650"/>
                  <a:pt x="5914073" y="638175"/>
                </a:cubicBezTo>
                <a:cubicBezTo>
                  <a:pt x="5914073" y="647700"/>
                  <a:pt x="5921693" y="655320"/>
                  <a:pt x="5931218" y="655320"/>
                </a:cubicBezTo>
                <a:cubicBezTo>
                  <a:pt x="5940743" y="655320"/>
                  <a:pt x="5948363" y="647700"/>
                  <a:pt x="5948363" y="638175"/>
                </a:cubicBezTo>
                <a:cubicBezTo>
                  <a:pt x="5948363" y="628650"/>
                  <a:pt x="5940743" y="621030"/>
                  <a:pt x="5931218" y="621030"/>
                </a:cubicBezTo>
                <a:close/>
                <a:moveTo>
                  <a:pt x="5475923" y="604838"/>
                </a:moveTo>
                <a:cubicBezTo>
                  <a:pt x="5457825" y="604838"/>
                  <a:pt x="5442585" y="620078"/>
                  <a:pt x="5442585" y="638175"/>
                </a:cubicBezTo>
                <a:cubicBezTo>
                  <a:pt x="5442585" y="656273"/>
                  <a:pt x="5457825" y="671513"/>
                  <a:pt x="5475923" y="671513"/>
                </a:cubicBezTo>
                <a:cubicBezTo>
                  <a:pt x="5494020" y="671513"/>
                  <a:pt x="5509260" y="656273"/>
                  <a:pt x="5509260" y="638175"/>
                </a:cubicBezTo>
                <a:cubicBezTo>
                  <a:pt x="5510213" y="619125"/>
                  <a:pt x="5494973" y="604838"/>
                  <a:pt x="5475923" y="604838"/>
                </a:cubicBezTo>
                <a:close/>
                <a:moveTo>
                  <a:pt x="5703570" y="614363"/>
                </a:moveTo>
                <a:cubicBezTo>
                  <a:pt x="5690235" y="614363"/>
                  <a:pt x="5679758" y="624840"/>
                  <a:pt x="5679758" y="638175"/>
                </a:cubicBezTo>
                <a:cubicBezTo>
                  <a:pt x="5679758" y="651510"/>
                  <a:pt x="5690235" y="661988"/>
                  <a:pt x="5703570" y="661988"/>
                </a:cubicBezTo>
                <a:cubicBezTo>
                  <a:pt x="5716905" y="661988"/>
                  <a:pt x="5727383" y="651510"/>
                  <a:pt x="5727383" y="638175"/>
                </a:cubicBezTo>
                <a:cubicBezTo>
                  <a:pt x="5727383" y="624840"/>
                  <a:pt x="5716905" y="614363"/>
                  <a:pt x="5703570" y="614363"/>
                </a:cubicBezTo>
                <a:close/>
                <a:moveTo>
                  <a:pt x="6157913" y="621030"/>
                </a:moveTo>
                <a:cubicBezTo>
                  <a:pt x="6148388" y="621030"/>
                  <a:pt x="6140768" y="628650"/>
                  <a:pt x="6140768" y="638175"/>
                </a:cubicBezTo>
                <a:cubicBezTo>
                  <a:pt x="6140768" y="647700"/>
                  <a:pt x="6148388" y="655320"/>
                  <a:pt x="6157913" y="655320"/>
                </a:cubicBezTo>
                <a:cubicBezTo>
                  <a:pt x="6167438" y="655320"/>
                  <a:pt x="6175058" y="647700"/>
                  <a:pt x="6175058" y="638175"/>
                </a:cubicBezTo>
                <a:cubicBezTo>
                  <a:pt x="6175058" y="628650"/>
                  <a:pt x="6167438" y="621030"/>
                  <a:pt x="6157913" y="621030"/>
                </a:cubicBezTo>
                <a:close/>
                <a:moveTo>
                  <a:pt x="6272213" y="621030"/>
                </a:moveTo>
                <a:cubicBezTo>
                  <a:pt x="6262688" y="621030"/>
                  <a:pt x="6255068" y="628650"/>
                  <a:pt x="6255068" y="638175"/>
                </a:cubicBezTo>
                <a:cubicBezTo>
                  <a:pt x="6255068" y="647700"/>
                  <a:pt x="6262688" y="655320"/>
                  <a:pt x="6272213" y="655320"/>
                </a:cubicBezTo>
                <a:cubicBezTo>
                  <a:pt x="6281738" y="655320"/>
                  <a:pt x="6289358" y="647700"/>
                  <a:pt x="6289358" y="638175"/>
                </a:cubicBezTo>
                <a:cubicBezTo>
                  <a:pt x="6288405" y="628650"/>
                  <a:pt x="6281738" y="621030"/>
                  <a:pt x="6272213" y="621030"/>
                </a:cubicBezTo>
                <a:close/>
                <a:moveTo>
                  <a:pt x="6044565" y="621030"/>
                </a:moveTo>
                <a:cubicBezTo>
                  <a:pt x="6035040" y="621030"/>
                  <a:pt x="6027420" y="628650"/>
                  <a:pt x="6027420" y="638175"/>
                </a:cubicBezTo>
                <a:cubicBezTo>
                  <a:pt x="6027420" y="647700"/>
                  <a:pt x="6035040" y="655320"/>
                  <a:pt x="6044565" y="655320"/>
                </a:cubicBezTo>
                <a:cubicBezTo>
                  <a:pt x="6054090" y="655320"/>
                  <a:pt x="6061710" y="647700"/>
                  <a:pt x="6061710" y="638175"/>
                </a:cubicBezTo>
                <a:cubicBezTo>
                  <a:pt x="6061710" y="628650"/>
                  <a:pt x="6054090" y="621030"/>
                  <a:pt x="6044565" y="621030"/>
                </a:cubicBezTo>
                <a:close/>
                <a:moveTo>
                  <a:pt x="5362575" y="595313"/>
                </a:moveTo>
                <a:cubicBezTo>
                  <a:pt x="5338763" y="595313"/>
                  <a:pt x="5320665" y="614363"/>
                  <a:pt x="5320665" y="637223"/>
                </a:cubicBezTo>
                <a:cubicBezTo>
                  <a:pt x="5320665" y="661035"/>
                  <a:pt x="5339715" y="679133"/>
                  <a:pt x="5362575" y="679133"/>
                </a:cubicBezTo>
                <a:cubicBezTo>
                  <a:pt x="5386388" y="679133"/>
                  <a:pt x="5404485" y="660083"/>
                  <a:pt x="5404485" y="637223"/>
                </a:cubicBezTo>
                <a:cubicBezTo>
                  <a:pt x="5405438" y="614363"/>
                  <a:pt x="5386388" y="595313"/>
                  <a:pt x="5362575" y="595313"/>
                </a:cubicBezTo>
                <a:close/>
                <a:moveTo>
                  <a:pt x="3828098" y="376238"/>
                </a:moveTo>
                <a:cubicBezTo>
                  <a:pt x="3814763" y="376238"/>
                  <a:pt x="3804285" y="386715"/>
                  <a:pt x="3804285" y="400050"/>
                </a:cubicBezTo>
                <a:cubicBezTo>
                  <a:pt x="3804285" y="413385"/>
                  <a:pt x="3814763" y="423863"/>
                  <a:pt x="3828098" y="423863"/>
                </a:cubicBezTo>
                <a:cubicBezTo>
                  <a:pt x="3841433" y="423863"/>
                  <a:pt x="3851910" y="413385"/>
                  <a:pt x="3851910" y="400050"/>
                </a:cubicBezTo>
                <a:cubicBezTo>
                  <a:pt x="3851910" y="386715"/>
                  <a:pt x="3841433" y="376238"/>
                  <a:pt x="3828098" y="376238"/>
                </a:cubicBezTo>
                <a:close/>
                <a:moveTo>
                  <a:pt x="3943350" y="370523"/>
                </a:moveTo>
                <a:cubicBezTo>
                  <a:pt x="3927158" y="370523"/>
                  <a:pt x="3914775" y="383858"/>
                  <a:pt x="3914775" y="399098"/>
                </a:cubicBezTo>
                <a:cubicBezTo>
                  <a:pt x="3914775" y="414338"/>
                  <a:pt x="3928110" y="427673"/>
                  <a:pt x="3943350" y="427673"/>
                </a:cubicBezTo>
                <a:cubicBezTo>
                  <a:pt x="3958590" y="427673"/>
                  <a:pt x="3971925" y="414338"/>
                  <a:pt x="3971925" y="399098"/>
                </a:cubicBezTo>
                <a:cubicBezTo>
                  <a:pt x="3971925" y="383858"/>
                  <a:pt x="3959543" y="370523"/>
                  <a:pt x="3943350" y="370523"/>
                </a:cubicBezTo>
                <a:close/>
                <a:moveTo>
                  <a:pt x="4289108" y="365760"/>
                </a:moveTo>
                <a:cubicBezTo>
                  <a:pt x="4271010" y="365760"/>
                  <a:pt x="4255770" y="381000"/>
                  <a:pt x="4255770" y="399098"/>
                </a:cubicBezTo>
                <a:cubicBezTo>
                  <a:pt x="4255770" y="417195"/>
                  <a:pt x="4271010" y="432435"/>
                  <a:pt x="4289108" y="432435"/>
                </a:cubicBezTo>
                <a:cubicBezTo>
                  <a:pt x="4307205" y="432435"/>
                  <a:pt x="4322445" y="417195"/>
                  <a:pt x="4322445" y="399098"/>
                </a:cubicBezTo>
                <a:cubicBezTo>
                  <a:pt x="4322445" y="381000"/>
                  <a:pt x="4307205" y="365760"/>
                  <a:pt x="4289108" y="365760"/>
                </a:cubicBezTo>
                <a:close/>
                <a:moveTo>
                  <a:pt x="4519613" y="376238"/>
                </a:moveTo>
                <a:cubicBezTo>
                  <a:pt x="4506278" y="376238"/>
                  <a:pt x="4495800" y="386715"/>
                  <a:pt x="4495800" y="400050"/>
                </a:cubicBezTo>
                <a:cubicBezTo>
                  <a:pt x="4495800" y="413385"/>
                  <a:pt x="4506278" y="423863"/>
                  <a:pt x="4519613" y="423863"/>
                </a:cubicBezTo>
                <a:cubicBezTo>
                  <a:pt x="4532948" y="423863"/>
                  <a:pt x="4543425" y="413385"/>
                  <a:pt x="4543425" y="400050"/>
                </a:cubicBezTo>
                <a:cubicBezTo>
                  <a:pt x="4543425" y="386715"/>
                  <a:pt x="4532948" y="376238"/>
                  <a:pt x="4519613" y="376238"/>
                </a:cubicBezTo>
                <a:close/>
                <a:moveTo>
                  <a:pt x="4634865" y="381000"/>
                </a:moveTo>
                <a:cubicBezTo>
                  <a:pt x="4624388" y="381000"/>
                  <a:pt x="4615815" y="389573"/>
                  <a:pt x="4615815" y="400050"/>
                </a:cubicBezTo>
                <a:cubicBezTo>
                  <a:pt x="4615815" y="410528"/>
                  <a:pt x="4624388" y="419100"/>
                  <a:pt x="4634865" y="419100"/>
                </a:cubicBezTo>
                <a:cubicBezTo>
                  <a:pt x="4645343" y="419100"/>
                  <a:pt x="4653915" y="410528"/>
                  <a:pt x="4653915" y="400050"/>
                </a:cubicBezTo>
                <a:cubicBezTo>
                  <a:pt x="4653915" y="389573"/>
                  <a:pt x="4645343" y="381000"/>
                  <a:pt x="4634865" y="381000"/>
                </a:cubicBezTo>
                <a:close/>
                <a:moveTo>
                  <a:pt x="4058603" y="365760"/>
                </a:moveTo>
                <a:cubicBezTo>
                  <a:pt x="4040505" y="365760"/>
                  <a:pt x="4025265" y="381000"/>
                  <a:pt x="4025265" y="399098"/>
                </a:cubicBezTo>
                <a:cubicBezTo>
                  <a:pt x="4025265" y="417195"/>
                  <a:pt x="4040505" y="432435"/>
                  <a:pt x="4058603" y="432435"/>
                </a:cubicBezTo>
                <a:cubicBezTo>
                  <a:pt x="4076700" y="432435"/>
                  <a:pt x="4091940" y="417195"/>
                  <a:pt x="4091940" y="399098"/>
                </a:cubicBezTo>
                <a:cubicBezTo>
                  <a:pt x="4091940" y="381000"/>
                  <a:pt x="4077653" y="365760"/>
                  <a:pt x="4058603" y="365760"/>
                </a:cubicBezTo>
                <a:close/>
                <a:moveTo>
                  <a:pt x="4404360" y="370523"/>
                </a:moveTo>
                <a:cubicBezTo>
                  <a:pt x="4388168" y="370523"/>
                  <a:pt x="4375785" y="383858"/>
                  <a:pt x="4375785" y="399098"/>
                </a:cubicBezTo>
                <a:cubicBezTo>
                  <a:pt x="4375785" y="414338"/>
                  <a:pt x="4389120" y="427673"/>
                  <a:pt x="4404360" y="427673"/>
                </a:cubicBezTo>
                <a:cubicBezTo>
                  <a:pt x="4419600" y="427673"/>
                  <a:pt x="4432935" y="414338"/>
                  <a:pt x="4432935" y="399098"/>
                </a:cubicBezTo>
                <a:cubicBezTo>
                  <a:pt x="4432935" y="383858"/>
                  <a:pt x="4420553" y="370523"/>
                  <a:pt x="4404360" y="370523"/>
                </a:cubicBezTo>
                <a:close/>
                <a:moveTo>
                  <a:pt x="4865370" y="382905"/>
                </a:moveTo>
                <a:cubicBezTo>
                  <a:pt x="4855845" y="382905"/>
                  <a:pt x="4848225" y="390525"/>
                  <a:pt x="4848225" y="400050"/>
                </a:cubicBezTo>
                <a:cubicBezTo>
                  <a:pt x="4848225" y="409575"/>
                  <a:pt x="4855845" y="417195"/>
                  <a:pt x="4865370" y="417195"/>
                </a:cubicBezTo>
                <a:cubicBezTo>
                  <a:pt x="4874895" y="417195"/>
                  <a:pt x="4882515" y="409575"/>
                  <a:pt x="4882515" y="400050"/>
                </a:cubicBezTo>
                <a:cubicBezTo>
                  <a:pt x="4882515" y="390525"/>
                  <a:pt x="4874895" y="382905"/>
                  <a:pt x="4865370" y="382905"/>
                </a:cubicBezTo>
                <a:close/>
                <a:moveTo>
                  <a:pt x="4980623" y="382905"/>
                </a:moveTo>
                <a:cubicBezTo>
                  <a:pt x="4971098" y="382905"/>
                  <a:pt x="4963478" y="390525"/>
                  <a:pt x="4963478" y="400050"/>
                </a:cubicBezTo>
                <a:cubicBezTo>
                  <a:pt x="4963478" y="409575"/>
                  <a:pt x="4971098" y="417195"/>
                  <a:pt x="4980623" y="417195"/>
                </a:cubicBezTo>
                <a:cubicBezTo>
                  <a:pt x="4990148" y="417195"/>
                  <a:pt x="4997768" y="409575"/>
                  <a:pt x="4997768" y="400050"/>
                </a:cubicBezTo>
                <a:cubicBezTo>
                  <a:pt x="4997768" y="390525"/>
                  <a:pt x="4990148" y="382905"/>
                  <a:pt x="4980623" y="382905"/>
                </a:cubicBezTo>
                <a:close/>
                <a:moveTo>
                  <a:pt x="4750118" y="382905"/>
                </a:moveTo>
                <a:cubicBezTo>
                  <a:pt x="4740593" y="382905"/>
                  <a:pt x="4732973" y="390525"/>
                  <a:pt x="4732973" y="400050"/>
                </a:cubicBezTo>
                <a:cubicBezTo>
                  <a:pt x="4732973" y="409575"/>
                  <a:pt x="4740593" y="417195"/>
                  <a:pt x="4750118" y="417195"/>
                </a:cubicBezTo>
                <a:cubicBezTo>
                  <a:pt x="4759643" y="417195"/>
                  <a:pt x="4767263" y="409575"/>
                  <a:pt x="4767263" y="400050"/>
                </a:cubicBezTo>
                <a:cubicBezTo>
                  <a:pt x="4767263" y="390525"/>
                  <a:pt x="4759643" y="382905"/>
                  <a:pt x="4750118" y="382905"/>
                </a:cubicBezTo>
                <a:close/>
                <a:moveTo>
                  <a:pt x="4173855" y="357188"/>
                </a:moveTo>
                <a:cubicBezTo>
                  <a:pt x="4150043" y="357188"/>
                  <a:pt x="4131945" y="376238"/>
                  <a:pt x="4131945" y="399098"/>
                </a:cubicBezTo>
                <a:cubicBezTo>
                  <a:pt x="4131945" y="421958"/>
                  <a:pt x="4150995" y="441008"/>
                  <a:pt x="4173855" y="441008"/>
                </a:cubicBezTo>
                <a:cubicBezTo>
                  <a:pt x="4196715" y="441008"/>
                  <a:pt x="4215765" y="421958"/>
                  <a:pt x="4215765" y="399098"/>
                </a:cubicBezTo>
                <a:cubicBezTo>
                  <a:pt x="4215765" y="376238"/>
                  <a:pt x="4197668" y="357188"/>
                  <a:pt x="4173855" y="357188"/>
                </a:cubicBezTo>
                <a:close/>
                <a:moveTo>
                  <a:pt x="4387215" y="476250"/>
                </a:moveTo>
                <a:cubicBezTo>
                  <a:pt x="4363403" y="476250"/>
                  <a:pt x="4345305" y="495300"/>
                  <a:pt x="4345305" y="518160"/>
                </a:cubicBezTo>
                <a:cubicBezTo>
                  <a:pt x="4345305" y="541020"/>
                  <a:pt x="4364355" y="560070"/>
                  <a:pt x="4387215" y="560070"/>
                </a:cubicBezTo>
                <a:cubicBezTo>
                  <a:pt x="4410075" y="560070"/>
                  <a:pt x="4429125" y="541020"/>
                  <a:pt x="4429125" y="518160"/>
                </a:cubicBezTo>
                <a:cubicBezTo>
                  <a:pt x="4429125" y="495300"/>
                  <a:pt x="4410075" y="476250"/>
                  <a:pt x="4387215" y="476250"/>
                </a:cubicBezTo>
                <a:close/>
                <a:moveTo>
                  <a:pt x="3826193" y="500063"/>
                </a:moveTo>
                <a:cubicBezTo>
                  <a:pt x="3815715" y="501015"/>
                  <a:pt x="3808095" y="510540"/>
                  <a:pt x="3809048" y="521018"/>
                </a:cubicBezTo>
                <a:cubicBezTo>
                  <a:pt x="3810000" y="531495"/>
                  <a:pt x="3819525" y="539115"/>
                  <a:pt x="3830003" y="538163"/>
                </a:cubicBezTo>
                <a:cubicBezTo>
                  <a:pt x="3840480" y="537210"/>
                  <a:pt x="3848100" y="527685"/>
                  <a:pt x="3847148" y="517208"/>
                </a:cubicBezTo>
                <a:cubicBezTo>
                  <a:pt x="3846195" y="506730"/>
                  <a:pt x="3837623" y="499110"/>
                  <a:pt x="3826193" y="500063"/>
                </a:cubicBezTo>
                <a:close/>
                <a:moveTo>
                  <a:pt x="3939540" y="495300"/>
                </a:moveTo>
                <a:cubicBezTo>
                  <a:pt x="3926205" y="495300"/>
                  <a:pt x="3915728" y="505778"/>
                  <a:pt x="3915728" y="519113"/>
                </a:cubicBezTo>
                <a:cubicBezTo>
                  <a:pt x="3915728" y="532448"/>
                  <a:pt x="3926205" y="542925"/>
                  <a:pt x="3939540" y="542925"/>
                </a:cubicBezTo>
                <a:cubicBezTo>
                  <a:pt x="3952875" y="542925"/>
                  <a:pt x="3963353" y="532448"/>
                  <a:pt x="3963353" y="519113"/>
                </a:cubicBezTo>
                <a:cubicBezTo>
                  <a:pt x="3963353" y="505778"/>
                  <a:pt x="3952875" y="495300"/>
                  <a:pt x="3939540" y="495300"/>
                </a:cubicBezTo>
                <a:close/>
                <a:moveTo>
                  <a:pt x="4163378" y="485775"/>
                </a:moveTo>
                <a:cubicBezTo>
                  <a:pt x="4145280" y="485775"/>
                  <a:pt x="4130040" y="501015"/>
                  <a:pt x="4130040" y="519113"/>
                </a:cubicBezTo>
                <a:cubicBezTo>
                  <a:pt x="4130040" y="537210"/>
                  <a:pt x="4145280" y="552450"/>
                  <a:pt x="4163378" y="552450"/>
                </a:cubicBezTo>
                <a:cubicBezTo>
                  <a:pt x="4181475" y="552450"/>
                  <a:pt x="4196715" y="537210"/>
                  <a:pt x="4196715" y="519113"/>
                </a:cubicBezTo>
                <a:cubicBezTo>
                  <a:pt x="4196715" y="501015"/>
                  <a:pt x="4181475" y="485775"/>
                  <a:pt x="4163378" y="485775"/>
                </a:cubicBezTo>
                <a:close/>
                <a:moveTo>
                  <a:pt x="4610100" y="490538"/>
                </a:moveTo>
                <a:cubicBezTo>
                  <a:pt x="4593908" y="490538"/>
                  <a:pt x="4581525" y="503873"/>
                  <a:pt x="4581525" y="519113"/>
                </a:cubicBezTo>
                <a:cubicBezTo>
                  <a:pt x="4581525" y="534353"/>
                  <a:pt x="4594860" y="547688"/>
                  <a:pt x="4610100" y="547688"/>
                </a:cubicBezTo>
                <a:cubicBezTo>
                  <a:pt x="4626293" y="547688"/>
                  <a:pt x="4638675" y="534353"/>
                  <a:pt x="4638675" y="519113"/>
                </a:cubicBezTo>
                <a:cubicBezTo>
                  <a:pt x="4638675" y="503873"/>
                  <a:pt x="4626293" y="490538"/>
                  <a:pt x="4610100" y="490538"/>
                </a:cubicBezTo>
                <a:close/>
                <a:moveTo>
                  <a:pt x="4722495" y="495300"/>
                </a:moveTo>
                <a:cubicBezTo>
                  <a:pt x="4709160" y="495300"/>
                  <a:pt x="4698683" y="505778"/>
                  <a:pt x="4698683" y="519113"/>
                </a:cubicBezTo>
                <a:cubicBezTo>
                  <a:pt x="4698683" y="532448"/>
                  <a:pt x="4709160" y="542925"/>
                  <a:pt x="4722495" y="542925"/>
                </a:cubicBezTo>
                <a:cubicBezTo>
                  <a:pt x="4735830" y="542925"/>
                  <a:pt x="4746308" y="532448"/>
                  <a:pt x="4746308" y="519113"/>
                </a:cubicBezTo>
                <a:cubicBezTo>
                  <a:pt x="4746308" y="505778"/>
                  <a:pt x="4734878" y="495300"/>
                  <a:pt x="4722495" y="495300"/>
                </a:cubicBezTo>
                <a:close/>
                <a:moveTo>
                  <a:pt x="4051935" y="490538"/>
                </a:moveTo>
                <a:cubicBezTo>
                  <a:pt x="4035743" y="490538"/>
                  <a:pt x="4023360" y="503873"/>
                  <a:pt x="4023360" y="519113"/>
                </a:cubicBezTo>
                <a:cubicBezTo>
                  <a:pt x="4023360" y="534353"/>
                  <a:pt x="4036695" y="547688"/>
                  <a:pt x="4051935" y="547688"/>
                </a:cubicBezTo>
                <a:cubicBezTo>
                  <a:pt x="4068128" y="547688"/>
                  <a:pt x="4080510" y="534353"/>
                  <a:pt x="4080510" y="519113"/>
                </a:cubicBezTo>
                <a:cubicBezTo>
                  <a:pt x="4080510" y="503873"/>
                  <a:pt x="4067175" y="490538"/>
                  <a:pt x="4051935" y="490538"/>
                </a:cubicBezTo>
                <a:close/>
                <a:moveTo>
                  <a:pt x="4498658" y="485775"/>
                </a:moveTo>
                <a:cubicBezTo>
                  <a:pt x="4480560" y="485775"/>
                  <a:pt x="4465320" y="501015"/>
                  <a:pt x="4465320" y="519113"/>
                </a:cubicBezTo>
                <a:cubicBezTo>
                  <a:pt x="4465320" y="537210"/>
                  <a:pt x="4480560" y="552450"/>
                  <a:pt x="4498658" y="552450"/>
                </a:cubicBezTo>
                <a:cubicBezTo>
                  <a:pt x="4516755" y="552450"/>
                  <a:pt x="4531995" y="537210"/>
                  <a:pt x="4531995" y="519113"/>
                </a:cubicBezTo>
                <a:cubicBezTo>
                  <a:pt x="4531995" y="501015"/>
                  <a:pt x="4516755" y="485775"/>
                  <a:pt x="4498658" y="485775"/>
                </a:cubicBezTo>
                <a:close/>
                <a:moveTo>
                  <a:pt x="4945380" y="501968"/>
                </a:moveTo>
                <a:cubicBezTo>
                  <a:pt x="4935855" y="501968"/>
                  <a:pt x="4928235" y="509588"/>
                  <a:pt x="4928235" y="519113"/>
                </a:cubicBezTo>
                <a:cubicBezTo>
                  <a:pt x="4928235" y="528638"/>
                  <a:pt x="4935855" y="536258"/>
                  <a:pt x="4945380" y="536258"/>
                </a:cubicBezTo>
                <a:cubicBezTo>
                  <a:pt x="4954905" y="536258"/>
                  <a:pt x="4962525" y="528638"/>
                  <a:pt x="4962525" y="519113"/>
                </a:cubicBezTo>
                <a:cubicBezTo>
                  <a:pt x="4962525" y="509588"/>
                  <a:pt x="4954905" y="501968"/>
                  <a:pt x="4945380" y="501968"/>
                </a:cubicBezTo>
                <a:close/>
                <a:moveTo>
                  <a:pt x="5056823" y="501968"/>
                </a:moveTo>
                <a:cubicBezTo>
                  <a:pt x="5047298" y="501968"/>
                  <a:pt x="5039678" y="509588"/>
                  <a:pt x="5039678" y="519113"/>
                </a:cubicBezTo>
                <a:cubicBezTo>
                  <a:pt x="5039678" y="528638"/>
                  <a:pt x="5047298" y="536258"/>
                  <a:pt x="5056823" y="536258"/>
                </a:cubicBezTo>
                <a:cubicBezTo>
                  <a:pt x="5066348" y="536258"/>
                  <a:pt x="5073968" y="528638"/>
                  <a:pt x="5073968" y="519113"/>
                </a:cubicBezTo>
                <a:cubicBezTo>
                  <a:pt x="5073968" y="509588"/>
                  <a:pt x="5066348" y="501968"/>
                  <a:pt x="5056823" y="501968"/>
                </a:cubicBezTo>
                <a:close/>
                <a:moveTo>
                  <a:pt x="4833938" y="500063"/>
                </a:moveTo>
                <a:cubicBezTo>
                  <a:pt x="4823460" y="500063"/>
                  <a:pt x="4814888" y="508635"/>
                  <a:pt x="4814888" y="519113"/>
                </a:cubicBezTo>
                <a:cubicBezTo>
                  <a:pt x="4814888" y="529590"/>
                  <a:pt x="4823460" y="538163"/>
                  <a:pt x="4833938" y="538163"/>
                </a:cubicBezTo>
                <a:cubicBezTo>
                  <a:pt x="4844415" y="538163"/>
                  <a:pt x="4852988" y="529590"/>
                  <a:pt x="4852988" y="519113"/>
                </a:cubicBezTo>
                <a:cubicBezTo>
                  <a:pt x="4852988" y="508635"/>
                  <a:pt x="4844415" y="500063"/>
                  <a:pt x="4833938" y="500063"/>
                </a:cubicBezTo>
                <a:close/>
                <a:moveTo>
                  <a:pt x="4274820" y="476250"/>
                </a:moveTo>
                <a:cubicBezTo>
                  <a:pt x="4251008" y="476250"/>
                  <a:pt x="4232910" y="495300"/>
                  <a:pt x="4232910" y="518160"/>
                </a:cubicBezTo>
                <a:cubicBezTo>
                  <a:pt x="4232910" y="541020"/>
                  <a:pt x="4251960" y="560070"/>
                  <a:pt x="4274820" y="560070"/>
                </a:cubicBezTo>
                <a:cubicBezTo>
                  <a:pt x="4297680" y="560070"/>
                  <a:pt x="4316730" y="541020"/>
                  <a:pt x="4316730" y="518160"/>
                </a:cubicBezTo>
                <a:cubicBezTo>
                  <a:pt x="4316730" y="495300"/>
                  <a:pt x="4298633" y="476250"/>
                  <a:pt x="4274820" y="476250"/>
                </a:cubicBezTo>
                <a:close/>
                <a:moveTo>
                  <a:pt x="3828098" y="621030"/>
                </a:moveTo>
                <a:cubicBezTo>
                  <a:pt x="3818573" y="621030"/>
                  <a:pt x="3810953" y="628650"/>
                  <a:pt x="3810953" y="638175"/>
                </a:cubicBezTo>
                <a:cubicBezTo>
                  <a:pt x="3810953" y="647700"/>
                  <a:pt x="3818573" y="655320"/>
                  <a:pt x="3828098" y="655320"/>
                </a:cubicBezTo>
                <a:cubicBezTo>
                  <a:pt x="3837623" y="655320"/>
                  <a:pt x="3845243" y="647700"/>
                  <a:pt x="3845243" y="638175"/>
                </a:cubicBezTo>
                <a:cubicBezTo>
                  <a:pt x="3845243" y="628650"/>
                  <a:pt x="3837623" y="621030"/>
                  <a:pt x="3828098" y="621030"/>
                </a:cubicBezTo>
                <a:close/>
                <a:moveTo>
                  <a:pt x="3958590" y="619125"/>
                </a:moveTo>
                <a:cubicBezTo>
                  <a:pt x="3948113" y="619125"/>
                  <a:pt x="3939540" y="627698"/>
                  <a:pt x="3939540" y="638175"/>
                </a:cubicBezTo>
                <a:cubicBezTo>
                  <a:pt x="3939540" y="648653"/>
                  <a:pt x="3948113" y="657225"/>
                  <a:pt x="3958590" y="657225"/>
                </a:cubicBezTo>
                <a:cubicBezTo>
                  <a:pt x="3969068" y="657225"/>
                  <a:pt x="3977640" y="648653"/>
                  <a:pt x="3977640" y="638175"/>
                </a:cubicBezTo>
                <a:cubicBezTo>
                  <a:pt x="3977640" y="627698"/>
                  <a:pt x="3969068" y="619125"/>
                  <a:pt x="3958590" y="619125"/>
                </a:cubicBezTo>
                <a:close/>
                <a:moveTo>
                  <a:pt x="4299585" y="604838"/>
                </a:moveTo>
                <a:cubicBezTo>
                  <a:pt x="4281488" y="604838"/>
                  <a:pt x="4266248" y="620078"/>
                  <a:pt x="4266248" y="638175"/>
                </a:cubicBezTo>
                <a:cubicBezTo>
                  <a:pt x="4266248" y="656273"/>
                  <a:pt x="4281488" y="671513"/>
                  <a:pt x="4299585" y="671513"/>
                </a:cubicBezTo>
                <a:cubicBezTo>
                  <a:pt x="4317683" y="671513"/>
                  <a:pt x="4332923" y="656273"/>
                  <a:pt x="4332923" y="638175"/>
                </a:cubicBezTo>
                <a:cubicBezTo>
                  <a:pt x="4332923" y="619125"/>
                  <a:pt x="4318635" y="604838"/>
                  <a:pt x="4299585" y="604838"/>
                </a:cubicBezTo>
                <a:close/>
                <a:moveTo>
                  <a:pt x="4527233" y="604838"/>
                </a:moveTo>
                <a:cubicBezTo>
                  <a:pt x="4509135" y="604838"/>
                  <a:pt x="4493895" y="620078"/>
                  <a:pt x="4493895" y="638175"/>
                </a:cubicBezTo>
                <a:cubicBezTo>
                  <a:pt x="4493895" y="656273"/>
                  <a:pt x="4509135" y="671513"/>
                  <a:pt x="4527233" y="671513"/>
                </a:cubicBezTo>
                <a:cubicBezTo>
                  <a:pt x="4545330" y="671513"/>
                  <a:pt x="4560570" y="656273"/>
                  <a:pt x="4560570" y="638175"/>
                </a:cubicBezTo>
                <a:cubicBezTo>
                  <a:pt x="4560570" y="619125"/>
                  <a:pt x="4545330" y="604838"/>
                  <a:pt x="4527233" y="604838"/>
                </a:cubicBezTo>
                <a:close/>
                <a:moveTo>
                  <a:pt x="4640580" y="609600"/>
                </a:moveTo>
                <a:cubicBezTo>
                  <a:pt x="4624388" y="609600"/>
                  <a:pt x="4612005" y="622935"/>
                  <a:pt x="4612005" y="638175"/>
                </a:cubicBezTo>
                <a:cubicBezTo>
                  <a:pt x="4612005" y="653415"/>
                  <a:pt x="4625340" y="666750"/>
                  <a:pt x="4640580" y="666750"/>
                </a:cubicBezTo>
                <a:cubicBezTo>
                  <a:pt x="4656773" y="666750"/>
                  <a:pt x="4669155" y="653415"/>
                  <a:pt x="4669155" y="638175"/>
                </a:cubicBezTo>
                <a:cubicBezTo>
                  <a:pt x="4669155" y="622935"/>
                  <a:pt x="4656773" y="609600"/>
                  <a:pt x="4640580" y="609600"/>
                </a:cubicBezTo>
                <a:close/>
                <a:moveTo>
                  <a:pt x="4072890" y="614363"/>
                </a:moveTo>
                <a:cubicBezTo>
                  <a:pt x="4059555" y="614363"/>
                  <a:pt x="4049078" y="624840"/>
                  <a:pt x="4049078" y="638175"/>
                </a:cubicBezTo>
                <a:cubicBezTo>
                  <a:pt x="4049078" y="651510"/>
                  <a:pt x="4059555" y="661988"/>
                  <a:pt x="4072890" y="661988"/>
                </a:cubicBezTo>
                <a:cubicBezTo>
                  <a:pt x="4086225" y="661988"/>
                  <a:pt x="4096703" y="651510"/>
                  <a:pt x="4096703" y="638175"/>
                </a:cubicBezTo>
                <a:cubicBezTo>
                  <a:pt x="4096703" y="624840"/>
                  <a:pt x="4085273" y="614363"/>
                  <a:pt x="4072890" y="614363"/>
                </a:cubicBezTo>
                <a:close/>
                <a:moveTo>
                  <a:pt x="4186238" y="609600"/>
                </a:moveTo>
                <a:cubicBezTo>
                  <a:pt x="4170045" y="609600"/>
                  <a:pt x="4157663" y="622935"/>
                  <a:pt x="4157663" y="638175"/>
                </a:cubicBezTo>
                <a:cubicBezTo>
                  <a:pt x="4157663" y="653415"/>
                  <a:pt x="4170998" y="666750"/>
                  <a:pt x="4186238" y="666750"/>
                </a:cubicBezTo>
                <a:cubicBezTo>
                  <a:pt x="4202430" y="666750"/>
                  <a:pt x="4214813" y="653415"/>
                  <a:pt x="4214813" y="638175"/>
                </a:cubicBezTo>
                <a:cubicBezTo>
                  <a:pt x="4214813" y="622935"/>
                  <a:pt x="4202430" y="609600"/>
                  <a:pt x="4186238" y="609600"/>
                </a:cubicBezTo>
                <a:close/>
                <a:moveTo>
                  <a:pt x="4868228" y="619125"/>
                </a:moveTo>
                <a:cubicBezTo>
                  <a:pt x="4857750" y="619125"/>
                  <a:pt x="4849178" y="627698"/>
                  <a:pt x="4849178" y="638175"/>
                </a:cubicBezTo>
                <a:cubicBezTo>
                  <a:pt x="4849178" y="648653"/>
                  <a:pt x="4857750" y="657225"/>
                  <a:pt x="4868228" y="657225"/>
                </a:cubicBezTo>
                <a:cubicBezTo>
                  <a:pt x="4878705" y="657225"/>
                  <a:pt x="4887278" y="648653"/>
                  <a:pt x="4887278" y="638175"/>
                </a:cubicBezTo>
                <a:cubicBezTo>
                  <a:pt x="4887278" y="627698"/>
                  <a:pt x="4878705" y="619125"/>
                  <a:pt x="4868228" y="619125"/>
                </a:cubicBezTo>
                <a:close/>
                <a:moveTo>
                  <a:pt x="4981575" y="621030"/>
                </a:moveTo>
                <a:cubicBezTo>
                  <a:pt x="4972050" y="621030"/>
                  <a:pt x="4964430" y="628650"/>
                  <a:pt x="4964430" y="638175"/>
                </a:cubicBezTo>
                <a:cubicBezTo>
                  <a:pt x="4964430" y="647700"/>
                  <a:pt x="4972050" y="655320"/>
                  <a:pt x="4981575" y="655320"/>
                </a:cubicBezTo>
                <a:cubicBezTo>
                  <a:pt x="4991100" y="655320"/>
                  <a:pt x="4998720" y="647700"/>
                  <a:pt x="4998720" y="638175"/>
                </a:cubicBezTo>
                <a:cubicBezTo>
                  <a:pt x="4998720" y="628650"/>
                  <a:pt x="4991100" y="621030"/>
                  <a:pt x="4981575" y="621030"/>
                </a:cubicBezTo>
                <a:close/>
                <a:moveTo>
                  <a:pt x="4753928" y="614363"/>
                </a:moveTo>
                <a:cubicBezTo>
                  <a:pt x="4740593" y="614363"/>
                  <a:pt x="4730115" y="624840"/>
                  <a:pt x="4730115" y="638175"/>
                </a:cubicBezTo>
                <a:cubicBezTo>
                  <a:pt x="4730115" y="651510"/>
                  <a:pt x="4740593" y="661988"/>
                  <a:pt x="4753928" y="661988"/>
                </a:cubicBezTo>
                <a:cubicBezTo>
                  <a:pt x="4767263" y="661988"/>
                  <a:pt x="4777740" y="651510"/>
                  <a:pt x="4777740" y="638175"/>
                </a:cubicBezTo>
                <a:cubicBezTo>
                  <a:pt x="4778693" y="624840"/>
                  <a:pt x="4767263" y="614363"/>
                  <a:pt x="4753928" y="614363"/>
                </a:cubicBezTo>
                <a:close/>
                <a:moveTo>
                  <a:pt x="4413885" y="595313"/>
                </a:moveTo>
                <a:cubicBezTo>
                  <a:pt x="4390073" y="595313"/>
                  <a:pt x="4371975" y="614363"/>
                  <a:pt x="4371975" y="637223"/>
                </a:cubicBezTo>
                <a:cubicBezTo>
                  <a:pt x="4371975" y="661035"/>
                  <a:pt x="4391025" y="679133"/>
                  <a:pt x="4413885" y="679133"/>
                </a:cubicBezTo>
                <a:cubicBezTo>
                  <a:pt x="4437698" y="679133"/>
                  <a:pt x="4455795" y="660083"/>
                  <a:pt x="4455795" y="637223"/>
                </a:cubicBezTo>
                <a:cubicBezTo>
                  <a:pt x="4455795" y="614363"/>
                  <a:pt x="4436745" y="595313"/>
                  <a:pt x="4413885" y="595313"/>
                </a:cubicBezTo>
                <a:close/>
                <a:moveTo>
                  <a:pt x="6362700" y="382905"/>
                </a:moveTo>
                <a:cubicBezTo>
                  <a:pt x="6353175" y="382905"/>
                  <a:pt x="6345555" y="390525"/>
                  <a:pt x="6345555" y="400050"/>
                </a:cubicBezTo>
                <a:cubicBezTo>
                  <a:pt x="6345555" y="409575"/>
                  <a:pt x="6353175" y="417195"/>
                  <a:pt x="6362700" y="417195"/>
                </a:cubicBezTo>
                <a:cubicBezTo>
                  <a:pt x="6372225" y="417195"/>
                  <a:pt x="6379845" y="409575"/>
                  <a:pt x="6379845" y="400050"/>
                </a:cubicBezTo>
                <a:cubicBezTo>
                  <a:pt x="6379845" y="390525"/>
                  <a:pt x="6372225" y="382905"/>
                  <a:pt x="6362700" y="382905"/>
                </a:cubicBezTo>
                <a:close/>
                <a:moveTo>
                  <a:pt x="6477953" y="382905"/>
                </a:moveTo>
                <a:cubicBezTo>
                  <a:pt x="6468428" y="382905"/>
                  <a:pt x="6460808" y="390525"/>
                  <a:pt x="6460808" y="400050"/>
                </a:cubicBezTo>
                <a:cubicBezTo>
                  <a:pt x="6460808" y="409575"/>
                  <a:pt x="6468428" y="417195"/>
                  <a:pt x="6477953" y="417195"/>
                </a:cubicBezTo>
                <a:cubicBezTo>
                  <a:pt x="6487478" y="417195"/>
                  <a:pt x="6495098" y="409575"/>
                  <a:pt x="6495098" y="400050"/>
                </a:cubicBezTo>
                <a:cubicBezTo>
                  <a:pt x="6495098" y="390525"/>
                  <a:pt x="6487478" y="382905"/>
                  <a:pt x="6477953" y="382905"/>
                </a:cubicBezTo>
                <a:close/>
                <a:moveTo>
                  <a:pt x="6823710" y="370523"/>
                </a:moveTo>
                <a:cubicBezTo>
                  <a:pt x="6807518" y="370523"/>
                  <a:pt x="6795135" y="383858"/>
                  <a:pt x="6795135" y="399098"/>
                </a:cubicBezTo>
                <a:cubicBezTo>
                  <a:pt x="6795135" y="414338"/>
                  <a:pt x="6808470" y="427673"/>
                  <a:pt x="6823710" y="427673"/>
                </a:cubicBezTo>
                <a:cubicBezTo>
                  <a:pt x="6839903" y="427673"/>
                  <a:pt x="6852285" y="414338"/>
                  <a:pt x="6852285" y="399098"/>
                </a:cubicBezTo>
                <a:cubicBezTo>
                  <a:pt x="6852285" y="383858"/>
                  <a:pt x="6839903" y="370523"/>
                  <a:pt x="6823710" y="370523"/>
                </a:cubicBezTo>
                <a:close/>
                <a:moveTo>
                  <a:pt x="6938963" y="365760"/>
                </a:moveTo>
                <a:cubicBezTo>
                  <a:pt x="6920865" y="365760"/>
                  <a:pt x="6905625" y="381000"/>
                  <a:pt x="6905625" y="399098"/>
                </a:cubicBezTo>
                <a:cubicBezTo>
                  <a:pt x="6905625" y="417195"/>
                  <a:pt x="6920865" y="432435"/>
                  <a:pt x="6938963" y="432435"/>
                </a:cubicBezTo>
                <a:cubicBezTo>
                  <a:pt x="6957060" y="432435"/>
                  <a:pt x="6972300" y="417195"/>
                  <a:pt x="6972300" y="399098"/>
                </a:cubicBezTo>
                <a:cubicBezTo>
                  <a:pt x="6972300" y="381000"/>
                  <a:pt x="6957060" y="365760"/>
                  <a:pt x="6938963" y="365760"/>
                </a:cubicBezTo>
                <a:close/>
                <a:moveTo>
                  <a:pt x="7169468" y="365760"/>
                </a:moveTo>
                <a:cubicBezTo>
                  <a:pt x="7151370" y="365760"/>
                  <a:pt x="7136130" y="381000"/>
                  <a:pt x="7136130" y="399098"/>
                </a:cubicBezTo>
                <a:cubicBezTo>
                  <a:pt x="7136130" y="417195"/>
                  <a:pt x="7151370" y="432435"/>
                  <a:pt x="7169468" y="432435"/>
                </a:cubicBezTo>
                <a:cubicBezTo>
                  <a:pt x="7187565" y="432435"/>
                  <a:pt x="7202805" y="417195"/>
                  <a:pt x="7202805" y="399098"/>
                </a:cubicBezTo>
                <a:cubicBezTo>
                  <a:pt x="7202805" y="381000"/>
                  <a:pt x="7187565" y="365760"/>
                  <a:pt x="7169468" y="365760"/>
                </a:cubicBezTo>
                <a:close/>
                <a:moveTo>
                  <a:pt x="6593205" y="381000"/>
                </a:moveTo>
                <a:cubicBezTo>
                  <a:pt x="6582728" y="381000"/>
                  <a:pt x="6574155" y="389573"/>
                  <a:pt x="6574155" y="400050"/>
                </a:cubicBezTo>
                <a:cubicBezTo>
                  <a:pt x="6574155" y="410528"/>
                  <a:pt x="6582728" y="419100"/>
                  <a:pt x="6593205" y="419100"/>
                </a:cubicBezTo>
                <a:cubicBezTo>
                  <a:pt x="6603683" y="419100"/>
                  <a:pt x="6612255" y="410528"/>
                  <a:pt x="6612255" y="400050"/>
                </a:cubicBezTo>
                <a:cubicBezTo>
                  <a:pt x="6612255" y="389573"/>
                  <a:pt x="6603683" y="381000"/>
                  <a:pt x="6593205" y="381000"/>
                </a:cubicBezTo>
                <a:close/>
                <a:moveTo>
                  <a:pt x="6708458" y="376238"/>
                </a:moveTo>
                <a:cubicBezTo>
                  <a:pt x="6695123" y="376238"/>
                  <a:pt x="6684645" y="386715"/>
                  <a:pt x="6684645" y="400050"/>
                </a:cubicBezTo>
                <a:cubicBezTo>
                  <a:pt x="6684645" y="413385"/>
                  <a:pt x="6695123" y="423863"/>
                  <a:pt x="6708458" y="423863"/>
                </a:cubicBezTo>
                <a:cubicBezTo>
                  <a:pt x="6721793" y="423863"/>
                  <a:pt x="6732270" y="413385"/>
                  <a:pt x="6732270" y="400050"/>
                </a:cubicBezTo>
                <a:cubicBezTo>
                  <a:pt x="6732270" y="386715"/>
                  <a:pt x="6721793" y="376238"/>
                  <a:pt x="6708458" y="376238"/>
                </a:cubicBezTo>
                <a:close/>
                <a:moveTo>
                  <a:pt x="7399973" y="376238"/>
                </a:moveTo>
                <a:cubicBezTo>
                  <a:pt x="7386638" y="376238"/>
                  <a:pt x="7376160" y="386715"/>
                  <a:pt x="7376160" y="400050"/>
                </a:cubicBezTo>
                <a:cubicBezTo>
                  <a:pt x="7376160" y="413385"/>
                  <a:pt x="7386638" y="423863"/>
                  <a:pt x="7399973" y="423863"/>
                </a:cubicBezTo>
                <a:cubicBezTo>
                  <a:pt x="7413308" y="423863"/>
                  <a:pt x="7423785" y="413385"/>
                  <a:pt x="7423785" y="400050"/>
                </a:cubicBezTo>
                <a:cubicBezTo>
                  <a:pt x="7423785" y="386715"/>
                  <a:pt x="7413308" y="376238"/>
                  <a:pt x="7399973" y="376238"/>
                </a:cubicBezTo>
                <a:close/>
                <a:moveTo>
                  <a:pt x="7515225" y="381000"/>
                </a:moveTo>
                <a:cubicBezTo>
                  <a:pt x="7504748" y="381000"/>
                  <a:pt x="7496175" y="389573"/>
                  <a:pt x="7496175" y="400050"/>
                </a:cubicBezTo>
                <a:cubicBezTo>
                  <a:pt x="7496175" y="410528"/>
                  <a:pt x="7504748" y="419100"/>
                  <a:pt x="7515225" y="419100"/>
                </a:cubicBezTo>
                <a:cubicBezTo>
                  <a:pt x="7525703" y="419100"/>
                  <a:pt x="7534275" y="410528"/>
                  <a:pt x="7534275" y="400050"/>
                </a:cubicBezTo>
                <a:cubicBezTo>
                  <a:pt x="7534275" y="389573"/>
                  <a:pt x="7525703" y="381000"/>
                  <a:pt x="7515225" y="381000"/>
                </a:cubicBezTo>
                <a:close/>
                <a:moveTo>
                  <a:pt x="7284720" y="370523"/>
                </a:moveTo>
                <a:cubicBezTo>
                  <a:pt x="7268528" y="370523"/>
                  <a:pt x="7256145" y="383858"/>
                  <a:pt x="7256145" y="399098"/>
                </a:cubicBezTo>
                <a:cubicBezTo>
                  <a:pt x="7256145" y="414338"/>
                  <a:pt x="7269480" y="427673"/>
                  <a:pt x="7284720" y="427673"/>
                </a:cubicBezTo>
                <a:cubicBezTo>
                  <a:pt x="7300913" y="427673"/>
                  <a:pt x="7313295" y="414338"/>
                  <a:pt x="7313295" y="399098"/>
                </a:cubicBezTo>
                <a:cubicBezTo>
                  <a:pt x="7313295" y="383858"/>
                  <a:pt x="7300913" y="370523"/>
                  <a:pt x="7284720" y="370523"/>
                </a:cubicBezTo>
                <a:close/>
                <a:moveTo>
                  <a:pt x="7054215" y="357188"/>
                </a:moveTo>
                <a:cubicBezTo>
                  <a:pt x="7030403" y="357188"/>
                  <a:pt x="7012305" y="376238"/>
                  <a:pt x="7012305" y="399098"/>
                </a:cubicBezTo>
                <a:cubicBezTo>
                  <a:pt x="7012305" y="421958"/>
                  <a:pt x="7031355" y="441008"/>
                  <a:pt x="7054215" y="441008"/>
                </a:cubicBezTo>
                <a:cubicBezTo>
                  <a:pt x="7078028" y="441008"/>
                  <a:pt x="7096125" y="421958"/>
                  <a:pt x="7096125" y="399098"/>
                </a:cubicBezTo>
                <a:cubicBezTo>
                  <a:pt x="7096125" y="376238"/>
                  <a:pt x="7078028" y="357188"/>
                  <a:pt x="7054215" y="357188"/>
                </a:cubicBezTo>
                <a:close/>
                <a:moveTo>
                  <a:pt x="6397943" y="501968"/>
                </a:moveTo>
                <a:cubicBezTo>
                  <a:pt x="6388418" y="501968"/>
                  <a:pt x="6380798" y="509588"/>
                  <a:pt x="6380798" y="519113"/>
                </a:cubicBezTo>
                <a:cubicBezTo>
                  <a:pt x="6380798" y="528638"/>
                  <a:pt x="6388418" y="536258"/>
                  <a:pt x="6397943" y="536258"/>
                </a:cubicBezTo>
                <a:cubicBezTo>
                  <a:pt x="6407468" y="536258"/>
                  <a:pt x="6415088" y="528638"/>
                  <a:pt x="6415088" y="519113"/>
                </a:cubicBezTo>
                <a:cubicBezTo>
                  <a:pt x="6415088" y="509588"/>
                  <a:pt x="6407468" y="501968"/>
                  <a:pt x="6397943" y="501968"/>
                </a:cubicBezTo>
                <a:close/>
                <a:moveTo>
                  <a:pt x="6509385" y="501968"/>
                </a:moveTo>
                <a:cubicBezTo>
                  <a:pt x="6499860" y="501968"/>
                  <a:pt x="6492240" y="509588"/>
                  <a:pt x="6492240" y="519113"/>
                </a:cubicBezTo>
                <a:cubicBezTo>
                  <a:pt x="6492240" y="528638"/>
                  <a:pt x="6499860" y="536258"/>
                  <a:pt x="6509385" y="536258"/>
                </a:cubicBezTo>
                <a:cubicBezTo>
                  <a:pt x="6518910" y="536258"/>
                  <a:pt x="6526530" y="528638"/>
                  <a:pt x="6526530" y="519113"/>
                </a:cubicBezTo>
                <a:cubicBezTo>
                  <a:pt x="6526530" y="509588"/>
                  <a:pt x="6518910" y="501968"/>
                  <a:pt x="6509385" y="501968"/>
                </a:cubicBezTo>
                <a:close/>
                <a:moveTo>
                  <a:pt x="6844665" y="495300"/>
                </a:moveTo>
                <a:cubicBezTo>
                  <a:pt x="6831330" y="495300"/>
                  <a:pt x="6820853" y="505778"/>
                  <a:pt x="6820853" y="519113"/>
                </a:cubicBezTo>
                <a:cubicBezTo>
                  <a:pt x="6820853" y="532448"/>
                  <a:pt x="6831330" y="542925"/>
                  <a:pt x="6844665" y="542925"/>
                </a:cubicBezTo>
                <a:cubicBezTo>
                  <a:pt x="6858000" y="542925"/>
                  <a:pt x="6868478" y="532448"/>
                  <a:pt x="6868478" y="519113"/>
                </a:cubicBezTo>
                <a:cubicBezTo>
                  <a:pt x="6868478" y="505778"/>
                  <a:pt x="6858000" y="495300"/>
                  <a:pt x="6844665" y="495300"/>
                </a:cubicBezTo>
                <a:close/>
                <a:moveTo>
                  <a:pt x="6956108" y="490538"/>
                </a:moveTo>
                <a:cubicBezTo>
                  <a:pt x="6939915" y="490538"/>
                  <a:pt x="6927533" y="503873"/>
                  <a:pt x="6927533" y="519113"/>
                </a:cubicBezTo>
                <a:cubicBezTo>
                  <a:pt x="6927533" y="534353"/>
                  <a:pt x="6940868" y="547688"/>
                  <a:pt x="6956108" y="547688"/>
                </a:cubicBezTo>
                <a:cubicBezTo>
                  <a:pt x="6972300" y="547688"/>
                  <a:pt x="6984683" y="534353"/>
                  <a:pt x="6984683" y="519113"/>
                </a:cubicBezTo>
                <a:cubicBezTo>
                  <a:pt x="6984683" y="503873"/>
                  <a:pt x="6972300" y="490538"/>
                  <a:pt x="6956108" y="490538"/>
                </a:cubicBezTo>
                <a:close/>
                <a:moveTo>
                  <a:pt x="7068503" y="485775"/>
                </a:moveTo>
                <a:cubicBezTo>
                  <a:pt x="7050405" y="485775"/>
                  <a:pt x="7035165" y="501015"/>
                  <a:pt x="7035165" y="519113"/>
                </a:cubicBezTo>
                <a:cubicBezTo>
                  <a:pt x="7035165" y="537210"/>
                  <a:pt x="7050405" y="552450"/>
                  <a:pt x="7068503" y="552450"/>
                </a:cubicBezTo>
                <a:cubicBezTo>
                  <a:pt x="7086600" y="552450"/>
                  <a:pt x="7101840" y="537210"/>
                  <a:pt x="7101840" y="519113"/>
                </a:cubicBezTo>
                <a:cubicBezTo>
                  <a:pt x="7101840" y="501015"/>
                  <a:pt x="7086600" y="485775"/>
                  <a:pt x="7068503" y="485775"/>
                </a:cubicBezTo>
                <a:close/>
                <a:moveTo>
                  <a:pt x="6620828" y="501968"/>
                </a:moveTo>
                <a:cubicBezTo>
                  <a:pt x="6611303" y="501968"/>
                  <a:pt x="6603683" y="509588"/>
                  <a:pt x="6603683" y="519113"/>
                </a:cubicBezTo>
                <a:cubicBezTo>
                  <a:pt x="6603683" y="528638"/>
                  <a:pt x="6611303" y="536258"/>
                  <a:pt x="6620828" y="536258"/>
                </a:cubicBezTo>
                <a:cubicBezTo>
                  <a:pt x="6630353" y="536258"/>
                  <a:pt x="6637973" y="528638"/>
                  <a:pt x="6637973" y="519113"/>
                </a:cubicBezTo>
                <a:cubicBezTo>
                  <a:pt x="6637973" y="509588"/>
                  <a:pt x="6630353" y="501968"/>
                  <a:pt x="6620828" y="501968"/>
                </a:cubicBezTo>
                <a:close/>
                <a:moveTo>
                  <a:pt x="6733223" y="500063"/>
                </a:moveTo>
                <a:cubicBezTo>
                  <a:pt x="6722745" y="500063"/>
                  <a:pt x="6714173" y="508635"/>
                  <a:pt x="6714173" y="519113"/>
                </a:cubicBezTo>
                <a:cubicBezTo>
                  <a:pt x="6714173" y="529590"/>
                  <a:pt x="6722745" y="538163"/>
                  <a:pt x="6733223" y="538163"/>
                </a:cubicBezTo>
                <a:cubicBezTo>
                  <a:pt x="6743700" y="538163"/>
                  <a:pt x="6752273" y="529590"/>
                  <a:pt x="6752273" y="519113"/>
                </a:cubicBezTo>
                <a:cubicBezTo>
                  <a:pt x="6752273" y="508635"/>
                  <a:pt x="6743700" y="500063"/>
                  <a:pt x="6733223" y="500063"/>
                </a:cubicBezTo>
                <a:close/>
                <a:moveTo>
                  <a:pt x="7403783" y="490538"/>
                </a:moveTo>
                <a:cubicBezTo>
                  <a:pt x="7387590" y="490538"/>
                  <a:pt x="7375208" y="503873"/>
                  <a:pt x="7375208" y="519113"/>
                </a:cubicBezTo>
                <a:cubicBezTo>
                  <a:pt x="7375208" y="534353"/>
                  <a:pt x="7388543" y="547688"/>
                  <a:pt x="7403783" y="547688"/>
                </a:cubicBezTo>
                <a:cubicBezTo>
                  <a:pt x="7419975" y="547688"/>
                  <a:pt x="7432358" y="534353"/>
                  <a:pt x="7432358" y="519113"/>
                </a:cubicBezTo>
                <a:cubicBezTo>
                  <a:pt x="7432358" y="503873"/>
                  <a:pt x="7419023" y="490538"/>
                  <a:pt x="7403783" y="490538"/>
                </a:cubicBezTo>
                <a:close/>
                <a:moveTo>
                  <a:pt x="7515225" y="495300"/>
                </a:moveTo>
                <a:cubicBezTo>
                  <a:pt x="7501890" y="495300"/>
                  <a:pt x="7491413" y="505778"/>
                  <a:pt x="7491413" y="519113"/>
                </a:cubicBezTo>
                <a:cubicBezTo>
                  <a:pt x="7491413" y="532448"/>
                  <a:pt x="7501890" y="542925"/>
                  <a:pt x="7515225" y="542925"/>
                </a:cubicBezTo>
                <a:cubicBezTo>
                  <a:pt x="7528560" y="542925"/>
                  <a:pt x="7539038" y="532448"/>
                  <a:pt x="7539038" y="519113"/>
                </a:cubicBezTo>
                <a:cubicBezTo>
                  <a:pt x="7539038" y="505778"/>
                  <a:pt x="7528560" y="495300"/>
                  <a:pt x="7515225" y="495300"/>
                </a:cubicBezTo>
                <a:close/>
                <a:moveTo>
                  <a:pt x="7291388" y="485775"/>
                </a:moveTo>
                <a:cubicBezTo>
                  <a:pt x="7273290" y="485775"/>
                  <a:pt x="7258050" y="501015"/>
                  <a:pt x="7258050" y="519113"/>
                </a:cubicBezTo>
                <a:cubicBezTo>
                  <a:pt x="7258050" y="537210"/>
                  <a:pt x="7273290" y="552450"/>
                  <a:pt x="7291388" y="552450"/>
                </a:cubicBezTo>
                <a:cubicBezTo>
                  <a:pt x="7309485" y="552450"/>
                  <a:pt x="7324725" y="537210"/>
                  <a:pt x="7324725" y="519113"/>
                </a:cubicBezTo>
                <a:cubicBezTo>
                  <a:pt x="7324725" y="501015"/>
                  <a:pt x="7310438" y="485775"/>
                  <a:pt x="7291388" y="485775"/>
                </a:cubicBezTo>
                <a:close/>
                <a:moveTo>
                  <a:pt x="7179945" y="476250"/>
                </a:moveTo>
                <a:cubicBezTo>
                  <a:pt x="7156133" y="476250"/>
                  <a:pt x="7138035" y="495300"/>
                  <a:pt x="7138035" y="518160"/>
                </a:cubicBezTo>
                <a:cubicBezTo>
                  <a:pt x="7138035" y="541020"/>
                  <a:pt x="7157085" y="560070"/>
                  <a:pt x="7179945" y="560070"/>
                </a:cubicBezTo>
                <a:cubicBezTo>
                  <a:pt x="7202805" y="560070"/>
                  <a:pt x="7221855" y="541020"/>
                  <a:pt x="7221855" y="518160"/>
                </a:cubicBezTo>
                <a:cubicBezTo>
                  <a:pt x="7221855" y="495300"/>
                  <a:pt x="7202805" y="476250"/>
                  <a:pt x="7179945" y="476250"/>
                </a:cubicBezTo>
                <a:close/>
                <a:moveTo>
                  <a:pt x="6361748" y="621030"/>
                </a:moveTo>
                <a:cubicBezTo>
                  <a:pt x="6352223" y="621030"/>
                  <a:pt x="6344603" y="628650"/>
                  <a:pt x="6344603" y="638175"/>
                </a:cubicBezTo>
                <a:cubicBezTo>
                  <a:pt x="6344603" y="647700"/>
                  <a:pt x="6352223" y="655320"/>
                  <a:pt x="6361748" y="655320"/>
                </a:cubicBezTo>
                <a:cubicBezTo>
                  <a:pt x="6371273" y="655320"/>
                  <a:pt x="6378893" y="647700"/>
                  <a:pt x="6378893" y="638175"/>
                </a:cubicBezTo>
                <a:cubicBezTo>
                  <a:pt x="6378893" y="628650"/>
                  <a:pt x="6371273" y="621030"/>
                  <a:pt x="6361748" y="621030"/>
                </a:cubicBezTo>
                <a:close/>
                <a:moveTo>
                  <a:pt x="6492240" y="621030"/>
                </a:moveTo>
                <a:cubicBezTo>
                  <a:pt x="6482715" y="621030"/>
                  <a:pt x="6475095" y="628650"/>
                  <a:pt x="6475095" y="638175"/>
                </a:cubicBezTo>
                <a:cubicBezTo>
                  <a:pt x="6475095" y="647700"/>
                  <a:pt x="6482715" y="655320"/>
                  <a:pt x="6492240" y="655320"/>
                </a:cubicBezTo>
                <a:cubicBezTo>
                  <a:pt x="6501765" y="655320"/>
                  <a:pt x="6509385" y="647700"/>
                  <a:pt x="6509385" y="638175"/>
                </a:cubicBezTo>
                <a:cubicBezTo>
                  <a:pt x="6509385" y="628650"/>
                  <a:pt x="6501765" y="621030"/>
                  <a:pt x="6492240" y="621030"/>
                </a:cubicBezTo>
                <a:close/>
                <a:moveTo>
                  <a:pt x="6833235" y="619125"/>
                </a:moveTo>
                <a:cubicBezTo>
                  <a:pt x="6822758" y="619125"/>
                  <a:pt x="6814185" y="627698"/>
                  <a:pt x="6814185" y="638175"/>
                </a:cubicBezTo>
                <a:cubicBezTo>
                  <a:pt x="6814185" y="648653"/>
                  <a:pt x="6822758" y="657225"/>
                  <a:pt x="6833235" y="657225"/>
                </a:cubicBezTo>
                <a:cubicBezTo>
                  <a:pt x="6843713" y="657225"/>
                  <a:pt x="6852285" y="648653"/>
                  <a:pt x="6852285" y="638175"/>
                </a:cubicBezTo>
                <a:cubicBezTo>
                  <a:pt x="6852285" y="627698"/>
                  <a:pt x="6843713" y="619125"/>
                  <a:pt x="6833235" y="619125"/>
                </a:cubicBezTo>
                <a:close/>
                <a:moveTo>
                  <a:pt x="6946583" y="614363"/>
                </a:moveTo>
                <a:cubicBezTo>
                  <a:pt x="6933248" y="614363"/>
                  <a:pt x="6922770" y="624840"/>
                  <a:pt x="6922770" y="638175"/>
                </a:cubicBezTo>
                <a:cubicBezTo>
                  <a:pt x="6922770" y="651510"/>
                  <a:pt x="6933248" y="661988"/>
                  <a:pt x="6946583" y="661988"/>
                </a:cubicBezTo>
                <a:cubicBezTo>
                  <a:pt x="6959918" y="661988"/>
                  <a:pt x="6970395" y="651510"/>
                  <a:pt x="6970395" y="638175"/>
                </a:cubicBezTo>
                <a:cubicBezTo>
                  <a:pt x="6970395" y="624840"/>
                  <a:pt x="6959918" y="614363"/>
                  <a:pt x="6946583" y="614363"/>
                </a:cubicBezTo>
                <a:close/>
                <a:moveTo>
                  <a:pt x="7060883" y="609600"/>
                </a:moveTo>
                <a:cubicBezTo>
                  <a:pt x="7044690" y="609600"/>
                  <a:pt x="7032308" y="622935"/>
                  <a:pt x="7032308" y="638175"/>
                </a:cubicBezTo>
                <a:cubicBezTo>
                  <a:pt x="7032308" y="653415"/>
                  <a:pt x="7045643" y="666750"/>
                  <a:pt x="7060883" y="666750"/>
                </a:cubicBezTo>
                <a:cubicBezTo>
                  <a:pt x="7077075" y="666750"/>
                  <a:pt x="7089458" y="653415"/>
                  <a:pt x="7089458" y="638175"/>
                </a:cubicBezTo>
                <a:cubicBezTo>
                  <a:pt x="7089458" y="622935"/>
                  <a:pt x="7076123" y="609600"/>
                  <a:pt x="7060883" y="609600"/>
                </a:cubicBezTo>
                <a:close/>
                <a:moveTo>
                  <a:pt x="6605588" y="621030"/>
                </a:moveTo>
                <a:cubicBezTo>
                  <a:pt x="6596063" y="621030"/>
                  <a:pt x="6588443" y="628650"/>
                  <a:pt x="6588443" y="638175"/>
                </a:cubicBezTo>
                <a:cubicBezTo>
                  <a:pt x="6588443" y="647700"/>
                  <a:pt x="6596063" y="655320"/>
                  <a:pt x="6605588" y="655320"/>
                </a:cubicBezTo>
                <a:cubicBezTo>
                  <a:pt x="6615113" y="655320"/>
                  <a:pt x="6622733" y="647700"/>
                  <a:pt x="6622733" y="638175"/>
                </a:cubicBezTo>
                <a:cubicBezTo>
                  <a:pt x="6622733" y="628650"/>
                  <a:pt x="6615113" y="621030"/>
                  <a:pt x="6605588" y="621030"/>
                </a:cubicBezTo>
                <a:close/>
                <a:moveTo>
                  <a:pt x="6719888" y="621030"/>
                </a:moveTo>
                <a:cubicBezTo>
                  <a:pt x="6710363" y="621030"/>
                  <a:pt x="6702743" y="628650"/>
                  <a:pt x="6702743" y="638175"/>
                </a:cubicBezTo>
                <a:cubicBezTo>
                  <a:pt x="6702743" y="647700"/>
                  <a:pt x="6710363" y="655320"/>
                  <a:pt x="6719888" y="655320"/>
                </a:cubicBezTo>
                <a:cubicBezTo>
                  <a:pt x="6729413" y="655320"/>
                  <a:pt x="6737033" y="647700"/>
                  <a:pt x="6737033" y="638175"/>
                </a:cubicBezTo>
                <a:cubicBezTo>
                  <a:pt x="6736080" y="628650"/>
                  <a:pt x="6728460" y="621030"/>
                  <a:pt x="6719888" y="621030"/>
                </a:cubicBezTo>
                <a:close/>
                <a:moveTo>
                  <a:pt x="7401878" y="604838"/>
                </a:moveTo>
                <a:cubicBezTo>
                  <a:pt x="7383780" y="604838"/>
                  <a:pt x="7368540" y="620078"/>
                  <a:pt x="7368540" y="638175"/>
                </a:cubicBezTo>
                <a:cubicBezTo>
                  <a:pt x="7368540" y="656273"/>
                  <a:pt x="7383780" y="671513"/>
                  <a:pt x="7401878" y="671513"/>
                </a:cubicBezTo>
                <a:cubicBezTo>
                  <a:pt x="7419975" y="671513"/>
                  <a:pt x="7435215" y="656273"/>
                  <a:pt x="7435215" y="638175"/>
                </a:cubicBezTo>
                <a:cubicBezTo>
                  <a:pt x="7435215" y="619125"/>
                  <a:pt x="7419975" y="604838"/>
                  <a:pt x="7401878" y="604838"/>
                </a:cubicBezTo>
                <a:close/>
                <a:moveTo>
                  <a:pt x="7515225" y="609600"/>
                </a:moveTo>
                <a:cubicBezTo>
                  <a:pt x="7499033" y="609600"/>
                  <a:pt x="7486650" y="622935"/>
                  <a:pt x="7486650" y="638175"/>
                </a:cubicBezTo>
                <a:cubicBezTo>
                  <a:pt x="7486650" y="653415"/>
                  <a:pt x="7499985" y="666750"/>
                  <a:pt x="7515225" y="666750"/>
                </a:cubicBezTo>
                <a:cubicBezTo>
                  <a:pt x="7531418" y="666750"/>
                  <a:pt x="7543800" y="653415"/>
                  <a:pt x="7543800" y="638175"/>
                </a:cubicBezTo>
                <a:cubicBezTo>
                  <a:pt x="7543800" y="622935"/>
                  <a:pt x="7530465" y="609600"/>
                  <a:pt x="7515225" y="609600"/>
                </a:cubicBezTo>
                <a:close/>
                <a:moveTo>
                  <a:pt x="7174230" y="604838"/>
                </a:moveTo>
                <a:cubicBezTo>
                  <a:pt x="7156133" y="604838"/>
                  <a:pt x="7140893" y="620078"/>
                  <a:pt x="7140893" y="638175"/>
                </a:cubicBezTo>
                <a:cubicBezTo>
                  <a:pt x="7140893" y="656273"/>
                  <a:pt x="7156133" y="671513"/>
                  <a:pt x="7174230" y="671513"/>
                </a:cubicBezTo>
                <a:cubicBezTo>
                  <a:pt x="7192328" y="671513"/>
                  <a:pt x="7207568" y="656273"/>
                  <a:pt x="7207568" y="638175"/>
                </a:cubicBezTo>
                <a:cubicBezTo>
                  <a:pt x="7207568" y="619125"/>
                  <a:pt x="7192328" y="604838"/>
                  <a:pt x="7174230" y="604838"/>
                </a:cubicBezTo>
                <a:close/>
                <a:moveTo>
                  <a:pt x="7287578" y="595313"/>
                </a:moveTo>
                <a:cubicBezTo>
                  <a:pt x="7263765" y="595313"/>
                  <a:pt x="7245668" y="614363"/>
                  <a:pt x="7245668" y="637223"/>
                </a:cubicBezTo>
                <a:cubicBezTo>
                  <a:pt x="7245668" y="661035"/>
                  <a:pt x="7264718" y="679133"/>
                  <a:pt x="7287578" y="679133"/>
                </a:cubicBezTo>
                <a:cubicBezTo>
                  <a:pt x="7310438" y="679133"/>
                  <a:pt x="7329488" y="660083"/>
                  <a:pt x="7329488" y="637223"/>
                </a:cubicBezTo>
                <a:cubicBezTo>
                  <a:pt x="7330440" y="614363"/>
                  <a:pt x="7311390" y="595313"/>
                  <a:pt x="7287578" y="595313"/>
                </a:cubicBezTo>
                <a:close/>
              </a:path>
            </a:pathLst>
          </a:custGeom>
          <a:solidFill>
            <a:schemeClr val="bg2"/>
          </a:solidFill>
          <a:ln w="9525" cap="flat">
            <a:noFill/>
            <a:prstDash val="solid"/>
            <a:miter/>
          </a:ln>
        </p:spPr>
        <p:txBody>
          <a:bodyPr rtlCol="0" anchor="ctr"/>
          <a:lstStyle/>
          <a:p>
            <a:endParaRPr lang="en-US" sz="2640"/>
          </a:p>
        </p:txBody>
      </p:sp>
      <p:pic>
        <p:nvPicPr>
          <p:cNvPr id="20" name="Picture 19" descr="A close up of a map&#10;&#10;Description automatically generated">
            <a:extLst>
              <a:ext uri="{FF2B5EF4-FFF2-40B4-BE49-F238E27FC236}">
                <a16:creationId xmlns:a16="http://schemas.microsoft.com/office/drawing/2014/main" id="{1F6378F6-0C40-4006-9CFF-7BF962BBD8D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0" y="4358640"/>
            <a:ext cx="7772400" cy="3352801"/>
          </a:xfrm>
          <a:prstGeom prst="rect">
            <a:avLst/>
          </a:prstGeom>
        </p:spPr>
      </p:pic>
      <p:sp>
        <p:nvSpPr>
          <p:cNvPr id="18" name="Freeform: Shape 17">
            <a:extLst>
              <a:ext uri="{FF2B5EF4-FFF2-40B4-BE49-F238E27FC236}">
                <a16:creationId xmlns:a16="http://schemas.microsoft.com/office/drawing/2014/main" id="{40F40AC3-26F2-40CF-B548-0F94C63B7244}"/>
              </a:ext>
            </a:extLst>
          </p:cNvPr>
          <p:cNvSpPr/>
          <p:nvPr userDrawn="1"/>
        </p:nvSpPr>
        <p:spPr>
          <a:xfrm>
            <a:off x="-2618" y="6817071"/>
            <a:ext cx="7775017" cy="894367"/>
          </a:xfrm>
          <a:custGeom>
            <a:avLst/>
            <a:gdLst>
              <a:gd name="connsiteX0" fmla="*/ 8027949 w 9147079"/>
              <a:gd name="connsiteY0" fmla="*/ 608651 h 609796"/>
              <a:gd name="connsiteX1" fmla="*/ 8030731 w 9147079"/>
              <a:gd name="connsiteY1" fmla="*/ 609796 h 609796"/>
              <a:gd name="connsiteX2" fmla="*/ 8025167 w 9147079"/>
              <a:gd name="connsiteY2" fmla="*/ 609796 h 609796"/>
              <a:gd name="connsiteX3" fmla="*/ 7892821 w 9147079"/>
              <a:gd name="connsiteY3" fmla="*/ 608651 h 609796"/>
              <a:gd name="connsiteX4" fmla="*/ 7895603 w 9147079"/>
              <a:gd name="connsiteY4" fmla="*/ 609796 h 609796"/>
              <a:gd name="connsiteX5" fmla="*/ 7890039 w 9147079"/>
              <a:gd name="connsiteY5" fmla="*/ 609796 h 609796"/>
              <a:gd name="connsiteX6" fmla="*/ 7757694 w 9147079"/>
              <a:gd name="connsiteY6" fmla="*/ 608651 h 609796"/>
              <a:gd name="connsiteX7" fmla="*/ 7760476 w 9147079"/>
              <a:gd name="connsiteY7" fmla="*/ 609796 h 609796"/>
              <a:gd name="connsiteX8" fmla="*/ 7754912 w 9147079"/>
              <a:gd name="connsiteY8" fmla="*/ 609796 h 609796"/>
              <a:gd name="connsiteX9" fmla="*/ 7622566 w 9147079"/>
              <a:gd name="connsiteY9" fmla="*/ 608651 h 609796"/>
              <a:gd name="connsiteX10" fmla="*/ 7625266 w 9147079"/>
              <a:gd name="connsiteY10" fmla="*/ 609796 h 609796"/>
              <a:gd name="connsiteX11" fmla="*/ 7619784 w 9147079"/>
              <a:gd name="connsiteY11" fmla="*/ 609796 h 609796"/>
              <a:gd name="connsiteX12" fmla="*/ 7486284 w 9147079"/>
              <a:gd name="connsiteY12" fmla="*/ 608651 h 609796"/>
              <a:gd name="connsiteX13" fmla="*/ 7489066 w 9147079"/>
              <a:gd name="connsiteY13" fmla="*/ 609796 h 609796"/>
              <a:gd name="connsiteX14" fmla="*/ 7483502 w 9147079"/>
              <a:gd name="connsiteY14" fmla="*/ 609796 h 609796"/>
              <a:gd name="connsiteX15" fmla="*/ 7351157 w 9147079"/>
              <a:gd name="connsiteY15" fmla="*/ 608651 h 609796"/>
              <a:gd name="connsiteX16" fmla="*/ 7353939 w 9147079"/>
              <a:gd name="connsiteY16" fmla="*/ 609796 h 609796"/>
              <a:gd name="connsiteX17" fmla="*/ 7348375 w 9147079"/>
              <a:gd name="connsiteY17" fmla="*/ 609796 h 609796"/>
              <a:gd name="connsiteX18" fmla="*/ 7216029 w 9147079"/>
              <a:gd name="connsiteY18" fmla="*/ 608651 h 609796"/>
              <a:gd name="connsiteX19" fmla="*/ 7218811 w 9147079"/>
              <a:gd name="connsiteY19" fmla="*/ 609796 h 609796"/>
              <a:gd name="connsiteX20" fmla="*/ 7213247 w 9147079"/>
              <a:gd name="connsiteY20" fmla="*/ 609796 h 609796"/>
              <a:gd name="connsiteX21" fmla="*/ 7079747 w 9147079"/>
              <a:gd name="connsiteY21" fmla="*/ 608651 h 609796"/>
              <a:gd name="connsiteX22" fmla="*/ 7082529 w 9147079"/>
              <a:gd name="connsiteY22" fmla="*/ 609796 h 609796"/>
              <a:gd name="connsiteX23" fmla="*/ 7076965 w 9147079"/>
              <a:gd name="connsiteY23" fmla="*/ 609796 h 609796"/>
              <a:gd name="connsiteX24" fmla="*/ 6131547 w 9147079"/>
              <a:gd name="connsiteY24" fmla="*/ 608651 h 609796"/>
              <a:gd name="connsiteX25" fmla="*/ 6134329 w 9147079"/>
              <a:gd name="connsiteY25" fmla="*/ 609796 h 609796"/>
              <a:gd name="connsiteX26" fmla="*/ 6128765 w 9147079"/>
              <a:gd name="connsiteY26" fmla="*/ 609796 h 609796"/>
              <a:gd name="connsiteX27" fmla="*/ 5996419 w 9147079"/>
              <a:gd name="connsiteY27" fmla="*/ 608651 h 609796"/>
              <a:gd name="connsiteX28" fmla="*/ 5999201 w 9147079"/>
              <a:gd name="connsiteY28" fmla="*/ 609796 h 609796"/>
              <a:gd name="connsiteX29" fmla="*/ 5993637 w 9147079"/>
              <a:gd name="connsiteY29" fmla="*/ 609796 h 609796"/>
              <a:gd name="connsiteX30" fmla="*/ 3415141 w 9147079"/>
              <a:gd name="connsiteY30" fmla="*/ 608651 h 609796"/>
              <a:gd name="connsiteX31" fmla="*/ 3417923 w 9147079"/>
              <a:gd name="connsiteY31" fmla="*/ 609796 h 609796"/>
              <a:gd name="connsiteX32" fmla="*/ 3412359 w 9147079"/>
              <a:gd name="connsiteY32" fmla="*/ 609796 h 609796"/>
              <a:gd name="connsiteX33" fmla="*/ 3280014 w 9147079"/>
              <a:gd name="connsiteY33" fmla="*/ 608651 h 609796"/>
              <a:gd name="connsiteX34" fmla="*/ 3282795 w 9147079"/>
              <a:gd name="connsiteY34" fmla="*/ 609796 h 609796"/>
              <a:gd name="connsiteX35" fmla="*/ 3277232 w 9147079"/>
              <a:gd name="connsiteY35" fmla="*/ 609796 h 609796"/>
              <a:gd name="connsiteX36" fmla="*/ 3144887 w 9147079"/>
              <a:gd name="connsiteY36" fmla="*/ 608651 h 609796"/>
              <a:gd name="connsiteX37" fmla="*/ 3147669 w 9147079"/>
              <a:gd name="connsiteY37" fmla="*/ 609796 h 609796"/>
              <a:gd name="connsiteX38" fmla="*/ 3142105 w 9147079"/>
              <a:gd name="connsiteY38" fmla="*/ 609796 h 609796"/>
              <a:gd name="connsiteX39" fmla="*/ 3009759 w 9147079"/>
              <a:gd name="connsiteY39" fmla="*/ 608651 h 609796"/>
              <a:gd name="connsiteX40" fmla="*/ 3012459 w 9147079"/>
              <a:gd name="connsiteY40" fmla="*/ 609796 h 609796"/>
              <a:gd name="connsiteX41" fmla="*/ 3006977 w 9147079"/>
              <a:gd name="connsiteY41" fmla="*/ 609796 h 609796"/>
              <a:gd name="connsiteX42" fmla="*/ 2873477 w 9147079"/>
              <a:gd name="connsiteY42" fmla="*/ 608651 h 609796"/>
              <a:gd name="connsiteX43" fmla="*/ 2876258 w 9147079"/>
              <a:gd name="connsiteY43" fmla="*/ 609796 h 609796"/>
              <a:gd name="connsiteX44" fmla="*/ 2870695 w 9147079"/>
              <a:gd name="connsiteY44" fmla="*/ 609796 h 609796"/>
              <a:gd name="connsiteX45" fmla="*/ 2738350 w 9147079"/>
              <a:gd name="connsiteY45" fmla="*/ 608651 h 609796"/>
              <a:gd name="connsiteX46" fmla="*/ 2741132 w 9147079"/>
              <a:gd name="connsiteY46" fmla="*/ 609796 h 609796"/>
              <a:gd name="connsiteX47" fmla="*/ 2735568 w 9147079"/>
              <a:gd name="connsiteY47" fmla="*/ 609796 h 609796"/>
              <a:gd name="connsiteX48" fmla="*/ 2603222 w 9147079"/>
              <a:gd name="connsiteY48" fmla="*/ 608651 h 609796"/>
              <a:gd name="connsiteX49" fmla="*/ 2606004 w 9147079"/>
              <a:gd name="connsiteY49" fmla="*/ 609796 h 609796"/>
              <a:gd name="connsiteX50" fmla="*/ 2600440 w 9147079"/>
              <a:gd name="connsiteY50" fmla="*/ 609796 h 609796"/>
              <a:gd name="connsiteX51" fmla="*/ 2466940 w 9147079"/>
              <a:gd name="connsiteY51" fmla="*/ 608651 h 609796"/>
              <a:gd name="connsiteX52" fmla="*/ 2469722 w 9147079"/>
              <a:gd name="connsiteY52" fmla="*/ 609796 h 609796"/>
              <a:gd name="connsiteX53" fmla="*/ 2464158 w 9147079"/>
              <a:gd name="connsiteY53" fmla="*/ 609796 h 609796"/>
              <a:gd name="connsiteX54" fmla="*/ 1518739 w 9147079"/>
              <a:gd name="connsiteY54" fmla="*/ 608651 h 609796"/>
              <a:gd name="connsiteX55" fmla="*/ 1521521 w 9147079"/>
              <a:gd name="connsiteY55" fmla="*/ 609796 h 609796"/>
              <a:gd name="connsiteX56" fmla="*/ 1515957 w 9147079"/>
              <a:gd name="connsiteY56" fmla="*/ 609796 h 609796"/>
              <a:gd name="connsiteX57" fmla="*/ 1383611 w 9147079"/>
              <a:gd name="connsiteY57" fmla="*/ 608651 h 609796"/>
              <a:gd name="connsiteX58" fmla="*/ 1386393 w 9147079"/>
              <a:gd name="connsiteY58" fmla="*/ 609796 h 609796"/>
              <a:gd name="connsiteX59" fmla="*/ 1380830 w 9147079"/>
              <a:gd name="connsiteY59" fmla="*/ 609796 h 609796"/>
              <a:gd name="connsiteX60" fmla="*/ 8164231 w 9147079"/>
              <a:gd name="connsiteY60" fmla="*/ 606341 h 609796"/>
              <a:gd name="connsiteX61" fmla="*/ 8172539 w 9147079"/>
              <a:gd name="connsiteY61" fmla="*/ 609796 h 609796"/>
              <a:gd name="connsiteX62" fmla="*/ 8155923 w 9147079"/>
              <a:gd name="connsiteY62" fmla="*/ 609796 h 609796"/>
              <a:gd name="connsiteX63" fmla="*/ 6944620 w 9147079"/>
              <a:gd name="connsiteY63" fmla="*/ 606341 h 609796"/>
              <a:gd name="connsiteX64" fmla="*/ 6952928 w 9147079"/>
              <a:gd name="connsiteY64" fmla="*/ 609796 h 609796"/>
              <a:gd name="connsiteX65" fmla="*/ 6936312 w 9147079"/>
              <a:gd name="connsiteY65" fmla="*/ 609796 h 609796"/>
              <a:gd name="connsiteX66" fmla="*/ 5861292 w 9147079"/>
              <a:gd name="connsiteY66" fmla="*/ 606341 h 609796"/>
              <a:gd name="connsiteX67" fmla="*/ 5869600 w 9147079"/>
              <a:gd name="connsiteY67" fmla="*/ 609796 h 609796"/>
              <a:gd name="connsiteX68" fmla="*/ 5852984 w 9147079"/>
              <a:gd name="connsiteY68" fmla="*/ 609796 h 609796"/>
              <a:gd name="connsiteX69" fmla="*/ 4639372 w 9147079"/>
              <a:gd name="connsiteY69" fmla="*/ 606341 h 609796"/>
              <a:gd name="connsiteX70" fmla="*/ 4650987 w 9147079"/>
              <a:gd name="connsiteY70" fmla="*/ 609796 h 609796"/>
              <a:gd name="connsiteX71" fmla="*/ 4632937 w 9147079"/>
              <a:gd name="connsiteY71" fmla="*/ 609796 h 609796"/>
              <a:gd name="connsiteX72" fmla="*/ 3551423 w 9147079"/>
              <a:gd name="connsiteY72" fmla="*/ 606341 h 609796"/>
              <a:gd name="connsiteX73" fmla="*/ 3559731 w 9147079"/>
              <a:gd name="connsiteY73" fmla="*/ 609796 h 609796"/>
              <a:gd name="connsiteX74" fmla="*/ 3543115 w 9147079"/>
              <a:gd name="connsiteY74" fmla="*/ 609796 h 609796"/>
              <a:gd name="connsiteX75" fmla="*/ 2331813 w 9147079"/>
              <a:gd name="connsiteY75" fmla="*/ 606341 h 609796"/>
              <a:gd name="connsiteX76" fmla="*/ 2340121 w 9147079"/>
              <a:gd name="connsiteY76" fmla="*/ 609796 h 609796"/>
              <a:gd name="connsiteX77" fmla="*/ 2323505 w 9147079"/>
              <a:gd name="connsiteY77" fmla="*/ 609796 h 609796"/>
              <a:gd name="connsiteX78" fmla="*/ 1248485 w 9147079"/>
              <a:gd name="connsiteY78" fmla="*/ 606341 h 609796"/>
              <a:gd name="connsiteX79" fmla="*/ 1256793 w 9147079"/>
              <a:gd name="connsiteY79" fmla="*/ 609796 h 609796"/>
              <a:gd name="connsiteX80" fmla="*/ 1240177 w 9147079"/>
              <a:gd name="connsiteY80" fmla="*/ 609796 h 609796"/>
              <a:gd name="connsiteX81" fmla="*/ 26564 w 9147079"/>
              <a:gd name="connsiteY81" fmla="*/ 606341 h 609796"/>
              <a:gd name="connsiteX82" fmla="*/ 38179 w 9147079"/>
              <a:gd name="connsiteY82" fmla="*/ 609796 h 609796"/>
              <a:gd name="connsiteX83" fmla="*/ 20130 w 9147079"/>
              <a:gd name="connsiteY83" fmla="*/ 609796 h 609796"/>
              <a:gd name="connsiteX84" fmla="*/ 9112431 w 9147079"/>
              <a:gd name="connsiteY84" fmla="*/ 600566 h 609796"/>
              <a:gd name="connsiteX85" fmla="*/ 9132931 w 9147079"/>
              <a:gd name="connsiteY85" fmla="*/ 608939 h 609796"/>
              <a:gd name="connsiteX86" fmla="*/ 9133281 w 9147079"/>
              <a:gd name="connsiteY86" fmla="*/ 609796 h 609796"/>
              <a:gd name="connsiteX87" fmla="*/ 9091581 w 9147079"/>
              <a:gd name="connsiteY87" fmla="*/ 609796 h 609796"/>
              <a:gd name="connsiteX88" fmla="*/ 9091931 w 9147079"/>
              <a:gd name="connsiteY88" fmla="*/ 608939 h 609796"/>
              <a:gd name="connsiteX89" fmla="*/ 9112431 w 9147079"/>
              <a:gd name="connsiteY89" fmla="*/ 600566 h 609796"/>
              <a:gd name="connsiteX90" fmla="*/ 8299358 w 9147079"/>
              <a:gd name="connsiteY90" fmla="*/ 600566 h 609796"/>
              <a:gd name="connsiteX91" fmla="*/ 8319858 w 9147079"/>
              <a:gd name="connsiteY91" fmla="*/ 608939 h 609796"/>
              <a:gd name="connsiteX92" fmla="*/ 8320208 w 9147079"/>
              <a:gd name="connsiteY92" fmla="*/ 609796 h 609796"/>
              <a:gd name="connsiteX93" fmla="*/ 8278508 w 9147079"/>
              <a:gd name="connsiteY93" fmla="*/ 609796 h 609796"/>
              <a:gd name="connsiteX94" fmla="*/ 8278858 w 9147079"/>
              <a:gd name="connsiteY94" fmla="*/ 608939 h 609796"/>
              <a:gd name="connsiteX95" fmla="*/ 8299358 w 9147079"/>
              <a:gd name="connsiteY95" fmla="*/ 600566 h 609796"/>
              <a:gd name="connsiteX96" fmla="*/ 6809492 w 9147079"/>
              <a:gd name="connsiteY96" fmla="*/ 600566 h 609796"/>
              <a:gd name="connsiteX97" fmla="*/ 6829993 w 9147079"/>
              <a:gd name="connsiteY97" fmla="*/ 608939 h 609796"/>
              <a:gd name="connsiteX98" fmla="*/ 6830343 w 9147079"/>
              <a:gd name="connsiteY98" fmla="*/ 609796 h 609796"/>
              <a:gd name="connsiteX99" fmla="*/ 6788643 w 9147079"/>
              <a:gd name="connsiteY99" fmla="*/ 609796 h 609796"/>
              <a:gd name="connsiteX100" fmla="*/ 6788993 w 9147079"/>
              <a:gd name="connsiteY100" fmla="*/ 608939 h 609796"/>
              <a:gd name="connsiteX101" fmla="*/ 6809492 w 9147079"/>
              <a:gd name="connsiteY101" fmla="*/ 600566 h 609796"/>
              <a:gd name="connsiteX102" fmla="*/ 5726164 w 9147079"/>
              <a:gd name="connsiteY102" fmla="*/ 600566 h 609796"/>
              <a:gd name="connsiteX103" fmla="*/ 5746232 w 9147079"/>
              <a:gd name="connsiteY103" fmla="*/ 608939 h 609796"/>
              <a:gd name="connsiteX104" fmla="*/ 5746600 w 9147079"/>
              <a:gd name="connsiteY104" fmla="*/ 609796 h 609796"/>
              <a:gd name="connsiteX105" fmla="*/ 5705314 w 9147079"/>
              <a:gd name="connsiteY105" fmla="*/ 609796 h 609796"/>
              <a:gd name="connsiteX106" fmla="*/ 5705664 w 9147079"/>
              <a:gd name="connsiteY106" fmla="*/ 608939 h 609796"/>
              <a:gd name="connsiteX107" fmla="*/ 5726164 w 9147079"/>
              <a:gd name="connsiteY107" fmla="*/ 600566 h 609796"/>
              <a:gd name="connsiteX108" fmla="*/ 4776808 w 9147079"/>
              <a:gd name="connsiteY108" fmla="*/ 600566 h 609796"/>
              <a:gd name="connsiteX109" fmla="*/ 4797309 w 9147079"/>
              <a:gd name="connsiteY109" fmla="*/ 608939 h 609796"/>
              <a:gd name="connsiteX110" fmla="*/ 4797659 w 9147079"/>
              <a:gd name="connsiteY110" fmla="*/ 609796 h 609796"/>
              <a:gd name="connsiteX111" fmla="*/ 4755958 w 9147079"/>
              <a:gd name="connsiteY111" fmla="*/ 609796 h 609796"/>
              <a:gd name="connsiteX112" fmla="*/ 4756308 w 9147079"/>
              <a:gd name="connsiteY112" fmla="*/ 608939 h 609796"/>
              <a:gd name="connsiteX113" fmla="*/ 4776808 w 9147079"/>
              <a:gd name="connsiteY113" fmla="*/ 600566 h 609796"/>
              <a:gd name="connsiteX114" fmla="*/ 4499624 w 9147079"/>
              <a:gd name="connsiteY114" fmla="*/ 600566 h 609796"/>
              <a:gd name="connsiteX115" fmla="*/ 4520125 w 9147079"/>
              <a:gd name="connsiteY115" fmla="*/ 608939 h 609796"/>
              <a:gd name="connsiteX116" fmla="*/ 4520474 w 9147079"/>
              <a:gd name="connsiteY116" fmla="*/ 609796 h 609796"/>
              <a:gd name="connsiteX117" fmla="*/ 4478774 w 9147079"/>
              <a:gd name="connsiteY117" fmla="*/ 609796 h 609796"/>
              <a:gd name="connsiteX118" fmla="*/ 4479124 w 9147079"/>
              <a:gd name="connsiteY118" fmla="*/ 608939 h 609796"/>
              <a:gd name="connsiteX119" fmla="*/ 4499624 w 9147079"/>
              <a:gd name="connsiteY119" fmla="*/ 600566 h 609796"/>
              <a:gd name="connsiteX120" fmla="*/ 3686550 w 9147079"/>
              <a:gd name="connsiteY120" fmla="*/ 600566 h 609796"/>
              <a:gd name="connsiteX121" fmla="*/ 3707051 w 9147079"/>
              <a:gd name="connsiteY121" fmla="*/ 608939 h 609796"/>
              <a:gd name="connsiteX122" fmla="*/ 3707401 w 9147079"/>
              <a:gd name="connsiteY122" fmla="*/ 609796 h 609796"/>
              <a:gd name="connsiteX123" fmla="*/ 3665701 w 9147079"/>
              <a:gd name="connsiteY123" fmla="*/ 609796 h 609796"/>
              <a:gd name="connsiteX124" fmla="*/ 3666051 w 9147079"/>
              <a:gd name="connsiteY124" fmla="*/ 608939 h 609796"/>
              <a:gd name="connsiteX125" fmla="*/ 3686550 w 9147079"/>
              <a:gd name="connsiteY125" fmla="*/ 600566 h 609796"/>
              <a:gd name="connsiteX126" fmla="*/ 2196685 w 9147079"/>
              <a:gd name="connsiteY126" fmla="*/ 600566 h 609796"/>
              <a:gd name="connsiteX127" fmla="*/ 2217186 w 9147079"/>
              <a:gd name="connsiteY127" fmla="*/ 608939 h 609796"/>
              <a:gd name="connsiteX128" fmla="*/ 2217536 w 9147079"/>
              <a:gd name="connsiteY128" fmla="*/ 609796 h 609796"/>
              <a:gd name="connsiteX129" fmla="*/ 2175835 w 9147079"/>
              <a:gd name="connsiteY129" fmla="*/ 609796 h 609796"/>
              <a:gd name="connsiteX130" fmla="*/ 2176185 w 9147079"/>
              <a:gd name="connsiteY130" fmla="*/ 608939 h 609796"/>
              <a:gd name="connsiteX131" fmla="*/ 2196685 w 9147079"/>
              <a:gd name="connsiteY131" fmla="*/ 600566 h 609796"/>
              <a:gd name="connsiteX132" fmla="*/ 1112202 w 9147079"/>
              <a:gd name="connsiteY132" fmla="*/ 600566 h 609796"/>
              <a:gd name="connsiteX133" fmla="*/ 1132702 w 9147079"/>
              <a:gd name="connsiteY133" fmla="*/ 608939 h 609796"/>
              <a:gd name="connsiteX134" fmla="*/ 1133052 w 9147079"/>
              <a:gd name="connsiteY134" fmla="*/ 609796 h 609796"/>
              <a:gd name="connsiteX135" fmla="*/ 1091352 w 9147079"/>
              <a:gd name="connsiteY135" fmla="*/ 609796 h 609796"/>
              <a:gd name="connsiteX136" fmla="*/ 1091702 w 9147079"/>
              <a:gd name="connsiteY136" fmla="*/ 608939 h 609796"/>
              <a:gd name="connsiteX137" fmla="*/ 1112202 w 9147079"/>
              <a:gd name="connsiteY137" fmla="*/ 600566 h 609796"/>
              <a:gd name="connsiteX138" fmla="*/ 164001 w 9147079"/>
              <a:gd name="connsiteY138" fmla="*/ 600566 h 609796"/>
              <a:gd name="connsiteX139" fmla="*/ 184501 w 9147079"/>
              <a:gd name="connsiteY139" fmla="*/ 608939 h 609796"/>
              <a:gd name="connsiteX140" fmla="*/ 184851 w 9147079"/>
              <a:gd name="connsiteY140" fmla="*/ 609796 h 609796"/>
              <a:gd name="connsiteX141" fmla="*/ 143151 w 9147079"/>
              <a:gd name="connsiteY141" fmla="*/ 609796 h 609796"/>
              <a:gd name="connsiteX142" fmla="*/ 143501 w 9147079"/>
              <a:gd name="connsiteY142" fmla="*/ 608939 h 609796"/>
              <a:gd name="connsiteX143" fmla="*/ 164001 w 9147079"/>
              <a:gd name="connsiteY143" fmla="*/ 600566 h 609796"/>
              <a:gd name="connsiteX144" fmla="*/ 8977304 w 9147079"/>
              <a:gd name="connsiteY144" fmla="*/ 594792 h 609796"/>
              <a:gd name="connsiteX145" fmla="*/ 9001558 w 9147079"/>
              <a:gd name="connsiteY145" fmla="*/ 605186 h 609796"/>
              <a:gd name="connsiteX146" fmla="*/ 9003533 w 9147079"/>
              <a:gd name="connsiteY146" fmla="*/ 609796 h 609796"/>
              <a:gd name="connsiteX147" fmla="*/ 8950724 w 9147079"/>
              <a:gd name="connsiteY147" fmla="*/ 609796 h 609796"/>
              <a:gd name="connsiteX148" fmla="*/ 8952617 w 9147079"/>
              <a:gd name="connsiteY148" fmla="*/ 605186 h 609796"/>
              <a:gd name="connsiteX149" fmla="*/ 8977304 w 9147079"/>
              <a:gd name="connsiteY149" fmla="*/ 594792 h 609796"/>
              <a:gd name="connsiteX150" fmla="*/ 8434485 w 9147079"/>
              <a:gd name="connsiteY150" fmla="*/ 594792 h 609796"/>
              <a:gd name="connsiteX151" fmla="*/ 8459171 w 9147079"/>
              <a:gd name="connsiteY151" fmla="*/ 605186 h 609796"/>
              <a:gd name="connsiteX152" fmla="*/ 8461065 w 9147079"/>
              <a:gd name="connsiteY152" fmla="*/ 609796 h 609796"/>
              <a:gd name="connsiteX153" fmla="*/ 8407905 w 9147079"/>
              <a:gd name="connsiteY153" fmla="*/ 609796 h 609796"/>
              <a:gd name="connsiteX154" fmla="*/ 8409798 w 9147079"/>
              <a:gd name="connsiteY154" fmla="*/ 605186 h 609796"/>
              <a:gd name="connsiteX155" fmla="*/ 8434485 w 9147079"/>
              <a:gd name="connsiteY155" fmla="*/ 594792 h 609796"/>
              <a:gd name="connsiteX156" fmla="*/ 6674366 w 9147079"/>
              <a:gd name="connsiteY156" fmla="*/ 594792 h 609796"/>
              <a:gd name="connsiteX157" fmla="*/ 6698619 w 9147079"/>
              <a:gd name="connsiteY157" fmla="*/ 605186 h 609796"/>
              <a:gd name="connsiteX158" fmla="*/ 6700595 w 9147079"/>
              <a:gd name="connsiteY158" fmla="*/ 609796 h 609796"/>
              <a:gd name="connsiteX159" fmla="*/ 6647785 w 9147079"/>
              <a:gd name="connsiteY159" fmla="*/ 609796 h 609796"/>
              <a:gd name="connsiteX160" fmla="*/ 6649679 w 9147079"/>
              <a:gd name="connsiteY160" fmla="*/ 605186 h 609796"/>
              <a:gd name="connsiteX161" fmla="*/ 6674366 w 9147079"/>
              <a:gd name="connsiteY161" fmla="*/ 594792 h 609796"/>
              <a:gd name="connsiteX162" fmla="*/ 5589882 w 9147079"/>
              <a:gd name="connsiteY162" fmla="*/ 594792 h 609796"/>
              <a:gd name="connsiteX163" fmla="*/ 5614569 w 9147079"/>
              <a:gd name="connsiteY163" fmla="*/ 605186 h 609796"/>
              <a:gd name="connsiteX164" fmla="*/ 5616462 w 9147079"/>
              <a:gd name="connsiteY164" fmla="*/ 609796 h 609796"/>
              <a:gd name="connsiteX165" fmla="*/ 5563302 w 9147079"/>
              <a:gd name="connsiteY165" fmla="*/ 609796 h 609796"/>
              <a:gd name="connsiteX166" fmla="*/ 5565195 w 9147079"/>
              <a:gd name="connsiteY166" fmla="*/ 605186 h 609796"/>
              <a:gd name="connsiteX167" fmla="*/ 5589882 w 9147079"/>
              <a:gd name="connsiteY167" fmla="*/ 594792 h 609796"/>
              <a:gd name="connsiteX168" fmla="*/ 4913090 w 9147079"/>
              <a:gd name="connsiteY168" fmla="*/ 594792 h 609796"/>
              <a:gd name="connsiteX169" fmla="*/ 4937344 w 9147079"/>
              <a:gd name="connsiteY169" fmla="*/ 605186 h 609796"/>
              <a:gd name="connsiteX170" fmla="*/ 4939320 w 9147079"/>
              <a:gd name="connsiteY170" fmla="*/ 609796 h 609796"/>
              <a:gd name="connsiteX171" fmla="*/ 4886510 w 9147079"/>
              <a:gd name="connsiteY171" fmla="*/ 609796 h 609796"/>
              <a:gd name="connsiteX172" fmla="*/ 4888404 w 9147079"/>
              <a:gd name="connsiteY172" fmla="*/ 605186 h 609796"/>
              <a:gd name="connsiteX173" fmla="*/ 4913090 w 9147079"/>
              <a:gd name="connsiteY173" fmla="*/ 594792 h 609796"/>
              <a:gd name="connsiteX174" fmla="*/ 4364497 w 9147079"/>
              <a:gd name="connsiteY174" fmla="*/ 594792 h 609796"/>
              <a:gd name="connsiteX175" fmla="*/ 4388751 w 9147079"/>
              <a:gd name="connsiteY175" fmla="*/ 605186 h 609796"/>
              <a:gd name="connsiteX176" fmla="*/ 4390727 w 9147079"/>
              <a:gd name="connsiteY176" fmla="*/ 609796 h 609796"/>
              <a:gd name="connsiteX177" fmla="*/ 4337917 w 9147079"/>
              <a:gd name="connsiteY177" fmla="*/ 609796 h 609796"/>
              <a:gd name="connsiteX178" fmla="*/ 4339810 w 9147079"/>
              <a:gd name="connsiteY178" fmla="*/ 605186 h 609796"/>
              <a:gd name="connsiteX179" fmla="*/ 4364497 w 9147079"/>
              <a:gd name="connsiteY179" fmla="*/ 594792 h 609796"/>
              <a:gd name="connsiteX180" fmla="*/ 3821678 w 9147079"/>
              <a:gd name="connsiteY180" fmla="*/ 594792 h 609796"/>
              <a:gd name="connsiteX181" fmla="*/ 3846365 w 9147079"/>
              <a:gd name="connsiteY181" fmla="*/ 605186 h 609796"/>
              <a:gd name="connsiteX182" fmla="*/ 3848258 w 9147079"/>
              <a:gd name="connsiteY182" fmla="*/ 609796 h 609796"/>
              <a:gd name="connsiteX183" fmla="*/ 3795098 w 9147079"/>
              <a:gd name="connsiteY183" fmla="*/ 609796 h 609796"/>
              <a:gd name="connsiteX184" fmla="*/ 3796991 w 9147079"/>
              <a:gd name="connsiteY184" fmla="*/ 605186 h 609796"/>
              <a:gd name="connsiteX185" fmla="*/ 3821678 w 9147079"/>
              <a:gd name="connsiteY185" fmla="*/ 594792 h 609796"/>
              <a:gd name="connsiteX186" fmla="*/ 2061558 w 9147079"/>
              <a:gd name="connsiteY186" fmla="*/ 594792 h 609796"/>
              <a:gd name="connsiteX187" fmla="*/ 2085812 w 9147079"/>
              <a:gd name="connsiteY187" fmla="*/ 605186 h 609796"/>
              <a:gd name="connsiteX188" fmla="*/ 2087788 w 9147079"/>
              <a:gd name="connsiteY188" fmla="*/ 609796 h 609796"/>
              <a:gd name="connsiteX189" fmla="*/ 2034978 w 9147079"/>
              <a:gd name="connsiteY189" fmla="*/ 609796 h 609796"/>
              <a:gd name="connsiteX190" fmla="*/ 2036871 w 9147079"/>
              <a:gd name="connsiteY190" fmla="*/ 605186 h 609796"/>
              <a:gd name="connsiteX191" fmla="*/ 2061558 w 9147079"/>
              <a:gd name="connsiteY191" fmla="*/ 594792 h 609796"/>
              <a:gd name="connsiteX192" fmla="*/ 977075 w 9147079"/>
              <a:gd name="connsiteY192" fmla="*/ 594792 h 609796"/>
              <a:gd name="connsiteX193" fmla="*/ 1001761 w 9147079"/>
              <a:gd name="connsiteY193" fmla="*/ 605186 h 609796"/>
              <a:gd name="connsiteX194" fmla="*/ 1003655 w 9147079"/>
              <a:gd name="connsiteY194" fmla="*/ 609796 h 609796"/>
              <a:gd name="connsiteX195" fmla="*/ 950494 w 9147079"/>
              <a:gd name="connsiteY195" fmla="*/ 609796 h 609796"/>
              <a:gd name="connsiteX196" fmla="*/ 952388 w 9147079"/>
              <a:gd name="connsiteY196" fmla="*/ 605186 h 609796"/>
              <a:gd name="connsiteX197" fmla="*/ 977075 w 9147079"/>
              <a:gd name="connsiteY197" fmla="*/ 594792 h 609796"/>
              <a:gd name="connsiteX198" fmla="*/ 300283 w 9147079"/>
              <a:gd name="connsiteY198" fmla="*/ 594792 h 609796"/>
              <a:gd name="connsiteX199" fmla="*/ 324537 w 9147079"/>
              <a:gd name="connsiteY199" fmla="*/ 605186 h 609796"/>
              <a:gd name="connsiteX200" fmla="*/ 326512 w 9147079"/>
              <a:gd name="connsiteY200" fmla="*/ 609796 h 609796"/>
              <a:gd name="connsiteX201" fmla="*/ 273703 w 9147079"/>
              <a:gd name="connsiteY201" fmla="*/ 609796 h 609796"/>
              <a:gd name="connsiteX202" fmla="*/ 275597 w 9147079"/>
              <a:gd name="connsiteY202" fmla="*/ 605186 h 609796"/>
              <a:gd name="connsiteX203" fmla="*/ 300283 w 9147079"/>
              <a:gd name="connsiteY203" fmla="*/ 594792 h 609796"/>
              <a:gd name="connsiteX204" fmla="*/ 8841022 w 9147079"/>
              <a:gd name="connsiteY204" fmla="*/ 589016 h 609796"/>
              <a:gd name="connsiteX205" fmla="*/ 8869895 w 9147079"/>
              <a:gd name="connsiteY205" fmla="*/ 600999 h 609796"/>
              <a:gd name="connsiteX206" fmla="*/ 8873467 w 9147079"/>
              <a:gd name="connsiteY206" fmla="*/ 609796 h 609796"/>
              <a:gd name="connsiteX207" fmla="*/ 8808875 w 9147079"/>
              <a:gd name="connsiteY207" fmla="*/ 609796 h 609796"/>
              <a:gd name="connsiteX208" fmla="*/ 8812582 w 9147079"/>
              <a:gd name="connsiteY208" fmla="*/ 600999 h 609796"/>
              <a:gd name="connsiteX209" fmla="*/ 8841022 w 9147079"/>
              <a:gd name="connsiteY209" fmla="*/ 589016 h 609796"/>
              <a:gd name="connsiteX210" fmla="*/ 8570767 w 9147079"/>
              <a:gd name="connsiteY210" fmla="*/ 589016 h 609796"/>
              <a:gd name="connsiteX211" fmla="*/ 8599208 w 9147079"/>
              <a:gd name="connsiteY211" fmla="*/ 600999 h 609796"/>
              <a:gd name="connsiteX212" fmla="*/ 8602914 w 9147079"/>
              <a:gd name="connsiteY212" fmla="*/ 609796 h 609796"/>
              <a:gd name="connsiteX213" fmla="*/ 8538620 w 9147079"/>
              <a:gd name="connsiteY213" fmla="*/ 609796 h 609796"/>
              <a:gd name="connsiteX214" fmla="*/ 8542326 w 9147079"/>
              <a:gd name="connsiteY214" fmla="*/ 600999 h 609796"/>
              <a:gd name="connsiteX215" fmla="*/ 8570767 w 9147079"/>
              <a:gd name="connsiteY215" fmla="*/ 589016 h 609796"/>
              <a:gd name="connsiteX216" fmla="*/ 6538083 w 9147079"/>
              <a:gd name="connsiteY216" fmla="*/ 589016 h 609796"/>
              <a:gd name="connsiteX217" fmla="*/ 6566957 w 9147079"/>
              <a:gd name="connsiteY217" fmla="*/ 600999 h 609796"/>
              <a:gd name="connsiteX218" fmla="*/ 6570529 w 9147079"/>
              <a:gd name="connsiteY218" fmla="*/ 609796 h 609796"/>
              <a:gd name="connsiteX219" fmla="*/ 6505936 w 9147079"/>
              <a:gd name="connsiteY219" fmla="*/ 609796 h 609796"/>
              <a:gd name="connsiteX220" fmla="*/ 6509643 w 9147079"/>
              <a:gd name="connsiteY220" fmla="*/ 600999 h 609796"/>
              <a:gd name="connsiteX221" fmla="*/ 6538083 w 9147079"/>
              <a:gd name="connsiteY221" fmla="*/ 589016 h 609796"/>
              <a:gd name="connsiteX222" fmla="*/ 6267829 w 9147079"/>
              <a:gd name="connsiteY222" fmla="*/ 589016 h 609796"/>
              <a:gd name="connsiteX223" fmla="*/ 6296268 w 9147079"/>
              <a:gd name="connsiteY223" fmla="*/ 600999 h 609796"/>
              <a:gd name="connsiteX224" fmla="*/ 6299975 w 9147079"/>
              <a:gd name="connsiteY224" fmla="*/ 609796 h 609796"/>
              <a:gd name="connsiteX225" fmla="*/ 6235682 w 9147079"/>
              <a:gd name="connsiteY225" fmla="*/ 609796 h 609796"/>
              <a:gd name="connsiteX226" fmla="*/ 6239388 w 9147079"/>
              <a:gd name="connsiteY226" fmla="*/ 600999 h 609796"/>
              <a:gd name="connsiteX227" fmla="*/ 6267829 w 9147079"/>
              <a:gd name="connsiteY227" fmla="*/ 589016 h 609796"/>
              <a:gd name="connsiteX228" fmla="*/ 5454755 w 9147079"/>
              <a:gd name="connsiteY228" fmla="*/ 589016 h 609796"/>
              <a:gd name="connsiteX229" fmla="*/ 5483195 w 9147079"/>
              <a:gd name="connsiteY229" fmla="*/ 600999 h 609796"/>
              <a:gd name="connsiteX230" fmla="*/ 5486901 w 9147079"/>
              <a:gd name="connsiteY230" fmla="*/ 609796 h 609796"/>
              <a:gd name="connsiteX231" fmla="*/ 5422608 w 9147079"/>
              <a:gd name="connsiteY231" fmla="*/ 609796 h 609796"/>
              <a:gd name="connsiteX232" fmla="*/ 5426314 w 9147079"/>
              <a:gd name="connsiteY232" fmla="*/ 600999 h 609796"/>
              <a:gd name="connsiteX233" fmla="*/ 5454755 w 9147079"/>
              <a:gd name="connsiteY233" fmla="*/ 589016 h 609796"/>
              <a:gd name="connsiteX234" fmla="*/ 5048218 w 9147079"/>
              <a:gd name="connsiteY234" fmla="*/ 589016 h 609796"/>
              <a:gd name="connsiteX235" fmla="*/ 5076658 w 9147079"/>
              <a:gd name="connsiteY235" fmla="*/ 600999 h 609796"/>
              <a:gd name="connsiteX236" fmla="*/ 5080364 w 9147079"/>
              <a:gd name="connsiteY236" fmla="*/ 609796 h 609796"/>
              <a:gd name="connsiteX237" fmla="*/ 5016071 w 9147079"/>
              <a:gd name="connsiteY237" fmla="*/ 609796 h 609796"/>
              <a:gd name="connsiteX238" fmla="*/ 5019778 w 9147079"/>
              <a:gd name="connsiteY238" fmla="*/ 600999 h 609796"/>
              <a:gd name="connsiteX239" fmla="*/ 5048218 w 9147079"/>
              <a:gd name="connsiteY239" fmla="*/ 589016 h 609796"/>
              <a:gd name="connsiteX240" fmla="*/ 4228215 w 9147079"/>
              <a:gd name="connsiteY240" fmla="*/ 589016 h 609796"/>
              <a:gd name="connsiteX241" fmla="*/ 4257088 w 9147079"/>
              <a:gd name="connsiteY241" fmla="*/ 600999 h 609796"/>
              <a:gd name="connsiteX242" fmla="*/ 4260661 w 9147079"/>
              <a:gd name="connsiteY242" fmla="*/ 609796 h 609796"/>
              <a:gd name="connsiteX243" fmla="*/ 4196068 w 9147079"/>
              <a:gd name="connsiteY243" fmla="*/ 609796 h 609796"/>
              <a:gd name="connsiteX244" fmla="*/ 4199775 w 9147079"/>
              <a:gd name="connsiteY244" fmla="*/ 600999 h 609796"/>
              <a:gd name="connsiteX245" fmla="*/ 4228215 w 9147079"/>
              <a:gd name="connsiteY245" fmla="*/ 589016 h 609796"/>
              <a:gd name="connsiteX246" fmla="*/ 3957961 w 9147079"/>
              <a:gd name="connsiteY246" fmla="*/ 589016 h 609796"/>
              <a:gd name="connsiteX247" fmla="*/ 3986400 w 9147079"/>
              <a:gd name="connsiteY247" fmla="*/ 600999 h 609796"/>
              <a:gd name="connsiteX248" fmla="*/ 3990107 w 9147079"/>
              <a:gd name="connsiteY248" fmla="*/ 609796 h 609796"/>
              <a:gd name="connsiteX249" fmla="*/ 3925813 w 9147079"/>
              <a:gd name="connsiteY249" fmla="*/ 609796 h 609796"/>
              <a:gd name="connsiteX250" fmla="*/ 3929520 w 9147079"/>
              <a:gd name="connsiteY250" fmla="*/ 600999 h 609796"/>
              <a:gd name="connsiteX251" fmla="*/ 3957961 w 9147079"/>
              <a:gd name="connsiteY251" fmla="*/ 589016 h 609796"/>
              <a:gd name="connsiteX252" fmla="*/ 1925276 w 9147079"/>
              <a:gd name="connsiteY252" fmla="*/ 589016 h 609796"/>
              <a:gd name="connsiteX253" fmla="*/ 1954149 w 9147079"/>
              <a:gd name="connsiteY253" fmla="*/ 600999 h 609796"/>
              <a:gd name="connsiteX254" fmla="*/ 1957722 w 9147079"/>
              <a:gd name="connsiteY254" fmla="*/ 609796 h 609796"/>
              <a:gd name="connsiteX255" fmla="*/ 1893129 w 9147079"/>
              <a:gd name="connsiteY255" fmla="*/ 609796 h 609796"/>
              <a:gd name="connsiteX256" fmla="*/ 1896835 w 9147079"/>
              <a:gd name="connsiteY256" fmla="*/ 600999 h 609796"/>
              <a:gd name="connsiteX257" fmla="*/ 1925276 w 9147079"/>
              <a:gd name="connsiteY257" fmla="*/ 589016 h 609796"/>
              <a:gd name="connsiteX258" fmla="*/ 1655022 w 9147079"/>
              <a:gd name="connsiteY258" fmla="*/ 589016 h 609796"/>
              <a:gd name="connsiteX259" fmla="*/ 1683461 w 9147079"/>
              <a:gd name="connsiteY259" fmla="*/ 600999 h 609796"/>
              <a:gd name="connsiteX260" fmla="*/ 1687168 w 9147079"/>
              <a:gd name="connsiteY260" fmla="*/ 609796 h 609796"/>
              <a:gd name="connsiteX261" fmla="*/ 1622874 w 9147079"/>
              <a:gd name="connsiteY261" fmla="*/ 609796 h 609796"/>
              <a:gd name="connsiteX262" fmla="*/ 1626581 w 9147079"/>
              <a:gd name="connsiteY262" fmla="*/ 600999 h 609796"/>
              <a:gd name="connsiteX263" fmla="*/ 1655022 w 9147079"/>
              <a:gd name="connsiteY263" fmla="*/ 589016 h 609796"/>
              <a:gd name="connsiteX264" fmla="*/ 841948 w 9147079"/>
              <a:gd name="connsiteY264" fmla="*/ 589016 h 609796"/>
              <a:gd name="connsiteX265" fmla="*/ 870387 w 9147079"/>
              <a:gd name="connsiteY265" fmla="*/ 600999 h 609796"/>
              <a:gd name="connsiteX266" fmla="*/ 874094 w 9147079"/>
              <a:gd name="connsiteY266" fmla="*/ 609796 h 609796"/>
              <a:gd name="connsiteX267" fmla="*/ 809801 w 9147079"/>
              <a:gd name="connsiteY267" fmla="*/ 609796 h 609796"/>
              <a:gd name="connsiteX268" fmla="*/ 813507 w 9147079"/>
              <a:gd name="connsiteY268" fmla="*/ 600999 h 609796"/>
              <a:gd name="connsiteX269" fmla="*/ 841948 w 9147079"/>
              <a:gd name="connsiteY269" fmla="*/ 589016 h 609796"/>
              <a:gd name="connsiteX270" fmla="*/ 435411 w 9147079"/>
              <a:gd name="connsiteY270" fmla="*/ 589016 h 609796"/>
              <a:gd name="connsiteX271" fmla="*/ 463851 w 9147079"/>
              <a:gd name="connsiteY271" fmla="*/ 600999 h 609796"/>
              <a:gd name="connsiteX272" fmla="*/ 467557 w 9147079"/>
              <a:gd name="connsiteY272" fmla="*/ 609796 h 609796"/>
              <a:gd name="connsiteX273" fmla="*/ 403264 w 9147079"/>
              <a:gd name="connsiteY273" fmla="*/ 609796 h 609796"/>
              <a:gd name="connsiteX274" fmla="*/ 406970 w 9147079"/>
              <a:gd name="connsiteY274" fmla="*/ 600999 h 609796"/>
              <a:gd name="connsiteX275" fmla="*/ 435411 w 9147079"/>
              <a:gd name="connsiteY275" fmla="*/ 589016 h 609796"/>
              <a:gd name="connsiteX276" fmla="*/ 8705894 w 9147079"/>
              <a:gd name="connsiteY276" fmla="*/ 577467 h 609796"/>
              <a:gd name="connsiteX277" fmla="*/ 8741697 w 9147079"/>
              <a:gd name="connsiteY277" fmla="*/ 592481 h 609796"/>
              <a:gd name="connsiteX278" fmla="*/ 8748958 w 9147079"/>
              <a:gd name="connsiteY278" fmla="*/ 609796 h 609796"/>
              <a:gd name="connsiteX279" fmla="*/ 8662606 w 9147079"/>
              <a:gd name="connsiteY279" fmla="*/ 609796 h 609796"/>
              <a:gd name="connsiteX280" fmla="*/ 8669658 w 9147079"/>
              <a:gd name="connsiteY280" fmla="*/ 592481 h 609796"/>
              <a:gd name="connsiteX281" fmla="*/ 8705894 w 9147079"/>
              <a:gd name="connsiteY281" fmla="*/ 577467 h 609796"/>
              <a:gd name="connsiteX282" fmla="*/ 6402956 w 9147079"/>
              <a:gd name="connsiteY282" fmla="*/ 577467 h 609796"/>
              <a:gd name="connsiteX283" fmla="*/ 6439192 w 9147079"/>
              <a:gd name="connsiteY283" fmla="*/ 592481 h 609796"/>
              <a:gd name="connsiteX284" fmla="*/ 6446243 w 9147079"/>
              <a:gd name="connsiteY284" fmla="*/ 609796 h 609796"/>
              <a:gd name="connsiteX285" fmla="*/ 6359668 w 9147079"/>
              <a:gd name="connsiteY285" fmla="*/ 609796 h 609796"/>
              <a:gd name="connsiteX286" fmla="*/ 6366720 w 9147079"/>
              <a:gd name="connsiteY286" fmla="*/ 592481 h 609796"/>
              <a:gd name="connsiteX287" fmla="*/ 6402956 w 9147079"/>
              <a:gd name="connsiteY287" fmla="*/ 577467 h 609796"/>
              <a:gd name="connsiteX288" fmla="*/ 5319627 w 9147079"/>
              <a:gd name="connsiteY288" fmla="*/ 577467 h 609796"/>
              <a:gd name="connsiteX289" fmla="*/ 5355430 w 9147079"/>
              <a:gd name="connsiteY289" fmla="*/ 592481 h 609796"/>
              <a:gd name="connsiteX290" fmla="*/ 5362691 w 9147079"/>
              <a:gd name="connsiteY290" fmla="*/ 609796 h 609796"/>
              <a:gd name="connsiteX291" fmla="*/ 5276340 w 9147079"/>
              <a:gd name="connsiteY291" fmla="*/ 609796 h 609796"/>
              <a:gd name="connsiteX292" fmla="*/ 5283392 w 9147079"/>
              <a:gd name="connsiteY292" fmla="*/ 592481 h 609796"/>
              <a:gd name="connsiteX293" fmla="*/ 5319627 w 9147079"/>
              <a:gd name="connsiteY293" fmla="*/ 577467 h 609796"/>
              <a:gd name="connsiteX294" fmla="*/ 5183345 w 9147079"/>
              <a:gd name="connsiteY294" fmla="*/ 577467 h 609796"/>
              <a:gd name="connsiteX295" fmla="*/ 5219581 w 9147079"/>
              <a:gd name="connsiteY295" fmla="*/ 592481 h 609796"/>
              <a:gd name="connsiteX296" fmla="*/ 5226633 w 9147079"/>
              <a:gd name="connsiteY296" fmla="*/ 609796 h 609796"/>
              <a:gd name="connsiteX297" fmla="*/ 5140057 w 9147079"/>
              <a:gd name="connsiteY297" fmla="*/ 609796 h 609796"/>
              <a:gd name="connsiteX298" fmla="*/ 5147109 w 9147079"/>
              <a:gd name="connsiteY298" fmla="*/ 592481 h 609796"/>
              <a:gd name="connsiteX299" fmla="*/ 5183345 w 9147079"/>
              <a:gd name="connsiteY299" fmla="*/ 577467 h 609796"/>
              <a:gd name="connsiteX300" fmla="*/ 4093087 w 9147079"/>
              <a:gd name="connsiteY300" fmla="*/ 577467 h 609796"/>
              <a:gd name="connsiteX301" fmla="*/ 4128890 w 9147079"/>
              <a:gd name="connsiteY301" fmla="*/ 592481 h 609796"/>
              <a:gd name="connsiteX302" fmla="*/ 4136151 w 9147079"/>
              <a:gd name="connsiteY302" fmla="*/ 609796 h 609796"/>
              <a:gd name="connsiteX303" fmla="*/ 4049800 w 9147079"/>
              <a:gd name="connsiteY303" fmla="*/ 609796 h 609796"/>
              <a:gd name="connsiteX304" fmla="*/ 4056851 w 9147079"/>
              <a:gd name="connsiteY304" fmla="*/ 592481 h 609796"/>
              <a:gd name="connsiteX305" fmla="*/ 4093087 w 9147079"/>
              <a:gd name="connsiteY305" fmla="*/ 577467 h 609796"/>
              <a:gd name="connsiteX306" fmla="*/ 1790148 w 9147079"/>
              <a:gd name="connsiteY306" fmla="*/ 577467 h 609796"/>
              <a:gd name="connsiteX307" fmla="*/ 1825951 w 9147079"/>
              <a:gd name="connsiteY307" fmla="*/ 592481 h 609796"/>
              <a:gd name="connsiteX308" fmla="*/ 1833212 w 9147079"/>
              <a:gd name="connsiteY308" fmla="*/ 609796 h 609796"/>
              <a:gd name="connsiteX309" fmla="*/ 1746861 w 9147079"/>
              <a:gd name="connsiteY309" fmla="*/ 609796 h 609796"/>
              <a:gd name="connsiteX310" fmla="*/ 1753912 w 9147079"/>
              <a:gd name="connsiteY310" fmla="*/ 592481 h 609796"/>
              <a:gd name="connsiteX311" fmla="*/ 1790148 w 9147079"/>
              <a:gd name="connsiteY311" fmla="*/ 577467 h 609796"/>
              <a:gd name="connsiteX312" fmla="*/ 706820 w 9147079"/>
              <a:gd name="connsiteY312" fmla="*/ 577467 h 609796"/>
              <a:gd name="connsiteX313" fmla="*/ 742623 w 9147079"/>
              <a:gd name="connsiteY313" fmla="*/ 592481 h 609796"/>
              <a:gd name="connsiteX314" fmla="*/ 749884 w 9147079"/>
              <a:gd name="connsiteY314" fmla="*/ 609796 h 609796"/>
              <a:gd name="connsiteX315" fmla="*/ 663532 w 9147079"/>
              <a:gd name="connsiteY315" fmla="*/ 609796 h 609796"/>
              <a:gd name="connsiteX316" fmla="*/ 670584 w 9147079"/>
              <a:gd name="connsiteY316" fmla="*/ 592481 h 609796"/>
              <a:gd name="connsiteX317" fmla="*/ 706820 w 9147079"/>
              <a:gd name="connsiteY317" fmla="*/ 577467 h 609796"/>
              <a:gd name="connsiteX318" fmla="*/ 570538 w 9147079"/>
              <a:gd name="connsiteY318" fmla="*/ 577467 h 609796"/>
              <a:gd name="connsiteX319" fmla="*/ 606774 w 9147079"/>
              <a:gd name="connsiteY319" fmla="*/ 593059 h 609796"/>
              <a:gd name="connsiteX320" fmla="*/ 613482 w 9147079"/>
              <a:gd name="connsiteY320" fmla="*/ 609796 h 609796"/>
              <a:gd name="connsiteX321" fmla="*/ 527732 w 9147079"/>
              <a:gd name="connsiteY321" fmla="*/ 609796 h 609796"/>
              <a:gd name="connsiteX322" fmla="*/ 534735 w 9147079"/>
              <a:gd name="connsiteY322" fmla="*/ 592626 h 609796"/>
              <a:gd name="connsiteX323" fmla="*/ 570538 w 9147079"/>
              <a:gd name="connsiteY323" fmla="*/ 577467 h 609796"/>
              <a:gd name="connsiteX324" fmla="*/ 7854708 w 9147079"/>
              <a:gd name="connsiteY324" fmla="*/ 464284 h 609796"/>
              <a:gd name="connsiteX325" fmla="*/ 7875497 w 9147079"/>
              <a:gd name="connsiteY325" fmla="*/ 485072 h 609796"/>
              <a:gd name="connsiteX326" fmla="*/ 7854708 w 9147079"/>
              <a:gd name="connsiteY326" fmla="*/ 505861 h 609796"/>
              <a:gd name="connsiteX327" fmla="*/ 7833920 w 9147079"/>
              <a:gd name="connsiteY327" fmla="*/ 485072 h 609796"/>
              <a:gd name="connsiteX328" fmla="*/ 7854708 w 9147079"/>
              <a:gd name="connsiteY328" fmla="*/ 464284 h 609796"/>
              <a:gd name="connsiteX329" fmla="*/ 7714961 w 9147079"/>
              <a:gd name="connsiteY329" fmla="*/ 464284 h 609796"/>
              <a:gd name="connsiteX330" fmla="*/ 7735750 w 9147079"/>
              <a:gd name="connsiteY330" fmla="*/ 485072 h 609796"/>
              <a:gd name="connsiteX331" fmla="*/ 7714961 w 9147079"/>
              <a:gd name="connsiteY331" fmla="*/ 505861 h 609796"/>
              <a:gd name="connsiteX332" fmla="*/ 7694172 w 9147079"/>
              <a:gd name="connsiteY332" fmla="*/ 485072 h 609796"/>
              <a:gd name="connsiteX333" fmla="*/ 7714961 w 9147079"/>
              <a:gd name="connsiteY333" fmla="*/ 464284 h 609796"/>
              <a:gd name="connsiteX334" fmla="*/ 7575214 w 9147079"/>
              <a:gd name="connsiteY334" fmla="*/ 464284 h 609796"/>
              <a:gd name="connsiteX335" fmla="*/ 7596003 w 9147079"/>
              <a:gd name="connsiteY335" fmla="*/ 485072 h 609796"/>
              <a:gd name="connsiteX336" fmla="*/ 7575214 w 9147079"/>
              <a:gd name="connsiteY336" fmla="*/ 505861 h 609796"/>
              <a:gd name="connsiteX337" fmla="*/ 7554426 w 9147079"/>
              <a:gd name="connsiteY337" fmla="*/ 485072 h 609796"/>
              <a:gd name="connsiteX338" fmla="*/ 7575214 w 9147079"/>
              <a:gd name="connsiteY338" fmla="*/ 464284 h 609796"/>
              <a:gd name="connsiteX339" fmla="*/ 7435467 w 9147079"/>
              <a:gd name="connsiteY339" fmla="*/ 464284 h 609796"/>
              <a:gd name="connsiteX340" fmla="*/ 7456256 w 9147079"/>
              <a:gd name="connsiteY340" fmla="*/ 485072 h 609796"/>
              <a:gd name="connsiteX341" fmla="*/ 7435467 w 9147079"/>
              <a:gd name="connsiteY341" fmla="*/ 505861 h 609796"/>
              <a:gd name="connsiteX342" fmla="*/ 7414678 w 9147079"/>
              <a:gd name="connsiteY342" fmla="*/ 485072 h 609796"/>
              <a:gd name="connsiteX343" fmla="*/ 7435467 w 9147079"/>
              <a:gd name="connsiteY343" fmla="*/ 464284 h 609796"/>
              <a:gd name="connsiteX344" fmla="*/ 7295720 w 9147079"/>
              <a:gd name="connsiteY344" fmla="*/ 464284 h 609796"/>
              <a:gd name="connsiteX345" fmla="*/ 7316509 w 9147079"/>
              <a:gd name="connsiteY345" fmla="*/ 485072 h 609796"/>
              <a:gd name="connsiteX346" fmla="*/ 7295720 w 9147079"/>
              <a:gd name="connsiteY346" fmla="*/ 505861 h 609796"/>
              <a:gd name="connsiteX347" fmla="*/ 7274931 w 9147079"/>
              <a:gd name="connsiteY347" fmla="*/ 485072 h 609796"/>
              <a:gd name="connsiteX348" fmla="*/ 7295720 w 9147079"/>
              <a:gd name="connsiteY348" fmla="*/ 464284 h 609796"/>
              <a:gd name="connsiteX349" fmla="*/ 7155973 w 9147079"/>
              <a:gd name="connsiteY349" fmla="*/ 464284 h 609796"/>
              <a:gd name="connsiteX350" fmla="*/ 7176761 w 9147079"/>
              <a:gd name="connsiteY350" fmla="*/ 485072 h 609796"/>
              <a:gd name="connsiteX351" fmla="*/ 7155973 w 9147079"/>
              <a:gd name="connsiteY351" fmla="*/ 505861 h 609796"/>
              <a:gd name="connsiteX352" fmla="*/ 7135184 w 9147079"/>
              <a:gd name="connsiteY352" fmla="*/ 485072 h 609796"/>
              <a:gd name="connsiteX353" fmla="*/ 7155973 w 9147079"/>
              <a:gd name="connsiteY353" fmla="*/ 464284 h 609796"/>
              <a:gd name="connsiteX354" fmla="*/ 7016226 w 9147079"/>
              <a:gd name="connsiteY354" fmla="*/ 464284 h 609796"/>
              <a:gd name="connsiteX355" fmla="*/ 7037015 w 9147079"/>
              <a:gd name="connsiteY355" fmla="*/ 485072 h 609796"/>
              <a:gd name="connsiteX356" fmla="*/ 7016226 w 9147079"/>
              <a:gd name="connsiteY356" fmla="*/ 505861 h 609796"/>
              <a:gd name="connsiteX357" fmla="*/ 6995437 w 9147079"/>
              <a:gd name="connsiteY357" fmla="*/ 485072 h 609796"/>
              <a:gd name="connsiteX358" fmla="*/ 7016226 w 9147079"/>
              <a:gd name="connsiteY358" fmla="*/ 464284 h 609796"/>
              <a:gd name="connsiteX359" fmla="*/ 6877634 w 9147079"/>
              <a:gd name="connsiteY359" fmla="*/ 464284 h 609796"/>
              <a:gd name="connsiteX360" fmla="*/ 6898423 w 9147079"/>
              <a:gd name="connsiteY360" fmla="*/ 485072 h 609796"/>
              <a:gd name="connsiteX361" fmla="*/ 6877634 w 9147079"/>
              <a:gd name="connsiteY361" fmla="*/ 505861 h 609796"/>
              <a:gd name="connsiteX362" fmla="*/ 6856845 w 9147079"/>
              <a:gd name="connsiteY362" fmla="*/ 485072 h 609796"/>
              <a:gd name="connsiteX363" fmla="*/ 6877634 w 9147079"/>
              <a:gd name="connsiteY363" fmla="*/ 464284 h 609796"/>
              <a:gd name="connsiteX364" fmla="*/ 6039152 w 9147079"/>
              <a:gd name="connsiteY364" fmla="*/ 464284 h 609796"/>
              <a:gd name="connsiteX365" fmla="*/ 6059941 w 9147079"/>
              <a:gd name="connsiteY365" fmla="*/ 485072 h 609796"/>
              <a:gd name="connsiteX366" fmla="*/ 6039152 w 9147079"/>
              <a:gd name="connsiteY366" fmla="*/ 505861 h 609796"/>
              <a:gd name="connsiteX367" fmla="*/ 6018363 w 9147079"/>
              <a:gd name="connsiteY367" fmla="*/ 485072 h 609796"/>
              <a:gd name="connsiteX368" fmla="*/ 6039152 w 9147079"/>
              <a:gd name="connsiteY368" fmla="*/ 464284 h 609796"/>
              <a:gd name="connsiteX369" fmla="*/ 5899404 w 9147079"/>
              <a:gd name="connsiteY369" fmla="*/ 464284 h 609796"/>
              <a:gd name="connsiteX370" fmla="*/ 5920193 w 9147079"/>
              <a:gd name="connsiteY370" fmla="*/ 485072 h 609796"/>
              <a:gd name="connsiteX371" fmla="*/ 5899404 w 9147079"/>
              <a:gd name="connsiteY371" fmla="*/ 505861 h 609796"/>
              <a:gd name="connsiteX372" fmla="*/ 5878615 w 9147079"/>
              <a:gd name="connsiteY372" fmla="*/ 485072 h 609796"/>
              <a:gd name="connsiteX373" fmla="*/ 5899404 w 9147079"/>
              <a:gd name="connsiteY373" fmla="*/ 464284 h 609796"/>
              <a:gd name="connsiteX374" fmla="*/ 5759658 w 9147079"/>
              <a:gd name="connsiteY374" fmla="*/ 464284 h 609796"/>
              <a:gd name="connsiteX375" fmla="*/ 5780447 w 9147079"/>
              <a:gd name="connsiteY375" fmla="*/ 485072 h 609796"/>
              <a:gd name="connsiteX376" fmla="*/ 5759658 w 9147079"/>
              <a:gd name="connsiteY376" fmla="*/ 505861 h 609796"/>
              <a:gd name="connsiteX377" fmla="*/ 5738869 w 9147079"/>
              <a:gd name="connsiteY377" fmla="*/ 485072 h 609796"/>
              <a:gd name="connsiteX378" fmla="*/ 5759658 w 9147079"/>
              <a:gd name="connsiteY378" fmla="*/ 464284 h 609796"/>
              <a:gd name="connsiteX379" fmla="*/ 3241901 w 9147079"/>
              <a:gd name="connsiteY379" fmla="*/ 464284 h 609796"/>
              <a:gd name="connsiteX380" fmla="*/ 3262690 w 9147079"/>
              <a:gd name="connsiteY380" fmla="*/ 485072 h 609796"/>
              <a:gd name="connsiteX381" fmla="*/ 3241901 w 9147079"/>
              <a:gd name="connsiteY381" fmla="*/ 505861 h 609796"/>
              <a:gd name="connsiteX382" fmla="*/ 3221113 w 9147079"/>
              <a:gd name="connsiteY382" fmla="*/ 485072 h 609796"/>
              <a:gd name="connsiteX383" fmla="*/ 3241901 w 9147079"/>
              <a:gd name="connsiteY383" fmla="*/ 464284 h 609796"/>
              <a:gd name="connsiteX384" fmla="*/ 3102153 w 9147079"/>
              <a:gd name="connsiteY384" fmla="*/ 464284 h 609796"/>
              <a:gd name="connsiteX385" fmla="*/ 3122942 w 9147079"/>
              <a:gd name="connsiteY385" fmla="*/ 485072 h 609796"/>
              <a:gd name="connsiteX386" fmla="*/ 3102153 w 9147079"/>
              <a:gd name="connsiteY386" fmla="*/ 505861 h 609796"/>
              <a:gd name="connsiteX387" fmla="*/ 3081365 w 9147079"/>
              <a:gd name="connsiteY387" fmla="*/ 485072 h 609796"/>
              <a:gd name="connsiteX388" fmla="*/ 3102153 w 9147079"/>
              <a:gd name="connsiteY388" fmla="*/ 464284 h 609796"/>
              <a:gd name="connsiteX389" fmla="*/ 2962407 w 9147079"/>
              <a:gd name="connsiteY389" fmla="*/ 464284 h 609796"/>
              <a:gd name="connsiteX390" fmla="*/ 2983196 w 9147079"/>
              <a:gd name="connsiteY390" fmla="*/ 485072 h 609796"/>
              <a:gd name="connsiteX391" fmla="*/ 2962407 w 9147079"/>
              <a:gd name="connsiteY391" fmla="*/ 505861 h 609796"/>
              <a:gd name="connsiteX392" fmla="*/ 2941618 w 9147079"/>
              <a:gd name="connsiteY392" fmla="*/ 485072 h 609796"/>
              <a:gd name="connsiteX393" fmla="*/ 2962407 w 9147079"/>
              <a:gd name="connsiteY393" fmla="*/ 464284 h 609796"/>
              <a:gd name="connsiteX394" fmla="*/ 2822659 w 9147079"/>
              <a:gd name="connsiteY394" fmla="*/ 464284 h 609796"/>
              <a:gd name="connsiteX395" fmla="*/ 2843448 w 9147079"/>
              <a:gd name="connsiteY395" fmla="*/ 485072 h 609796"/>
              <a:gd name="connsiteX396" fmla="*/ 2822659 w 9147079"/>
              <a:gd name="connsiteY396" fmla="*/ 505861 h 609796"/>
              <a:gd name="connsiteX397" fmla="*/ 2801871 w 9147079"/>
              <a:gd name="connsiteY397" fmla="*/ 485072 h 609796"/>
              <a:gd name="connsiteX398" fmla="*/ 2822659 w 9147079"/>
              <a:gd name="connsiteY398" fmla="*/ 464284 h 609796"/>
              <a:gd name="connsiteX399" fmla="*/ 2682913 w 9147079"/>
              <a:gd name="connsiteY399" fmla="*/ 464284 h 609796"/>
              <a:gd name="connsiteX400" fmla="*/ 2703702 w 9147079"/>
              <a:gd name="connsiteY400" fmla="*/ 485072 h 609796"/>
              <a:gd name="connsiteX401" fmla="*/ 2682913 w 9147079"/>
              <a:gd name="connsiteY401" fmla="*/ 505861 h 609796"/>
              <a:gd name="connsiteX402" fmla="*/ 2662124 w 9147079"/>
              <a:gd name="connsiteY402" fmla="*/ 485072 h 609796"/>
              <a:gd name="connsiteX403" fmla="*/ 2682913 w 9147079"/>
              <a:gd name="connsiteY403" fmla="*/ 464284 h 609796"/>
              <a:gd name="connsiteX404" fmla="*/ 2543166 w 9147079"/>
              <a:gd name="connsiteY404" fmla="*/ 464284 h 609796"/>
              <a:gd name="connsiteX405" fmla="*/ 2563954 w 9147079"/>
              <a:gd name="connsiteY405" fmla="*/ 485072 h 609796"/>
              <a:gd name="connsiteX406" fmla="*/ 2543166 w 9147079"/>
              <a:gd name="connsiteY406" fmla="*/ 505861 h 609796"/>
              <a:gd name="connsiteX407" fmla="*/ 2522377 w 9147079"/>
              <a:gd name="connsiteY407" fmla="*/ 485072 h 609796"/>
              <a:gd name="connsiteX408" fmla="*/ 2543166 w 9147079"/>
              <a:gd name="connsiteY408" fmla="*/ 464284 h 609796"/>
              <a:gd name="connsiteX409" fmla="*/ 2403419 w 9147079"/>
              <a:gd name="connsiteY409" fmla="*/ 464284 h 609796"/>
              <a:gd name="connsiteX410" fmla="*/ 2424208 w 9147079"/>
              <a:gd name="connsiteY410" fmla="*/ 485072 h 609796"/>
              <a:gd name="connsiteX411" fmla="*/ 2403419 w 9147079"/>
              <a:gd name="connsiteY411" fmla="*/ 505861 h 609796"/>
              <a:gd name="connsiteX412" fmla="*/ 2382630 w 9147079"/>
              <a:gd name="connsiteY412" fmla="*/ 485072 h 609796"/>
              <a:gd name="connsiteX413" fmla="*/ 2403419 w 9147079"/>
              <a:gd name="connsiteY413" fmla="*/ 464284 h 609796"/>
              <a:gd name="connsiteX414" fmla="*/ 2263671 w 9147079"/>
              <a:gd name="connsiteY414" fmla="*/ 464284 h 609796"/>
              <a:gd name="connsiteX415" fmla="*/ 2284460 w 9147079"/>
              <a:gd name="connsiteY415" fmla="*/ 485072 h 609796"/>
              <a:gd name="connsiteX416" fmla="*/ 2263671 w 9147079"/>
              <a:gd name="connsiteY416" fmla="*/ 505861 h 609796"/>
              <a:gd name="connsiteX417" fmla="*/ 2242883 w 9147079"/>
              <a:gd name="connsiteY417" fmla="*/ 485072 h 609796"/>
              <a:gd name="connsiteX418" fmla="*/ 2263671 w 9147079"/>
              <a:gd name="connsiteY418" fmla="*/ 464284 h 609796"/>
              <a:gd name="connsiteX419" fmla="*/ 1426345 w 9147079"/>
              <a:gd name="connsiteY419" fmla="*/ 464284 h 609796"/>
              <a:gd name="connsiteX420" fmla="*/ 1447133 w 9147079"/>
              <a:gd name="connsiteY420" fmla="*/ 485072 h 609796"/>
              <a:gd name="connsiteX421" fmla="*/ 1426345 w 9147079"/>
              <a:gd name="connsiteY421" fmla="*/ 505861 h 609796"/>
              <a:gd name="connsiteX422" fmla="*/ 1405556 w 9147079"/>
              <a:gd name="connsiteY422" fmla="*/ 485072 h 609796"/>
              <a:gd name="connsiteX423" fmla="*/ 1426345 w 9147079"/>
              <a:gd name="connsiteY423" fmla="*/ 464284 h 609796"/>
              <a:gd name="connsiteX424" fmla="*/ 1286597 w 9147079"/>
              <a:gd name="connsiteY424" fmla="*/ 464284 h 609796"/>
              <a:gd name="connsiteX425" fmla="*/ 1307386 w 9147079"/>
              <a:gd name="connsiteY425" fmla="*/ 485072 h 609796"/>
              <a:gd name="connsiteX426" fmla="*/ 1286597 w 9147079"/>
              <a:gd name="connsiteY426" fmla="*/ 505861 h 609796"/>
              <a:gd name="connsiteX427" fmla="*/ 1265808 w 9147079"/>
              <a:gd name="connsiteY427" fmla="*/ 485072 h 609796"/>
              <a:gd name="connsiteX428" fmla="*/ 1286597 w 9147079"/>
              <a:gd name="connsiteY428" fmla="*/ 464284 h 609796"/>
              <a:gd name="connsiteX429" fmla="*/ 1146850 w 9147079"/>
              <a:gd name="connsiteY429" fmla="*/ 464284 h 609796"/>
              <a:gd name="connsiteX430" fmla="*/ 1167639 w 9147079"/>
              <a:gd name="connsiteY430" fmla="*/ 485072 h 609796"/>
              <a:gd name="connsiteX431" fmla="*/ 1146850 w 9147079"/>
              <a:gd name="connsiteY431" fmla="*/ 505861 h 609796"/>
              <a:gd name="connsiteX432" fmla="*/ 1126062 w 9147079"/>
              <a:gd name="connsiteY432" fmla="*/ 485072 h 609796"/>
              <a:gd name="connsiteX433" fmla="*/ 1146850 w 9147079"/>
              <a:gd name="connsiteY433" fmla="*/ 464284 h 609796"/>
              <a:gd name="connsiteX434" fmla="*/ 9112431 w 9147079"/>
              <a:gd name="connsiteY434" fmla="*/ 461974 h 609796"/>
              <a:gd name="connsiteX435" fmla="*/ 9135530 w 9147079"/>
              <a:gd name="connsiteY435" fmla="*/ 485072 h 609796"/>
              <a:gd name="connsiteX436" fmla="*/ 9112431 w 9147079"/>
              <a:gd name="connsiteY436" fmla="*/ 508171 h 609796"/>
              <a:gd name="connsiteX437" fmla="*/ 9089332 w 9147079"/>
              <a:gd name="connsiteY437" fmla="*/ 485072 h 609796"/>
              <a:gd name="connsiteX438" fmla="*/ 9112431 w 9147079"/>
              <a:gd name="connsiteY438" fmla="*/ 461974 h 609796"/>
              <a:gd name="connsiteX439" fmla="*/ 7994455 w 9147079"/>
              <a:gd name="connsiteY439" fmla="*/ 461974 h 609796"/>
              <a:gd name="connsiteX440" fmla="*/ 8017554 w 9147079"/>
              <a:gd name="connsiteY440" fmla="*/ 485072 h 609796"/>
              <a:gd name="connsiteX441" fmla="*/ 7994455 w 9147079"/>
              <a:gd name="connsiteY441" fmla="*/ 508171 h 609796"/>
              <a:gd name="connsiteX442" fmla="*/ 7971356 w 9147079"/>
              <a:gd name="connsiteY442" fmla="*/ 485072 h 609796"/>
              <a:gd name="connsiteX443" fmla="*/ 7994455 w 9147079"/>
              <a:gd name="connsiteY443" fmla="*/ 461974 h 609796"/>
              <a:gd name="connsiteX444" fmla="*/ 6737886 w 9147079"/>
              <a:gd name="connsiteY444" fmla="*/ 461974 h 609796"/>
              <a:gd name="connsiteX445" fmla="*/ 6760985 w 9147079"/>
              <a:gd name="connsiteY445" fmla="*/ 485072 h 609796"/>
              <a:gd name="connsiteX446" fmla="*/ 6737886 w 9147079"/>
              <a:gd name="connsiteY446" fmla="*/ 508171 h 609796"/>
              <a:gd name="connsiteX447" fmla="*/ 6714788 w 9147079"/>
              <a:gd name="connsiteY447" fmla="*/ 485072 h 609796"/>
              <a:gd name="connsiteX448" fmla="*/ 6737886 w 9147079"/>
              <a:gd name="connsiteY448" fmla="*/ 461974 h 609796"/>
              <a:gd name="connsiteX449" fmla="*/ 5619910 w 9147079"/>
              <a:gd name="connsiteY449" fmla="*/ 461974 h 609796"/>
              <a:gd name="connsiteX450" fmla="*/ 5643009 w 9147079"/>
              <a:gd name="connsiteY450" fmla="*/ 485072 h 609796"/>
              <a:gd name="connsiteX451" fmla="*/ 5619910 w 9147079"/>
              <a:gd name="connsiteY451" fmla="*/ 508171 h 609796"/>
              <a:gd name="connsiteX452" fmla="*/ 5596811 w 9147079"/>
              <a:gd name="connsiteY452" fmla="*/ 485072 h 609796"/>
              <a:gd name="connsiteX453" fmla="*/ 5619910 w 9147079"/>
              <a:gd name="connsiteY453" fmla="*/ 461974 h 609796"/>
              <a:gd name="connsiteX454" fmla="*/ 4499624 w 9147079"/>
              <a:gd name="connsiteY454" fmla="*/ 461974 h 609796"/>
              <a:gd name="connsiteX455" fmla="*/ 4522723 w 9147079"/>
              <a:gd name="connsiteY455" fmla="*/ 485072 h 609796"/>
              <a:gd name="connsiteX456" fmla="*/ 4499624 w 9147079"/>
              <a:gd name="connsiteY456" fmla="*/ 508171 h 609796"/>
              <a:gd name="connsiteX457" fmla="*/ 4476525 w 9147079"/>
              <a:gd name="connsiteY457" fmla="*/ 485072 h 609796"/>
              <a:gd name="connsiteX458" fmla="*/ 4499624 w 9147079"/>
              <a:gd name="connsiteY458" fmla="*/ 461974 h 609796"/>
              <a:gd name="connsiteX459" fmla="*/ 3381648 w 9147079"/>
              <a:gd name="connsiteY459" fmla="*/ 461974 h 609796"/>
              <a:gd name="connsiteX460" fmla="*/ 3404746 w 9147079"/>
              <a:gd name="connsiteY460" fmla="*/ 485072 h 609796"/>
              <a:gd name="connsiteX461" fmla="*/ 3381648 w 9147079"/>
              <a:gd name="connsiteY461" fmla="*/ 508171 h 609796"/>
              <a:gd name="connsiteX462" fmla="*/ 3358549 w 9147079"/>
              <a:gd name="connsiteY462" fmla="*/ 485072 h 609796"/>
              <a:gd name="connsiteX463" fmla="*/ 3381648 w 9147079"/>
              <a:gd name="connsiteY463" fmla="*/ 461974 h 609796"/>
              <a:gd name="connsiteX464" fmla="*/ 2125079 w 9147079"/>
              <a:gd name="connsiteY464" fmla="*/ 461974 h 609796"/>
              <a:gd name="connsiteX465" fmla="*/ 2148178 w 9147079"/>
              <a:gd name="connsiteY465" fmla="*/ 485072 h 609796"/>
              <a:gd name="connsiteX466" fmla="*/ 2125079 w 9147079"/>
              <a:gd name="connsiteY466" fmla="*/ 508171 h 609796"/>
              <a:gd name="connsiteX467" fmla="*/ 2101981 w 9147079"/>
              <a:gd name="connsiteY467" fmla="*/ 485072 h 609796"/>
              <a:gd name="connsiteX468" fmla="*/ 2125079 w 9147079"/>
              <a:gd name="connsiteY468" fmla="*/ 461974 h 609796"/>
              <a:gd name="connsiteX469" fmla="*/ 1007103 w 9147079"/>
              <a:gd name="connsiteY469" fmla="*/ 461974 h 609796"/>
              <a:gd name="connsiteX470" fmla="*/ 1030201 w 9147079"/>
              <a:gd name="connsiteY470" fmla="*/ 485072 h 609796"/>
              <a:gd name="connsiteX471" fmla="*/ 1007103 w 9147079"/>
              <a:gd name="connsiteY471" fmla="*/ 508171 h 609796"/>
              <a:gd name="connsiteX472" fmla="*/ 984004 w 9147079"/>
              <a:gd name="connsiteY472" fmla="*/ 485072 h 609796"/>
              <a:gd name="connsiteX473" fmla="*/ 1007103 w 9147079"/>
              <a:gd name="connsiteY473" fmla="*/ 461974 h 609796"/>
              <a:gd name="connsiteX474" fmla="*/ 8972685 w 9147079"/>
              <a:gd name="connsiteY474" fmla="*/ 456200 h 609796"/>
              <a:gd name="connsiteX475" fmla="*/ 9001557 w 9147079"/>
              <a:gd name="connsiteY475" fmla="*/ 485072 h 609796"/>
              <a:gd name="connsiteX476" fmla="*/ 8972685 w 9147079"/>
              <a:gd name="connsiteY476" fmla="*/ 513946 h 609796"/>
              <a:gd name="connsiteX477" fmla="*/ 8943811 w 9147079"/>
              <a:gd name="connsiteY477" fmla="*/ 485072 h 609796"/>
              <a:gd name="connsiteX478" fmla="*/ 8972685 w 9147079"/>
              <a:gd name="connsiteY478" fmla="*/ 456200 h 609796"/>
              <a:gd name="connsiteX479" fmla="*/ 8134203 w 9147079"/>
              <a:gd name="connsiteY479" fmla="*/ 456200 h 609796"/>
              <a:gd name="connsiteX480" fmla="*/ 8163075 w 9147079"/>
              <a:gd name="connsiteY480" fmla="*/ 485072 h 609796"/>
              <a:gd name="connsiteX481" fmla="*/ 8134203 w 9147079"/>
              <a:gd name="connsiteY481" fmla="*/ 513946 h 609796"/>
              <a:gd name="connsiteX482" fmla="*/ 8105329 w 9147079"/>
              <a:gd name="connsiteY482" fmla="*/ 485072 h 609796"/>
              <a:gd name="connsiteX483" fmla="*/ 8134203 w 9147079"/>
              <a:gd name="connsiteY483" fmla="*/ 456200 h 609796"/>
              <a:gd name="connsiteX484" fmla="*/ 6598140 w 9147079"/>
              <a:gd name="connsiteY484" fmla="*/ 456200 h 609796"/>
              <a:gd name="connsiteX485" fmla="*/ 6627013 w 9147079"/>
              <a:gd name="connsiteY485" fmla="*/ 485072 h 609796"/>
              <a:gd name="connsiteX486" fmla="*/ 6598140 w 9147079"/>
              <a:gd name="connsiteY486" fmla="*/ 513946 h 609796"/>
              <a:gd name="connsiteX487" fmla="*/ 6569266 w 9147079"/>
              <a:gd name="connsiteY487" fmla="*/ 485072 h 609796"/>
              <a:gd name="connsiteX488" fmla="*/ 6598140 w 9147079"/>
              <a:gd name="connsiteY488" fmla="*/ 456200 h 609796"/>
              <a:gd name="connsiteX489" fmla="*/ 5480164 w 9147079"/>
              <a:gd name="connsiteY489" fmla="*/ 456200 h 609796"/>
              <a:gd name="connsiteX490" fmla="*/ 5509036 w 9147079"/>
              <a:gd name="connsiteY490" fmla="*/ 485072 h 609796"/>
              <a:gd name="connsiteX491" fmla="*/ 5480164 w 9147079"/>
              <a:gd name="connsiteY491" fmla="*/ 513946 h 609796"/>
              <a:gd name="connsiteX492" fmla="*/ 5451290 w 9147079"/>
              <a:gd name="connsiteY492" fmla="*/ 485072 h 609796"/>
              <a:gd name="connsiteX493" fmla="*/ 5480164 w 9147079"/>
              <a:gd name="connsiteY493" fmla="*/ 456200 h 609796"/>
              <a:gd name="connsiteX494" fmla="*/ 4641681 w 9147079"/>
              <a:gd name="connsiteY494" fmla="*/ 456200 h 609796"/>
              <a:gd name="connsiteX495" fmla="*/ 4670554 w 9147079"/>
              <a:gd name="connsiteY495" fmla="*/ 485072 h 609796"/>
              <a:gd name="connsiteX496" fmla="*/ 4641681 w 9147079"/>
              <a:gd name="connsiteY496" fmla="*/ 513946 h 609796"/>
              <a:gd name="connsiteX497" fmla="*/ 4612808 w 9147079"/>
              <a:gd name="connsiteY497" fmla="*/ 485072 h 609796"/>
              <a:gd name="connsiteX498" fmla="*/ 4641681 w 9147079"/>
              <a:gd name="connsiteY498" fmla="*/ 456200 h 609796"/>
              <a:gd name="connsiteX499" fmla="*/ 4359878 w 9147079"/>
              <a:gd name="connsiteY499" fmla="*/ 456200 h 609796"/>
              <a:gd name="connsiteX500" fmla="*/ 4388750 w 9147079"/>
              <a:gd name="connsiteY500" fmla="*/ 485072 h 609796"/>
              <a:gd name="connsiteX501" fmla="*/ 4359878 w 9147079"/>
              <a:gd name="connsiteY501" fmla="*/ 513946 h 609796"/>
              <a:gd name="connsiteX502" fmla="*/ 4331004 w 9147079"/>
              <a:gd name="connsiteY502" fmla="*/ 485072 h 609796"/>
              <a:gd name="connsiteX503" fmla="*/ 4359878 w 9147079"/>
              <a:gd name="connsiteY503" fmla="*/ 456200 h 609796"/>
              <a:gd name="connsiteX504" fmla="*/ 3521395 w 9147079"/>
              <a:gd name="connsiteY504" fmla="*/ 456200 h 609796"/>
              <a:gd name="connsiteX505" fmla="*/ 3550268 w 9147079"/>
              <a:gd name="connsiteY505" fmla="*/ 485072 h 609796"/>
              <a:gd name="connsiteX506" fmla="*/ 3521395 w 9147079"/>
              <a:gd name="connsiteY506" fmla="*/ 513946 h 609796"/>
              <a:gd name="connsiteX507" fmla="*/ 3492521 w 9147079"/>
              <a:gd name="connsiteY507" fmla="*/ 485072 h 609796"/>
              <a:gd name="connsiteX508" fmla="*/ 3521395 w 9147079"/>
              <a:gd name="connsiteY508" fmla="*/ 456200 h 609796"/>
              <a:gd name="connsiteX509" fmla="*/ 1985333 w 9147079"/>
              <a:gd name="connsiteY509" fmla="*/ 456200 h 609796"/>
              <a:gd name="connsiteX510" fmla="*/ 2014205 w 9147079"/>
              <a:gd name="connsiteY510" fmla="*/ 485072 h 609796"/>
              <a:gd name="connsiteX511" fmla="*/ 1985333 w 9147079"/>
              <a:gd name="connsiteY511" fmla="*/ 513946 h 609796"/>
              <a:gd name="connsiteX512" fmla="*/ 1956459 w 9147079"/>
              <a:gd name="connsiteY512" fmla="*/ 485072 h 609796"/>
              <a:gd name="connsiteX513" fmla="*/ 1985333 w 9147079"/>
              <a:gd name="connsiteY513" fmla="*/ 456200 h 609796"/>
              <a:gd name="connsiteX514" fmla="*/ 867356 w 9147079"/>
              <a:gd name="connsiteY514" fmla="*/ 456200 h 609796"/>
              <a:gd name="connsiteX515" fmla="*/ 896229 w 9147079"/>
              <a:gd name="connsiteY515" fmla="*/ 485072 h 609796"/>
              <a:gd name="connsiteX516" fmla="*/ 867356 w 9147079"/>
              <a:gd name="connsiteY516" fmla="*/ 513946 h 609796"/>
              <a:gd name="connsiteX517" fmla="*/ 838482 w 9147079"/>
              <a:gd name="connsiteY517" fmla="*/ 485072 h 609796"/>
              <a:gd name="connsiteX518" fmla="*/ 867356 w 9147079"/>
              <a:gd name="connsiteY518" fmla="*/ 456200 h 609796"/>
              <a:gd name="connsiteX519" fmla="*/ 28874 w 9147079"/>
              <a:gd name="connsiteY519" fmla="*/ 456200 h 609796"/>
              <a:gd name="connsiteX520" fmla="*/ 57747 w 9147079"/>
              <a:gd name="connsiteY520" fmla="*/ 485072 h 609796"/>
              <a:gd name="connsiteX521" fmla="*/ 28874 w 9147079"/>
              <a:gd name="connsiteY521" fmla="*/ 513946 h 609796"/>
              <a:gd name="connsiteX522" fmla="*/ 0 w 9147079"/>
              <a:gd name="connsiteY522" fmla="*/ 485072 h 609796"/>
              <a:gd name="connsiteX523" fmla="*/ 28874 w 9147079"/>
              <a:gd name="connsiteY523" fmla="*/ 456200 h 609796"/>
              <a:gd name="connsiteX524" fmla="*/ 8832937 w 9147079"/>
              <a:gd name="connsiteY524" fmla="*/ 449270 h 609796"/>
              <a:gd name="connsiteX525" fmla="*/ 8867585 w 9147079"/>
              <a:gd name="connsiteY525" fmla="*/ 483918 h 609796"/>
              <a:gd name="connsiteX526" fmla="*/ 8832937 w 9147079"/>
              <a:gd name="connsiteY526" fmla="*/ 518566 h 609796"/>
              <a:gd name="connsiteX527" fmla="*/ 8798289 w 9147079"/>
              <a:gd name="connsiteY527" fmla="*/ 483918 h 609796"/>
              <a:gd name="connsiteX528" fmla="*/ 8832937 w 9147079"/>
              <a:gd name="connsiteY528" fmla="*/ 449270 h 609796"/>
              <a:gd name="connsiteX529" fmla="*/ 8273949 w 9147079"/>
              <a:gd name="connsiteY529" fmla="*/ 449270 h 609796"/>
              <a:gd name="connsiteX530" fmla="*/ 8308597 w 9147079"/>
              <a:gd name="connsiteY530" fmla="*/ 483918 h 609796"/>
              <a:gd name="connsiteX531" fmla="*/ 8273949 w 9147079"/>
              <a:gd name="connsiteY531" fmla="*/ 518566 h 609796"/>
              <a:gd name="connsiteX532" fmla="*/ 8239301 w 9147079"/>
              <a:gd name="connsiteY532" fmla="*/ 483918 h 609796"/>
              <a:gd name="connsiteX533" fmla="*/ 8273949 w 9147079"/>
              <a:gd name="connsiteY533" fmla="*/ 449270 h 609796"/>
              <a:gd name="connsiteX534" fmla="*/ 6458392 w 9147079"/>
              <a:gd name="connsiteY534" fmla="*/ 449270 h 609796"/>
              <a:gd name="connsiteX535" fmla="*/ 6493040 w 9147079"/>
              <a:gd name="connsiteY535" fmla="*/ 483918 h 609796"/>
              <a:gd name="connsiteX536" fmla="*/ 6458392 w 9147079"/>
              <a:gd name="connsiteY536" fmla="*/ 518566 h 609796"/>
              <a:gd name="connsiteX537" fmla="*/ 6423744 w 9147079"/>
              <a:gd name="connsiteY537" fmla="*/ 483918 h 609796"/>
              <a:gd name="connsiteX538" fmla="*/ 6458392 w 9147079"/>
              <a:gd name="connsiteY538" fmla="*/ 449270 h 609796"/>
              <a:gd name="connsiteX539" fmla="*/ 5340416 w 9147079"/>
              <a:gd name="connsiteY539" fmla="*/ 449270 h 609796"/>
              <a:gd name="connsiteX540" fmla="*/ 5375064 w 9147079"/>
              <a:gd name="connsiteY540" fmla="*/ 483918 h 609796"/>
              <a:gd name="connsiteX541" fmla="*/ 5340416 w 9147079"/>
              <a:gd name="connsiteY541" fmla="*/ 518566 h 609796"/>
              <a:gd name="connsiteX542" fmla="*/ 5305768 w 9147079"/>
              <a:gd name="connsiteY542" fmla="*/ 483918 h 609796"/>
              <a:gd name="connsiteX543" fmla="*/ 5340416 w 9147079"/>
              <a:gd name="connsiteY543" fmla="*/ 449270 h 609796"/>
              <a:gd name="connsiteX544" fmla="*/ 4781428 w 9147079"/>
              <a:gd name="connsiteY544" fmla="*/ 449270 h 609796"/>
              <a:gd name="connsiteX545" fmla="*/ 4816076 w 9147079"/>
              <a:gd name="connsiteY545" fmla="*/ 483918 h 609796"/>
              <a:gd name="connsiteX546" fmla="*/ 4781428 w 9147079"/>
              <a:gd name="connsiteY546" fmla="*/ 518566 h 609796"/>
              <a:gd name="connsiteX547" fmla="*/ 4746780 w 9147079"/>
              <a:gd name="connsiteY547" fmla="*/ 483918 h 609796"/>
              <a:gd name="connsiteX548" fmla="*/ 4781428 w 9147079"/>
              <a:gd name="connsiteY548" fmla="*/ 449270 h 609796"/>
              <a:gd name="connsiteX549" fmla="*/ 4220130 w 9147079"/>
              <a:gd name="connsiteY549" fmla="*/ 449270 h 609796"/>
              <a:gd name="connsiteX550" fmla="*/ 4254778 w 9147079"/>
              <a:gd name="connsiteY550" fmla="*/ 483918 h 609796"/>
              <a:gd name="connsiteX551" fmla="*/ 4220130 w 9147079"/>
              <a:gd name="connsiteY551" fmla="*/ 518566 h 609796"/>
              <a:gd name="connsiteX552" fmla="*/ 4185482 w 9147079"/>
              <a:gd name="connsiteY552" fmla="*/ 483918 h 609796"/>
              <a:gd name="connsiteX553" fmla="*/ 4220130 w 9147079"/>
              <a:gd name="connsiteY553" fmla="*/ 449270 h 609796"/>
              <a:gd name="connsiteX554" fmla="*/ 3661142 w 9147079"/>
              <a:gd name="connsiteY554" fmla="*/ 449270 h 609796"/>
              <a:gd name="connsiteX555" fmla="*/ 3695790 w 9147079"/>
              <a:gd name="connsiteY555" fmla="*/ 483918 h 609796"/>
              <a:gd name="connsiteX556" fmla="*/ 3661142 w 9147079"/>
              <a:gd name="connsiteY556" fmla="*/ 518566 h 609796"/>
              <a:gd name="connsiteX557" fmla="*/ 3626494 w 9147079"/>
              <a:gd name="connsiteY557" fmla="*/ 483918 h 609796"/>
              <a:gd name="connsiteX558" fmla="*/ 3661142 w 9147079"/>
              <a:gd name="connsiteY558" fmla="*/ 449270 h 609796"/>
              <a:gd name="connsiteX559" fmla="*/ 1845585 w 9147079"/>
              <a:gd name="connsiteY559" fmla="*/ 449270 h 609796"/>
              <a:gd name="connsiteX560" fmla="*/ 1880233 w 9147079"/>
              <a:gd name="connsiteY560" fmla="*/ 483918 h 609796"/>
              <a:gd name="connsiteX561" fmla="*/ 1845585 w 9147079"/>
              <a:gd name="connsiteY561" fmla="*/ 518566 h 609796"/>
              <a:gd name="connsiteX562" fmla="*/ 1810937 w 9147079"/>
              <a:gd name="connsiteY562" fmla="*/ 483918 h 609796"/>
              <a:gd name="connsiteX563" fmla="*/ 1845585 w 9147079"/>
              <a:gd name="connsiteY563" fmla="*/ 449270 h 609796"/>
              <a:gd name="connsiteX564" fmla="*/ 727609 w 9147079"/>
              <a:gd name="connsiteY564" fmla="*/ 449270 h 609796"/>
              <a:gd name="connsiteX565" fmla="*/ 762257 w 9147079"/>
              <a:gd name="connsiteY565" fmla="*/ 483918 h 609796"/>
              <a:gd name="connsiteX566" fmla="*/ 727609 w 9147079"/>
              <a:gd name="connsiteY566" fmla="*/ 518566 h 609796"/>
              <a:gd name="connsiteX567" fmla="*/ 692961 w 9147079"/>
              <a:gd name="connsiteY567" fmla="*/ 483918 h 609796"/>
              <a:gd name="connsiteX568" fmla="*/ 727609 w 9147079"/>
              <a:gd name="connsiteY568" fmla="*/ 449270 h 609796"/>
              <a:gd name="connsiteX569" fmla="*/ 168620 w 9147079"/>
              <a:gd name="connsiteY569" fmla="*/ 449270 h 609796"/>
              <a:gd name="connsiteX570" fmla="*/ 203269 w 9147079"/>
              <a:gd name="connsiteY570" fmla="*/ 483918 h 609796"/>
              <a:gd name="connsiteX571" fmla="*/ 168620 w 9147079"/>
              <a:gd name="connsiteY571" fmla="*/ 518566 h 609796"/>
              <a:gd name="connsiteX572" fmla="*/ 133973 w 9147079"/>
              <a:gd name="connsiteY572" fmla="*/ 483918 h 609796"/>
              <a:gd name="connsiteX573" fmla="*/ 168620 w 9147079"/>
              <a:gd name="connsiteY573" fmla="*/ 449270 h 609796"/>
              <a:gd name="connsiteX574" fmla="*/ 8693190 w 9147079"/>
              <a:gd name="connsiteY574" fmla="*/ 443495 h 609796"/>
              <a:gd name="connsiteX575" fmla="*/ 8733613 w 9147079"/>
              <a:gd name="connsiteY575" fmla="*/ 483918 h 609796"/>
              <a:gd name="connsiteX576" fmla="*/ 8693190 w 9147079"/>
              <a:gd name="connsiteY576" fmla="*/ 524340 h 609796"/>
              <a:gd name="connsiteX577" fmla="*/ 8652767 w 9147079"/>
              <a:gd name="connsiteY577" fmla="*/ 483918 h 609796"/>
              <a:gd name="connsiteX578" fmla="*/ 8693190 w 9147079"/>
              <a:gd name="connsiteY578" fmla="*/ 443495 h 609796"/>
              <a:gd name="connsiteX579" fmla="*/ 8413696 w 9147079"/>
              <a:gd name="connsiteY579" fmla="*/ 443495 h 609796"/>
              <a:gd name="connsiteX580" fmla="*/ 8454118 w 9147079"/>
              <a:gd name="connsiteY580" fmla="*/ 483918 h 609796"/>
              <a:gd name="connsiteX581" fmla="*/ 8413696 w 9147079"/>
              <a:gd name="connsiteY581" fmla="*/ 524340 h 609796"/>
              <a:gd name="connsiteX582" fmla="*/ 8373273 w 9147079"/>
              <a:gd name="connsiteY582" fmla="*/ 483918 h 609796"/>
              <a:gd name="connsiteX583" fmla="*/ 8413696 w 9147079"/>
              <a:gd name="connsiteY583" fmla="*/ 443495 h 609796"/>
              <a:gd name="connsiteX584" fmla="*/ 6318646 w 9147079"/>
              <a:gd name="connsiteY584" fmla="*/ 443495 h 609796"/>
              <a:gd name="connsiteX585" fmla="*/ 6359068 w 9147079"/>
              <a:gd name="connsiteY585" fmla="*/ 483918 h 609796"/>
              <a:gd name="connsiteX586" fmla="*/ 6318646 w 9147079"/>
              <a:gd name="connsiteY586" fmla="*/ 524340 h 609796"/>
              <a:gd name="connsiteX587" fmla="*/ 6278223 w 9147079"/>
              <a:gd name="connsiteY587" fmla="*/ 483918 h 609796"/>
              <a:gd name="connsiteX588" fmla="*/ 6318646 w 9147079"/>
              <a:gd name="connsiteY588" fmla="*/ 443495 h 609796"/>
              <a:gd name="connsiteX589" fmla="*/ 5200670 w 9147079"/>
              <a:gd name="connsiteY589" fmla="*/ 443495 h 609796"/>
              <a:gd name="connsiteX590" fmla="*/ 5241092 w 9147079"/>
              <a:gd name="connsiteY590" fmla="*/ 483918 h 609796"/>
              <a:gd name="connsiteX591" fmla="*/ 5200670 w 9147079"/>
              <a:gd name="connsiteY591" fmla="*/ 524340 h 609796"/>
              <a:gd name="connsiteX592" fmla="*/ 5160246 w 9147079"/>
              <a:gd name="connsiteY592" fmla="*/ 483918 h 609796"/>
              <a:gd name="connsiteX593" fmla="*/ 5200670 w 9147079"/>
              <a:gd name="connsiteY593" fmla="*/ 443495 h 609796"/>
              <a:gd name="connsiteX594" fmla="*/ 4921176 w 9147079"/>
              <a:gd name="connsiteY594" fmla="*/ 443495 h 609796"/>
              <a:gd name="connsiteX595" fmla="*/ 4961598 w 9147079"/>
              <a:gd name="connsiteY595" fmla="*/ 483918 h 609796"/>
              <a:gd name="connsiteX596" fmla="*/ 4921176 w 9147079"/>
              <a:gd name="connsiteY596" fmla="*/ 524340 h 609796"/>
              <a:gd name="connsiteX597" fmla="*/ 4880752 w 9147079"/>
              <a:gd name="connsiteY597" fmla="*/ 483918 h 609796"/>
              <a:gd name="connsiteX598" fmla="*/ 4921176 w 9147079"/>
              <a:gd name="connsiteY598" fmla="*/ 443495 h 609796"/>
              <a:gd name="connsiteX599" fmla="*/ 4080384 w 9147079"/>
              <a:gd name="connsiteY599" fmla="*/ 443495 h 609796"/>
              <a:gd name="connsiteX600" fmla="*/ 4120806 w 9147079"/>
              <a:gd name="connsiteY600" fmla="*/ 483918 h 609796"/>
              <a:gd name="connsiteX601" fmla="*/ 4080384 w 9147079"/>
              <a:gd name="connsiteY601" fmla="*/ 524340 h 609796"/>
              <a:gd name="connsiteX602" fmla="*/ 4039960 w 9147079"/>
              <a:gd name="connsiteY602" fmla="*/ 483918 h 609796"/>
              <a:gd name="connsiteX603" fmla="*/ 4080384 w 9147079"/>
              <a:gd name="connsiteY603" fmla="*/ 443495 h 609796"/>
              <a:gd name="connsiteX604" fmla="*/ 3800889 w 9147079"/>
              <a:gd name="connsiteY604" fmla="*/ 443495 h 609796"/>
              <a:gd name="connsiteX605" fmla="*/ 3841312 w 9147079"/>
              <a:gd name="connsiteY605" fmla="*/ 483918 h 609796"/>
              <a:gd name="connsiteX606" fmla="*/ 3800889 w 9147079"/>
              <a:gd name="connsiteY606" fmla="*/ 524340 h 609796"/>
              <a:gd name="connsiteX607" fmla="*/ 3760466 w 9147079"/>
              <a:gd name="connsiteY607" fmla="*/ 483918 h 609796"/>
              <a:gd name="connsiteX608" fmla="*/ 3800889 w 9147079"/>
              <a:gd name="connsiteY608" fmla="*/ 443495 h 609796"/>
              <a:gd name="connsiteX609" fmla="*/ 1705839 w 9147079"/>
              <a:gd name="connsiteY609" fmla="*/ 443495 h 609796"/>
              <a:gd name="connsiteX610" fmla="*/ 1746261 w 9147079"/>
              <a:gd name="connsiteY610" fmla="*/ 483918 h 609796"/>
              <a:gd name="connsiteX611" fmla="*/ 1705839 w 9147079"/>
              <a:gd name="connsiteY611" fmla="*/ 524340 h 609796"/>
              <a:gd name="connsiteX612" fmla="*/ 1665415 w 9147079"/>
              <a:gd name="connsiteY612" fmla="*/ 483918 h 609796"/>
              <a:gd name="connsiteX613" fmla="*/ 1705839 w 9147079"/>
              <a:gd name="connsiteY613" fmla="*/ 443495 h 609796"/>
              <a:gd name="connsiteX614" fmla="*/ 587862 w 9147079"/>
              <a:gd name="connsiteY614" fmla="*/ 443495 h 609796"/>
              <a:gd name="connsiteX615" fmla="*/ 628284 w 9147079"/>
              <a:gd name="connsiteY615" fmla="*/ 483918 h 609796"/>
              <a:gd name="connsiteX616" fmla="*/ 587862 w 9147079"/>
              <a:gd name="connsiteY616" fmla="*/ 524340 h 609796"/>
              <a:gd name="connsiteX617" fmla="*/ 547439 w 9147079"/>
              <a:gd name="connsiteY617" fmla="*/ 483918 h 609796"/>
              <a:gd name="connsiteX618" fmla="*/ 587862 w 9147079"/>
              <a:gd name="connsiteY618" fmla="*/ 443495 h 609796"/>
              <a:gd name="connsiteX619" fmla="*/ 308368 w 9147079"/>
              <a:gd name="connsiteY619" fmla="*/ 443495 h 609796"/>
              <a:gd name="connsiteX620" fmla="*/ 348790 w 9147079"/>
              <a:gd name="connsiteY620" fmla="*/ 483918 h 609796"/>
              <a:gd name="connsiteX621" fmla="*/ 308368 w 9147079"/>
              <a:gd name="connsiteY621" fmla="*/ 524340 h 609796"/>
              <a:gd name="connsiteX622" fmla="*/ 267945 w 9147079"/>
              <a:gd name="connsiteY622" fmla="*/ 483918 h 609796"/>
              <a:gd name="connsiteX623" fmla="*/ 308368 w 9147079"/>
              <a:gd name="connsiteY623" fmla="*/ 443495 h 609796"/>
              <a:gd name="connsiteX624" fmla="*/ 8553443 w 9147079"/>
              <a:gd name="connsiteY624" fmla="*/ 433101 h 609796"/>
              <a:gd name="connsiteX625" fmla="*/ 8604260 w 9147079"/>
              <a:gd name="connsiteY625" fmla="*/ 483918 h 609796"/>
              <a:gd name="connsiteX626" fmla="*/ 8553443 w 9147079"/>
              <a:gd name="connsiteY626" fmla="*/ 534735 h 609796"/>
              <a:gd name="connsiteX627" fmla="*/ 8502626 w 9147079"/>
              <a:gd name="connsiteY627" fmla="*/ 483918 h 609796"/>
              <a:gd name="connsiteX628" fmla="*/ 8553443 w 9147079"/>
              <a:gd name="connsiteY628" fmla="*/ 433101 h 609796"/>
              <a:gd name="connsiteX629" fmla="*/ 6178898 w 9147079"/>
              <a:gd name="connsiteY629" fmla="*/ 433101 h 609796"/>
              <a:gd name="connsiteX630" fmla="*/ 6229715 w 9147079"/>
              <a:gd name="connsiteY630" fmla="*/ 483918 h 609796"/>
              <a:gd name="connsiteX631" fmla="*/ 6178898 w 9147079"/>
              <a:gd name="connsiteY631" fmla="*/ 534735 h 609796"/>
              <a:gd name="connsiteX632" fmla="*/ 6128081 w 9147079"/>
              <a:gd name="connsiteY632" fmla="*/ 483918 h 609796"/>
              <a:gd name="connsiteX633" fmla="*/ 6178898 w 9147079"/>
              <a:gd name="connsiteY633" fmla="*/ 433101 h 609796"/>
              <a:gd name="connsiteX634" fmla="*/ 5060922 w 9147079"/>
              <a:gd name="connsiteY634" fmla="*/ 433101 h 609796"/>
              <a:gd name="connsiteX635" fmla="*/ 5111739 w 9147079"/>
              <a:gd name="connsiteY635" fmla="*/ 483918 h 609796"/>
              <a:gd name="connsiteX636" fmla="*/ 5060922 w 9147079"/>
              <a:gd name="connsiteY636" fmla="*/ 534735 h 609796"/>
              <a:gd name="connsiteX637" fmla="*/ 5010105 w 9147079"/>
              <a:gd name="connsiteY637" fmla="*/ 483918 h 609796"/>
              <a:gd name="connsiteX638" fmla="*/ 5060922 w 9147079"/>
              <a:gd name="connsiteY638" fmla="*/ 433101 h 609796"/>
              <a:gd name="connsiteX639" fmla="*/ 3940636 w 9147079"/>
              <a:gd name="connsiteY639" fmla="*/ 433101 h 609796"/>
              <a:gd name="connsiteX640" fmla="*/ 3991453 w 9147079"/>
              <a:gd name="connsiteY640" fmla="*/ 483918 h 609796"/>
              <a:gd name="connsiteX641" fmla="*/ 3940636 w 9147079"/>
              <a:gd name="connsiteY641" fmla="*/ 534735 h 609796"/>
              <a:gd name="connsiteX642" fmla="*/ 3889819 w 9147079"/>
              <a:gd name="connsiteY642" fmla="*/ 483918 h 609796"/>
              <a:gd name="connsiteX643" fmla="*/ 3940636 w 9147079"/>
              <a:gd name="connsiteY643" fmla="*/ 433101 h 609796"/>
              <a:gd name="connsiteX644" fmla="*/ 1566091 w 9147079"/>
              <a:gd name="connsiteY644" fmla="*/ 433101 h 609796"/>
              <a:gd name="connsiteX645" fmla="*/ 1616908 w 9147079"/>
              <a:gd name="connsiteY645" fmla="*/ 483918 h 609796"/>
              <a:gd name="connsiteX646" fmla="*/ 1566091 w 9147079"/>
              <a:gd name="connsiteY646" fmla="*/ 534735 h 609796"/>
              <a:gd name="connsiteX647" fmla="*/ 1515274 w 9147079"/>
              <a:gd name="connsiteY647" fmla="*/ 483918 h 609796"/>
              <a:gd name="connsiteX648" fmla="*/ 1566091 w 9147079"/>
              <a:gd name="connsiteY648" fmla="*/ 433101 h 609796"/>
              <a:gd name="connsiteX649" fmla="*/ 448115 w 9147079"/>
              <a:gd name="connsiteY649" fmla="*/ 433101 h 609796"/>
              <a:gd name="connsiteX650" fmla="*/ 498932 w 9147079"/>
              <a:gd name="connsiteY650" fmla="*/ 483918 h 609796"/>
              <a:gd name="connsiteX651" fmla="*/ 448115 w 9147079"/>
              <a:gd name="connsiteY651" fmla="*/ 534735 h 609796"/>
              <a:gd name="connsiteX652" fmla="*/ 397298 w 9147079"/>
              <a:gd name="connsiteY652" fmla="*/ 483918 h 609796"/>
              <a:gd name="connsiteX653" fmla="*/ 448115 w 9147079"/>
              <a:gd name="connsiteY653" fmla="*/ 433101 h 609796"/>
              <a:gd name="connsiteX654" fmla="*/ 8148062 w 9147079"/>
              <a:gd name="connsiteY654" fmla="*/ 319917 h 609796"/>
              <a:gd name="connsiteX655" fmla="*/ 8168851 w 9147079"/>
              <a:gd name="connsiteY655" fmla="*/ 340706 h 609796"/>
              <a:gd name="connsiteX656" fmla="*/ 8148062 w 9147079"/>
              <a:gd name="connsiteY656" fmla="*/ 361495 h 609796"/>
              <a:gd name="connsiteX657" fmla="*/ 8127273 w 9147079"/>
              <a:gd name="connsiteY657" fmla="*/ 340706 h 609796"/>
              <a:gd name="connsiteX658" fmla="*/ 8148062 w 9147079"/>
              <a:gd name="connsiteY658" fmla="*/ 319917 h 609796"/>
              <a:gd name="connsiteX659" fmla="*/ 8009470 w 9147079"/>
              <a:gd name="connsiteY659" fmla="*/ 319917 h 609796"/>
              <a:gd name="connsiteX660" fmla="*/ 8030258 w 9147079"/>
              <a:gd name="connsiteY660" fmla="*/ 340706 h 609796"/>
              <a:gd name="connsiteX661" fmla="*/ 8009470 w 9147079"/>
              <a:gd name="connsiteY661" fmla="*/ 361495 h 609796"/>
              <a:gd name="connsiteX662" fmla="*/ 7988681 w 9147079"/>
              <a:gd name="connsiteY662" fmla="*/ 340706 h 609796"/>
              <a:gd name="connsiteX663" fmla="*/ 8009470 w 9147079"/>
              <a:gd name="connsiteY663" fmla="*/ 319917 h 609796"/>
              <a:gd name="connsiteX664" fmla="*/ 7872032 w 9147079"/>
              <a:gd name="connsiteY664" fmla="*/ 319917 h 609796"/>
              <a:gd name="connsiteX665" fmla="*/ 7892821 w 9147079"/>
              <a:gd name="connsiteY665" fmla="*/ 340706 h 609796"/>
              <a:gd name="connsiteX666" fmla="*/ 7872032 w 9147079"/>
              <a:gd name="connsiteY666" fmla="*/ 361495 h 609796"/>
              <a:gd name="connsiteX667" fmla="*/ 7851243 w 9147079"/>
              <a:gd name="connsiteY667" fmla="*/ 340706 h 609796"/>
              <a:gd name="connsiteX668" fmla="*/ 7872032 w 9147079"/>
              <a:gd name="connsiteY668" fmla="*/ 319917 h 609796"/>
              <a:gd name="connsiteX669" fmla="*/ 7713806 w 9147079"/>
              <a:gd name="connsiteY669" fmla="*/ 319917 h 609796"/>
              <a:gd name="connsiteX670" fmla="*/ 7734595 w 9147079"/>
              <a:gd name="connsiteY670" fmla="*/ 340706 h 609796"/>
              <a:gd name="connsiteX671" fmla="*/ 7713806 w 9147079"/>
              <a:gd name="connsiteY671" fmla="*/ 361495 h 609796"/>
              <a:gd name="connsiteX672" fmla="*/ 7693018 w 9147079"/>
              <a:gd name="connsiteY672" fmla="*/ 340706 h 609796"/>
              <a:gd name="connsiteX673" fmla="*/ 7713806 w 9147079"/>
              <a:gd name="connsiteY673" fmla="*/ 319917 h 609796"/>
              <a:gd name="connsiteX674" fmla="*/ 7605243 w 9147079"/>
              <a:gd name="connsiteY674" fmla="*/ 319917 h 609796"/>
              <a:gd name="connsiteX675" fmla="*/ 7626031 w 9147079"/>
              <a:gd name="connsiteY675" fmla="*/ 340706 h 609796"/>
              <a:gd name="connsiteX676" fmla="*/ 7605243 w 9147079"/>
              <a:gd name="connsiteY676" fmla="*/ 361495 h 609796"/>
              <a:gd name="connsiteX677" fmla="*/ 7584454 w 9147079"/>
              <a:gd name="connsiteY677" fmla="*/ 340706 h 609796"/>
              <a:gd name="connsiteX678" fmla="*/ 7605243 w 9147079"/>
              <a:gd name="connsiteY678" fmla="*/ 319917 h 609796"/>
              <a:gd name="connsiteX679" fmla="*/ 7466651 w 9147079"/>
              <a:gd name="connsiteY679" fmla="*/ 319917 h 609796"/>
              <a:gd name="connsiteX680" fmla="*/ 7487439 w 9147079"/>
              <a:gd name="connsiteY680" fmla="*/ 340706 h 609796"/>
              <a:gd name="connsiteX681" fmla="*/ 7466651 w 9147079"/>
              <a:gd name="connsiteY681" fmla="*/ 361495 h 609796"/>
              <a:gd name="connsiteX682" fmla="*/ 7445862 w 9147079"/>
              <a:gd name="connsiteY682" fmla="*/ 340706 h 609796"/>
              <a:gd name="connsiteX683" fmla="*/ 7466651 w 9147079"/>
              <a:gd name="connsiteY683" fmla="*/ 319917 h 609796"/>
              <a:gd name="connsiteX684" fmla="*/ 7329213 w 9147079"/>
              <a:gd name="connsiteY684" fmla="*/ 319917 h 609796"/>
              <a:gd name="connsiteX685" fmla="*/ 7350002 w 9147079"/>
              <a:gd name="connsiteY685" fmla="*/ 340706 h 609796"/>
              <a:gd name="connsiteX686" fmla="*/ 7329213 w 9147079"/>
              <a:gd name="connsiteY686" fmla="*/ 361495 h 609796"/>
              <a:gd name="connsiteX687" fmla="*/ 7308424 w 9147079"/>
              <a:gd name="connsiteY687" fmla="*/ 340706 h 609796"/>
              <a:gd name="connsiteX688" fmla="*/ 7329213 w 9147079"/>
              <a:gd name="connsiteY688" fmla="*/ 319917 h 609796"/>
              <a:gd name="connsiteX689" fmla="*/ 7191776 w 9147079"/>
              <a:gd name="connsiteY689" fmla="*/ 319917 h 609796"/>
              <a:gd name="connsiteX690" fmla="*/ 7212565 w 9147079"/>
              <a:gd name="connsiteY690" fmla="*/ 340706 h 609796"/>
              <a:gd name="connsiteX691" fmla="*/ 7191776 w 9147079"/>
              <a:gd name="connsiteY691" fmla="*/ 361495 h 609796"/>
              <a:gd name="connsiteX692" fmla="*/ 7170987 w 9147079"/>
              <a:gd name="connsiteY692" fmla="*/ 340706 h 609796"/>
              <a:gd name="connsiteX693" fmla="*/ 7191776 w 9147079"/>
              <a:gd name="connsiteY693" fmla="*/ 319917 h 609796"/>
              <a:gd name="connsiteX694" fmla="*/ 6040306 w 9147079"/>
              <a:gd name="connsiteY694" fmla="*/ 319917 h 609796"/>
              <a:gd name="connsiteX695" fmla="*/ 6061095 w 9147079"/>
              <a:gd name="connsiteY695" fmla="*/ 340706 h 609796"/>
              <a:gd name="connsiteX696" fmla="*/ 6040306 w 9147079"/>
              <a:gd name="connsiteY696" fmla="*/ 361495 h 609796"/>
              <a:gd name="connsiteX697" fmla="*/ 6019517 w 9147079"/>
              <a:gd name="connsiteY697" fmla="*/ 340706 h 609796"/>
              <a:gd name="connsiteX698" fmla="*/ 6040306 w 9147079"/>
              <a:gd name="connsiteY698" fmla="*/ 319917 h 609796"/>
              <a:gd name="connsiteX699" fmla="*/ 4641681 w 9147079"/>
              <a:gd name="connsiteY699" fmla="*/ 319917 h 609796"/>
              <a:gd name="connsiteX700" fmla="*/ 4662470 w 9147079"/>
              <a:gd name="connsiteY700" fmla="*/ 340706 h 609796"/>
              <a:gd name="connsiteX701" fmla="*/ 4641681 w 9147079"/>
              <a:gd name="connsiteY701" fmla="*/ 361495 h 609796"/>
              <a:gd name="connsiteX702" fmla="*/ 4620893 w 9147079"/>
              <a:gd name="connsiteY702" fmla="*/ 340706 h 609796"/>
              <a:gd name="connsiteX703" fmla="*/ 4641681 w 9147079"/>
              <a:gd name="connsiteY703" fmla="*/ 319917 h 609796"/>
              <a:gd name="connsiteX704" fmla="*/ 3535255 w 9147079"/>
              <a:gd name="connsiteY704" fmla="*/ 319917 h 609796"/>
              <a:gd name="connsiteX705" fmla="*/ 3556043 w 9147079"/>
              <a:gd name="connsiteY705" fmla="*/ 340706 h 609796"/>
              <a:gd name="connsiteX706" fmla="*/ 3535255 w 9147079"/>
              <a:gd name="connsiteY706" fmla="*/ 361495 h 609796"/>
              <a:gd name="connsiteX707" fmla="*/ 3514466 w 9147079"/>
              <a:gd name="connsiteY707" fmla="*/ 340706 h 609796"/>
              <a:gd name="connsiteX708" fmla="*/ 3535255 w 9147079"/>
              <a:gd name="connsiteY708" fmla="*/ 319917 h 609796"/>
              <a:gd name="connsiteX709" fmla="*/ 3396662 w 9147079"/>
              <a:gd name="connsiteY709" fmla="*/ 319917 h 609796"/>
              <a:gd name="connsiteX710" fmla="*/ 3417451 w 9147079"/>
              <a:gd name="connsiteY710" fmla="*/ 340706 h 609796"/>
              <a:gd name="connsiteX711" fmla="*/ 3396662 w 9147079"/>
              <a:gd name="connsiteY711" fmla="*/ 361495 h 609796"/>
              <a:gd name="connsiteX712" fmla="*/ 3375874 w 9147079"/>
              <a:gd name="connsiteY712" fmla="*/ 340706 h 609796"/>
              <a:gd name="connsiteX713" fmla="*/ 3396662 w 9147079"/>
              <a:gd name="connsiteY713" fmla="*/ 319917 h 609796"/>
              <a:gd name="connsiteX714" fmla="*/ 3259224 w 9147079"/>
              <a:gd name="connsiteY714" fmla="*/ 319917 h 609796"/>
              <a:gd name="connsiteX715" fmla="*/ 3280014 w 9147079"/>
              <a:gd name="connsiteY715" fmla="*/ 340706 h 609796"/>
              <a:gd name="connsiteX716" fmla="*/ 3259224 w 9147079"/>
              <a:gd name="connsiteY716" fmla="*/ 361495 h 609796"/>
              <a:gd name="connsiteX717" fmla="*/ 3238436 w 9147079"/>
              <a:gd name="connsiteY717" fmla="*/ 340706 h 609796"/>
              <a:gd name="connsiteX718" fmla="*/ 3259224 w 9147079"/>
              <a:gd name="connsiteY718" fmla="*/ 319917 h 609796"/>
              <a:gd name="connsiteX719" fmla="*/ 3100999 w 9147079"/>
              <a:gd name="connsiteY719" fmla="*/ 319917 h 609796"/>
              <a:gd name="connsiteX720" fmla="*/ 3121788 w 9147079"/>
              <a:gd name="connsiteY720" fmla="*/ 340706 h 609796"/>
              <a:gd name="connsiteX721" fmla="*/ 3100999 w 9147079"/>
              <a:gd name="connsiteY721" fmla="*/ 361495 h 609796"/>
              <a:gd name="connsiteX722" fmla="*/ 3080210 w 9147079"/>
              <a:gd name="connsiteY722" fmla="*/ 340706 h 609796"/>
              <a:gd name="connsiteX723" fmla="*/ 3100999 w 9147079"/>
              <a:gd name="connsiteY723" fmla="*/ 319917 h 609796"/>
              <a:gd name="connsiteX724" fmla="*/ 2992435 w 9147079"/>
              <a:gd name="connsiteY724" fmla="*/ 319917 h 609796"/>
              <a:gd name="connsiteX725" fmla="*/ 3013224 w 9147079"/>
              <a:gd name="connsiteY725" fmla="*/ 340706 h 609796"/>
              <a:gd name="connsiteX726" fmla="*/ 2992435 w 9147079"/>
              <a:gd name="connsiteY726" fmla="*/ 361495 h 609796"/>
              <a:gd name="connsiteX727" fmla="*/ 2971647 w 9147079"/>
              <a:gd name="connsiteY727" fmla="*/ 340706 h 609796"/>
              <a:gd name="connsiteX728" fmla="*/ 2992435 w 9147079"/>
              <a:gd name="connsiteY728" fmla="*/ 319917 h 609796"/>
              <a:gd name="connsiteX729" fmla="*/ 2853843 w 9147079"/>
              <a:gd name="connsiteY729" fmla="*/ 319917 h 609796"/>
              <a:gd name="connsiteX730" fmla="*/ 2874632 w 9147079"/>
              <a:gd name="connsiteY730" fmla="*/ 340706 h 609796"/>
              <a:gd name="connsiteX731" fmla="*/ 2853843 w 9147079"/>
              <a:gd name="connsiteY731" fmla="*/ 361495 h 609796"/>
              <a:gd name="connsiteX732" fmla="*/ 2833054 w 9147079"/>
              <a:gd name="connsiteY732" fmla="*/ 340706 h 609796"/>
              <a:gd name="connsiteX733" fmla="*/ 2853843 w 9147079"/>
              <a:gd name="connsiteY733" fmla="*/ 319917 h 609796"/>
              <a:gd name="connsiteX734" fmla="*/ 2716406 w 9147079"/>
              <a:gd name="connsiteY734" fmla="*/ 319917 h 609796"/>
              <a:gd name="connsiteX735" fmla="*/ 2737194 w 9147079"/>
              <a:gd name="connsiteY735" fmla="*/ 340706 h 609796"/>
              <a:gd name="connsiteX736" fmla="*/ 2716406 w 9147079"/>
              <a:gd name="connsiteY736" fmla="*/ 361495 h 609796"/>
              <a:gd name="connsiteX737" fmla="*/ 2695617 w 9147079"/>
              <a:gd name="connsiteY737" fmla="*/ 340706 h 609796"/>
              <a:gd name="connsiteX738" fmla="*/ 2716406 w 9147079"/>
              <a:gd name="connsiteY738" fmla="*/ 319917 h 609796"/>
              <a:gd name="connsiteX739" fmla="*/ 2578969 w 9147079"/>
              <a:gd name="connsiteY739" fmla="*/ 319917 h 609796"/>
              <a:gd name="connsiteX740" fmla="*/ 2599758 w 9147079"/>
              <a:gd name="connsiteY740" fmla="*/ 340706 h 609796"/>
              <a:gd name="connsiteX741" fmla="*/ 2578969 w 9147079"/>
              <a:gd name="connsiteY741" fmla="*/ 361495 h 609796"/>
              <a:gd name="connsiteX742" fmla="*/ 2558180 w 9147079"/>
              <a:gd name="connsiteY742" fmla="*/ 340706 h 609796"/>
              <a:gd name="connsiteX743" fmla="*/ 2578969 w 9147079"/>
              <a:gd name="connsiteY743" fmla="*/ 319917 h 609796"/>
              <a:gd name="connsiteX744" fmla="*/ 1427499 w 9147079"/>
              <a:gd name="connsiteY744" fmla="*/ 319917 h 609796"/>
              <a:gd name="connsiteX745" fmla="*/ 1448288 w 9147079"/>
              <a:gd name="connsiteY745" fmla="*/ 340706 h 609796"/>
              <a:gd name="connsiteX746" fmla="*/ 1427499 w 9147079"/>
              <a:gd name="connsiteY746" fmla="*/ 361495 h 609796"/>
              <a:gd name="connsiteX747" fmla="*/ 1406710 w 9147079"/>
              <a:gd name="connsiteY747" fmla="*/ 340706 h 609796"/>
              <a:gd name="connsiteX748" fmla="*/ 1427499 w 9147079"/>
              <a:gd name="connsiteY748" fmla="*/ 319917 h 609796"/>
              <a:gd name="connsiteX749" fmla="*/ 28874 w 9147079"/>
              <a:gd name="connsiteY749" fmla="*/ 319917 h 609796"/>
              <a:gd name="connsiteX750" fmla="*/ 49663 w 9147079"/>
              <a:gd name="connsiteY750" fmla="*/ 340706 h 609796"/>
              <a:gd name="connsiteX751" fmla="*/ 28874 w 9147079"/>
              <a:gd name="connsiteY751" fmla="*/ 361495 h 609796"/>
              <a:gd name="connsiteX752" fmla="*/ 8085 w 9147079"/>
              <a:gd name="connsiteY752" fmla="*/ 340706 h 609796"/>
              <a:gd name="connsiteX753" fmla="*/ 28874 w 9147079"/>
              <a:gd name="connsiteY753" fmla="*/ 319917 h 609796"/>
              <a:gd name="connsiteX754" fmla="*/ 8285498 w 9147079"/>
              <a:gd name="connsiteY754" fmla="*/ 316452 h 609796"/>
              <a:gd name="connsiteX755" fmla="*/ 8308597 w 9147079"/>
              <a:gd name="connsiteY755" fmla="*/ 339551 h 609796"/>
              <a:gd name="connsiteX756" fmla="*/ 8285498 w 9147079"/>
              <a:gd name="connsiteY756" fmla="*/ 362649 h 609796"/>
              <a:gd name="connsiteX757" fmla="*/ 8262400 w 9147079"/>
              <a:gd name="connsiteY757" fmla="*/ 339551 h 609796"/>
              <a:gd name="connsiteX758" fmla="*/ 8285498 w 9147079"/>
              <a:gd name="connsiteY758" fmla="*/ 316452 h 609796"/>
              <a:gd name="connsiteX759" fmla="*/ 7053184 w 9147079"/>
              <a:gd name="connsiteY759" fmla="*/ 316452 h 609796"/>
              <a:gd name="connsiteX760" fmla="*/ 7076283 w 9147079"/>
              <a:gd name="connsiteY760" fmla="*/ 339551 h 609796"/>
              <a:gd name="connsiteX761" fmla="*/ 7053184 w 9147079"/>
              <a:gd name="connsiteY761" fmla="*/ 362649 h 609796"/>
              <a:gd name="connsiteX762" fmla="*/ 7030085 w 9147079"/>
              <a:gd name="connsiteY762" fmla="*/ 339551 h 609796"/>
              <a:gd name="connsiteX763" fmla="*/ 7053184 w 9147079"/>
              <a:gd name="connsiteY763" fmla="*/ 316452 h 609796"/>
              <a:gd name="connsiteX764" fmla="*/ 5902870 w 9147079"/>
              <a:gd name="connsiteY764" fmla="*/ 316452 h 609796"/>
              <a:gd name="connsiteX765" fmla="*/ 5925968 w 9147079"/>
              <a:gd name="connsiteY765" fmla="*/ 339551 h 609796"/>
              <a:gd name="connsiteX766" fmla="*/ 5902870 w 9147079"/>
              <a:gd name="connsiteY766" fmla="*/ 362649 h 609796"/>
              <a:gd name="connsiteX767" fmla="*/ 5879771 w 9147079"/>
              <a:gd name="connsiteY767" fmla="*/ 339551 h 609796"/>
              <a:gd name="connsiteX768" fmla="*/ 5902870 w 9147079"/>
              <a:gd name="connsiteY768" fmla="*/ 316452 h 609796"/>
              <a:gd name="connsiteX769" fmla="*/ 4799907 w 9147079"/>
              <a:gd name="connsiteY769" fmla="*/ 316452 h 609796"/>
              <a:gd name="connsiteX770" fmla="*/ 4823006 w 9147079"/>
              <a:gd name="connsiteY770" fmla="*/ 339551 h 609796"/>
              <a:gd name="connsiteX771" fmla="*/ 4799907 w 9147079"/>
              <a:gd name="connsiteY771" fmla="*/ 362649 h 609796"/>
              <a:gd name="connsiteX772" fmla="*/ 4776808 w 9147079"/>
              <a:gd name="connsiteY772" fmla="*/ 339551 h 609796"/>
              <a:gd name="connsiteX773" fmla="*/ 4799907 w 9147079"/>
              <a:gd name="connsiteY773" fmla="*/ 316452 h 609796"/>
              <a:gd name="connsiteX774" fmla="*/ 3672691 w 9147079"/>
              <a:gd name="connsiteY774" fmla="*/ 316452 h 609796"/>
              <a:gd name="connsiteX775" fmla="*/ 3695790 w 9147079"/>
              <a:gd name="connsiteY775" fmla="*/ 339551 h 609796"/>
              <a:gd name="connsiteX776" fmla="*/ 3672691 w 9147079"/>
              <a:gd name="connsiteY776" fmla="*/ 362649 h 609796"/>
              <a:gd name="connsiteX777" fmla="*/ 3649593 w 9147079"/>
              <a:gd name="connsiteY777" fmla="*/ 339551 h 609796"/>
              <a:gd name="connsiteX778" fmla="*/ 3672691 w 9147079"/>
              <a:gd name="connsiteY778" fmla="*/ 316452 h 609796"/>
              <a:gd name="connsiteX779" fmla="*/ 2440377 w 9147079"/>
              <a:gd name="connsiteY779" fmla="*/ 316452 h 609796"/>
              <a:gd name="connsiteX780" fmla="*/ 2463476 w 9147079"/>
              <a:gd name="connsiteY780" fmla="*/ 339551 h 609796"/>
              <a:gd name="connsiteX781" fmla="*/ 2440377 w 9147079"/>
              <a:gd name="connsiteY781" fmla="*/ 362649 h 609796"/>
              <a:gd name="connsiteX782" fmla="*/ 2417278 w 9147079"/>
              <a:gd name="connsiteY782" fmla="*/ 339551 h 609796"/>
              <a:gd name="connsiteX783" fmla="*/ 2440377 w 9147079"/>
              <a:gd name="connsiteY783" fmla="*/ 316452 h 609796"/>
              <a:gd name="connsiteX784" fmla="*/ 1290062 w 9147079"/>
              <a:gd name="connsiteY784" fmla="*/ 316452 h 609796"/>
              <a:gd name="connsiteX785" fmla="*/ 1313161 w 9147079"/>
              <a:gd name="connsiteY785" fmla="*/ 339551 h 609796"/>
              <a:gd name="connsiteX786" fmla="*/ 1290062 w 9147079"/>
              <a:gd name="connsiteY786" fmla="*/ 362649 h 609796"/>
              <a:gd name="connsiteX787" fmla="*/ 1266964 w 9147079"/>
              <a:gd name="connsiteY787" fmla="*/ 339551 h 609796"/>
              <a:gd name="connsiteX788" fmla="*/ 1290062 w 9147079"/>
              <a:gd name="connsiteY788" fmla="*/ 316452 h 609796"/>
              <a:gd name="connsiteX789" fmla="*/ 187100 w 9147079"/>
              <a:gd name="connsiteY789" fmla="*/ 316452 h 609796"/>
              <a:gd name="connsiteX790" fmla="*/ 210198 w 9147079"/>
              <a:gd name="connsiteY790" fmla="*/ 339551 h 609796"/>
              <a:gd name="connsiteX791" fmla="*/ 187100 w 9147079"/>
              <a:gd name="connsiteY791" fmla="*/ 362649 h 609796"/>
              <a:gd name="connsiteX792" fmla="*/ 164001 w 9147079"/>
              <a:gd name="connsiteY792" fmla="*/ 339551 h 609796"/>
              <a:gd name="connsiteX793" fmla="*/ 187100 w 9147079"/>
              <a:gd name="connsiteY793" fmla="*/ 316452 h 609796"/>
              <a:gd name="connsiteX794" fmla="*/ 8422936 w 9147079"/>
              <a:gd name="connsiteY794" fmla="*/ 310678 h 609796"/>
              <a:gd name="connsiteX795" fmla="*/ 8451809 w 9147079"/>
              <a:gd name="connsiteY795" fmla="*/ 339551 h 609796"/>
              <a:gd name="connsiteX796" fmla="*/ 8422936 w 9147079"/>
              <a:gd name="connsiteY796" fmla="*/ 368425 h 609796"/>
              <a:gd name="connsiteX797" fmla="*/ 8394062 w 9147079"/>
              <a:gd name="connsiteY797" fmla="*/ 339551 h 609796"/>
              <a:gd name="connsiteX798" fmla="*/ 8422936 w 9147079"/>
              <a:gd name="connsiteY798" fmla="*/ 310678 h 609796"/>
              <a:gd name="connsiteX799" fmla="*/ 6915746 w 9147079"/>
              <a:gd name="connsiteY799" fmla="*/ 310678 h 609796"/>
              <a:gd name="connsiteX800" fmla="*/ 6944620 w 9147079"/>
              <a:gd name="connsiteY800" fmla="*/ 339551 h 609796"/>
              <a:gd name="connsiteX801" fmla="*/ 6915746 w 9147079"/>
              <a:gd name="connsiteY801" fmla="*/ 368425 h 609796"/>
              <a:gd name="connsiteX802" fmla="*/ 6886874 w 9147079"/>
              <a:gd name="connsiteY802" fmla="*/ 339551 h 609796"/>
              <a:gd name="connsiteX803" fmla="*/ 6915746 w 9147079"/>
              <a:gd name="connsiteY803" fmla="*/ 310678 h 609796"/>
              <a:gd name="connsiteX804" fmla="*/ 5764278 w 9147079"/>
              <a:gd name="connsiteY804" fmla="*/ 310678 h 609796"/>
              <a:gd name="connsiteX805" fmla="*/ 5793150 w 9147079"/>
              <a:gd name="connsiteY805" fmla="*/ 339551 h 609796"/>
              <a:gd name="connsiteX806" fmla="*/ 5764278 w 9147079"/>
              <a:gd name="connsiteY806" fmla="*/ 368425 h 609796"/>
              <a:gd name="connsiteX807" fmla="*/ 5735404 w 9147079"/>
              <a:gd name="connsiteY807" fmla="*/ 339551 h 609796"/>
              <a:gd name="connsiteX808" fmla="*/ 5764278 w 9147079"/>
              <a:gd name="connsiteY808" fmla="*/ 310678 h 609796"/>
              <a:gd name="connsiteX809" fmla="*/ 4938499 w 9147079"/>
              <a:gd name="connsiteY809" fmla="*/ 310678 h 609796"/>
              <a:gd name="connsiteX810" fmla="*/ 4967373 w 9147079"/>
              <a:gd name="connsiteY810" fmla="*/ 339551 h 609796"/>
              <a:gd name="connsiteX811" fmla="*/ 4938499 w 9147079"/>
              <a:gd name="connsiteY811" fmla="*/ 368425 h 609796"/>
              <a:gd name="connsiteX812" fmla="*/ 4909626 w 9147079"/>
              <a:gd name="connsiteY812" fmla="*/ 339551 h 609796"/>
              <a:gd name="connsiteX813" fmla="*/ 4938499 w 9147079"/>
              <a:gd name="connsiteY813" fmla="*/ 310678 h 609796"/>
              <a:gd name="connsiteX814" fmla="*/ 3810129 w 9147079"/>
              <a:gd name="connsiteY814" fmla="*/ 310678 h 609796"/>
              <a:gd name="connsiteX815" fmla="*/ 3839002 w 9147079"/>
              <a:gd name="connsiteY815" fmla="*/ 339551 h 609796"/>
              <a:gd name="connsiteX816" fmla="*/ 3810129 w 9147079"/>
              <a:gd name="connsiteY816" fmla="*/ 368425 h 609796"/>
              <a:gd name="connsiteX817" fmla="*/ 3781255 w 9147079"/>
              <a:gd name="connsiteY817" fmla="*/ 339551 h 609796"/>
              <a:gd name="connsiteX818" fmla="*/ 3810129 w 9147079"/>
              <a:gd name="connsiteY818" fmla="*/ 310678 h 609796"/>
              <a:gd name="connsiteX819" fmla="*/ 2302939 w 9147079"/>
              <a:gd name="connsiteY819" fmla="*/ 310678 h 609796"/>
              <a:gd name="connsiteX820" fmla="*/ 2331813 w 9147079"/>
              <a:gd name="connsiteY820" fmla="*/ 339551 h 609796"/>
              <a:gd name="connsiteX821" fmla="*/ 2302939 w 9147079"/>
              <a:gd name="connsiteY821" fmla="*/ 368425 h 609796"/>
              <a:gd name="connsiteX822" fmla="*/ 2274066 w 9147079"/>
              <a:gd name="connsiteY822" fmla="*/ 339551 h 609796"/>
              <a:gd name="connsiteX823" fmla="*/ 2302939 w 9147079"/>
              <a:gd name="connsiteY823" fmla="*/ 310678 h 609796"/>
              <a:gd name="connsiteX824" fmla="*/ 1151470 w 9147079"/>
              <a:gd name="connsiteY824" fmla="*/ 310678 h 609796"/>
              <a:gd name="connsiteX825" fmla="*/ 1180343 w 9147079"/>
              <a:gd name="connsiteY825" fmla="*/ 339551 h 609796"/>
              <a:gd name="connsiteX826" fmla="*/ 1151470 w 9147079"/>
              <a:gd name="connsiteY826" fmla="*/ 368425 h 609796"/>
              <a:gd name="connsiteX827" fmla="*/ 1122596 w 9147079"/>
              <a:gd name="connsiteY827" fmla="*/ 339551 h 609796"/>
              <a:gd name="connsiteX828" fmla="*/ 1151470 w 9147079"/>
              <a:gd name="connsiteY828" fmla="*/ 310678 h 609796"/>
              <a:gd name="connsiteX829" fmla="*/ 325692 w 9147079"/>
              <a:gd name="connsiteY829" fmla="*/ 310678 h 609796"/>
              <a:gd name="connsiteX830" fmla="*/ 354566 w 9147079"/>
              <a:gd name="connsiteY830" fmla="*/ 339551 h 609796"/>
              <a:gd name="connsiteX831" fmla="*/ 325692 w 9147079"/>
              <a:gd name="connsiteY831" fmla="*/ 368425 h 609796"/>
              <a:gd name="connsiteX832" fmla="*/ 296819 w 9147079"/>
              <a:gd name="connsiteY832" fmla="*/ 339551 h 609796"/>
              <a:gd name="connsiteX833" fmla="*/ 325692 w 9147079"/>
              <a:gd name="connsiteY833" fmla="*/ 310678 h 609796"/>
              <a:gd name="connsiteX834" fmla="*/ 9112431 w 9147079"/>
              <a:gd name="connsiteY834" fmla="*/ 304903 h 609796"/>
              <a:gd name="connsiteX835" fmla="*/ 9147079 w 9147079"/>
              <a:gd name="connsiteY835" fmla="*/ 339551 h 609796"/>
              <a:gd name="connsiteX836" fmla="*/ 9112431 w 9147079"/>
              <a:gd name="connsiteY836" fmla="*/ 374199 h 609796"/>
              <a:gd name="connsiteX837" fmla="*/ 9077783 w 9147079"/>
              <a:gd name="connsiteY837" fmla="*/ 339551 h 609796"/>
              <a:gd name="connsiteX838" fmla="*/ 9112431 w 9147079"/>
              <a:gd name="connsiteY838" fmla="*/ 304903 h 609796"/>
              <a:gd name="connsiteX839" fmla="*/ 8561528 w 9147079"/>
              <a:gd name="connsiteY839" fmla="*/ 304903 h 609796"/>
              <a:gd name="connsiteX840" fmla="*/ 8596176 w 9147079"/>
              <a:gd name="connsiteY840" fmla="*/ 339551 h 609796"/>
              <a:gd name="connsiteX841" fmla="*/ 8561528 w 9147079"/>
              <a:gd name="connsiteY841" fmla="*/ 374199 h 609796"/>
              <a:gd name="connsiteX842" fmla="*/ 8526880 w 9147079"/>
              <a:gd name="connsiteY842" fmla="*/ 339551 h 609796"/>
              <a:gd name="connsiteX843" fmla="*/ 8561528 w 9147079"/>
              <a:gd name="connsiteY843" fmla="*/ 304903 h 609796"/>
              <a:gd name="connsiteX844" fmla="*/ 6778310 w 9147079"/>
              <a:gd name="connsiteY844" fmla="*/ 304903 h 609796"/>
              <a:gd name="connsiteX845" fmla="*/ 6812958 w 9147079"/>
              <a:gd name="connsiteY845" fmla="*/ 339551 h 609796"/>
              <a:gd name="connsiteX846" fmla="*/ 6778310 w 9147079"/>
              <a:gd name="connsiteY846" fmla="*/ 374199 h 609796"/>
              <a:gd name="connsiteX847" fmla="*/ 6743662 w 9147079"/>
              <a:gd name="connsiteY847" fmla="*/ 339551 h 609796"/>
              <a:gd name="connsiteX848" fmla="*/ 6778310 w 9147079"/>
              <a:gd name="connsiteY848" fmla="*/ 304903 h 609796"/>
              <a:gd name="connsiteX849" fmla="*/ 6206617 w 9147079"/>
              <a:gd name="connsiteY849" fmla="*/ 304903 h 609796"/>
              <a:gd name="connsiteX850" fmla="*/ 6241265 w 9147079"/>
              <a:gd name="connsiteY850" fmla="*/ 339551 h 609796"/>
              <a:gd name="connsiteX851" fmla="*/ 6206617 w 9147079"/>
              <a:gd name="connsiteY851" fmla="*/ 374199 h 609796"/>
              <a:gd name="connsiteX852" fmla="*/ 6171969 w 9147079"/>
              <a:gd name="connsiteY852" fmla="*/ 339551 h 609796"/>
              <a:gd name="connsiteX853" fmla="*/ 6206617 w 9147079"/>
              <a:gd name="connsiteY853" fmla="*/ 304903 h 609796"/>
              <a:gd name="connsiteX854" fmla="*/ 5626840 w 9147079"/>
              <a:gd name="connsiteY854" fmla="*/ 304903 h 609796"/>
              <a:gd name="connsiteX855" fmla="*/ 5661488 w 9147079"/>
              <a:gd name="connsiteY855" fmla="*/ 339551 h 609796"/>
              <a:gd name="connsiteX856" fmla="*/ 5626840 w 9147079"/>
              <a:gd name="connsiteY856" fmla="*/ 374199 h 609796"/>
              <a:gd name="connsiteX857" fmla="*/ 5592192 w 9147079"/>
              <a:gd name="connsiteY857" fmla="*/ 339551 h 609796"/>
              <a:gd name="connsiteX858" fmla="*/ 5626840 w 9147079"/>
              <a:gd name="connsiteY858" fmla="*/ 304903 h 609796"/>
              <a:gd name="connsiteX859" fmla="*/ 5075937 w 9147079"/>
              <a:gd name="connsiteY859" fmla="*/ 304903 h 609796"/>
              <a:gd name="connsiteX860" fmla="*/ 5110585 w 9147079"/>
              <a:gd name="connsiteY860" fmla="*/ 339551 h 609796"/>
              <a:gd name="connsiteX861" fmla="*/ 5075937 w 9147079"/>
              <a:gd name="connsiteY861" fmla="*/ 374199 h 609796"/>
              <a:gd name="connsiteX862" fmla="*/ 5041289 w 9147079"/>
              <a:gd name="connsiteY862" fmla="*/ 339551 h 609796"/>
              <a:gd name="connsiteX863" fmla="*/ 5075937 w 9147079"/>
              <a:gd name="connsiteY863" fmla="*/ 304903 h 609796"/>
              <a:gd name="connsiteX864" fmla="*/ 4499624 w 9147079"/>
              <a:gd name="connsiteY864" fmla="*/ 304903 h 609796"/>
              <a:gd name="connsiteX865" fmla="*/ 4534272 w 9147079"/>
              <a:gd name="connsiteY865" fmla="*/ 339551 h 609796"/>
              <a:gd name="connsiteX866" fmla="*/ 4499624 w 9147079"/>
              <a:gd name="connsiteY866" fmla="*/ 374199 h 609796"/>
              <a:gd name="connsiteX867" fmla="*/ 4464976 w 9147079"/>
              <a:gd name="connsiteY867" fmla="*/ 339551 h 609796"/>
              <a:gd name="connsiteX868" fmla="*/ 4499624 w 9147079"/>
              <a:gd name="connsiteY868" fmla="*/ 304903 h 609796"/>
              <a:gd name="connsiteX869" fmla="*/ 3948721 w 9147079"/>
              <a:gd name="connsiteY869" fmla="*/ 304903 h 609796"/>
              <a:gd name="connsiteX870" fmla="*/ 3983369 w 9147079"/>
              <a:gd name="connsiteY870" fmla="*/ 339551 h 609796"/>
              <a:gd name="connsiteX871" fmla="*/ 3948721 w 9147079"/>
              <a:gd name="connsiteY871" fmla="*/ 374199 h 609796"/>
              <a:gd name="connsiteX872" fmla="*/ 3914073 w 9147079"/>
              <a:gd name="connsiteY872" fmla="*/ 339551 h 609796"/>
              <a:gd name="connsiteX873" fmla="*/ 3948721 w 9147079"/>
              <a:gd name="connsiteY873" fmla="*/ 304903 h 609796"/>
              <a:gd name="connsiteX874" fmla="*/ 2165502 w 9147079"/>
              <a:gd name="connsiteY874" fmla="*/ 304903 h 609796"/>
              <a:gd name="connsiteX875" fmla="*/ 2200150 w 9147079"/>
              <a:gd name="connsiteY875" fmla="*/ 339551 h 609796"/>
              <a:gd name="connsiteX876" fmla="*/ 2165502 w 9147079"/>
              <a:gd name="connsiteY876" fmla="*/ 374199 h 609796"/>
              <a:gd name="connsiteX877" fmla="*/ 2130854 w 9147079"/>
              <a:gd name="connsiteY877" fmla="*/ 339551 h 609796"/>
              <a:gd name="connsiteX878" fmla="*/ 2165502 w 9147079"/>
              <a:gd name="connsiteY878" fmla="*/ 304903 h 609796"/>
              <a:gd name="connsiteX879" fmla="*/ 1593809 w 9147079"/>
              <a:gd name="connsiteY879" fmla="*/ 304903 h 609796"/>
              <a:gd name="connsiteX880" fmla="*/ 1628458 w 9147079"/>
              <a:gd name="connsiteY880" fmla="*/ 339551 h 609796"/>
              <a:gd name="connsiteX881" fmla="*/ 1593809 w 9147079"/>
              <a:gd name="connsiteY881" fmla="*/ 374199 h 609796"/>
              <a:gd name="connsiteX882" fmla="*/ 1559161 w 9147079"/>
              <a:gd name="connsiteY882" fmla="*/ 339551 h 609796"/>
              <a:gd name="connsiteX883" fmla="*/ 1593809 w 9147079"/>
              <a:gd name="connsiteY883" fmla="*/ 304903 h 609796"/>
              <a:gd name="connsiteX884" fmla="*/ 1014032 w 9147079"/>
              <a:gd name="connsiteY884" fmla="*/ 304903 h 609796"/>
              <a:gd name="connsiteX885" fmla="*/ 1048680 w 9147079"/>
              <a:gd name="connsiteY885" fmla="*/ 339551 h 609796"/>
              <a:gd name="connsiteX886" fmla="*/ 1014032 w 9147079"/>
              <a:gd name="connsiteY886" fmla="*/ 374199 h 609796"/>
              <a:gd name="connsiteX887" fmla="*/ 979384 w 9147079"/>
              <a:gd name="connsiteY887" fmla="*/ 339551 h 609796"/>
              <a:gd name="connsiteX888" fmla="*/ 1014032 w 9147079"/>
              <a:gd name="connsiteY888" fmla="*/ 304903 h 609796"/>
              <a:gd name="connsiteX889" fmla="*/ 463129 w 9147079"/>
              <a:gd name="connsiteY889" fmla="*/ 304903 h 609796"/>
              <a:gd name="connsiteX890" fmla="*/ 497777 w 9147079"/>
              <a:gd name="connsiteY890" fmla="*/ 339551 h 609796"/>
              <a:gd name="connsiteX891" fmla="*/ 463129 w 9147079"/>
              <a:gd name="connsiteY891" fmla="*/ 374199 h 609796"/>
              <a:gd name="connsiteX892" fmla="*/ 428481 w 9147079"/>
              <a:gd name="connsiteY892" fmla="*/ 339551 h 609796"/>
              <a:gd name="connsiteX893" fmla="*/ 463129 w 9147079"/>
              <a:gd name="connsiteY893" fmla="*/ 304903 h 609796"/>
              <a:gd name="connsiteX894" fmla="*/ 8974994 w 9147079"/>
              <a:gd name="connsiteY894" fmla="*/ 299129 h 609796"/>
              <a:gd name="connsiteX895" fmla="*/ 9015416 w 9147079"/>
              <a:gd name="connsiteY895" fmla="*/ 339551 h 609796"/>
              <a:gd name="connsiteX896" fmla="*/ 8974994 w 9147079"/>
              <a:gd name="connsiteY896" fmla="*/ 379974 h 609796"/>
              <a:gd name="connsiteX897" fmla="*/ 8934571 w 9147079"/>
              <a:gd name="connsiteY897" fmla="*/ 339551 h 609796"/>
              <a:gd name="connsiteX898" fmla="*/ 8974994 w 9147079"/>
              <a:gd name="connsiteY898" fmla="*/ 299129 h 609796"/>
              <a:gd name="connsiteX899" fmla="*/ 8698965 w 9147079"/>
              <a:gd name="connsiteY899" fmla="*/ 299129 h 609796"/>
              <a:gd name="connsiteX900" fmla="*/ 8739388 w 9147079"/>
              <a:gd name="connsiteY900" fmla="*/ 339551 h 609796"/>
              <a:gd name="connsiteX901" fmla="*/ 8698965 w 9147079"/>
              <a:gd name="connsiteY901" fmla="*/ 379974 h 609796"/>
              <a:gd name="connsiteX902" fmla="*/ 8658542 w 9147079"/>
              <a:gd name="connsiteY902" fmla="*/ 339551 h 609796"/>
              <a:gd name="connsiteX903" fmla="*/ 8698965 w 9147079"/>
              <a:gd name="connsiteY903" fmla="*/ 299129 h 609796"/>
              <a:gd name="connsiteX904" fmla="*/ 6639718 w 9147079"/>
              <a:gd name="connsiteY904" fmla="*/ 299129 h 609796"/>
              <a:gd name="connsiteX905" fmla="*/ 6680140 w 9147079"/>
              <a:gd name="connsiteY905" fmla="*/ 339551 h 609796"/>
              <a:gd name="connsiteX906" fmla="*/ 6639718 w 9147079"/>
              <a:gd name="connsiteY906" fmla="*/ 379974 h 609796"/>
              <a:gd name="connsiteX907" fmla="*/ 6599294 w 9147079"/>
              <a:gd name="connsiteY907" fmla="*/ 339551 h 609796"/>
              <a:gd name="connsiteX908" fmla="*/ 6639718 w 9147079"/>
              <a:gd name="connsiteY908" fmla="*/ 299129 h 609796"/>
              <a:gd name="connsiteX909" fmla="*/ 6364843 w 9147079"/>
              <a:gd name="connsiteY909" fmla="*/ 299129 h 609796"/>
              <a:gd name="connsiteX910" fmla="*/ 6405265 w 9147079"/>
              <a:gd name="connsiteY910" fmla="*/ 339551 h 609796"/>
              <a:gd name="connsiteX911" fmla="*/ 6364843 w 9147079"/>
              <a:gd name="connsiteY911" fmla="*/ 379974 h 609796"/>
              <a:gd name="connsiteX912" fmla="*/ 6324420 w 9147079"/>
              <a:gd name="connsiteY912" fmla="*/ 339551 h 609796"/>
              <a:gd name="connsiteX913" fmla="*/ 6364843 w 9147079"/>
              <a:gd name="connsiteY913" fmla="*/ 299129 h 609796"/>
              <a:gd name="connsiteX914" fmla="*/ 5489403 w 9147079"/>
              <a:gd name="connsiteY914" fmla="*/ 299129 h 609796"/>
              <a:gd name="connsiteX915" fmla="*/ 5529825 w 9147079"/>
              <a:gd name="connsiteY915" fmla="*/ 339551 h 609796"/>
              <a:gd name="connsiteX916" fmla="*/ 5489403 w 9147079"/>
              <a:gd name="connsiteY916" fmla="*/ 379974 h 609796"/>
              <a:gd name="connsiteX917" fmla="*/ 5448980 w 9147079"/>
              <a:gd name="connsiteY917" fmla="*/ 339551 h 609796"/>
              <a:gd name="connsiteX918" fmla="*/ 5489403 w 9147079"/>
              <a:gd name="connsiteY918" fmla="*/ 299129 h 609796"/>
              <a:gd name="connsiteX919" fmla="*/ 5213373 w 9147079"/>
              <a:gd name="connsiteY919" fmla="*/ 299129 h 609796"/>
              <a:gd name="connsiteX920" fmla="*/ 5253797 w 9147079"/>
              <a:gd name="connsiteY920" fmla="*/ 339551 h 609796"/>
              <a:gd name="connsiteX921" fmla="*/ 5213373 w 9147079"/>
              <a:gd name="connsiteY921" fmla="*/ 379974 h 609796"/>
              <a:gd name="connsiteX922" fmla="*/ 5172951 w 9147079"/>
              <a:gd name="connsiteY922" fmla="*/ 339551 h 609796"/>
              <a:gd name="connsiteX923" fmla="*/ 5213373 w 9147079"/>
              <a:gd name="connsiteY923" fmla="*/ 299129 h 609796"/>
              <a:gd name="connsiteX924" fmla="*/ 4361032 w 9147079"/>
              <a:gd name="connsiteY924" fmla="*/ 299129 h 609796"/>
              <a:gd name="connsiteX925" fmla="*/ 4401455 w 9147079"/>
              <a:gd name="connsiteY925" fmla="*/ 339551 h 609796"/>
              <a:gd name="connsiteX926" fmla="*/ 4361032 w 9147079"/>
              <a:gd name="connsiteY926" fmla="*/ 379974 h 609796"/>
              <a:gd name="connsiteX927" fmla="*/ 4320610 w 9147079"/>
              <a:gd name="connsiteY927" fmla="*/ 339551 h 609796"/>
              <a:gd name="connsiteX928" fmla="*/ 4361032 w 9147079"/>
              <a:gd name="connsiteY928" fmla="*/ 299129 h 609796"/>
              <a:gd name="connsiteX929" fmla="*/ 4086157 w 9147079"/>
              <a:gd name="connsiteY929" fmla="*/ 299129 h 609796"/>
              <a:gd name="connsiteX930" fmla="*/ 4126581 w 9147079"/>
              <a:gd name="connsiteY930" fmla="*/ 339551 h 609796"/>
              <a:gd name="connsiteX931" fmla="*/ 4086157 w 9147079"/>
              <a:gd name="connsiteY931" fmla="*/ 379974 h 609796"/>
              <a:gd name="connsiteX932" fmla="*/ 4045736 w 9147079"/>
              <a:gd name="connsiteY932" fmla="*/ 339551 h 609796"/>
              <a:gd name="connsiteX933" fmla="*/ 4086157 w 9147079"/>
              <a:gd name="connsiteY933" fmla="*/ 299129 h 609796"/>
              <a:gd name="connsiteX934" fmla="*/ 2026910 w 9147079"/>
              <a:gd name="connsiteY934" fmla="*/ 299129 h 609796"/>
              <a:gd name="connsiteX935" fmla="*/ 2067333 w 9147079"/>
              <a:gd name="connsiteY935" fmla="*/ 339551 h 609796"/>
              <a:gd name="connsiteX936" fmla="*/ 2026910 w 9147079"/>
              <a:gd name="connsiteY936" fmla="*/ 379974 h 609796"/>
              <a:gd name="connsiteX937" fmla="*/ 1986487 w 9147079"/>
              <a:gd name="connsiteY937" fmla="*/ 339551 h 609796"/>
              <a:gd name="connsiteX938" fmla="*/ 2026910 w 9147079"/>
              <a:gd name="connsiteY938" fmla="*/ 299129 h 609796"/>
              <a:gd name="connsiteX939" fmla="*/ 1752036 w 9147079"/>
              <a:gd name="connsiteY939" fmla="*/ 299129 h 609796"/>
              <a:gd name="connsiteX940" fmla="*/ 1792458 w 9147079"/>
              <a:gd name="connsiteY940" fmla="*/ 339551 h 609796"/>
              <a:gd name="connsiteX941" fmla="*/ 1752036 w 9147079"/>
              <a:gd name="connsiteY941" fmla="*/ 379974 h 609796"/>
              <a:gd name="connsiteX942" fmla="*/ 1711613 w 9147079"/>
              <a:gd name="connsiteY942" fmla="*/ 339551 h 609796"/>
              <a:gd name="connsiteX943" fmla="*/ 1752036 w 9147079"/>
              <a:gd name="connsiteY943" fmla="*/ 299129 h 609796"/>
              <a:gd name="connsiteX944" fmla="*/ 876596 w 9147079"/>
              <a:gd name="connsiteY944" fmla="*/ 299129 h 609796"/>
              <a:gd name="connsiteX945" fmla="*/ 917018 w 9147079"/>
              <a:gd name="connsiteY945" fmla="*/ 339551 h 609796"/>
              <a:gd name="connsiteX946" fmla="*/ 876596 w 9147079"/>
              <a:gd name="connsiteY946" fmla="*/ 379974 h 609796"/>
              <a:gd name="connsiteX947" fmla="*/ 836172 w 9147079"/>
              <a:gd name="connsiteY947" fmla="*/ 339551 h 609796"/>
              <a:gd name="connsiteX948" fmla="*/ 876596 w 9147079"/>
              <a:gd name="connsiteY948" fmla="*/ 299129 h 609796"/>
              <a:gd name="connsiteX949" fmla="*/ 600566 w 9147079"/>
              <a:gd name="connsiteY949" fmla="*/ 299129 h 609796"/>
              <a:gd name="connsiteX950" fmla="*/ 640989 w 9147079"/>
              <a:gd name="connsiteY950" fmla="*/ 340706 h 609796"/>
              <a:gd name="connsiteX951" fmla="*/ 600566 w 9147079"/>
              <a:gd name="connsiteY951" fmla="*/ 381128 h 609796"/>
              <a:gd name="connsiteX952" fmla="*/ 560144 w 9147079"/>
              <a:gd name="connsiteY952" fmla="*/ 339551 h 609796"/>
              <a:gd name="connsiteX953" fmla="*/ 600566 w 9147079"/>
              <a:gd name="connsiteY953" fmla="*/ 299129 h 609796"/>
              <a:gd name="connsiteX954" fmla="*/ 8836402 w 9147079"/>
              <a:gd name="connsiteY954" fmla="*/ 288734 h 609796"/>
              <a:gd name="connsiteX955" fmla="*/ 8887219 w 9147079"/>
              <a:gd name="connsiteY955" fmla="*/ 339551 h 609796"/>
              <a:gd name="connsiteX956" fmla="*/ 8836402 w 9147079"/>
              <a:gd name="connsiteY956" fmla="*/ 390368 h 609796"/>
              <a:gd name="connsiteX957" fmla="*/ 8785585 w 9147079"/>
              <a:gd name="connsiteY957" fmla="*/ 339551 h 609796"/>
              <a:gd name="connsiteX958" fmla="*/ 8836402 w 9147079"/>
              <a:gd name="connsiteY958" fmla="*/ 288734 h 609796"/>
              <a:gd name="connsiteX959" fmla="*/ 6502280 w 9147079"/>
              <a:gd name="connsiteY959" fmla="*/ 288734 h 609796"/>
              <a:gd name="connsiteX960" fmla="*/ 6553097 w 9147079"/>
              <a:gd name="connsiteY960" fmla="*/ 339551 h 609796"/>
              <a:gd name="connsiteX961" fmla="*/ 6502280 w 9147079"/>
              <a:gd name="connsiteY961" fmla="*/ 390368 h 609796"/>
              <a:gd name="connsiteX962" fmla="*/ 6451463 w 9147079"/>
              <a:gd name="connsiteY962" fmla="*/ 339551 h 609796"/>
              <a:gd name="connsiteX963" fmla="*/ 6502280 w 9147079"/>
              <a:gd name="connsiteY963" fmla="*/ 288734 h 609796"/>
              <a:gd name="connsiteX964" fmla="*/ 5351965 w 9147079"/>
              <a:gd name="connsiteY964" fmla="*/ 288734 h 609796"/>
              <a:gd name="connsiteX965" fmla="*/ 5402783 w 9147079"/>
              <a:gd name="connsiteY965" fmla="*/ 339551 h 609796"/>
              <a:gd name="connsiteX966" fmla="*/ 5351965 w 9147079"/>
              <a:gd name="connsiteY966" fmla="*/ 390368 h 609796"/>
              <a:gd name="connsiteX967" fmla="*/ 5301148 w 9147079"/>
              <a:gd name="connsiteY967" fmla="*/ 339551 h 609796"/>
              <a:gd name="connsiteX968" fmla="*/ 5351965 w 9147079"/>
              <a:gd name="connsiteY968" fmla="*/ 288734 h 609796"/>
              <a:gd name="connsiteX969" fmla="*/ 4223595 w 9147079"/>
              <a:gd name="connsiteY969" fmla="*/ 288734 h 609796"/>
              <a:gd name="connsiteX970" fmla="*/ 4274412 w 9147079"/>
              <a:gd name="connsiteY970" fmla="*/ 339551 h 609796"/>
              <a:gd name="connsiteX971" fmla="*/ 4223595 w 9147079"/>
              <a:gd name="connsiteY971" fmla="*/ 390368 h 609796"/>
              <a:gd name="connsiteX972" fmla="*/ 4172778 w 9147079"/>
              <a:gd name="connsiteY972" fmla="*/ 339551 h 609796"/>
              <a:gd name="connsiteX973" fmla="*/ 4223595 w 9147079"/>
              <a:gd name="connsiteY973" fmla="*/ 288734 h 609796"/>
              <a:gd name="connsiteX974" fmla="*/ 1889473 w 9147079"/>
              <a:gd name="connsiteY974" fmla="*/ 288734 h 609796"/>
              <a:gd name="connsiteX975" fmla="*/ 1940290 w 9147079"/>
              <a:gd name="connsiteY975" fmla="*/ 339551 h 609796"/>
              <a:gd name="connsiteX976" fmla="*/ 1889473 w 9147079"/>
              <a:gd name="connsiteY976" fmla="*/ 390368 h 609796"/>
              <a:gd name="connsiteX977" fmla="*/ 1838655 w 9147079"/>
              <a:gd name="connsiteY977" fmla="*/ 339551 h 609796"/>
              <a:gd name="connsiteX978" fmla="*/ 1889473 w 9147079"/>
              <a:gd name="connsiteY978" fmla="*/ 288734 h 609796"/>
              <a:gd name="connsiteX979" fmla="*/ 739158 w 9147079"/>
              <a:gd name="connsiteY979" fmla="*/ 288734 h 609796"/>
              <a:gd name="connsiteX980" fmla="*/ 789975 w 9147079"/>
              <a:gd name="connsiteY980" fmla="*/ 339551 h 609796"/>
              <a:gd name="connsiteX981" fmla="*/ 739158 w 9147079"/>
              <a:gd name="connsiteY981" fmla="*/ 390368 h 609796"/>
              <a:gd name="connsiteX982" fmla="*/ 688341 w 9147079"/>
              <a:gd name="connsiteY982" fmla="*/ 339551 h 609796"/>
              <a:gd name="connsiteX983" fmla="*/ 739158 w 9147079"/>
              <a:gd name="connsiteY983" fmla="*/ 288734 h 609796"/>
              <a:gd name="connsiteX984" fmla="*/ 8027949 w 9147079"/>
              <a:gd name="connsiteY984" fmla="*/ 175550 h 609796"/>
              <a:gd name="connsiteX985" fmla="*/ 8048737 w 9147079"/>
              <a:gd name="connsiteY985" fmla="*/ 196339 h 609796"/>
              <a:gd name="connsiteX986" fmla="*/ 8027949 w 9147079"/>
              <a:gd name="connsiteY986" fmla="*/ 217128 h 609796"/>
              <a:gd name="connsiteX987" fmla="*/ 8007160 w 9147079"/>
              <a:gd name="connsiteY987" fmla="*/ 196339 h 609796"/>
              <a:gd name="connsiteX988" fmla="*/ 8027949 w 9147079"/>
              <a:gd name="connsiteY988" fmla="*/ 175550 h 609796"/>
              <a:gd name="connsiteX989" fmla="*/ 7892821 w 9147079"/>
              <a:gd name="connsiteY989" fmla="*/ 175550 h 609796"/>
              <a:gd name="connsiteX990" fmla="*/ 7913610 w 9147079"/>
              <a:gd name="connsiteY990" fmla="*/ 196339 h 609796"/>
              <a:gd name="connsiteX991" fmla="*/ 7892821 w 9147079"/>
              <a:gd name="connsiteY991" fmla="*/ 217128 h 609796"/>
              <a:gd name="connsiteX992" fmla="*/ 7872032 w 9147079"/>
              <a:gd name="connsiteY992" fmla="*/ 196339 h 609796"/>
              <a:gd name="connsiteX993" fmla="*/ 7892821 w 9147079"/>
              <a:gd name="connsiteY993" fmla="*/ 175550 h 609796"/>
              <a:gd name="connsiteX994" fmla="*/ 7757694 w 9147079"/>
              <a:gd name="connsiteY994" fmla="*/ 175550 h 609796"/>
              <a:gd name="connsiteX995" fmla="*/ 7778483 w 9147079"/>
              <a:gd name="connsiteY995" fmla="*/ 196339 h 609796"/>
              <a:gd name="connsiteX996" fmla="*/ 7757694 w 9147079"/>
              <a:gd name="connsiteY996" fmla="*/ 217128 h 609796"/>
              <a:gd name="connsiteX997" fmla="*/ 7736905 w 9147079"/>
              <a:gd name="connsiteY997" fmla="*/ 196339 h 609796"/>
              <a:gd name="connsiteX998" fmla="*/ 7757694 w 9147079"/>
              <a:gd name="connsiteY998" fmla="*/ 175550 h 609796"/>
              <a:gd name="connsiteX999" fmla="*/ 7622566 w 9147079"/>
              <a:gd name="connsiteY999" fmla="*/ 175550 h 609796"/>
              <a:gd name="connsiteX1000" fmla="*/ 7643355 w 9147079"/>
              <a:gd name="connsiteY1000" fmla="*/ 196339 h 609796"/>
              <a:gd name="connsiteX1001" fmla="*/ 7622566 w 9147079"/>
              <a:gd name="connsiteY1001" fmla="*/ 217128 h 609796"/>
              <a:gd name="connsiteX1002" fmla="*/ 7601777 w 9147079"/>
              <a:gd name="connsiteY1002" fmla="*/ 196339 h 609796"/>
              <a:gd name="connsiteX1003" fmla="*/ 7622566 w 9147079"/>
              <a:gd name="connsiteY1003" fmla="*/ 175550 h 609796"/>
              <a:gd name="connsiteX1004" fmla="*/ 7486284 w 9147079"/>
              <a:gd name="connsiteY1004" fmla="*/ 175550 h 609796"/>
              <a:gd name="connsiteX1005" fmla="*/ 7507073 w 9147079"/>
              <a:gd name="connsiteY1005" fmla="*/ 196339 h 609796"/>
              <a:gd name="connsiteX1006" fmla="*/ 7486284 w 9147079"/>
              <a:gd name="connsiteY1006" fmla="*/ 217128 h 609796"/>
              <a:gd name="connsiteX1007" fmla="*/ 7465495 w 9147079"/>
              <a:gd name="connsiteY1007" fmla="*/ 196339 h 609796"/>
              <a:gd name="connsiteX1008" fmla="*/ 7486284 w 9147079"/>
              <a:gd name="connsiteY1008" fmla="*/ 175550 h 609796"/>
              <a:gd name="connsiteX1009" fmla="*/ 7351157 w 9147079"/>
              <a:gd name="connsiteY1009" fmla="*/ 175550 h 609796"/>
              <a:gd name="connsiteX1010" fmla="*/ 7371946 w 9147079"/>
              <a:gd name="connsiteY1010" fmla="*/ 196339 h 609796"/>
              <a:gd name="connsiteX1011" fmla="*/ 7351157 w 9147079"/>
              <a:gd name="connsiteY1011" fmla="*/ 217128 h 609796"/>
              <a:gd name="connsiteX1012" fmla="*/ 7330368 w 9147079"/>
              <a:gd name="connsiteY1012" fmla="*/ 196339 h 609796"/>
              <a:gd name="connsiteX1013" fmla="*/ 7351157 w 9147079"/>
              <a:gd name="connsiteY1013" fmla="*/ 175550 h 609796"/>
              <a:gd name="connsiteX1014" fmla="*/ 7216029 w 9147079"/>
              <a:gd name="connsiteY1014" fmla="*/ 175550 h 609796"/>
              <a:gd name="connsiteX1015" fmla="*/ 7236818 w 9147079"/>
              <a:gd name="connsiteY1015" fmla="*/ 196339 h 609796"/>
              <a:gd name="connsiteX1016" fmla="*/ 7216029 w 9147079"/>
              <a:gd name="connsiteY1016" fmla="*/ 217128 h 609796"/>
              <a:gd name="connsiteX1017" fmla="*/ 7195240 w 9147079"/>
              <a:gd name="connsiteY1017" fmla="*/ 196339 h 609796"/>
              <a:gd name="connsiteX1018" fmla="*/ 7216029 w 9147079"/>
              <a:gd name="connsiteY1018" fmla="*/ 175550 h 609796"/>
              <a:gd name="connsiteX1019" fmla="*/ 7079747 w 9147079"/>
              <a:gd name="connsiteY1019" fmla="*/ 175550 h 609796"/>
              <a:gd name="connsiteX1020" fmla="*/ 7100536 w 9147079"/>
              <a:gd name="connsiteY1020" fmla="*/ 196339 h 609796"/>
              <a:gd name="connsiteX1021" fmla="*/ 7079747 w 9147079"/>
              <a:gd name="connsiteY1021" fmla="*/ 217128 h 609796"/>
              <a:gd name="connsiteX1022" fmla="*/ 7058958 w 9147079"/>
              <a:gd name="connsiteY1022" fmla="*/ 196339 h 609796"/>
              <a:gd name="connsiteX1023" fmla="*/ 7079747 w 9147079"/>
              <a:gd name="connsiteY1023" fmla="*/ 175550 h 609796"/>
              <a:gd name="connsiteX1024" fmla="*/ 6131547 w 9147079"/>
              <a:gd name="connsiteY1024" fmla="*/ 175550 h 609796"/>
              <a:gd name="connsiteX1025" fmla="*/ 6152335 w 9147079"/>
              <a:gd name="connsiteY1025" fmla="*/ 196339 h 609796"/>
              <a:gd name="connsiteX1026" fmla="*/ 6131547 w 9147079"/>
              <a:gd name="connsiteY1026" fmla="*/ 217128 h 609796"/>
              <a:gd name="connsiteX1027" fmla="*/ 6110758 w 9147079"/>
              <a:gd name="connsiteY1027" fmla="*/ 196339 h 609796"/>
              <a:gd name="connsiteX1028" fmla="*/ 6131547 w 9147079"/>
              <a:gd name="connsiteY1028" fmla="*/ 175550 h 609796"/>
              <a:gd name="connsiteX1029" fmla="*/ 5996419 w 9147079"/>
              <a:gd name="connsiteY1029" fmla="*/ 175550 h 609796"/>
              <a:gd name="connsiteX1030" fmla="*/ 6017208 w 9147079"/>
              <a:gd name="connsiteY1030" fmla="*/ 196339 h 609796"/>
              <a:gd name="connsiteX1031" fmla="*/ 5996419 w 9147079"/>
              <a:gd name="connsiteY1031" fmla="*/ 217128 h 609796"/>
              <a:gd name="connsiteX1032" fmla="*/ 5975630 w 9147079"/>
              <a:gd name="connsiteY1032" fmla="*/ 196339 h 609796"/>
              <a:gd name="connsiteX1033" fmla="*/ 5996419 w 9147079"/>
              <a:gd name="connsiteY1033" fmla="*/ 175550 h 609796"/>
              <a:gd name="connsiteX1034" fmla="*/ 3415141 w 9147079"/>
              <a:gd name="connsiteY1034" fmla="*/ 175550 h 609796"/>
              <a:gd name="connsiteX1035" fmla="*/ 3435930 w 9147079"/>
              <a:gd name="connsiteY1035" fmla="*/ 196339 h 609796"/>
              <a:gd name="connsiteX1036" fmla="*/ 3415141 w 9147079"/>
              <a:gd name="connsiteY1036" fmla="*/ 217128 h 609796"/>
              <a:gd name="connsiteX1037" fmla="*/ 3394352 w 9147079"/>
              <a:gd name="connsiteY1037" fmla="*/ 196339 h 609796"/>
              <a:gd name="connsiteX1038" fmla="*/ 3415141 w 9147079"/>
              <a:gd name="connsiteY1038" fmla="*/ 175550 h 609796"/>
              <a:gd name="connsiteX1039" fmla="*/ 3280014 w 9147079"/>
              <a:gd name="connsiteY1039" fmla="*/ 175550 h 609796"/>
              <a:gd name="connsiteX1040" fmla="*/ 3300802 w 9147079"/>
              <a:gd name="connsiteY1040" fmla="*/ 196339 h 609796"/>
              <a:gd name="connsiteX1041" fmla="*/ 3280014 w 9147079"/>
              <a:gd name="connsiteY1041" fmla="*/ 217128 h 609796"/>
              <a:gd name="connsiteX1042" fmla="*/ 3259224 w 9147079"/>
              <a:gd name="connsiteY1042" fmla="*/ 196339 h 609796"/>
              <a:gd name="connsiteX1043" fmla="*/ 3280014 w 9147079"/>
              <a:gd name="connsiteY1043" fmla="*/ 175550 h 609796"/>
              <a:gd name="connsiteX1044" fmla="*/ 3144887 w 9147079"/>
              <a:gd name="connsiteY1044" fmla="*/ 175550 h 609796"/>
              <a:gd name="connsiteX1045" fmla="*/ 3165676 w 9147079"/>
              <a:gd name="connsiteY1045" fmla="*/ 196339 h 609796"/>
              <a:gd name="connsiteX1046" fmla="*/ 3144887 w 9147079"/>
              <a:gd name="connsiteY1046" fmla="*/ 217128 h 609796"/>
              <a:gd name="connsiteX1047" fmla="*/ 3124098 w 9147079"/>
              <a:gd name="connsiteY1047" fmla="*/ 196339 h 609796"/>
              <a:gd name="connsiteX1048" fmla="*/ 3144887 w 9147079"/>
              <a:gd name="connsiteY1048" fmla="*/ 175550 h 609796"/>
              <a:gd name="connsiteX1049" fmla="*/ 3009759 w 9147079"/>
              <a:gd name="connsiteY1049" fmla="*/ 175550 h 609796"/>
              <a:gd name="connsiteX1050" fmla="*/ 3030548 w 9147079"/>
              <a:gd name="connsiteY1050" fmla="*/ 196339 h 609796"/>
              <a:gd name="connsiteX1051" fmla="*/ 3009759 w 9147079"/>
              <a:gd name="connsiteY1051" fmla="*/ 217128 h 609796"/>
              <a:gd name="connsiteX1052" fmla="*/ 2988970 w 9147079"/>
              <a:gd name="connsiteY1052" fmla="*/ 196339 h 609796"/>
              <a:gd name="connsiteX1053" fmla="*/ 3009759 w 9147079"/>
              <a:gd name="connsiteY1053" fmla="*/ 175550 h 609796"/>
              <a:gd name="connsiteX1054" fmla="*/ 2873477 w 9147079"/>
              <a:gd name="connsiteY1054" fmla="*/ 175550 h 609796"/>
              <a:gd name="connsiteX1055" fmla="*/ 2894266 w 9147079"/>
              <a:gd name="connsiteY1055" fmla="*/ 196339 h 609796"/>
              <a:gd name="connsiteX1056" fmla="*/ 2873477 w 9147079"/>
              <a:gd name="connsiteY1056" fmla="*/ 217128 h 609796"/>
              <a:gd name="connsiteX1057" fmla="*/ 2852688 w 9147079"/>
              <a:gd name="connsiteY1057" fmla="*/ 196339 h 609796"/>
              <a:gd name="connsiteX1058" fmla="*/ 2873477 w 9147079"/>
              <a:gd name="connsiteY1058" fmla="*/ 175550 h 609796"/>
              <a:gd name="connsiteX1059" fmla="*/ 2738350 w 9147079"/>
              <a:gd name="connsiteY1059" fmla="*/ 175550 h 609796"/>
              <a:gd name="connsiteX1060" fmla="*/ 2759139 w 9147079"/>
              <a:gd name="connsiteY1060" fmla="*/ 196339 h 609796"/>
              <a:gd name="connsiteX1061" fmla="*/ 2738350 w 9147079"/>
              <a:gd name="connsiteY1061" fmla="*/ 217128 h 609796"/>
              <a:gd name="connsiteX1062" fmla="*/ 2717561 w 9147079"/>
              <a:gd name="connsiteY1062" fmla="*/ 196339 h 609796"/>
              <a:gd name="connsiteX1063" fmla="*/ 2738350 w 9147079"/>
              <a:gd name="connsiteY1063" fmla="*/ 175550 h 609796"/>
              <a:gd name="connsiteX1064" fmla="*/ 2603222 w 9147079"/>
              <a:gd name="connsiteY1064" fmla="*/ 175550 h 609796"/>
              <a:gd name="connsiteX1065" fmla="*/ 2624011 w 9147079"/>
              <a:gd name="connsiteY1065" fmla="*/ 196339 h 609796"/>
              <a:gd name="connsiteX1066" fmla="*/ 2603222 w 9147079"/>
              <a:gd name="connsiteY1066" fmla="*/ 217128 h 609796"/>
              <a:gd name="connsiteX1067" fmla="*/ 2582433 w 9147079"/>
              <a:gd name="connsiteY1067" fmla="*/ 196339 h 609796"/>
              <a:gd name="connsiteX1068" fmla="*/ 2603222 w 9147079"/>
              <a:gd name="connsiteY1068" fmla="*/ 175550 h 609796"/>
              <a:gd name="connsiteX1069" fmla="*/ 2466940 w 9147079"/>
              <a:gd name="connsiteY1069" fmla="*/ 175550 h 609796"/>
              <a:gd name="connsiteX1070" fmla="*/ 2487729 w 9147079"/>
              <a:gd name="connsiteY1070" fmla="*/ 196339 h 609796"/>
              <a:gd name="connsiteX1071" fmla="*/ 2466940 w 9147079"/>
              <a:gd name="connsiteY1071" fmla="*/ 217128 h 609796"/>
              <a:gd name="connsiteX1072" fmla="*/ 2446151 w 9147079"/>
              <a:gd name="connsiteY1072" fmla="*/ 196339 h 609796"/>
              <a:gd name="connsiteX1073" fmla="*/ 2466940 w 9147079"/>
              <a:gd name="connsiteY1073" fmla="*/ 175550 h 609796"/>
              <a:gd name="connsiteX1074" fmla="*/ 1518739 w 9147079"/>
              <a:gd name="connsiteY1074" fmla="*/ 175550 h 609796"/>
              <a:gd name="connsiteX1075" fmla="*/ 1539528 w 9147079"/>
              <a:gd name="connsiteY1075" fmla="*/ 196339 h 609796"/>
              <a:gd name="connsiteX1076" fmla="*/ 1518739 w 9147079"/>
              <a:gd name="connsiteY1076" fmla="*/ 217128 h 609796"/>
              <a:gd name="connsiteX1077" fmla="*/ 1497950 w 9147079"/>
              <a:gd name="connsiteY1077" fmla="*/ 196339 h 609796"/>
              <a:gd name="connsiteX1078" fmla="*/ 1518739 w 9147079"/>
              <a:gd name="connsiteY1078" fmla="*/ 175550 h 609796"/>
              <a:gd name="connsiteX1079" fmla="*/ 1383611 w 9147079"/>
              <a:gd name="connsiteY1079" fmla="*/ 175550 h 609796"/>
              <a:gd name="connsiteX1080" fmla="*/ 1404400 w 9147079"/>
              <a:gd name="connsiteY1080" fmla="*/ 196339 h 609796"/>
              <a:gd name="connsiteX1081" fmla="*/ 1383611 w 9147079"/>
              <a:gd name="connsiteY1081" fmla="*/ 217128 h 609796"/>
              <a:gd name="connsiteX1082" fmla="*/ 1362823 w 9147079"/>
              <a:gd name="connsiteY1082" fmla="*/ 196339 h 609796"/>
              <a:gd name="connsiteX1083" fmla="*/ 1383611 w 9147079"/>
              <a:gd name="connsiteY1083" fmla="*/ 175550 h 609796"/>
              <a:gd name="connsiteX1084" fmla="*/ 8164231 w 9147079"/>
              <a:gd name="connsiteY1084" fmla="*/ 172086 h 609796"/>
              <a:gd name="connsiteX1085" fmla="*/ 8187330 w 9147079"/>
              <a:gd name="connsiteY1085" fmla="*/ 195185 h 609796"/>
              <a:gd name="connsiteX1086" fmla="*/ 8164231 w 9147079"/>
              <a:gd name="connsiteY1086" fmla="*/ 218283 h 609796"/>
              <a:gd name="connsiteX1087" fmla="*/ 8141132 w 9147079"/>
              <a:gd name="connsiteY1087" fmla="*/ 195185 h 609796"/>
              <a:gd name="connsiteX1088" fmla="*/ 8164231 w 9147079"/>
              <a:gd name="connsiteY1088" fmla="*/ 172086 h 609796"/>
              <a:gd name="connsiteX1089" fmla="*/ 6944620 w 9147079"/>
              <a:gd name="connsiteY1089" fmla="*/ 172086 h 609796"/>
              <a:gd name="connsiteX1090" fmla="*/ 6967719 w 9147079"/>
              <a:gd name="connsiteY1090" fmla="*/ 195185 h 609796"/>
              <a:gd name="connsiteX1091" fmla="*/ 6944620 w 9147079"/>
              <a:gd name="connsiteY1091" fmla="*/ 218283 h 609796"/>
              <a:gd name="connsiteX1092" fmla="*/ 6921522 w 9147079"/>
              <a:gd name="connsiteY1092" fmla="*/ 195185 h 609796"/>
              <a:gd name="connsiteX1093" fmla="*/ 6944620 w 9147079"/>
              <a:gd name="connsiteY1093" fmla="*/ 172086 h 609796"/>
              <a:gd name="connsiteX1094" fmla="*/ 5861292 w 9147079"/>
              <a:gd name="connsiteY1094" fmla="*/ 172086 h 609796"/>
              <a:gd name="connsiteX1095" fmla="*/ 5884391 w 9147079"/>
              <a:gd name="connsiteY1095" fmla="*/ 195185 h 609796"/>
              <a:gd name="connsiteX1096" fmla="*/ 5861292 w 9147079"/>
              <a:gd name="connsiteY1096" fmla="*/ 218283 h 609796"/>
              <a:gd name="connsiteX1097" fmla="*/ 5838193 w 9147079"/>
              <a:gd name="connsiteY1097" fmla="*/ 195185 h 609796"/>
              <a:gd name="connsiteX1098" fmla="*/ 5861292 w 9147079"/>
              <a:gd name="connsiteY1098" fmla="*/ 172086 h 609796"/>
              <a:gd name="connsiteX1099" fmla="*/ 4639372 w 9147079"/>
              <a:gd name="connsiteY1099" fmla="*/ 172086 h 609796"/>
              <a:gd name="connsiteX1100" fmla="*/ 4664780 w 9147079"/>
              <a:gd name="connsiteY1100" fmla="*/ 192875 h 609796"/>
              <a:gd name="connsiteX1101" fmla="*/ 4643991 w 9147079"/>
              <a:gd name="connsiteY1101" fmla="*/ 218283 h 609796"/>
              <a:gd name="connsiteX1102" fmla="*/ 4618583 w 9147079"/>
              <a:gd name="connsiteY1102" fmla="*/ 197494 h 609796"/>
              <a:gd name="connsiteX1103" fmla="*/ 4639372 w 9147079"/>
              <a:gd name="connsiteY1103" fmla="*/ 172086 h 609796"/>
              <a:gd name="connsiteX1104" fmla="*/ 3551423 w 9147079"/>
              <a:gd name="connsiteY1104" fmla="*/ 172086 h 609796"/>
              <a:gd name="connsiteX1105" fmla="*/ 3574522 w 9147079"/>
              <a:gd name="connsiteY1105" fmla="*/ 195185 h 609796"/>
              <a:gd name="connsiteX1106" fmla="*/ 3551423 w 9147079"/>
              <a:gd name="connsiteY1106" fmla="*/ 218283 h 609796"/>
              <a:gd name="connsiteX1107" fmla="*/ 3528325 w 9147079"/>
              <a:gd name="connsiteY1107" fmla="*/ 195185 h 609796"/>
              <a:gd name="connsiteX1108" fmla="*/ 3551423 w 9147079"/>
              <a:gd name="connsiteY1108" fmla="*/ 172086 h 609796"/>
              <a:gd name="connsiteX1109" fmla="*/ 2331813 w 9147079"/>
              <a:gd name="connsiteY1109" fmla="*/ 172086 h 609796"/>
              <a:gd name="connsiteX1110" fmla="*/ 2354912 w 9147079"/>
              <a:gd name="connsiteY1110" fmla="*/ 195185 h 609796"/>
              <a:gd name="connsiteX1111" fmla="*/ 2331813 w 9147079"/>
              <a:gd name="connsiteY1111" fmla="*/ 218283 h 609796"/>
              <a:gd name="connsiteX1112" fmla="*/ 2308714 w 9147079"/>
              <a:gd name="connsiteY1112" fmla="*/ 195185 h 609796"/>
              <a:gd name="connsiteX1113" fmla="*/ 2331813 w 9147079"/>
              <a:gd name="connsiteY1113" fmla="*/ 172086 h 609796"/>
              <a:gd name="connsiteX1114" fmla="*/ 1248485 w 9147079"/>
              <a:gd name="connsiteY1114" fmla="*/ 172086 h 609796"/>
              <a:gd name="connsiteX1115" fmla="*/ 1271583 w 9147079"/>
              <a:gd name="connsiteY1115" fmla="*/ 195185 h 609796"/>
              <a:gd name="connsiteX1116" fmla="*/ 1248485 w 9147079"/>
              <a:gd name="connsiteY1116" fmla="*/ 218283 h 609796"/>
              <a:gd name="connsiteX1117" fmla="*/ 1225386 w 9147079"/>
              <a:gd name="connsiteY1117" fmla="*/ 195185 h 609796"/>
              <a:gd name="connsiteX1118" fmla="*/ 1248485 w 9147079"/>
              <a:gd name="connsiteY1118" fmla="*/ 172086 h 609796"/>
              <a:gd name="connsiteX1119" fmla="*/ 26564 w 9147079"/>
              <a:gd name="connsiteY1119" fmla="*/ 172086 h 609796"/>
              <a:gd name="connsiteX1120" fmla="*/ 51973 w 9147079"/>
              <a:gd name="connsiteY1120" fmla="*/ 194029 h 609796"/>
              <a:gd name="connsiteX1121" fmla="*/ 31184 w 9147079"/>
              <a:gd name="connsiteY1121" fmla="*/ 219438 h 609796"/>
              <a:gd name="connsiteX1122" fmla="*/ 5775 w 9147079"/>
              <a:gd name="connsiteY1122" fmla="*/ 197494 h 609796"/>
              <a:gd name="connsiteX1123" fmla="*/ 26564 w 9147079"/>
              <a:gd name="connsiteY1123" fmla="*/ 172086 h 609796"/>
              <a:gd name="connsiteX1124" fmla="*/ 9112431 w 9147079"/>
              <a:gd name="connsiteY1124" fmla="*/ 166311 h 609796"/>
              <a:gd name="connsiteX1125" fmla="*/ 9141305 w 9147079"/>
              <a:gd name="connsiteY1125" fmla="*/ 195185 h 609796"/>
              <a:gd name="connsiteX1126" fmla="*/ 9112431 w 9147079"/>
              <a:gd name="connsiteY1126" fmla="*/ 224057 h 609796"/>
              <a:gd name="connsiteX1127" fmla="*/ 9083558 w 9147079"/>
              <a:gd name="connsiteY1127" fmla="*/ 195185 h 609796"/>
              <a:gd name="connsiteX1128" fmla="*/ 9112431 w 9147079"/>
              <a:gd name="connsiteY1128" fmla="*/ 166311 h 609796"/>
              <a:gd name="connsiteX1129" fmla="*/ 8299358 w 9147079"/>
              <a:gd name="connsiteY1129" fmla="*/ 166311 h 609796"/>
              <a:gd name="connsiteX1130" fmla="*/ 8328231 w 9147079"/>
              <a:gd name="connsiteY1130" fmla="*/ 195185 h 609796"/>
              <a:gd name="connsiteX1131" fmla="*/ 8299358 w 9147079"/>
              <a:gd name="connsiteY1131" fmla="*/ 224057 h 609796"/>
              <a:gd name="connsiteX1132" fmla="*/ 8270485 w 9147079"/>
              <a:gd name="connsiteY1132" fmla="*/ 195185 h 609796"/>
              <a:gd name="connsiteX1133" fmla="*/ 8299358 w 9147079"/>
              <a:gd name="connsiteY1133" fmla="*/ 166311 h 609796"/>
              <a:gd name="connsiteX1134" fmla="*/ 6809492 w 9147079"/>
              <a:gd name="connsiteY1134" fmla="*/ 166311 h 609796"/>
              <a:gd name="connsiteX1135" fmla="*/ 6838366 w 9147079"/>
              <a:gd name="connsiteY1135" fmla="*/ 195185 h 609796"/>
              <a:gd name="connsiteX1136" fmla="*/ 6809492 w 9147079"/>
              <a:gd name="connsiteY1136" fmla="*/ 224057 h 609796"/>
              <a:gd name="connsiteX1137" fmla="*/ 6780620 w 9147079"/>
              <a:gd name="connsiteY1137" fmla="*/ 195185 h 609796"/>
              <a:gd name="connsiteX1138" fmla="*/ 6809492 w 9147079"/>
              <a:gd name="connsiteY1138" fmla="*/ 166311 h 609796"/>
              <a:gd name="connsiteX1139" fmla="*/ 5726164 w 9147079"/>
              <a:gd name="connsiteY1139" fmla="*/ 166311 h 609796"/>
              <a:gd name="connsiteX1140" fmla="*/ 5755038 w 9147079"/>
              <a:gd name="connsiteY1140" fmla="*/ 195185 h 609796"/>
              <a:gd name="connsiteX1141" fmla="*/ 5726164 w 9147079"/>
              <a:gd name="connsiteY1141" fmla="*/ 224057 h 609796"/>
              <a:gd name="connsiteX1142" fmla="*/ 5697291 w 9147079"/>
              <a:gd name="connsiteY1142" fmla="*/ 195185 h 609796"/>
              <a:gd name="connsiteX1143" fmla="*/ 5726164 w 9147079"/>
              <a:gd name="connsiteY1143" fmla="*/ 166311 h 609796"/>
              <a:gd name="connsiteX1144" fmla="*/ 4776808 w 9147079"/>
              <a:gd name="connsiteY1144" fmla="*/ 166311 h 609796"/>
              <a:gd name="connsiteX1145" fmla="*/ 4805682 w 9147079"/>
              <a:gd name="connsiteY1145" fmla="*/ 195185 h 609796"/>
              <a:gd name="connsiteX1146" fmla="*/ 4776808 w 9147079"/>
              <a:gd name="connsiteY1146" fmla="*/ 224057 h 609796"/>
              <a:gd name="connsiteX1147" fmla="*/ 4747935 w 9147079"/>
              <a:gd name="connsiteY1147" fmla="*/ 195185 h 609796"/>
              <a:gd name="connsiteX1148" fmla="*/ 4776808 w 9147079"/>
              <a:gd name="connsiteY1148" fmla="*/ 166311 h 609796"/>
              <a:gd name="connsiteX1149" fmla="*/ 4499624 w 9147079"/>
              <a:gd name="connsiteY1149" fmla="*/ 166311 h 609796"/>
              <a:gd name="connsiteX1150" fmla="*/ 4528498 w 9147079"/>
              <a:gd name="connsiteY1150" fmla="*/ 195185 h 609796"/>
              <a:gd name="connsiteX1151" fmla="*/ 4499624 w 9147079"/>
              <a:gd name="connsiteY1151" fmla="*/ 224057 h 609796"/>
              <a:gd name="connsiteX1152" fmla="*/ 4470751 w 9147079"/>
              <a:gd name="connsiteY1152" fmla="*/ 195185 h 609796"/>
              <a:gd name="connsiteX1153" fmla="*/ 4499624 w 9147079"/>
              <a:gd name="connsiteY1153" fmla="*/ 166311 h 609796"/>
              <a:gd name="connsiteX1154" fmla="*/ 3686550 w 9147079"/>
              <a:gd name="connsiteY1154" fmla="*/ 166311 h 609796"/>
              <a:gd name="connsiteX1155" fmla="*/ 3715424 w 9147079"/>
              <a:gd name="connsiteY1155" fmla="*/ 195185 h 609796"/>
              <a:gd name="connsiteX1156" fmla="*/ 3686550 w 9147079"/>
              <a:gd name="connsiteY1156" fmla="*/ 224057 h 609796"/>
              <a:gd name="connsiteX1157" fmla="*/ 3657678 w 9147079"/>
              <a:gd name="connsiteY1157" fmla="*/ 195185 h 609796"/>
              <a:gd name="connsiteX1158" fmla="*/ 3686550 w 9147079"/>
              <a:gd name="connsiteY1158" fmla="*/ 166311 h 609796"/>
              <a:gd name="connsiteX1159" fmla="*/ 2196685 w 9147079"/>
              <a:gd name="connsiteY1159" fmla="*/ 166311 h 609796"/>
              <a:gd name="connsiteX1160" fmla="*/ 2225559 w 9147079"/>
              <a:gd name="connsiteY1160" fmla="*/ 195185 h 609796"/>
              <a:gd name="connsiteX1161" fmla="*/ 2196685 w 9147079"/>
              <a:gd name="connsiteY1161" fmla="*/ 224057 h 609796"/>
              <a:gd name="connsiteX1162" fmla="*/ 2167812 w 9147079"/>
              <a:gd name="connsiteY1162" fmla="*/ 195185 h 609796"/>
              <a:gd name="connsiteX1163" fmla="*/ 2196685 w 9147079"/>
              <a:gd name="connsiteY1163" fmla="*/ 166311 h 609796"/>
              <a:gd name="connsiteX1164" fmla="*/ 1112202 w 9147079"/>
              <a:gd name="connsiteY1164" fmla="*/ 166311 h 609796"/>
              <a:gd name="connsiteX1165" fmla="*/ 1141075 w 9147079"/>
              <a:gd name="connsiteY1165" fmla="*/ 195185 h 609796"/>
              <a:gd name="connsiteX1166" fmla="*/ 1112202 w 9147079"/>
              <a:gd name="connsiteY1166" fmla="*/ 224057 h 609796"/>
              <a:gd name="connsiteX1167" fmla="*/ 1083328 w 9147079"/>
              <a:gd name="connsiteY1167" fmla="*/ 195185 h 609796"/>
              <a:gd name="connsiteX1168" fmla="*/ 1112202 w 9147079"/>
              <a:gd name="connsiteY1168" fmla="*/ 166311 h 609796"/>
              <a:gd name="connsiteX1169" fmla="*/ 164001 w 9147079"/>
              <a:gd name="connsiteY1169" fmla="*/ 166311 h 609796"/>
              <a:gd name="connsiteX1170" fmla="*/ 192875 w 9147079"/>
              <a:gd name="connsiteY1170" fmla="*/ 195185 h 609796"/>
              <a:gd name="connsiteX1171" fmla="*/ 164001 w 9147079"/>
              <a:gd name="connsiteY1171" fmla="*/ 224057 h 609796"/>
              <a:gd name="connsiteX1172" fmla="*/ 135128 w 9147079"/>
              <a:gd name="connsiteY1172" fmla="*/ 195185 h 609796"/>
              <a:gd name="connsiteX1173" fmla="*/ 164001 w 9147079"/>
              <a:gd name="connsiteY1173" fmla="*/ 166311 h 609796"/>
              <a:gd name="connsiteX1174" fmla="*/ 8977304 w 9147079"/>
              <a:gd name="connsiteY1174" fmla="*/ 160537 h 609796"/>
              <a:gd name="connsiteX1175" fmla="*/ 9011952 w 9147079"/>
              <a:gd name="connsiteY1175" fmla="*/ 195185 h 609796"/>
              <a:gd name="connsiteX1176" fmla="*/ 8977304 w 9147079"/>
              <a:gd name="connsiteY1176" fmla="*/ 229833 h 609796"/>
              <a:gd name="connsiteX1177" fmla="*/ 8942656 w 9147079"/>
              <a:gd name="connsiteY1177" fmla="*/ 195185 h 609796"/>
              <a:gd name="connsiteX1178" fmla="*/ 8977304 w 9147079"/>
              <a:gd name="connsiteY1178" fmla="*/ 160537 h 609796"/>
              <a:gd name="connsiteX1179" fmla="*/ 8434485 w 9147079"/>
              <a:gd name="connsiteY1179" fmla="*/ 160537 h 609796"/>
              <a:gd name="connsiteX1180" fmla="*/ 8469133 w 9147079"/>
              <a:gd name="connsiteY1180" fmla="*/ 195185 h 609796"/>
              <a:gd name="connsiteX1181" fmla="*/ 8434485 w 9147079"/>
              <a:gd name="connsiteY1181" fmla="*/ 229833 h 609796"/>
              <a:gd name="connsiteX1182" fmla="*/ 8399837 w 9147079"/>
              <a:gd name="connsiteY1182" fmla="*/ 195185 h 609796"/>
              <a:gd name="connsiteX1183" fmla="*/ 8434485 w 9147079"/>
              <a:gd name="connsiteY1183" fmla="*/ 160537 h 609796"/>
              <a:gd name="connsiteX1184" fmla="*/ 6674366 w 9147079"/>
              <a:gd name="connsiteY1184" fmla="*/ 160537 h 609796"/>
              <a:gd name="connsiteX1185" fmla="*/ 6709014 w 9147079"/>
              <a:gd name="connsiteY1185" fmla="*/ 195185 h 609796"/>
              <a:gd name="connsiteX1186" fmla="*/ 6674366 w 9147079"/>
              <a:gd name="connsiteY1186" fmla="*/ 229833 h 609796"/>
              <a:gd name="connsiteX1187" fmla="*/ 6639718 w 9147079"/>
              <a:gd name="connsiteY1187" fmla="*/ 195185 h 609796"/>
              <a:gd name="connsiteX1188" fmla="*/ 6674366 w 9147079"/>
              <a:gd name="connsiteY1188" fmla="*/ 160537 h 609796"/>
              <a:gd name="connsiteX1189" fmla="*/ 5589882 w 9147079"/>
              <a:gd name="connsiteY1189" fmla="*/ 160537 h 609796"/>
              <a:gd name="connsiteX1190" fmla="*/ 5624530 w 9147079"/>
              <a:gd name="connsiteY1190" fmla="*/ 195185 h 609796"/>
              <a:gd name="connsiteX1191" fmla="*/ 5589882 w 9147079"/>
              <a:gd name="connsiteY1191" fmla="*/ 229833 h 609796"/>
              <a:gd name="connsiteX1192" fmla="*/ 5555234 w 9147079"/>
              <a:gd name="connsiteY1192" fmla="*/ 195185 h 609796"/>
              <a:gd name="connsiteX1193" fmla="*/ 5589882 w 9147079"/>
              <a:gd name="connsiteY1193" fmla="*/ 160537 h 609796"/>
              <a:gd name="connsiteX1194" fmla="*/ 4913090 w 9147079"/>
              <a:gd name="connsiteY1194" fmla="*/ 160537 h 609796"/>
              <a:gd name="connsiteX1195" fmla="*/ 4947738 w 9147079"/>
              <a:gd name="connsiteY1195" fmla="*/ 195185 h 609796"/>
              <a:gd name="connsiteX1196" fmla="*/ 4913090 w 9147079"/>
              <a:gd name="connsiteY1196" fmla="*/ 229833 h 609796"/>
              <a:gd name="connsiteX1197" fmla="*/ 4878442 w 9147079"/>
              <a:gd name="connsiteY1197" fmla="*/ 195185 h 609796"/>
              <a:gd name="connsiteX1198" fmla="*/ 4913090 w 9147079"/>
              <a:gd name="connsiteY1198" fmla="*/ 160537 h 609796"/>
              <a:gd name="connsiteX1199" fmla="*/ 4364497 w 9147079"/>
              <a:gd name="connsiteY1199" fmla="*/ 160537 h 609796"/>
              <a:gd name="connsiteX1200" fmla="*/ 4399145 w 9147079"/>
              <a:gd name="connsiteY1200" fmla="*/ 195185 h 609796"/>
              <a:gd name="connsiteX1201" fmla="*/ 4364497 w 9147079"/>
              <a:gd name="connsiteY1201" fmla="*/ 229833 h 609796"/>
              <a:gd name="connsiteX1202" fmla="*/ 4329849 w 9147079"/>
              <a:gd name="connsiteY1202" fmla="*/ 195185 h 609796"/>
              <a:gd name="connsiteX1203" fmla="*/ 4364497 w 9147079"/>
              <a:gd name="connsiteY1203" fmla="*/ 160537 h 609796"/>
              <a:gd name="connsiteX1204" fmla="*/ 3821678 w 9147079"/>
              <a:gd name="connsiteY1204" fmla="*/ 160537 h 609796"/>
              <a:gd name="connsiteX1205" fmla="*/ 3856326 w 9147079"/>
              <a:gd name="connsiteY1205" fmla="*/ 195185 h 609796"/>
              <a:gd name="connsiteX1206" fmla="*/ 3821678 w 9147079"/>
              <a:gd name="connsiteY1206" fmla="*/ 229833 h 609796"/>
              <a:gd name="connsiteX1207" fmla="*/ 3787030 w 9147079"/>
              <a:gd name="connsiteY1207" fmla="*/ 195185 h 609796"/>
              <a:gd name="connsiteX1208" fmla="*/ 3821678 w 9147079"/>
              <a:gd name="connsiteY1208" fmla="*/ 160537 h 609796"/>
              <a:gd name="connsiteX1209" fmla="*/ 2061558 w 9147079"/>
              <a:gd name="connsiteY1209" fmla="*/ 160537 h 609796"/>
              <a:gd name="connsiteX1210" fmla="*/ 2096206 w 9147079"/>
              <a:gd name="connsiteY1210" fmla="*/ 195185 h 609796"/>
              <a:gd name="connsiteX1211" fmla="*/ 2061558 w 9147079"/>
              <a:gd name="connsiteY1211" fmla="*/ 229833 h 609796"/>
              <a:gd name="connsiteX1212" fmla="*/ 2026910 w 9147079"/>
              <a:gd name="connsiteY1212" fmla="*/ 195185 h 609796"/>
              <a:gd name="connsiteX1213" fmla="*/ 2061558 w 9147079"/>
              <a:gd name="connsiteY1213" fmla="*/ 160537 h 609796"/>
              <a:gd name="connsiteX1214" fmla="*/ 977075 w 9147079"/>
              <a:gd name="connsiteY1214" fmla="*/ 160537 h 609796"/>
              <a:gd name="connsiteX1215" fmla="*/ 1011723 w 9147079"/>
              <a:gd name="connsiteY1215" fmla="*/ 195185 h 609796"/>
              <a:gd name="connsiteX1216" fmla="*/ 977075 w 9147079"/>
              <a:gd name="connsiteY1216" fmla="*/ 229833 h 609796"/>
              <a:gd name="connsiteX1217" fmla="*/ 942426 w 9147079"/>
              <a:gd name="connsiteY1217" fmla="*/ 195185 h 609796"/>
              <a:gd name="connsiteX1218" fmla="*/ 977075 w 9147079"/>
              <a:gd name="connsiteY1218" fmla="*/ 160537 h 609796"/>
              <a:gd name="connsiteX1219" fmla="*/ 300283 w 9147079"/>
              <a:gd name="connsiteY1219" fmla="*/ 160537 h 609796"/>
              <a:gd name="connsiteX1220" fmla="*/ 334931 w 9147079"/>
              <a:gd name="connsiteY1220" fmla="*/ 195185 h 609796"/>
              <a:gd name="connsiteX1221" fmla="*/ 300283 w 9147079"/>
              <a:gd name="connsiteY1221" fmla="*/ 229833 h 609796"/>
              <a:gd name="connsiteX1222" fmla="*/ 265635 w 9147079"/>
              <a:gd name="connsiteY1222" fmla="*/ 195185 h 609796"/>
              <a:gd name="connsiteX1223" fmla="*/ 300283 w 9147079"/>
              <a:gd name="connsiteY1223" fmla="*/ 160537 h 609796"/>
              <a:gd name="connsiteX1224" fmla="*/ 8841022 w 9147079"/>
              <a:gd name="connsiteY1224" fmla="*/ 154761 h 609796"/>
              <a:gd name="connsiteX1225" fmla="*/ 8881444 w 9147079"/>
              <a:gd name="connsiteY1225" fmla="*/ 195185 h 609796"/>
              <a:gd name="connsiteX1226" fmla="*/ 8841022 w 9147079"/>
              <a:gd name="connsiteY1226" fmla="*/ 235607 h 609796"/>
              <a:gd name="connsiteX1227" fmla="*/ 8800599 w 9147079"/>
              <a:gd name="connsiteY1227" fmla="*/ 195185 h 609796"/>
              <a:gd name="connsiteX1228" fmla="*/ 8841022 w 9147079"/>
              <a:gd name="connsiteY1228" fmla="*/ 154761 h 609796"/>
              <a:gd name="connsiteX1229" fmla="*/ 8570767 w 9147079"/>
              <a:gd name="connsiteY1229" fmla="*/ 154761 h 609796"/>
              <a:gd name="connsiteX1230" fmla="*/ 8611190 w 9147079"/>
              <a:gd name="connsiteY1230" fmla="*/ 195185 h 609796"/>
              <a:gd name="connsiteX1231" fmla="*/ 8570767 w 9147079"/>
              <a:gd name="connsiteY1231" fmla="*/ 235607 h 609796"/>
              <a:gd name="connsiteX1232" fmla="*/ 8530344 w 9147079"/>
              <a:gd name="connsiteY1232" fmla="*/ 195185 h 609796"/>
              <a:gd name="connsiteX1233" fmla="*/ 8570767 w 9147079"/>
              <a:gd name="connsiteY1233" fmla="*/ 154761 h 609796"/>
              <a:gd name="connsiteX1234" fmla="*/ 6538083 w 9147079"/>
              <a:gd name="connsiteY1234" fmla="*/ 154761 h 609796"/>
              <a:gd name="connsiteX1235" fmla="*/ 6578506 w 9147079"/>
              <a:gd name="connsiteY1235" fmla="*/ 195185 h 609796"/>
              <a:gd name="connsiteX1236" fmla="*/ 6538083 w 9147079"/>
              <a:gd name="connsiteY1236" fmla="*/ 235607 h 609796"/>
              <a:gd name="connsiteX1237" fmla="*/ 6497660 w 9147079"/>
              <a:gd name="connsiteY1237" fmla="*/ 195185 h 609796"/>
              <a:gd name="connsiteX1238" fmla="*/ 6538083 w 9147079"/>
              <a:gd name="connsiteY1238" fmla="*/ 154761 h 609796"/>
              <a:gd name="connsiteX1239" fmla="*/ 6267829 w 9147079"/>
              <a:gd name="connsiteY1239" fmla="*/ 154761 h 609796"/>
              <a:gd name="connsiteX1240" fmla="*/ 6308251 w 9147079"/>
              <a:gd name="connsiteY1240" fmla="*/ 195185 h 609796"/>
              <a:gd name="connsiteX1241" fmla="*/ 6267829 w 9147079"/>
              <a:gd name="connsiteY1241" fmla="*/ 235607 h 609796"/>
              <a:gd name="connsiteX1242" fmla="*/ 6227406 w 9147079"/>
              <a:gd name="connsiteY1242" fmla="*/ 195185 h 609796"/>
              <a:gd name="connsiteX1243" fmla="*/ 6267829 w 9147079"/>
              <a:gd name="connsiteY1243" fmla="*/ 154761 h 609796"/>
              <a:gd name="connsiteX1244" fmla="*/ 5454755 w 9147079"/>
              <a:gd name="connsiteY1244" fmla="*/ 154761 h 609796"/>
              <a:gd name="connsiteX1245" fmla="*/ 5495177 w 9147079"/>
              <a:gd name="connsiteY1245" fmla="*/ 195185 h 609796"/>
              <a:gd name="connsiteX1246" fmla="*/ 5454755 w 9147079"/>
              <a:gd name="connsiteY1246" fmla="*/ 235607 h 609796"/>
              <a:gd name="connsiteX1247" fmla="*/ 5414332 w 9147079"/>
              <a:gd name="connsiteY1247" fmla="*/ 195185 h 609796"/>
              <a:gd name="connsiteX1248" fmla="*/ 5454755 w 9147079"/>
              <a:gd name="connsiteY1248" fmla="*/ 154761 h 609796"/>
              <a:gd name="connsiteX1249" fmla="*/ 5048218 w 9147079"/>
              <a:gd name="connsiteY1249" fmla="*/ 154761 h 609796"/>
              <a:gd name="connsiteX1250" fmla="*/ 5088640 w 9147079"/>
              <a:gd name="connsiteY1250" fmla="*/ 195185 h 609796"/>
              <a:gd name="connsiteX1251" fmla="*/ 5048218 w 9147079"/>
              <a:gd name="connsiteY1251" fmla="*/ 235607 h 609796"/>
              <a:gd name="connsiteX1252" fmla="*/ 5007795 w 9147079"/>
              <a:gd name="connsiteY1252" fmla="*/ 195185 h 609796"/>
              <a:gd name="connsiteX1253" fmla="*/ 5048218 w 9147079"/>
              <a:gd name="connsiteY1253" fmla="*/ 154761 h 609796"/>
              <a:gd name="connsiteX1254" fmla="*/ 4228215 w 9147079"/>
              <a:gd name="connsiteY1254" fmla="*/ 154761 h 609796"/>
              <a:gd name="connsiteX1255" fmla="*/ 4268637 w 9147079"/>
              <a:gd name="connsiteY1255" fmla="*/ 195185 h 609796"/>
              <a:gd name="connsiteX1256" fmla="*/ 4228215 w 9147079"/>
              <a:gd name="connsiteY1256" fmla="*/ 235607 h 609796"/>
              <a:gd name="connsiteX1257" fmla="*/ 4187792 w 9147079"/>
              <a:gd name="connsiteY1257" fmla="*/ 195185 h 609796"/>
              <a:gd name="connsiteX1258" fmla="*/ 4228215 w 9147079"/>
              <a:gd name="connsiteY1258" fmla="*/ 154761 h 609796"/>
              <a:gd name="connsiteX1259" fmla="*/ 3957961 w 9147079"/>
              <a:gd name="connsiteY1259" fmla="*/ 154761 h 609796"/>
              <a:gd name="connsiteX1260" fmla="*/ 3998383 w 9147079"/>
              <a:gd name="connsiteY1260" fmla="*/ 195185 h 609796"/>
              <a:gd name="connsiteX1261" fmla="*/ 3957961 w 9147079"/>
              <a:gd name="connsiteY1261" fmla="*/ 235607 h 609796"/>
              <a:gd name="connsiteX1262" fmla="*/ 3917537 w 9147079"/>
              <a:gd name="connsiteY1262" fmla="*/ 195185 h 609796"/>
              <a:gd name="connsiteX1263" fmla="*/ 3957961 w 9147079"/>
              <a:gd name="connsiteY1263" fmla="*/ 154761 h 609796"/>
              <a:gd name="connsiteX1264" fmla="*/ 1925276 w 9147079"/>
              <a:gd name="connsiteY1264" fmla="*/ 154761 h 609796"/>
              <a:gd name="connsiteX1265" fmla="*/ 1965698 w 9147079"/>
              <a:gd name="connsiteY1265" fmla="*/ 195185 h 609796"/>
              <a:gd name="connsiteX1266" fmla="*/ 1925276 w 9147079"/>
              <a:gd name="connsiteY1266" fmla="*/ 235607 h 609796"/>
              <a:gd name="connsiteX1267" fmla="*/ 1884853 w 9147079"/>
              <a:gd name="connsiteY1267" fmla="*/ 195185 h 609796"/>
              <a:gd name="connsiteX1268" fmla="*/ 1925276 w 9147079"/>
              <a:gd name="connsiteY1268" fmla="*/ 154761 h 609796"/>
              <a:gd name="connsiteX1269" fmla="*/ 1655022 w 9147079"/>
              <a:gd name="connsiteY1269" fmla="*/ 154761 h 609796"/>
              <a:gd name="connsiteX1270" fmla="*/ 1695444 w 9147079"/>
              <a:gd name="connsiteY1270" fmla="*/ 195185 h 609796"/>
              <a:gd name="connsiteX1271" fmla="*/ 1655022 w 9147079"/>
              <a:gd name="connsiteY1271" fmla="*/ 235607 h 609796"/>
              <a:gd name="connsiteX1272" fmla="*/ 1614598 w 9147079"/>
              <a:gd name="connsiteY1272" fmla="*/ 195185 h 609796"/>
              <a:gd name="connsiteX1273" fmla="*/ 1655022 w 9147079"/>
              <a:gd name="connsiteY1273" fmla="*/ 154761 h 609796"/>
              <a:gd name="connsiteX1274" fmla="*/ 841948 w 9147079"/>
              <a:gd name="connsiteY1274" fmla="*/ 154761 h 609796"/>
              <a:gd name="connsiteX1275" fmla="*/ 882370 w 9147079"/>
              <a:gd name="connsiteY1275" fmla="*/ 195185 h 609796"/>
              <a:gd name="connsiteX1276" fmla="*/ 841948 w 9147079"/>
              <a:gd name="connsiteY1276" fmla="*/ 235607 h 609796"/>
              <a:gd name="connsiteX1277" fmla="*/ 801525 w 9147079"/>
              <a:gd name="connsiteY1277" fmla="*/ 195185 h 609796"/>
              <a:gd name="connsiteX1278" fmla="*/ 841948 w 9147079"/>
              <a:gd name="connsiteY1278" fmla="*/ 154761 h 609796"/>
              <a:gd name="connsiteX1279" fmla="*/ 435411 w 9147079"/>
              <a:gd name="connsiteY1279" fmla="*/ 154761 h 609796"/>
              <a:gd name="connsiteX1280" fmla="*/ 475833 w 9147079"/>
              <a:gd name="connsiteY1280" fmla="*/ 195185 h 609796"/>
              <a:gd name="connsiteX1281" fmla="*/ 435411 w 9147079"/>
              <a:gd name="connsiteY1281" fmla="*/ 235607 h 609796"/>
              <a:gd name="connsiteX1282" fmla="*/ 394988 w 9147079"/>
              <a:gd name="connsiteY1282" fmla="*/ 195185 h 609796"/>
              <a:gd name="connsiteX1283" fmla="*/ 435411 w 9147079"/>
              <a:gd name="connsiteY1283" fmla="*/ 154761 h 609796"/>
              <a:gd name="connsiteX1284" fmla="*/ 8705894 w 9147079"/>
              <a:gd name="connsiteY1284" fmla="*/ 144368 h 609796"/>
              <a:gd name="connsiteX1285" fmla="*/ 8756711 w 9147079"/>
              <a:gd name="connsiteY1285" fmla="*/ 195185 h 609796"/>
              <a:gd name="connsiteX1286" fmla="*/ 8705894 w 9147079"/>
              <a:gd name="connsiteY1286" fmla="*/ 246002 h 609796"/>
              <a:gd name="connsiteX1287" fmla="*/ 8655077 w 9147079"/>
              <a:gd name="connsiteY1287" fmla="*/ 195185 h 609796"/>
              <a:gd name="connsiteX1288" fmla="*/ 8705894 w 9147079"/>
              <a:gd name="connsiteY1288" fmla="*/ 144368 h 609796"/>
              <a:gd name="connsiteX1289" fmla="*/ 6402956 w 9147079"/>
              <a:gd name="connsiteY1289" fmla="*/ 144368 h 609796"/>
              <a:gd name="connsiteX1290" fmla="*/ 6453773 w 9147079"/>
              <a:gd name="connsiteY1290" fmla="*/ 195185 h 609796"/>
              <a:gd name="connsiteX1291" fmla="*/ 6402956 w 9147079"/>
              <a:gd name="connsiteY1291" fmla="*/ 246002 h 609796"/>
              <a:gd name="connsiteX1292" fmla="*/ 6352138 w 9147079"/>
              <a:gd name="connsiteY1292" fmla="*/ 195185 h 609796"/>
              <a:gd name="connsiteX1293" fmla="*/ 6402956 w 9147079"/>
              <a:gd name="connsiteY1293" fmla="*/ 144368 h 609796"/>
              <a:gd name="connsiteX1294" fmla="*/ 5319627 w 9147079"/>
              <a:gd name="connsiteY1294" fmla="*/ 144368 h 609796"/>
              <a:gd name="connsiteX1295" fmla="*/ 5370444 w 9147079"/>
              <a:gd name="connsiteY1295" fmla="*/ 195185 h 609796"/>
              <a:gd name="connsiteX1296" fmla="*/ 5319627 w 9147079"/>
              <a:gd name="connsiteY1296" fmla="*/ 246002 h 609796"/>
              <a:gd name="connsiteX1297" fmla="*/ 5268810 w 9147079"/>
              <a:gd name="connsiteY1297" fmla="*/ 195185 h 609796"/>
              <a:gd name="connsiteX1298" fmla="*/ 5319627 w 9147079"/>
              <a:gd name="connsiteY1298" fmla="*/ 144368 h 609796"/>
              <a:gd name="connsiteX1299" fmla="*/ 5183345 w 9147079"/>
              <a:gd name="connsiteY1299" fmla="*/ 144368 h 609796"/>
              <a:gd name="connsiteX1300" fmla="*/ 5234162 w 9147079"/>
              <a:gd name="connsiteY1300" fmla="*/ 195185 h 609796"/>
              <a:gd name="connsiteX1301" fmla="*/ 5183345 w 9147079"/>
              <a:gd name="connsiteY1301" fmla="*/ 246002 h 609796"/>
              <a:gd name="connsiteX1302" fmla="*/ 5132528 w 9147079"/>
              <a:gd name="connsiteY1302" fmla="*/ 195185 h 609796"/>
              <a:gd name="connsiteX1303" fmla="*/ 5183345 w 9147079"/>
              <a:gd name="connsiteY1303" fmla="*/ 144368 h 609796"/>
              <a:gd name="connsiteX1304" fmla="*/ 4093087 w 9147079"/>
              <a:gd name="connsiteY1304" fmla="*/ 144368 h 609796"/>
              <a:gd name="connsiteX1305" fmla="*/ 4143904 w 9147079"/>
              <a:gd name="connsiteY1305" fmla="*/ 195185 h 609796"/>
              <a:gd name="connsiteX1306" fmla="*/ 4093087 w 9147079"/>
              <a:gd name="connsiteY1306" fmla="*/ 246002 h 609796"/>
              <a:gd name="connsiteX1307" fmla="*/ 4042270 w 9147079"/>
              <a:gd name="connsiteY1307" fmla="*/ 195185 h 609796"/>
              <a:gd name="connsiteX1308" fmla="*/ 4093087 w 9147079"/>
              <a:gd name="connsiteY1308" fmla="*/ 144368 h 609796"/>
              <a:gd name="connsiteX1309" fmla="*/ 1790148 w 9147079"/>
              <a:gd name="connsiteY1309" fmla="*/ 144368 h 609796"/>
              <a:gd name="connsiteX1310" fmla="*/ 1840965 w 9147079"/>
              <a:gd name="connsiteY1310" fmla="*/ 195185 h 609796"/>
              <a:gd name="connsiteX1311" fmla="*/ 1790148 w 9147079"/>
              <a:gd name="connsiteY1311" fmla="*/ 246002 h 609796"/>
              <a:gd name="connsiteX1312" fmla="*/ 1739331 w 9147079"/>
              <a:gd name="connsiteY1312" fmla="*/ 195185 h 609796"/>
              <a:gd name="connsiteX1313" fmla="*/ 1790148 w 9147079"/>
              <a:gd name="connsiteY1313" fmla="*/ 144368 h 609796"/>
              <a:gd name="connsiteX1314" fmla="*/ 706820 w 9147079"/>
              <a:gd name="connsiteY1314" fmla="*/ 144368 h 609796"/>
              <a:gd name="connsiteX1315" fmla="*/ 757637 w 9147079"/>
              <a:gd name="connsiteY1315" fmla="*/ 195185 h 609796"/>
              <a:gd name="connsiteX1316" fmla="*/ 706820 w 9147079"/>
              <a:gd name="connsiteY1316" fmla="*/ 246002 h 609796"/>
              <a:gd name="connsiteX1317" fmla="*/ 656003 w 9147079"/>
              <a:gd name="connsiteY1317" fmla="*/ 195185 h 609796"/>
              <a:gd name="connsiteX1318" fmla="*/ 706820 w 9147079"/>
              <a:gd name="connsiteY1318" fmla="*/ 144368 h 609796"/>
              <a:gd name="connsiteX1319" fmla="*/ 570538 w 9147079"/>
              <a:gd name="connsiteY1319" fmla="*/ 144368 h 609796"/>
              <a:gd name="connsiteX1320" fmla="*/ 621355 w 9147079"/>
              <a:gd name="connsiteY1320" fmla="*/ 195185 h 609796"/>
              <a:gd name="connsiteX1321" fmla="*/ 570538 w 9147079"/>
              <a:gd name="connsiteY1321" fmla="*/ 246002 h 609796"/>
              <a:gd name="connsiteX1322" fmla="*/ 519721 w 9147079"/>
              <a:gd name="connsiteY1322" fmla="*/ 195185 h 609796"/>
              <a:gd name="connsiteX1323" fmla="*/ 570538 w 9147079"/>
              <a:gd name="connsiteY1323" fmla="*/ 144368 h 609796"/>
              <a:gd name="connsiteX1324" fmla="*/ 7854708 w 9147079"/>
              <a:gd name="connsiteY1324" fmla="*/ 31184 h 609796"/>
              <a:gd name="connsiteX1325" fmla="*/ 7875497 w 9147079"/>
              <a:gd name="connsiteY1325" fmla="*/ 51973 h 609796"/>
              <a:gd name="connsiteX1326" fmla="*/ 7854708 w 9147079"/>
              <a:gd name="connsiteY1326" fmla="*/ 72762 h 609796"/>
              <a:gd name="connsiteX1327" fmla="*/ 7833920 w 9147079"/>
              <a:gd name="connsiteY1327" fmla="*/ 51973 h 609796"/>
              <a:gd name="connsiteX1328" fmla="*/ 7854708 w 9147079"/>
              <a:gd name="connsiteY1328" fmla="*/ 31184 h 609796"/>
              <a:gd name="connsiteX1329" fmla="*/ 7714961 w 9147079"/>
              <a:gd name="connsiteY1329" fmla="*/ 31184 h 609796"/>
              <a:gd name="connsiteX1330" fmla="*/ 7735750 w 9147079"/>
              <a:gd name="connsiteY1330" fmla="*/ 51973 h 609796"/>
              <a:gd name="connsiteX1331" fmla="*/ 7714961 w 9147079"/>
              <a:gd name="connsiteY1331" fmla="*/ 72762 h 609796"/>
              <a:gd name="connsiteX1332" fmla="*/ 7694172 w 9147079"/>
              <a:gd name="connsiteY1332" fmla="*/ 51973 h 609796"/>
              <a:gd name="connsiteX1333" fmla="*/ 7714961 w 9147079"/>
              <a:gd name="connsiteY1333" fmla="*/ 31184 h 609796"/>
              <a:gd name="connsiteX1334" fmla="*/ 7575214 w 9147079"/>
              <a:gd name="connsiteY1334" fmla="*/ 31184 h 609796"/>
              <a:gd name="connsiteX1335" fmla="*/ 7596003 w 9147079"/>
              <a:gd name="connsiteY1335" fmla="*/ 51973 h 609796"/>
              <a:gd name="connsiteX1336" fmla="*/ 7575214 w 9147079"/>
              <a:gd name="connsiteY1336" fmla="*/ 72762 h 609796"/>
              <a:gd name="connsiteX1337" fmla="*/ 7554426 w 9147079"/>
              <a:gd name="connsiteY1337" fmla="*/ 51973 h 609796"/>
              <a:gd name="connsiteX1338" fmla="*/ 7575214 w 9147079"/>
              <a:gd name="connsiteY1338" fmla="*/ 31184 h 609796"/>
              <a:gd name="connsiteX1339" fmla="*/ 7435467 w 9147079"/>
              <a:gd name="connsiteY1339" fmla="*/ 31184 h 609796"/>
              <a:gd name="connsiteX1340" fmla="*/ 7456256 w 9147079"/>
              <a:gd name="connsiteY1340" fmla="*/ 51973 h 609796"/>
              <a:gd name="connsiteX1341" fmla="*/ 7435467 w 9147079"/>
              <a:gd name="connsiteY1341" fmla="*/ 72762 h 609796"/>
              <a:gd name="connsiteX1342" fmla="*/ 7414678 w 9147079"/>
              <a:gd name="connsiteY1342" fmla="*/ 51973 h 609796"/>
              <a:gd name="connsiteX1343" fmla="*/ 7435467 w 9147079"/>
              <a:gd name="connsiteY1343" fmla="*/ 31184 h 609796"/>
              <a:gd name="connsiteX1344" fmla="*/ 7295720 w 9147079"/>
              <a:gd name="connsiteY1344" fmla="*/ 31184 h 609796"/>
              <a:gd name="connsiteX1345" fmla="*/ 7316509 w 9147079"/>
              <a:gd name="connsiteY1345" fmla="*/ 51973 h 609796"/>
              <a:gd name="connsiteX1346" fmla="*/ 7295720 w 9147079"/>
              <a:gd name="connsiteY1346" fmla="*/ 72762 h 609796"/>
              <a:gd name="connsiteX1347" fmla="*/ 7274931 w 9147079"/>
              <a:gd name="connsiteY1347" fmla="*/ 51973 h 609796"/>
              <a:gd name="connsiteX1348" fmla="*/ 7295720 w 9147079"/>
              <a:gd name="connsiteY1348" fmla="*/ 31184 h 609796"/>
              <a:gd name="connsiteX1349" fmla="*/ 7155973 w 9147079"/>
              <a:gd name="connsiteY1349" fmla="*/ 31184 h 609796"/>
              <a:gd name="connsiteX1350" fmla="*/ 7176761 w 9147079"/>
              <a:gd name="connsiteY1350" fmla="*/ 51973 h 609796"/>
              <a:gd name="connsiteX1351" fmla="*/ 7155973 w 9147079"/>
              <a:gd name="connsiteY1351" fmla="*/ 72762 h 609796"/>
              <a:gd name="connsiteX1352" fmla="*/ 7135184 w 9147079"/>
              <a:gd name="connsiteY1352" fmla="*/ 51973 h 609796"/>
              <a:gd name="connsiteX1353" fmla="*/ 7155973 w 9147079"/>
              <a:gd name="connsiteY1353" fmla="*/ 31184 h 609796"/>
              <a:gd name="connsiteX1354" fmla="*/ 7016226 w 9147079"/>
              <a:gd name="connsiteY1354" fmla="*/ 31184 h 609796"/>
              <a:gd name="connsiteX1355" fmla="*/ 7037015 w 9147079"/>
              <a:gd name="connsiteY1355" fmla="*/ 51973 h 609796"/>
              <a:gd name="connsiteX1356" fmla="*/ 7016226 w 9147079"/>
              <a:gd name="connsiteY1356" fmla="*/ 72762 h 609796"/>
              <a:gd name="connsiteX1357" fmla="*/ 6995437 w 9147079"/>
              <a:gd name="connsiteY1357" fmla="*/ 51973 h 609796"/>
              <a:gd name="connsiteX1358" fmla="*/ 7016226 w 9147079"/>
              <a:gd name="connsiteY1358" fmla="*/ 31184 h 609796"/>
              <a:gd name="connsiteX1359" fmla="*/ 6877634 w 9147079"/>
              <a:gd name="connsiteY1359" fmla="*/ 31184 h 609796"/>
              <a:gd name="connsiteX1360" fmla="*/ 6898423 w 9147079"/>
              <a:gd name="connsiteY1360" fmla="*/ 51973 h 609796"/>
              <a:gd name="connsiteX1361" fmla="*/ 6877634 w 9147079"/>
              <a:gd name="connsiteY1361" fmla="*/ 72762 h 609796"/>
              <a:gd name="connsiteX1362" fmla="*/ 6856845 w 9147079"/>
              <a:gd name="connsiteY1362" fmla="*/ 51973 h 609796"/>
              <a:gd name="connsiteX1363" fmla="*/ 6877634 w 9147079"/>
              <a:gd name="connsiteY1363" fmla="*/ 31184 h 609796"/>
              <a:gd name="connsiteX1364" fmla="*/ 6039152 w 9147079"/>
              <a:gd name="connsiteY1364" fmla="*/ 31184 h 609796"/>
              <a:gd name="connsiteX1365" fmla="*/ 6059941 w 9147079"/>
              <a:gd name="connsiteY1365" fmla="*/ 51973 h 609796"/>
              <a:gd name="connsiteX1366" fmla="*/ 6039152 w 9147079"/>
              <a:gd name="connsiteY1366" fmla="*/ 72762 h 609796"/>
              <a:gd name="connsiteX1367" fmla="*/ 6018363 w 9147079"/>
              <a:gd name="connsiteY1367" fmla="*/ 51973 h 609796"/>
              <a:gd name="connsiteX1368" fmla="*/ 6039152 w 9147079"/>
              <a:gd name="connsiteY1368" fmla="*/ 31184 h 609796"/>
              <a:gd name="connsiteX1369" fmla="*/ 5899404 w 9147079"/>
              <a:gd name="connsiteY1369" fmla="*/ 31184 h 609796"/>
              <a:gd name="connsiteX1370" fmla="*/ 5920193 w 9147079"/>
              <a:gd name="connsiteY1370" fmla="*/ 51973 h 609796"/>
              <a:gd name="connsiteX1371" fmla="*/ 5899404 w 9147079"/>
              <a:gd name="connsiteY1371" fmla="*/ 72762 h 609796"/>
              <a:gd name="connsiteX1372" fmla="*/ 5878615 w 9147079"/>
              <a:gd name="connsiteY1372" fmla="*/ 51973 h 609796"/>
              <a:gd name="connsiteX1373" fmla="*/ 5899404 w 9147079"/>
              <a:gd name="connsiteY1373" fmla="*/ 31184 h 609796"/>
              <a:gd name="connsiteX1374" fmla="*/ 5759658 w 9147079"/>
              <a:gd name="connsiteY1374" fmla="*/ 31184 h 609796"/>
              <a:gd name="connsiteX1375" fmla="*/ 5780447 w 9147079"/>
              <a:gd name="connsiteY1375" fmla="*/ 51973 h 609796"/>
              <a:gd name="connsiteX1376" fmla="*/ 5759658 w 9147079"/>
              <a:gd name="connsiteY1376" fmla="*/ 72762 h 609796"/>
              <a:gd name="connsiteX1377" fmla="*/ 5738869 w 9147079"/>
              <a:gd name="connsiteY1377" fmla="*/ 51973 h 609796"/>
              <a:gd name="connsiteX1378" fmla="*/ 5759658 w 9147079"/>
              <a:gd name="connsiteY1378" fmla="*/ 31184 h 609796"/>
              <a:gd name="connsiteX1379" fmla="*/ 3241901 w 9147079"/>
              <a:gd name="connsiteY1379" fmla="*/ 31184 h 609796"/>
              <a:gd name="connsiteX1380" fmla="*/ 3262690 w 9147079"/>
              <a:gd name="connsiteY1380" fmla="*/ 51973 h 609796"/>
              <a:gd name="connsiteX1381" fmla="*/ 3241901 w 9147079"/>
              <a:gd name="connsiteY1381" fmla="*/ 72762 h 609796"/>
              <a:gd name="connsiteX1382" fmla="*/ 3221113 w 9147079"/>
              <a:gd name="connsiteY1382" fmla="*/ 51973 h 609796"/>
              <a:gd name="connsiteX1383" fmla="*/ 3241901 w 9147079"/>
              <a:gd name="connsiteY1383" fmla="*/ 31184 h 609796"/>
              <a:gd name="connsiteX1384" fmla="*/ 3102153 w 9147079"/>
              <a:gd name="connsiteY1384" fmla="*/ 31184 h 609796"/>
              <a:gd name="connsiteX1385" fmla="*/ 3122942 w 9147079"/>
              <a:gd name="connsiteY1385" fmla="*/ 51973 h 609796"/>
              <a:gd name="connsiteX1386" fmla="*/ 3102153 w 9147079"/>
              <a:gd name="connsiteY1386" fmla="*/ 72762 h 609796"/>
              <a:gd name="connsiteX1387" fmla="*/ 3081365 w 9147079"/>
              <a:gd name="connsiteY1387" fmla="*/ 51973 h 609796"/>
              <a:gd name="connsiteX1388" fmla="*/ 3102153 w 9147079"/>
              <a:gd name="connsiteY1388" fmla="*/ 31184 h 609796"/>
              <a:gd name="connsiteX1389" fmla="*/ 2962407 w 9147079"/>
              <a:gd name="connsiteY1389" fmla="*/ 31184 h 609796"/>
              <a:gd name="connsiteX1390" fmla="*/ 2983196 w 9147079"/>
              <a:gd name="connsiteY1390" fmla="*/ 51973 h 609796"/>
              <a:gd name="connsiteX1391" fmla="*/ 2962407 w 9147079"/>
              <a:gd name="connsiteY1391" fmla="*/ 72762 h 609796"/>
              <a:gd name="connsiteX1392" fmla="*/ 2941618 w 9147079"/>
              <a:gd name="connsiteY1392" fmla="*/ 51973 h 609796"/>
              <a:gd name="connsiteX1393" fmla="*/ 2962407 w 9147079"/>
              <a:gd name="connsiteY1393" fmla="*/ 31184 h 609796"/>
              <a:gd name="connsiteX1394" fmla="*/ 2822659 w 9147079"/>
              <a:gd name="connsiteY1394" fmla="*/ 31184 h 609796"/>
              <a:gd name="connsiteX1395" fmla="*/ 2843448 w 9147079"/>
              <a:gd name="connsiteY1395" fmla="*/ 51973 h 609796"/>
              <a:gd name="connsiteX1396" fmla="*/ 2822659 w 9147079"/>
              <a:gd name="connsiteY1396" fmla="*/ 72762 h 609796"/>
              <a:gd name="connsiteX1397" fmla="*/ 2801871 w 9147079"/>
              <a:gd name="connsiteY1397" fmla="*/ 51973 h 609796"/>
              <a:gd name="connsiteX1398" fmla="*/ 2822659 w 9147079"/>
              <a:gd name="connsiteY1398" fmla="*/ 31184 h 609796"/>
              <a:gd name="connsiteX1399" fmla="*/ 2682913 w 9147079"/>
              <a:gd name="connsiteY1399" fmla="*/ 31184 h 609796"/>
              <a:gd name="connsiteX1400" fmla="*/ 2703702 w 9147079"/>
              <a:gd name="connsiteY1400" fmla="*/ 51973 h 609796"/>
              <a:gd name="connsiteX1401" fmla="*/ 2682913 w 9147079"/>
              <a:gd name="connsiteY1401" fmla="*/ 72762 h 609796"/>
              <a:gd name="connsiteX1402" fmla="*/ 2662124 w 9147079"/>
              <a:gd name="connsiteY1402" fmla="*/ 51973 h 609796"/>
              <a:gd name="connsiteX1403" fmla="*/ 2682913 w 9147079"/>
              <a:gd name="connsiteY1403" fmla="*/ 31184 h 609796"/>
              <a:gd name="connsiteX1404" fmla="*/ 2543166 w 9147079"/>
              <a:gd name="connsiteY1404" fmla="*/ 31184 h 609796"/>
              <a:gd name="connsiteX1405" fmla="*/ 2563954 w 9147079"/>
              <a:gd name="connsiteY1405" fmla="*/ 51973 h 609796"/>
              <a:gd name="connsiteX1406" fmla="*/ 2543166 w 9147079"/>
              <a:gd name="connsiteY1406" fmla="*/ 72762 h 609796"/>
              <a:gd name="connsiteX1407" fmla="*/ 2522377 w 9147079"/>
              <a:gd name="connsiteY1407" fmla="*/ 51973 h 609796"/>
              <a:gd name="connsiteX1408" fmla="*/ 2543166 w 9147079"/>
              <a:gd name="connsiteY1408" fmla="*/ 31184 h 609796"/>
              <a:gd name="connsiteX1409" fmla="*/ 2403419 w 9147079"/>
              <a:gd name="connsiteY1409" fmla="*/ 31184 h 609796"/>
              <a:gd name="connsiteX1410" fmla="*/ 2424208 w 9147079"/>
              <a:gd name="connsiteY1410" fmla="*/ 51973 h 609796"/>
              <a:gd name="connsiteX1411" fmla="*/ 2403419 w 9147079"/>
              <a:gd name="connsiteY1411" fmla="*/ 72762 h 609796"/>
              <a:gd name="connsiteX1412" fmla="*/ 2382630 w 9147079"/>
              <a:gd name="connsiteY1412" fmla="*/ 51973 h 609796"/>
              <a:gd name="connsiteX1413" fmla="*/ 2403419 w 9147079"/>
              <a:gd name="connsiteY1413" fmla="*/ 31184 h 609796"/>
              <a:gd name="connsiteX1414" fmla="*/ 2263671 w 9147079"/>
              <a:gd name="connsiteY1414" fmla="*/ 31184 h 609796"/>
              <a:gd name="connsiteX1415" fmla="*/ 2284460 w 9147079"/>
              <a:gd name="connsiteY1415" fmla="*/ 51973 h 609796"/>
              <a:gd name="connsiteX1416" fmla="*/ 2263671 w 9147079"/>
              <a:gd name="connsiteY1416" fmla="*/ 72762 h 609796"/>
              <a:gd name="connsiteX1417" fmla="*/ 2242883 w 9147079"/>
              <a:gd name="connsiteY1417" fmla="*/ 51973 h 609796"/>
              <a:gd name="connsiteX1418" fmla="*/ 2263671 w 9147079"/>
              <a:gd name="connsiteY1418" fmla="*/ 31184 h 609796"/>
              <a:gd name="connsiteX1419" fmla="*/ 1426345 w 9147079"/>
              <a:gd name="connsiteY1419" fmla="*/ 31184 h 609796"/>
              <a:gd name="connsiteX1420" fmla="*/ 1447133 w 9147079"/>
              <a:gd name="connsiteY1420" fmla="*/ 51973 h 609796"/>
              <a:gd name="connsiteX1421" fmla="*/ 1426345 w 9147079"/>
              <a:gd name="connsiteY1421" fmla="*/ 72762 h 609796"/>
              <a:gd name="connsiteX1422" fmla="*/ 1405556 w 9147079"/>
              <a:gd name="connsiteY1422" fmla="*/ 51973 h 609796"/>
              <a:gd name="connsiteX1423" fmla="*/ 1426345 w 9147079"/>
              <a:gd name="connsiteY1423" fmla="*/ 31184 h 609796"/>
              <a:gd name="connsiteX1424" fmla="*/ 1286597 w 9147079"/>
              <a:gd name="connsiteY1424" fmla="*/ 31184 h 609796"/>
              <a:gd name="connsiteX1425" fmla="*/ 1307386 w 9147079"/>
              <a:gd name="connsiteY1425" fmla="*/ 51973 h 609796"/>
              <a:gd name="connsiteX1426" fmla="*/ 1286597 w 9147079"/>
              <a:gd name="connsiteY1426" fmla="*/ 72762 h 609796"/>
              <a:gd name="connsiteX1427" fmla="*/ 1265808 w 9147079"/>
              <a:gd name="connsiteY1427" fmla="*/ 51973 h 609796"/>
              <a:gd name="connsiteX1428" fmla="*/ 1286597 w 9147079"/>
              <a:gd name="connsiteY1428" fmla="*/ 31184 h 609796"/>
              <a:gd name="connsiteX1429" fmla="*/ 1146850 w 9147079"/>
              <a:gd name="connsiteY1429" fmla="*/ 31184 h 609796"/>
              <a:gd name="connsiteX1430" fmla="*/ 1167639 w 9147079"/>
              <a:gd name="connsiteY1430" fmla="*/ 51973 h 609796"/>
              <a:gd name="connsiteX1431" fmla="*/ 1146850 w 9147079"/>
              <a:gd name="connsiteY1431" fmla="*/ 72762 h 609796"/>
              <a:gd name="connsiteX1432" fmla="*/ 1126062 w 9147079"/>
              <a:gd name="connsiteY1432" fmla="*/ 51973 h 609796"/>
              <a:gd name="connsiteX1433" fmla="*/ 1146850 w 9147079"/>
              <a:gd name="connsiteY1433" fmla="*/ 31184 h 609796"/>
              <a:gd name="connsiteX1434" fmla="*/ 9112431 w 9147079"/>
              <a:gd name="connsiteY1434" fmla="*/ 27719 h 609796"/>
              <a:gd name="connsiteX1435" fmla="*/ 9135530 w 9147079"/>
              <a:gd name="connsiteY1435" fmla="*/ 50817 h 609796"/>
              <a:gd name="connsiteX1436" fmla="*/ 9112431 w 9147079"/>
              <a:gd name="connsiteY1436" fmla="*/ 73916 h 609796"/>
              <a:gd name="connsiteX1437" fmla="*/ 9089332 w 9147079"/>
              <a:gd name="connsiteY1437" fmla="*/ 50817 h 609796"/>
              <a:gd name="connsiteX1438" fmla="*/ 9112431 w 9147079"/>
              <a:gd name="connsiteY1438" fmla="*/ 27719 h 609796"/>
              <a:gd name="connsiteX1439" fmla="*/ 7994455 w 9147079"/>
              <a:gd name="connsiteY1439" fmla="*/ 27719 h 609796"/>
              <a:gd name="connsiteX1440" fmla="*/ 8017554 w 9147079"/>
              <a:gd name="connsiteY1440" fmla="*/ 50817 h 609796"/>
              <a:gd name="connsiteX1441" fmla="*/ 7994455 w 9147079"/>
              <a:gd name="connsiteY1441" fmla="*/ 73916 h 609796"/>
              <a:gd name="connsiteX1442" fmla="*/ 7971356 w 9147079"/>
              <a:gd name="connsiteY1442" fmla="*/ 50817 h 609796"/>
              <a:gd name="connsiteX1443" fmla="*/ 7994455 w 9147079"/>
              <a:gd name="connsiteY1443" fmla="*/ 27719 h 609796"/>
              <a:gd name="connsiteX1444" fmla="*/ 6737886 w 9147079"/>
              <a:gd name="connsiteY1444" fmla="*/ 27719 h 609796"/>
              <a:gd name="connsiteX1445" fmla="*/ 6760985 w 9147079"/>
              <a:gd name="connsiteY1445" fmla="*/ 50817 h 609796"/>
              <a:gd name="connsiteX1446" fmla="*/ 6737886 w 9147079"/>
              <a:gd name="connsiteY1446" fmla="*/ 73916 h 609796"/>
              <a:gd name="connsiteX1447" fmla="*/ 6714788 w 9147079"/>
              <a:gd name="connsiteY1447" fmla="*/ 50817 h 609796"/>
              <a:gd name="connsiteX1448" fmla="*/ 6737886 w 9147079"/>
              <a:gd name="connsiteY1448" fmla="*/ 27719 h 609796"/>
              <a:gd name="connsiteX1449" fmla="*/ 5619910 w 9147079"/>
              <a:gd name="connsiteY1449" fmla="*/ 27719 h 609796"/>
              <a:gd name="connsiteX1450" fmla="*/ 5643009 w 9147079"/>
              <a:gd name="connsiteY1450" fmla="*/ 50817 h 609796"/>
              <a:gd name="connsiteX1451" fmla="*/ 5619910 w 9147079"/>
              <a:gd name="connsiteY1451" fmla="*/ 73916 h 609796"/>
              <a:gd name="connsiteX1452" fmla="*/ 5596811 w 9147079"/>
              <a:gd name="connsiteY1452" fmla="*/ 50817 h 609796"/>
              <a:gd name="connsiteX1453" fmla="*/ 5619910 w 9147079"/>
              <a:gd name="connsiteY1453" fmla="*/ 27719 h 609796"/>
              <a:gd name="connsiteX1454" fmla="*/ 4499624 w 9147079"/>
              <a:gd name="connsiteY1454" fmla="*/ 27719 h 609796"/>
              <a:gd name="connsiteX1455" fmla="*/ 4522723 w 9147079"/>
              <a:gd name="connsiteY1455" fmla="*/ 50817 h 609796"/>
              <a:gd name="connsiteX1456" fmla="*/ 4499624 w 9147079"/>
              <a:gd name="connsiteY1456" fmla="*/ 73916 h 609796"/>
              <a:gd name="connsiteX1457" fmla="*/ 4476525 w 9147079"/>
              <a:gd name="connsiteY1457" fmla="*/ 50817 h 609796"/>
              <a:gd name="connsiteX1458" fmla="*/ 4499624 w 9147079"/>
              <a:gd name="connsiteY1458" fmla="*/ 27719 h 609796"/>
              <a:gd name="connsiteX1459" fmla="*/ 3381648 w 9147079"/>
              <a:gd name="connsiteY1459" fmla="*/ 27719 h 609796"/>
              <a:gd name="connsiteX1460" fmla="*/ 3404746 w 9147079"/>
              <a:gd name="connsiteY1460" fmla="*/ 50817 h 609796"/>
              <a:gd name="connsiteX1461" fmla="*/ 3381648 w 9147079"/>
              <a:gd name="connsiteY1461" fmla="*/ 73916 h 609796"/>
              <a:gd name="connsiteX1462" fmla="*/ 3358549 w 9147079"/>
              <a:gd name="connsiteY1462" fmla="*/ 50817 h 609796"/>
              <a:gd name="connsiteX1463" fmla="*/ 3381648 w 9147079"/>
              <a:gd name="connsiteY1463" fmla="*/ 27719 h 609796"/>
              <a:gd name="connsiteX1464" fmla="*/ 2125079 w 9147079"/>
              <a:gd name="connsiteY1464" fmla="*/ 27719 h 609796"/>
              <a:gd name="connsiteX1465" fmla="*/ 2148178 w 9147079"/>
              <a:gd name="connsiteY1465" fmla="*/ 50817 h 609796"/>
              <a:gd name="connsiteX1466" fmla="*/ 2125079 w 9147079"/>
              <a:gd name="connsiteY1466" fmla="*/ 73916 h 609796"/>
              <a:gd name="connsiteX1467" fmla="*/ 2101981 w 9147079"/>
              <a:gd name="connsiteY1467" fmla="*/ 50817 h 609796"/>
              <a:gd name="connsiteX1468" fmla="*/ 2125079 w 9147079"/>
              <a:gd name="connsiteY1468" fmla="*/ 27719 h 609796"/>
              <a:gd name="connsiteX1469" fmla="*/ 1007103 w 9147079"/>
              <a:gd name="connsiteY1469" fmla="*/ 27719 h 609796"/>
              <a:gd name="connsiteX1470" fmla="*/ 1030201 w 9147079"/>
              <a:gd name="connsiteY1470" fmla="*/ 50817 h 609796"/>
              <a:gd name="connsiteX1471" fmla="*/ 1007103 w 9147079"/>
              <a:gd name="connsiteY1471" fmla="*/ 73916 h 609796"/>
              <a:gd name="connsiteX1472" fmla="*/ 984004 w 9147079"/>
              <a:gd name="connsiteY1472" fmla="*/ 50817 h 609796"/>
              <a:gd name="connsiteX1473" fmla="*/ 1007103 w 9147079"/>
              <a:gd name="connsiteY1473" fmla="*/ 27719 h 609796"/>
              <a:gd name="connsiteX1474" fmla="*/ 8972685 w 9147079"/>
              <a:gd name="connsiteY1474" fmla="*/ 21945 h 609796"/>
              <a:gd name="connsiteX1475" fmla="*/ 9001557 w 9147079"/>
              <a:gd name="connsiteY1475" fmla="*/ 50817 h 609796"/>
              <a:gd name="connsiteX1476" fmla="*/ 8972685 w 9147079"/>
              <a:gd name="connsiteY1476" fmla="*/ 79691 h 609796"/>
              <a:gd name="connsiteX1477" fmla="*/ 8943811 w 9147079"/>
              <a:gd name="connsiteY1477" fmla="*/ 50817 h 609796"/>
              <a:gd name="connsiteX1478" fmla="*/ 8972685 w 9147079"/>
              <a:gd name="connsiteY1478" fmla="*/ 21945 h 609796"/>
              <a:gd name="connsiteX1479" fmla="*/ 8134203 w 9147079"/>
              <a:gd name="connsiteY1479" fmla="*/ 21945 h 609796"/>
              <a:gd name="connsiteX1480" fmla="*/ 8163075 w 9147079"/>
              <a:gd name="connsiteY1480" fmla="*/ 50817 h 609796"/>
              <a:gd name="connsiteX1481" fmla="*/ 8134203 w 9147079"/>
              <a:gd name="connsiteY1481" fmla="*/ 79691 h 609796"/>
              <a:gd name="connsiteX1482" fmla="*/ 8105329 w 9147079"/>
              <a:gd name="connsiteY1482" fmla="*/ 50817 h 609796"/>
              <a:gd name="connsiteX1483" fmla="*/ 8134203 w 9147079"/>
              <a:gd name="connsiteY1483" fmla="*/ 21945 h 609796"/>
              <a:gd name="connsiteX1484" fmla="*/ 6598140 w 9147079"/>
              <a:gd name="connsiteY1484" fmla="*/ 21945 h 609796"/>
              <a:gd name="connsiteX1485" fmla="*/ 6627013 w 9147079"/>
              <a:gd name="connsiteY1485" fmla="*/ 50817 h 609796"/>
              <a:gd name="connsiteX1486" fmla="*/ 6598140 w 9147079"/>
              <a:gd name="connsiteY1486" fmla="*/ 79691 h 609796"/>
              <a:gd name="connsiteX1487" fmla="*/ 6569266 w 9147079"/>
              <a:gd name="connsiteY1487" fmla="*/ 50817 h 609796"/>
              <a:gd name="connsiteX1488" fmla="*/ 6598140 w 9147079"/>
              <a:gd name="connsiteY1488" fmla="*/ 21945 h 609796"/>
              <a:gd name="connsiteX1489" fmla="*/ 5480164 w 9147079"/>
              <a:gd name="connsiteY1489" fmla="*/ 21945 h 609796"/>
              <a:gd name="connsiteX1490" fmla="*/ 5509036 w 9147079"/>
              <a:gd name="connsiteY1490" fmla="*/ 50817 h 609796"/>
              <a:gd name="connsiteX1491" fmla="*/ 5480164 w 9147079"/>
              <a:gd name="connsiteY1491" fmla="*/ 79691 h 609796"/>
              <a:gd name="connsiteX1492" fmla="*/ 5451290 w 9147079"/>
              <a:gd name="connsiteY1492" fmla="*/ 50817 h 609796"/>
              <a:gd name="connsiteX1493" fmla="*/ 5480164 w 9147079"/>
              <a:gd name="connsiteY1493" fmla="*/ 21945 h 609796"/>
              <a:gd name="connsiteX1494" fmla="*/ 4641681 w 9147079"/>
              <a:gd name="connsiteY1494" fmla="*/ 21945 h 609796"/>
              <a:gd name="connsiteX1495" fmla="*/ 4670554 w 9147079"/>
              <a:gd name="connsiteY1495" fmla="*/ 50817 h 609796"/>
              <a:gd name="connsiteX1496" fmla="*/ 4641681 w 9147079"/>
              <a:gd name="connsiteY1496" fmla="*/ 79691 h 609796"/>
              <a:gd name="connsiteX1497" fmla="*/ 4612808 w 9147079"/>
              <a:gd name="connsiteY1497" fmla="*/ 50817 h 609796"/>
              <a:gd name="connsiteX1498" fmla="*/ 4641681 w 9147079"/>
              <a:gd name="connsiteY1498" fmla="*/ 21945 h 609796"/>
              <a:gd name="connsiteX1499" fmla="*/ 4359878 w 9147079"/>
              <a:gd name="connsiteY1499" fmla="*/ 21945 h 609796"/>
              <a:gd name="connsiteX1500" fmla="*/ 4388750 w 9147079"/>
              <a:gd name="connsiteY1500" fmla="*/ 50817 h 609796"/>
              <a:gd name="connsiteX1501" fmla="*/ 4359878 w 9147079"/>
              <a:gd name="connsiteY1501" fmla="*/ 79691 h 609796"/>
              <a:gd name="connsiteX1502" fmla="*/ 4331004 w 9147079"/>
              <a:gd name="connsiteY1502" fmla="*/ 50817 h 609796"/>
              <a:gd name="connsiteX1503" fmla="*/ 4359878 w 9147079"/>
              <a:gd name="connsiteY1503" fmla="*/ 21945 h 609796"/>
              <a:gd name="connsiteX1504" fmla="*/ 3521395 w 9147079"/>
              <a:gd name="connsiteY1504" fmla="*/ 21945 h 609796"/>
              <a:gd name="connsiteX1505" fmla="*/ 3550268 w 9147079"/>
              <a:gd name="connsiteY1505" fmla="*/ 50817 h 609796"/>
              <a:gd name="connsiteX1506" fmla="*/ 3521395 w 9147079"/>
              <a:gd name="connsiteY1506" fmla="*/ 79691 h 609796"/>
              <a:gd name="connsiteX1507" fmla="*/ 3492521 w 9147079"/>
              <a:gd name="connsiteY1507" fmla="*/ 50817 h 609796"/>
              <a:gd name="connsiteX1508" fmla="*/ 3521395 w 9147079"/>
              <a:gd name="connsiteY1508" fmla="*/ 21945 h 609796"/>
              <a:gd name="connsiteX1509" fmla="*/ 1985333 w 9147079"/>
              <a:gd name="connsiteY1509" fmla="*/ 21945 h 609796"/>
              <a:gd name="connsiteX1510" fmla="*/ 2014205 w 9147079"/>
              <a:gd name="connsiteY1510" fmla="*/ 50817 h 609796"/>
              <a:gd name="connsiteX1511" fmla="*/ 1985333 w 9147079"/>
              <a:gd name="connsiteY1511" fmla="*/ 79691 h 609796"/>
              <a:gd name="connsiteX1512" fmla="*/ 1956459 w 9147079"/>
              <a:gd name="connsiteY1512" fmla="*/ 50817 h 609796"/>
              <a:gd name="connsiteX1513" fmla="*/ 1985333 w 9147079"/>
              <a:gd name="connsiteY1513" fmla="*/ 21945 h 609796"/>
              <a:gd name="connsiteX1514" fmla="*/ 867356 w 9147079"/>
              <a:gd name="connsiteY1514" fmla="*/ 21945 h 609796"/>
              <a:gd name="connsiteX1515" fmla="*/ 896229 w 9147079"/>
              <a:gd name="connsiteY1515" fmla="*/ 51973 h 609796"/>
              <a:gd name="connsiteX1516" fmla="*/ 867356 w 9147079"/>
              <a:gd name="connsiteY1516" fmla="*/ 80846 h 609796"/>
              <a:gd name="connsiteX1517" fmla="*/ 838482 w 9147079"/>
              <a:gd name="connsiteY1517" fmla="*/ 50817 h 609796"/>
              <a:gd name="connsiteX1518" fmla="*/ 867356 w 9147079"/>
              <a:gd name="connsiteY1518" fmla="*/ 21945 h 609796"/>
              <a:gd name="connsiteX1519" fmla="*/ 28874 w 9147079"/>
              <a:gd name="connsiteY1519" fmla="*/ 21945 h 609796"/>
              <a:gd name="connsiteX1520" fmla="*/ 57747 w 9147079"/>
              <a:gd name="connsiteY1520" fmla="*/ 50817 h 609796"/>
              <a:gd name="connsiteX1521" fmla="*/ 28874 w 9147079"/>
              <a:gd name="connsiteY1521" fmla="*/ 80846 h 609796"/>
              <a:gd name="connsiteX1522" fmla="*/ 0 w 9147079"/>
              <a:gd name="connsiteY1522" fmla="*/ 50817 h 609796"/>
              <a:gd name="connsiteX1523" fmla="*/ 28874 w 9147079"/>
              <a:gd name="connsiteY1523" fmla="*/ 21945 h 609796"/>
              <a:gd name="connsiteX1524" fmla="*/ 8832937 w 9147079"/>
              <a:gd name="connsiteY1524" fmla="*/ 16169 h 609796"/>
              <a:gd name="connsiteX1525" fmla="*/ 8867585 w 9147079"/>
              <a:gd name="connsiteY1525" fmla="*/ 50817 h 609796"/>
              <a:gd name="connsiteX1526" fmla="*/ 8832937 w 9147079"/>
              <a:gd name="connsiteY1526" fmla="*/ 85465 h 609796"/>
              <a:gd name="connsiteX1527" fmla="*/ 8798289 w 9147079"/>
              <a:gd name="connsiteY1527" fmla="*/ 50817 h 609796"/>
              <a:gd name="connsiteX1528" fmla="*/ 8832937 w 9147079"/>
              <a:gd name="connsiteY1528" fmla="*/ 16169 h 609796"/>
              <a:gd name="connsiteX1529" fmla="*/ 8273949 w 9147079"/>
              <a:gd name="connsiteY1529" fmla="*/ 16169 h 609796"/>
              <a:gd name="connsiteX1530" fmla="*/ 8308597 w 9147079"/>
              <a:gd name="connsiteY1530" fmla="*/ 50817 h 609796"/>
              <a:gd name="connsiteX1531" fmla="*/ 8273949 w 9147079"/>
              <a:gd name="connsiteY1531" fmla="*/ 85465 h 609796"/>
              <a:gd name="connsiteX1532" fmla="*/ 8239301 w 9147079"/>
              <a:gd name="connsiteY1532" fmla="*/ 50817 h 609796"/>
              <a:gd name="connsiteX1533" fmla="*/ 8273949 w 9147079"/>
              <a:gd name="connsiteY1533" fmla="*/ 16169 h 609796"/>
              <a:gd name="connsiteX1534" fmla="*/ 6458392 w 9147079"/>
              <a:gd name="connsiteY1534" fmla="*/ 16169 h 609796"/>
              <a:gd name="connsiteX1535" fmla="*/ 6493040 w 9147079"/>
              <a:gd name="connsiteY1535" fmla="*/ 50817 h 609796"/>
              <a:gd name="connsiteX1536" fmla="*/ 6458392 w 9147079"/>
              <a:gd name="connsiteY1536" fmla="*/ 85465 h 609796"/>
              <a:gd name="connsiteX1537" fmla="*/ 6423744 w 9147079"/>
              <a:gd name="connsiteY1537" fmla="*/ 50817 h 609796"/>
              <a:gd name="connsiteX1538" fmla="*/ 6458392 w 9147079"/>
              <a:gd name="connsiteY1538" fmla="*/ 16169 h 609796"/>
              <a:gd name="connsiteX1539" fmla="*/ 5340416 w 9147079"/>
              <a:gd name="connsiteY1539" fmla="*/ 16169 h 609796"/>
              <a:gd name="connsiteX1540" fmla="*/ 5375064 w 9147079"/>
              <a:gd name="connsiteY1540" fmla="*/ 50817 h 609796"/>
              <a:gd name="connsiteX1541" fmla="*/ 5340416 w 9147079"/>
              <a:gd name="connsiteY1541" fmla="*/ 85465 h 609796"/>
              <a:gd name="connsiteX1542" fmla="*/ 5305768 w 9147079"/>
              <a:gd name="connsiteY1542" fmla="*/ 50817 h 609796"/>
              <a:gd name="connsiteX1543" fmla="*/ 5340416 w 9147079"/>
              <a:gd name="connsiteY1543" fmla="*/ 16169 h 609796"/>
              <a:gd name="connsiteX1544" fmla="*/ 4781428 w 9147079"/>
              <a:gd name="connsiteY1544" fmla="*/ 16169 h 609796"/>
              <a:gd name="connsiteX1545" fmla="*/ 4816076 w 9147079"/>
              <a:gd name="connsiteY1545" fmla="*/ 50817 h 609796"/>
              <a:gd name="connsiteX1546" fmla="*/ 4781428 w 9147079"/>
              <a:gd name="connsiteY1546" fmla="*/ 85465 h 609796"/>
              <a:gd name="connsiteX1547" fmla="*/ 4746780 w 9147079"/>
              <a:gd name="connsiteY1547" fmla="*/ 50817 h 609796"/>
              <a:gd name="connsiteX1548" fmla="*/ 4781428 w 9147079"/>
              <a:gd name="connsiteY1548" fmla="*/ 16169 h 609796"/>
              <a:gd name="connsiteX1549" fmla="*/ 4220130 w 9147079"/>
              <a:gd name="connsiteY1549" fmla="*/ 16169 h 609796"/>
              <a:gd name="connsiteX1550" fmla="*/ 4254778 w 9147079"/>
              <a:gd name="connsiteY1550" fmla="*/ 50817 h 609796"/>
              <a:gd name="connsiteX1551" fmla="*/ 4220130 w 9147079"/>
              <a:gd name="connsiteY1551" fmla="*/ 85465 h 609796"/>
              <a:gd name="connsiteX1552" fmla="*/ 4185482 w 9147079"/>
              <a:gd name="connsiteY1552" fmla="*/ 50817 h 609796"/>
              <a:gd name="connsiteX1553" fmla="*/ 4220130 w 9147079"/>
              <a:gd name="connsiteY1553" fmla="*/ 16169 h 609796"/>
              <a:gd name="connsiteX1554" fmla="*/ 3661142 w 9147079"/>
              <a:gd name="connsiteY1554" fmla="*/ 16169 h 609796"/>
              <a:gd name="connsiteX1555" fmla="*/ 3695790 w 9147079"/>
              <a:gd name="connsiteY1555" fmla="*/ 50817 h 609796"/>
              <a:gd name="connsiteX1556" fmla="*/ 3661142 w 9147079"/>
              <a:gd name="connsiteY1556" fmla="*/ 85465 h 609796"/>
              <a:gd name="connsiteX1557" fmla="*/ 3626494 w 9147079"/>
              <a:gd name="connsiteY1557" fmla="*/ 50817 h 609796"/>
              <a:gd name="connsiteX1558" fmla="*/ 3661142 w 9147079"/>
              <a:gd name="connsiteY1558" fmla="*/ 16169 h 609796"/>
              <a:gd name="connsiteX1559" fmla="*/ 1845585 w 9147079"/>
              <a:gd name="connsiteY1559" fmla="*/ 16169 h 609796"/>
              <a:gd name="connsiteX1560" fmla="*/ 1880233 w 9147079"/>
              <a:gd name="connsiteY1560" fmla="*/ 50817 h 609796"/>
              <a:gd name="connsiteX1561" fmla="*/ 1845585 w 9147079"/>
              <a:gd name="connsiteY1561" fmla="*/ 85465 h 609796"/>
              <a:gd name="connsiteX1562" fmla="*/ 1810937 w 9147079"/>
              <a:gd name="connsiteY1562" fmla="*/ 50817 h 609796"/>
              <a:gd name="connsiteX1563" fmla="*/ 1845585 w 9147079"/>
              <a:gd name="connsiteY1563" fmla="*/ 16169 h 609796"/>
              <a:gd name="connsiteX1564" fmla="*/ 727609 w 9147079"/>
              <a:gd name="connsiteY1564" fmla="*/ 16169 h 609796"/>
              <a:gd name="connsiteX1565" fmla="*/ 762257 w 9147079"/>
              <a:gd name="connsiteY1565" fmla="*/ 50817 h 609796"/>
              <a:gd name="connsiteX1566" fmla="*/ 727609 w 9147079"/>
              <a:gd name="connsiteY1566" fmla="*/ 85465 h 609796"/>
              <a:gd name="connsiteX1567" fmla="*/ 692961 w 9147079"/>
              <a:gd name="connsiteY1567" fmla="*/ 50817 h 609796"/>
              <a:gd name="connsiteX1568" fmla="*/ 727609 w 9147079"/>
              <a:gd name="connsiteY1568" fmla="*/ 16169 h 609796"/>
              <a:gd name="connsiteX1569" fmla="*/ 168620 w 9147079"/>
              <a:gd name="connsiteY1569" fmla="*/ 16169 h 609796"/>
              <a:gd name="connsiteX1570" fmla="*/ 203269 w 9147079"/>
              <a:gd name="connsiteY1570" fmla="*/ 50817 h 609796"/>
              <a:gd name="connsiteX1571" fmla="*/ 168620 w 9147079"/>
              <a:gd name="connsiteY1571" fmla="*/ 85465 h 609796"/>
              <a:gd name="connsiteX1572" fmla="*/ 133973 w 9147079"/>
              <a:gd name="connsiteY1572" fmla="*/ 50817 h 609796"/>
              <a:gd name="connsiteX1573" fmla="*/ 168620 w 9147079"/>
              <a:gd name="connsiteY1573" fmla="*/ 16169 h 609796"/>
              <a:gd name="connsiteX1574" fmla="*/ 8693190 w 9147079"/>
              <a:gd name="connsiteY1574" fmla="*/ 10395 h 609796"/>
              <a:gd name="connsiteX1575" fmla="*/ 8733613 w 9147079"/>
              <a:gd name="connsiteY1575" fmla="*/ 50817 h 609796"/>
              <a:gd name="connsiteX1576" fmla="*/ 8693190 w 9147079"/>
              <a:gd name="connsiteY1576" fmla="*/ 91241 h 609796"/>
              <a:gd name="connsiteX1577" fmla="*/ 8652767 w 9147079"/>
              <a:gd name="connsiteY1577" fmla="*/ 50817 h 609796"/>
              <a:gd name="connsiteX1578" fmla="*/ 8693190 w 9147079"/>
              <a:gd name="connsiteY1578" fmla="*/ 10395 h 609796"/>
              <a:gd name="connsiteX1579" fmla="*/ 8413696 w 9147079"/>
              <a:gd name="connsiteY1579" fmla="*/ 10395 h 609796"/>
              <a:gd name="connsiteX1580" fmla="*/ 8454118 w 9147079"/>
              <a:gd name="connsiteY1580" fmla="*/ 50817 h 609796"/>
              <a:gd name="connsiteX1581" fmla="*/ 8413696 w 9147079"/>
              <a:gd name="connsiteY1581" fmla="*/ 91241 h 609796"/>
              <a:gd name="connsiteX1582" fmla="*/ 8373273 w 9147079"/>
              <a:gd name="connsiteY1582" fmla="*/ 50817 h 609796"/>
              <a:gd name="connsiteX1583" fmla="*/ 8413696 w 9147079"/>
              <a:gd name="connsiteY1583" fmla="*/ 10395 h 609796"/>
              <a:gd name="connsiteX1584" fmla="*/ 6318646 w 9147079"/>
              <a:gd name="connsiteY1584" fmla="*/ 10395 h 609796"/>
              <a:gd name="connsiteX1585" fmla="*/ 6359068 w 9147079"/>
              <a:gd name="connsiteY1585" fmla="*/ 50817 h 609796"/>
              <a:gd name="connsiteX1586" fmla="*/ 6318646 w 9147079"/>
              <a:gd name="connsiteY1586" fmla="*/ 91241 h 609796"/>
              <a:gd name="connsiteX1587" fmla="*/ 6278223 w 9147079"/>
              <a:gd name="connsiteY1587" fmla="*/ 50817 h 609796"/>
              <a:gd name="connsiteX1588" fmla="*/ 6318646 w 9147079"/>
              <a:gd name="connsiteY1588" fmla="*/ 10395 h 609796"/>
              <a:gd name="connsiteX1589" fmla="*/ 5200670 w 9147079"/>
              <a:gd name="connsiteY1589" fmla="*/ 10395 h 609796"/>
              <a:gd name="connsiteX1590" fmla="*/ 5241092 w 9147079"/>
              <a:gd name="connsiteY1590" fmla="*/ 50817 h 609796"/>
              <a:gd name="connsiteX1591" fmla="*/ 5200670 w 9147079"/>
              <a:gd name="connsiteY1591" fmla="*/ 91241 h 609796"/>
              <a:gd name="connsiteX1592" fmla="*/ 5160246 w 9147079"/>
              <a:gd name="connsiteY1592" fmla="*/ 50817 h 609796"/>
              <a:gd name="connsiteX1593" fmla="*/ 5200670 w 9147079"/>
              <a:gd name="connsiteY1593" fmla="*/ 10395 h 609796"/>
              <a:gd name="connsiteX1594" fmla="*/ 4921176 w 9147079"/>
              <a:gd name="connsiteY1594" fmla="*/ 10395 h 609796"/>
              <a:gd name="connsiteX1595" fmla="*/ 4961598 w 9147079"/>
              <a:gd name="connsiteY1595" fmla="*/ 50817 h 609796"/>
              <a:gd name="connsiteX1596" fmla="*/ 4921176 w 9147079"/>
              <a:gd name="connsiteY1596" fmla="*/ 91241 h 609796"/>
              <a:gd name="connsiteX1597" fmla="*/ 4880752 w 9147079"/>
              <a:gd name="connsiteY1597" fmla="*/ 50817 h 609796"/>
              <a:gd name="connsiteX1598" fmla="*/ 4921176 w 9147079"/>
              <a:gd name="connsiteY1598" fmla="*/ 10395 h 609796"/>
              <a:gd name="connsiteX1599" fmla="*/ 4080384 w 9147079"/>
              <a:gd name="connsiteY1599" fmla="*/ 10395 h 609796"/>
              <a:gd name="connsiteX1600" fmla="*/ 4120806 w 9147079"/>
              <a:gd name="connsiteY1600" fmla="*/ 50817 h 609796"/>
              <a:gd name="connsiteX1601" fmla="*/ 4080384 w 9147079"/>
              <a:gd name="connsiteY1601" fmla="*/ 91241 h 609796"/>
              <a:gd name="connsiteX1602" fmla="*/ 4039960 w 9147079"/>
              <a:gd name="connsiteY1602" fmla="*/ 50817 h 609796"/>
              <a:gd name="connsiteX1603" fmla="*/ 4080384 w 9147079"/>
              <a:gd name="connsiteY1603" fmla="*/ 10395 h 609796"/>
              <a:gd name="connsiteX1604" fmla="*/ 3800889 w 9147079"/>
              <a:gd name="connsiteY1604" fmla="*/ 10395 h 609796"/>
              <a:gd name="connsiteX1605" fmla="*/ 3841312 w 9147079"/>
              <a:gd name="connsiteY1605" fmla="*/ 50817 h 609796"/>
              <a:gd name="connsiteX1606" fmla="*/ 3800889 w 9147079"/>
              <a:gd name="connsiteY1606" fmla="*/ 91241 h 609796"/>
              <a:gd name="connsiteX1607" fmla="*/ 3760466 w 9147079"/>
              <a:gd name="connsiteY1607" fmla="*/ 50817 h 609796"/>
              <a:gd name="connsiteX1608" fmla="*/ 3800889 w 9147079"/>
              <a:gd name="connsiteY1608" fmla="*/ 10395 h 609796"/>
              <a:gd name="connsiteX1609" fmla="*/ 1705839 w 9147079"/>
              <a:gd name="connsiteY1609" fmla="*/ 10395 h 609796"/>
              <a:gd name="connsiteX1610" fmla="*/ 1746261 w 9147079"/>
              <a:gd name="connsiteY1610" fmla="*/ 50817 h 609796"/>
              <a:gd name="connsiteX1611" fmla="*/ 1705839 w 9147079"/>
              <a:gd name="connsiteY1611" fmla="*/ 91241 h 609796"/>
              <a:gd name="connsiteX1612" fmla="*/ 1665415 w 9147079"/>
              <a:gd name="connsiteY1612" fmla="*/ 50817 h 609796"/>
              <a:gd name="connsiteX1613" fmla="*/ 1705839 w 9147079"/>
              <a:gd name="connsiteY1613" fmla="*/ 10395 h 609796"/>
              <a:gd name="connsiteX1614" fmla="*/ 587862 w 9147079"/>
              <a:gd name="connsiteY1614" fmla="*/ 10395 h 609796"/>
              <a:gd name="connsiteX1615" fmla="*/ 628284 w 9147079"/>
              <a:gd name="connsiteY1615" fmla="*/ 51973 h 609796"/>
              <a:gd name="connsiteX1616" fmla="*/ 587862 w 9147079"/>
              <a:gd name="connsiteY1616" fmla="*/ 92395 h 609796"/>
              <a:gd name="connsiteX1617" fmla="*/ 547439 w 9147079"/>
              <a:gd name="connsiteY1617" fmla="*/ 50817 h 609796"/>
              <a:gd name="connsiteX1618" fmla="*/ 587862 w 9147079"/>
              <a:gd name="connsiteY1618" fmla="*/ 10395 h 609796"/>
              <a:gd name="connsiteX1619" fmla="*/ 308368 w 9147079"/>
              <a:gd name="connsiteY1619" fmla="*/ 10395 h 609796"/>
              <a:gd name="connsiteX1620" fmla="*/ 348790 w 9147079"/>
              <a:gd name="connsiteY1620" fmla="*/ 51973 h 609796"/>
              <a:gd name="connsiteX1621" fmla="*/ 308368 w 9147079"/>
              <a:gd name="connsiteY1621" fmla="*/ 92395 h 609796"/>
              <a:gd name="connsiteX1622" fmla="*/ 267945 w 9147079"/>
              <a:gd name="connsiteY1622" fmla="*/ 50817 h 609796"/>
              <a:gd name="connsiteX1623" fmla="*/ 308368 w 9147079"/>
              <a:gd name="connsiteY1623" fmla="*/ 10395 h 609796"/>
              <a:gd name="connsiteX1624" fmla="*/ 8553443 w 9147079"/>
              <a:gd name="connsiteY1624" fmla="*/ 0 h 609796"/>
              <a:gd name="connsiteX1625" fmla="*/ 8604260 w 9147079"/>
              <a:gd name="connsiteY1625" fmla="*/ 50817 h 609796"/>
              <a:gd name="connsiteX1626" fmla="*/ 8553443 w 9147079"/>
              <a:gd name="connsiteY1626" fmla="*/ 101634 h 609796"/>
              <a:gd name="connsiteX1627" fmla="*/ 8502626 w 9147079"/>
              <a:gd name="connsiteY1627" fmla="*/ 50817 h 609796"/>
              <a:gd name="connsiteX1628" fmla="*/ 8553443 w 9147079"/>
              <a:gd name="connsiteY1628" fmla="*/ 0 h 609796"/>
              <a:gd name="connsiteX1629" fmla="*/ 6178898 w 9147079"/>
              <a:gd name="connsiteY1629" fmla="*/ 0 h 609796"/>
              <a:gd name="connsiteX1630" fmla="*/ 6229715 w 9147079"/>
              <a:gd name="connsiteY1630" fmla="*/ 50817 h 609796"/>
              <a:gd name="connsiteX1631" fmla="*/ 6178898 w 9147079"/>
              <a:gd name="connsiteY1631" fmla="*/ 101634 h 609796"/>
              <a:gd name="connsiteX1632" fmla="*/ 6128081 w 9147079"/>
              <a:gd name="connsiteY1632" fmla="*/ 50817 h 609796"/>
              <a:gd name="connsiteX1633" fmla="*/ 6178898 w 9147079"/>
              <a:gd name="connsiteY1633" fmla="*/ 0 h 609796"/>
              <a:gd name="connsiteX1634" fmla="*/ 5060922 w 9147079"/>
              <a:gd name="connsiteY1634" fmla="*/ 0 h 609796"/>
              <a:gd name="connsiteX1635" fmla="*/ 5111739 w 9147079"/>
              <a:gd name="connsiteY1635" fmla="*/ 50817 h 609796"/>
              <a:gd name="connsiteX1636" fmla="*/ 5060922 w 9147079"/>
              <a:gd name="connsiteY1636" fmla="*/ 101634 h 609796"/>
              <a:gd name="connsiteX1637" fmla="*/ 5010105 w 9147079"/>
              <a:gd name="connsiteY1637" fmla="*/ 50817 h 609796"/>
              <a:gd name="connsiteX1638" fmla="*/ 5060922 w 9147079"/>
              <a:gd name="connsiteY1638" fmla="*/ 0 h 609796"/>
              <a:gd name="connsiteX1639" fmla="*/ 3940636 w 9147079"/>
              <a:gd name="connsiteY1639" fmla="*/ 0 h 609796"/>
              <a:gd name="connsiteX1640" fmla="*/ 3991453 w 9147079"/>
              <a:gd name="connsiteY1640" fmla="*/ 50817 h 609796"/>
              <a:gd name="connsiteX1641" fmla="*/ 3940636 w 9147079"/>
              <a:gd name="connsiteY1641" fmla="*/ 101634 h 609796"/>
              <a:gd name="connsiteX1642" fmla="*/ 3889819 w 9147079"/>
              <a:gd name="connsiteY1642" fmla="*/ 50817 h 609796"/>
              <a:gd name="connsiteX1643" fmla="*/ 3940636 w 9147079"/>
              <a:gd name="connsiteY1643" fmla="*/ 0 h 609796"/>
              <a:gd name="connsiteX1644" fmla="*/ 1566091 w 9147079"/>
              <a:gd name="connsiteY1644" fmla="*/ 0 h 609796"/>
              <a:gd name="connsiteX1645" fmla="*/ 1616908 w 9147079"/>
              <a:gd name="connsiteY1645" fmla="*/ 50817 h 609796"/>
              <a:gd name="connsiteX1646" fmla="*/ 1566091 w 9147079"/>
              <a:gd name="connsiteY1646" fmla="*/ 101634 h 609796"/>
              <a:gd name="connsiteX1647" fmla="*/ 1515274 w 9147079"/>
              <a:gd name="connsiteY1647" fmla="*/ 50817 h 609796"/>
              <a:gd name="connsiteX1648" fmla="*/ 1566091 w 9147079"/>
              <a:gd name="connsiteY1648" fmla="*/ 0 h 609796"/>
              <a:gd name="connsiteX1649" fmla="*/ 448115 w 9147079"/>
              <a:gd name="connsiteY1649" fmla="*/ 0 h 609796"/>
              <a:gd name="connsiteX1650" fmla="*/ 498932 w 9147079"/>
              <a:gd name="connsiteY1650" fmla="*/ 50817 h 609796"/>
              <a:gd name="connsiteX1651" fmla="*/ 448115 w 9147079"/>
              <a:gd name="connsiteY1651" fmla="*/ 101634 h 609796"/>
              <a:gd name="connsiteX1652" fmla="*/ 397298 w 9147079"/>
              <a:gd name="connsiteY1652" fmla="*/ 50817 h 609796"/>
              <a:gd name="connsiteX1653" fmla="*/ 448115 w 9147079"/>
              <a:gd name="connsiteY1653" fmla="*/ 0 h 6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Lst>
            <a:rect l="l" t="t" r="r" b="b"/>
            <a:pathLst>
              <a:path w="9147079" h="609796">
                <a:moveTo>
                  <a:pt x="8027949" y="608651"/>
                </a:moveTo>
                <a:lnTo>
                  <a:pt x="8030731" y="609796"/>
                </a:lnTo>
                <a:lnTo>
                  <a:pt x="8025167" y="609796"/>
                </a:lnTo>
                <a:close/>
                <a:moveTo>
                  <a:pt x="7892821" y="608651"/>
                </a:moveTo>
                <a:lnTo>
                  <a:pt x="7895603" y="609796"/>
                </a:lnTo>
                <a:lnTo>
                  <a:pt x="7890039" y="609796"/>
                </a:lnTo>
                <a:close/>
                <a:moveTo>
                  <a:pt x="7757694" y="608651"/>
                </a:moveTo>
                <a:lnTo>
                  <a:pt x="7760476" y="609796"/>
                </a:lnTo>
                <a:lnTo>
                  <a:pt x="7754912" y="609796"/>
                </a:lnTo>
                <a:close/>
                <a:moveTo>
                  <a:pt x="7622566" y="608651"/>
                </a:moveTo>
                <a:lnTo>
                  <a:pt x="7625266" y="609796"/>
                </a:lnTo>
                <a:lnTo>
                  <a:pt x="7619784" y="609796"/>
                </a:lnTo>
                <a:close/>
                <a:moveTo>
                  <a:pt x="7486284" y="608651"/>
                </a:moveTo>
                <a:lnTo>
                  <a:pt x="7489066" y="609796"/>
                </a:lnTo>
                <a:lnTo>
                  <a:pt x="7483502" y="609796"/>
                </a:lnTo>
                <a:close/>
                <a:moveTo>
                  <a:pt x="7351157" y="608651"/>
                </a:moveTo>
                <a:lnTo>
                  <a:pt x="7353939" y="609796"/>
                </a:lnTo>
                <a:lnTo>
                  <a:pt x="7348375" y="609796"/>
                </a:lnTo>
                <a:close/>
                <a:moveTo>
                  <a:pt x="7216029" y="608651"/>
                </a:moveTo>
                <a:lnTo>
                  <a:pt x="7218811" y="609796"/>
                </a:lnTo>
                <a:lnTo>
                  <a:pt x="7213247" y="609796"/>
                </a:lnTo>
                <a:close/>
                <a:moveTo>
                  <a:pt x="7079747" y="608651"/>
                </a:moveTo>
                <a:lnTo>
                  <a:pt x="7082529" y="609796"/>
                </a:lnTo>
                <a:lnTo>
                  <a:pt x="7076965" y="609796"/>
                </a:lnTo>
                <a:close/>
                <a:moveTo>
                  <a:pt x="6131547" y="608651"/>
                </a:moveTo>
                <a:lnTo>
                  <a:pt x="6134329" y="609796"/>
                </a:lnTo>
                <a:lnTo>
                  <a:pt x="6128765" y="609796"/>
                </a:lnTo>
                <a:close/>
                <a:moveTo>
                  <a:pt x="5996419" y="608651"/>
                </a:moveTo>
                <a:lnTo>
                  <a:pt x="5999201" y="609796"/>
                </a:lnTo>
                <a:lnTo>
                  <a:pt x="5993637" y="609796"/>
                </a:lnTo>
                <a:close/>
                <a:moveTo>
                  <a:pt x="3415141" y="608651"/>
                </a:moveTo>
                <a:lnTo>
                  <a:pt x="3417923" y="609796"/>
                </a:lnTo>
                <a:lnTo>
                  <a:pt x="3412359" y="609796"/>
                </a:lnTo>
                <a:close/>
                <a:moveTo>
                  <a:pt x="3280014" y="608651"/>
                </a:moveTo>
                <a:lnTo>
                  <a:pt x="3282795" y="609796"/>
                </a:lnTo>
                <a:lnTo>
                  <a:pt x="3277232" y="609796"/>
                </a:lnTo>
                <a:close/>
                <a:moveTo>
                  <a:pt x="3144887" y="608651"/>
                </a:moveTo>
                <a:lnTo>
                  <a:pt x="3147669" y="609796"/>
                </a:lnTo>
                <a:lnTo>
                  <a:pt x="3142105" y="609796"/>
                </a:lnTo>
                <a:close/>
                <a:moveTo>
                  <a:pt x="3009759" y="608651"/>
                </a:moveTo>
                <a:lnTo>
                  <a:pt x="3012459" y="609796"/>
                </a:lnTo>
                <a:lnTo>
                  <a:pt x="3006977" y="609796"/>
                </a:lnTo>
                <a:close/>
                <a:moveTo>
                  <a:pt x="2873477" y="608651"/>
                </a:moveTo>
                <a:lnTo>
                  <a:pt x="2876258" y="609796"/>
                </a:lnTo>
                <a:lnTo>
                  <a:pt x="2870695" y="609796"/>
                </a:lnTo>
                <a:close/>
                <a:moveTo>
                  <a:pt x="2738350" y="608651"/>
                </a:moveTo>
                <a:lnTo>
                  <a:pt x="2741132" y="609796"/>
                </a:lnTo>
                <a:lnTo>
                  <a:pt x="2735568" y="609796"/>
                </a:lnTo>
                <a:close/>
                <a:moveTo>
                  <a:pt x="2603222" y="608651"/>
                </a:moveTo>
                <a:lnTo>
                  <a:pt x="2606004" y="609796"/>
                </a:lnTo>
                <a:lnTo>
                  <a:pt x="2600440" y="609796"/>
                </a:lnTo>
                <a:close/>
                <a:moveTo>
                  <a:pt x="2466940" y="608651"/>
                </a:moveTo>
                <a:lnTo>
                  <a:pt x="2469722" y="609796"/>
                </a:lnTo>
                <a:lnTo>
                  <a:pt x="2464158" y="609796"/>
                </a:lnTo>
                <a:close/>
                <a:moveTo>
                  <a:pt x="1518739" y="608651"/>
                </a:moveTo>
                <a:lnTo>
                  <a:pt x="1521521" y="609796"/>
                </a:lnTo>
                <a:lnTo>
                  <a:pt x="1515957" y="609796"/>
                </a:lnTo>
                <a:close/>
                <a:moveTo>
                  <a:pt x="1383611" y="608651"/>
                </a:moveTo>
                <a:lnTo>
                  <a:pt x="1386393" y="609796"/>
                </a:lnTo>
                <a:lnTo>
                  <a:pt x="1380830" y="609796"/>
                </a:lnTo>
                <a:close/>
                <a:moveTo>
                  <a:pt x="8164231" y="606341"/>
                </a:moveTo>
                <a:lnTo>
                  <a:pt x="8172539" y="609796"/>
                </a:lnTo>
                <a:lnTo>
                  <a:pt x="8155923" y="609796"/>
                </a:lnTo>
                <a:close/>
                <a:moveTo>
                  <a:pt x="6944620" y="606341"/>
                </a:moveTo>
                <a:lnTo>
                  <a:pt x="6952928" y="609796"/>
                </a:lnTo>
                <a:lnTo>
                  <a:pt x="6936312" y="609796"/>
                </a:lnTo>
                <a:close/>
                <a:moveTo>
                  <a:pt x="5861292" y="606341"/>
                </a:moveTo>
                <a:lnTo>
                  <a:pt x="5869600" y="609796"/>
                </a:lnTo>
                <a:lnTo>
                  <a:pt x="5852984" y="609796"/>
                </a:lnTo>
                <a:close/>
                <a:moveTo>
                  <a:pt x="4639372" y="606341"/>
                </a:moveTo>
                <a:lnTo>
                  <a:pt x="4650987" y="609796"/>
                </a:lnTo>
                <a:lnTo>
                  <a:pt x="4632937" y="609796"/>
                </a:lnTo>
                <a:close/>
                <a:moveTo>
                  <a:pt x="3551423" y="606341"/>
                </a:moveTo>
                <a:lnTo>
                  <a:pt x="3559731" y="609796"/>
                </a:lnTo>
                <a:lnTo>
                  <a:pt x="3543115" y="609796"/>
                </a:lnTo>
                <a:close/>
                <a:moveTo>
                  <a:pt x="2331813" y="606341"/>
                </a:moveTo>
                <a:lnTo>
                  <a:pt x="2340121" y="609796"/>
                </a:lnTo>
                <a:lnTo>
                  <a:pt x="2323505" y="609796"/>
                </a:lnTo>
                <a:close/>
                <a:moveTo>
                  <a:pt x="1248485" y="606341"/>
                </a:moveTo>
                <a:lnTo>
                  <a:pt x="1256793" y="609796"/>
                </a:lnTo>
                <a:lnTo>
                  <a:pt x="1240177" y="609796"/>
                </a:lnTo>
                <a:close/>
                <a:moveTo>
                  <a:pt x="26564" y="606341"/>
                </a:moveTo>
                <a:lnTo>
                  <a:pt x="38179" y="609796"/>
                </a:lnTo>
                <a:lnTo>
                  <a:pt x="20130" y="609796"/>
                </a:lnTo>
                <a:close/>
                <a:moveTo>
                  <a:pt x="9112431" y="600566"/>
                </a:moveTo>
                <a:cubicBezTo>
                  <a:pt x="9120515" y="600566"/>
                  <a:pt x="9127734" y="603742"/>
                  <a:pt x="9132931" y="608939"/>
                </a:cubicBezTo>
                <a:lnTo>
                  <a:pt x="9133281" y="609796"/>
                </a:lnTo>
                <a:lnTo>
                  <a:pt x="9091581" y="609796"/>
                </a:lnTo>
                <a:lnTo>
                  <a:pt x="9091931" y="608939"/>
                </a:lnTo>
                <a:cubicBezTo>
                  <a:pt x="9097128" y="603742"/>
                  <a:pt x="9104347" y="600566"/>
                  <a:pt x="9112431" y="600566"/>
                </a:cubicBezTo>
                <a:close/>
                <a:moveTo>
                  <a:pt x="8299358" y="600566"/>
                </a:moveTo>
                <a:cubicBezTo>
                  <a:pt x="8307442" y="600566"/>
                  <a:pt x="8314661" y="603742"/>
                  <a:pt x="8319858" y="608939"/>
                </a:cubicBezTo>
                <a:lnTo>
                  <a:pt x="8320208" y="609796"/>
                </a:lnTo>
                <a:lnTo>
                  <a:pt x="8278508" y="609796"/>
                </a:lnTo>
                <a:lnTo>
                  <a:pt x="8278858" y="608939"/>
                </a:lnTo>
                <a:cubicBezTo>
                  <a:pt x="8284055" y="603742"/>
                  <a:pt x="8291273" y="600566"/>
                  <a:pt x="8299358" y="600566"/>
                </a:cubicBezTo>
                <a:close/>
                <a:moveTo>
                  <a:pt x="6809492" y="600566"/>
                </a:moveTo>
                <a:cubicBezTo>
                  <a:pt x="6817577" y="600566"/>
                  <a:pt x="6824795" y="603742"/>
                  <a:pt x="6829993" y="608939"/>
                </a:cubicBezTo>
                <a:lnTo>
                  <a:pt x="6830343" y="609796"/>
                </a:lnTo>
                <a:lnTo>
                  <a:pt x="6788643" y="609796"/>
                </a:lnTo>
                <a:lnTo>
                  <a:pt x="6788993" y="608939"/>
                </a:lnTo>
                <a:cubicBezTo>
                  <a:pt x="6794190" y="603742"/>
                  <a:pt x="6801408" y="600566"/>
                  <a:pt x="6809492" y="600566"/>
                </a:cubicBezTo>
                <a:close/>
                <a:moveTo>
                  <a:pt x="5726164" y="600566"/>
                </a:moveTo>
                <a:cubicBezTo>
                  <a:pt x="5733671" y="600566"/>
                  <a:pt x="5740890" y="603742"/>
                  <a:pt x="5746232" y="608939"/>
                </a:cubicBezTo>
                <a:lnTo>
                  <a:pt x="5746600" y="609796"/>
                </a:lnTo>
                <a:lnTo>
                  <a:pt x="5705314" y="609796"/>
                </a:lnTo>
                <a:lnTo>
                  <a:pt x="5705664" y="608939"/>
                </a:lnTo>
                <a:cubicBezTo>
                  <a:pt x="5710861" y="603742"/>
                  <a:pt x="5718080" y="600566"/>
                  <a:pt x="5726164" y="600566"/>
                </a:cubicBezTo>
                <a:close/>
                <a:moveTo>
                  <a:pt x="4776808" y="600566"/>
                </a:moveTo>
                <a:cubicBezTo>
                  <a:pt x="4784893" y="600566"/>
                  <a:pt x="4792111" y="603742"/>
                  <a:pt x="4797309" y="608939"/>
                </a:cubicBezTo>
                <a:lnTo>
                  <a:pt x="4797659" y="609796"/>
                </a:lnTo>
                <a:lnTo>
                  <a:pt x="4755958" y="609796"/>
                </a:lnTo>
                <a:lnTo>
                  <a:pt x="4756308" y="608939"/>
                </a:lnTo>
                <a:cubicBezTo>
                  <a:pt x="4761505" y="603742"/>
                  <a:pt x="4768724" y="600566"/>
                  <a:pt x="4776808" y="600566"/>
                </a:cubicBezTo>
                <a:close/>
                <a:moveTo>
                  <a:pt x="4499624" y="600566"/>
                </a:moveTo>
                <a:cubicBezTo>
                  <a:pt x="4507709" y="600566"/>
                  <a:pt x="4514927" y="603742"/>
                  <a:pt x="4520125" y="608939"/>
                </a:cubicBezTo>
                <a:lnTo>
                  <a:pt x="4520474" y="609796"/>
                </a:lnTo>
                <a:lnTo>
                  <a:pt x="4478774" y="609796"/>
                </a:lnTo>
                <a:lnTo>
                  <a:pt x="4479124" y="608939"/>
                </a:lnTo>
                <a:cubicBezTo>
                  <a:pt x="4484321" y="603742"/>
                  <a:pt x="4491539" y="600566"/>
                  <a:pt x="4499624" y="600566"/>
                </a:cubicBezTo>
                <a:close/>
                <a:moveTo>
                  <a:pt x="3686550" y="600566"/>
                </a:moveTo>
                <a:cubicBezTo>
                  <a:pt x="3694635" y="600566"/>
                  <a:pt x="3701853" y="603742"/>
                  <a:pt x="3707051" y="608939"/>
                </a:cubicBezTo>
                <a:lnTo>
                  <a:pt x="3707401" y="609796"/>
                </a:lnTo>
                <a:lnTo>
                  <a:pt x="3665701" y="609796"/>
                </a:lnTo>
                <a:lnTo>
                  <a:pt x="3666051" y="608939"/>
                </a:lnTo>
                <a:cubicBezTo>
                  <a:pt x="3671248" y="603742"/>
                  <a:pt x="3678466" y="600566"/>
                  <a:pt x="3686550" y="600566"/>
                </a:cubicBezTo>
                <a:close/>
                <a:moveTo>
                  <a:pt x="2196685" y="600566"/>
                </a:moveTo>
                <a:cubicBezTo>
                  <a:pt x="2204770" y="600566"/>
                  <a:pt x="2211988" y="603742"/>
                  <a:pt x="2217186" y="608939"/>
                </a:cubicBezTo>
                <a:lnTo>
                  <a:pt x="2217536" y="609796"/>
                </a:lnTo>
                <a:lnTo>
                  <a:pt x="2175835" y="609796"/>
                </a:lnTo>
                <a:lnTo>
                  <a:pt x="2176185" y="608939"/>
                </a:lnTo>
                <a:cubicBezTo>
                  <a:pt x="2181382" y="603742"/>
                  <a:pt x="2188601" y="600566"/>
                  <a:pt x="2196685" y="600566"/>
                </a:cubicBezTo>
                <a:close/>
                <a:moveTo>
                  <a:pt x="1112202" y="600566"/>
                </a:moveTo>
                <a:cubicBezTo>
                  <a:pt x="1120287" y="600566"/>
                  <a:pt x="1127505" y="603742"/>
                  <a:pt x="1132702" y="608939"/>
                </a:cubicBezTo>
                <a:lnTo>
                  <a:pt x="1133052" y="609796"/>
                </a:lnTo>
                <a:lnTo>
                  <a:pt x="1091352" y="609796"/>
                </a:lnTo>
                <a:lnTo>
                  <a:pt x="1091702" y="608939"/>
                </a:lnTo>
                <a:cubicBezTo>
                  <a:pt x="1096899" y="603742"/>
                  <a:pt x="1104118" y="600566"/>
                  <a:pt x="1112202" y="600566"/>
                </a:cubicBezTo>
                <a:close/>
                <a:moveTo>
                  <a:pt x="164001" y="600566"/>
                </a:moveTo>
                <a:cubicBezTo>
                  <a:pt x="172085" y="600566"/>
                  <a:pt x="179304" y="603742"/>
                  <a:pt x="184501" y="608939"/>
                </a:cubicBezTo>
                <a:lnTo>
                  <a:pt x="184851" y="609796"/>
                </a:lnTo>
                <a:lnTo>
                  <a:pt x="143151" y="609796"/>
                </a:lnTo>
                <a:lnTo>
                  <a:pt x="143501" y="608939"/>
                </a:lnTo>
                <a:cubicBezTo>
                  <a:pt x="148698" y="603742"/>
                  <a:pt x="155916" y="600566"/>
                  <a:pt x="164001" y="600566"/>
                </a:cubicBezTo>
                <a:close/>
                <a:moveTo>
                  <a:pt x="8977304" y="594792"/>
                </a:moveTo>
                <a:cubicBezTo>
                  <a:pt x="8986543" y="594792"/>
                  <a:pt x="8995205" y="598834"/>
                  <a:pt x="9001558" y="605186"/>
                </a:cubicBezTo>
                <a:lnTo>
                  <a:pt x="9003533" y="609796"/>
                </a:lnTo>
                <a:lnTo>
                  <a:pt x="8950724" y="609796"/>
                </a:lnTo>
                <a:lnTo>
                  <a:pt x="8952617" y="605186"/>
                </a:lnTo>
                <a:cubicBezTo>
                  <a:pt x="8958825" y="598834"/>
                  <a:pt x="8967487" y="594792"/>
                  <a:pt x="8977304" y="594792"/>
                </a:cubicBezTo>
                <a:close/>
                <a:moveTo>
                  <a:pt x="8434485" y="594792"/>
                </a:moveTo>
                <a:cubicBezTo>
                  <a:pt x="8444301" y="594792"/>
                  <a:pt x="8452963" y="598834"/>
                  <a:pt x="8459171" y="605186"/>
                </a:cubicBezTo>
                <a:lnTo>
                  <a:pt x="8461065" y="609796"/>
                </a:lnTo>
                <a:lnTo>
                  <a:pt x="8407905" y="609796"/>
                </a:lnTo>
                <a:lnTo>
                  <a:pt x="8409798" y="605186"/>
                </a:lnTo>
                <a:cubicBezTo>
                  <a:pt x="8416006" y="598834"/>
                  <a:pt x="8424668" y="594792"/>
                  <a:pt x="8434485" y="594792"/>
                </a:cubicBezTo>
                <a:close/>
                <a:moveTo>
                  <a:pt x="6674366" y="594792"/>
                </a:moveTo>
                <a:cubicBezTo>
                  <a:pt x="6683605" y="594792"/>
                  <a:pt x="6692267" y="598834"/>
                  <a:pt x="6698619" y="605186"/>
                </a:cubicBezTo>
                <a:lnTo>
                  <a:pt x="6700595" y="609796"/>
                </a:lnTo>
                <a:lnTo>
                  <a:pt x="6647785" y="609796"/>
                </a:lnTo>
                <a:lnTo>
                  <a:pt x="6649679" y="605186"/>
                </a:lnTo>
                <a:cubicBezTo>
                  <a:pt x="6655887" y="598834"/>
                  <a:pt x="6664549" y="594792"/>
                  <a:pt x="6674366" y="594792"/>
                </a:cubicBezTo>
                <a:close/>
                <a:moveTo>
                  <a:pt x="5589882" y="594792"/>
                </a:moveTo>
                <a:cubicBezTo>
                  <a:pt x="5599699" y="594792"/>
                  <a:pt x="5608361" y="598834"/>
                  <a:pt x="5614569" y="605186"/>
                </a:cubicBezTo>
                <a:lnTo>
                  <a:pt x="5616462" y="609796"/>
                </a:lnTo>
                <a:lnTo>
                  <a:pt x="5563302" y="609796"/>
                </a:lnTo>
                <a:lnTo>
                  <a:pt x="5565195" y="605186"/>
                </a:lnTo>
                <a:cubicBezTo>
                  <a:pt x="5571403" y="598834"/>
                  <a:pt x="5580065" y="594792"/>
                  <a:pt x="5589882" y="594792"/>
                </a:cubicBezTo>
                <a:close/>
                <a:moveTo>
                  <a:pt x="4913090" y="594792"/>
                </a:moveTo>
                <a:cubicBezTo>
                  <a:pt x="4922330" y="594792"/>
                  <a:pt x="4930992" y="598834"/>
                  <a:pt x="4937344" y="605186"/>
                </a:cubicBezTo>
                <a:lnTo>
                  <a:pt x="4939320" y="609796"/>
                </a:lnTo>
                <a:lnTo>
                  <a:pt x="4886510" y="609796"/>
                </a:lnTo>
                <a:lnTo>
                  <a:pt x="4888404" y="605186"/>
                </a:lnTo>
                <a:cubicBezTo>
                  <a:pt x="4894612" y="598834"/>
                  <a:pt x="4903274" y="594792"/>
                  <a:pt x="4913090" y="594792"/>
                </a:cubicBezTo>
                <a:close/>
                <a:moveTo>
                  <a:pt x="4364497" y="594792"/>
                </a:moveTo>
                <a:cubicBezTo>
                  <a:pt x="4373737" y="594792"/>
                  <a:pt x="4382399" y="598834"/>
                  <a:pt x="4388751" y="605186"/>
                </a:cubicBezTo>
                <a:lnTo>
                  <a:pt x="4390727" y="609796"/>
                </a:lnTo>
                <a:lnTo>
                  <a:pt x="4337917" y="609796"/>
                </a:lnTo>
                <a:lnTo>
                  <a:pt x="4339810" y="605186"/>
                </a:lnTo>
                <a:cubicBezTo>
                  <a:pt x="4346018" y="598834"/>
                  <a:pt x="4354680" y="594792"/>
                  <a:pt x="4364497" y="594792"/>
                </a:cubicBezTo>
                <a:close/>
                <a:moveTo>
                  <a:pt x="3821678" y="594792"/>
                </a:moveTo>
                <a:cubicBezTo>
                  <a:pt x="3831495" y="594792"/>
                  <a:pt x="3840157" y="598834"/>
                  <a:pt x="3846365" y="605186"/>
                </a:cubicBezTo>
                <a:lnTo>
                  <a:pt x="3848258" y="609796"/>
                </a:lnTo>
                <a:lnTo>
                  <a:pt x="3795098" y="609796"/>
                </a:lnTo>
                <a:lnTo>
                  <a:pt x="3796991" y="605186"/>
                </a:lnTo>
                <a:cubicBezTo>
                  <a:pt x="3803199" y="598834"/>
                  <a:pt x="3811861" y="594792"/>
                  <a:pt x="3821678" y="594792"/>
                </a:cubicBezTo>
                <a:close/>
                <a:moveTo>
                  <a:pt x="2061558" y="594792"/>
                </a:moveTo>
                <a:cubicBezTo>
                  <a:pt x="2070798" y="594792"/>
                  <a:pt x="2079460" y="598834"/>
                  <a:pt x="2085812" y="605186"/>
                </a:cubicBezTo>
                <a:lnTo>
                  <a:pt x="2087788" y="609796"/>
                </a:lnTo>
                <a:lnTo>
                  <a:pt x="2034978" y="609796"/>
                </a:lnTo>
                <a:lnTo>
                  <a:pt x="2036871" y="605186"/>
                </a:lnTo>
                <a:cubicBezTo>
                  <a:pt x="2043079" y="598834"/>
                  <a:pt x="2051741" y="594792"/>
                  <a:pt x="2061558" y="594792"/>
                </a:cubicBezTo>
                <a:close/>
                <a:moveTo>
                  <a:pt x="977075" y="594792"/>
                </a:moveTo>
                <a:cubicBezTo>
                  <a:pt x="986892" y="594792"/>
                  <a:pt x="995554" y="598834"/>
                  <a:pt x="1001761" y="605186"/>
                </a:cubicBezTo>
                <a:lnTo>
                  <a:pt x="1003655" y="609796"/>
                </a:lnTo>
                <a:lnTo>
                  <a:pt x="950494" y="609796"/>
                </a:lnTo>
                <a:lnTo>
                  <a:pt x="952388" y="605186"/>
                </a:lnTo>
                <a:cubicBezTo>
                  <a:pt x="958596" y="598834"/>
                  <a:pt x="967258" y="594792"/>
                  <a:pt x="977075" y="594792"/>
                </a:cubicBezTo>
                <a:close/>
                <a:moveTo>
                  <a:pt x="300283" y="594792"/>
                </a:moveTo>
                <a:cubicBezTo>
                  <a:pt x="309523" y="594792"/>
                  <a:pt x="318185" y="598834"/>
                  <a:pt x="324537" y="605186"/>
                </a:cubicBezTo>
                <a:lnTo>
                  <a:pt x="326512" y="609796"/>
                </a:lnTo>
                <a:lnTo>
                  <a:pt x="273703" y="609796"/>
                </a:lnTo>
                <a:lnTo>
                  <a:pt x="275597" y="605186"/>
                </a:lnTo>
                <a:cubicBezTo>
                  <a:pt x="281804" y="598834"/>
                  <a:pt x="290466" y="594792"/>
                  <a:pt x="300283" y="594792"/>
                </a:cubicBezTo>
                <a:close/>
                <a:moveTo>
                  <a:pt x="8841022" y="589016"/>
                </a:moveTo>
                <a:cubicBezTo>
                  <a:pt x="8852572" y="589016"/>
                  <a:pt x="8862677" y="593636"/>
                  <a:pt x="8869895" y="600999"/>
                </a:cubicBezTo>
                <a:lnTo>
                  <a:pt x="8873467" y="609796"/>
                </a:lnTo>
                <a:lnTo>
                  <a:pt x="8808875" y="609796"/>
                </a:lnTo>
                <a:lnTo>
                  <a:pt x="8812582" y="600999"/>
                </a:lnTo>
                <a:cubicBezTo>
                  <a:pt x="8819944" y="593636"/>
                  <a:pt x="8830050" y="589016"/>
                  <a:pt x="8841022" y="589016"/>
                </a:cubicBezTo>
                <a:close/>
                <a:moveTo>
                  <a:pt x="8570767" y="589016"/>
                </a:moveTo>
                <a:cubicBezTo>
                  <a:pt x="8581739" y="589016"/>
                  <a:pt x="8591845" y="593636"/>
                  <a:pt x="8599208" y="600999"/>
                </a:cubicBezTo>
                <a:lnTo>
                  <a:pt x="8602914" y="609796"/>
                </a:lnTo>
                <a:lnTo>
                  <a:pt x="8538620" y="609796"/>
                </a:lnTo>
                <a:lnTo>
                  <a:pt x="8542326" y="600999"/>
                </a:lnTo>
                <a:cubicBezTo>
                  <a:pt x="8549689" y="593636"/>
                  <a:pt x="8559795" y="589016"/>
                  <a:pt x="8570767" y="589016"/>
                </a:cubicBezTo>
                <a:close/>
                <a:moveTo>
                  <a:pt x="6538083" y="589016"/>
                </a:moveTo>
                <a:cubicBezTo>
                  <a:pt x="6549633" y="589016"/>
                  <a:pt x="6559738" y="593636"/>
                  <a:pt x="6566957" y="600999"/>
                </a:cubicBezTo>
                <a:lnTo>
                  <a:pt x="6570529" y="609796"/>
                </a:lnTo>
                <a:lnTo>
                  <a:pt x="6505936" y="609796"/>
                </a:lnTo>
                <a:lnTo>
                  <a:pt x="6509643" y="600999"/>
                </a:lnTo>
                <a:cubicBezTo>
                  <a:pt x="6517006" y="593636"/>
                  <a:pt x="6527111" y="589016"/>
                  <a:pt x="6538083" y="589016"/>
                </a:cubicBezTo>
                <a:close/>
                <a:moveTo>
                  <a:pt x="6267829" y="589016"/>
                </a:moveTo>
                <a:cubicBezTo>
                  <a:pt x="6278800" y="589016"/>
                  <a:pt x="6288906" y="593636"/>
                  <a:pt x="6296268" y="600999"/>
                </a:cubicBezTo>
                <a:lnTo>
                  <a:pt x="6299975" y="609796"/>
                </a:lnTo>
                <a:lnTo>
                  <a:pt x="6235682" y="609796"/>
                </a:lnTo>
                <a:lnTo>
                  <a:pt x="6239388" y="600999"/>
                </a:lnTo>
                <a:cubicBezTo>
                  <a:pt x="6246751" y="593636"/>
                  <a:pt x="6256856" y="589016"/>
                  <a:pt x="6267829" y="589016"/>
                </a:cubicBezTo>
                <a:close/>
                <a:moveTo>
                  <a:pt x="5454755" y="589016"/>
                </a:moveTo>
                <a:cubicBezTo>
                  <a:pt x="5465727" y="589016"/>
                  <a:pt x="5475832" y="593636"/>
                  <a:pt x="5483195" y="600999"/>
                </a:cubicBezTo>
                <a:lnTo>
                  <a:pt x="5486901" y="609796"/>
                </a:lnTo>
                <a:lnTo>
                  <a:pt x="5422608" y="609796"/>
                </a:lnTo>
                <a:lnTo>
                  <a:pt x="5426314" y="600999"/>
                </a:lnTo>
                <a:cubicBezTo>
                  <a:pt x="5433677" y="593636"/>
                  <a:pt x="5443783" y="589016"/>
                  <a:pt x="5454755" y="589016"/>
                </a:cubicBezTo>
                <a:close/>
                <a:moveTo>
                  <a:pt x="5048218" y="589016"/>
                </a:moveTo>
                <a:cubicBezTo>
                  <a:pt x="5059190" y="589016"/>
                  <a:pt x="5069295" y="593636"/>
                  <a:pt x="5076658" y="600999"/>
                </a:cubicBezTo>
                <a:lnTo>
                  <a:pt x="5080364" y="609796"/>
                </a:lnTo>
                <a:lnTo>
                  <a:pt x="5016071" y="609796"/>
                </a:lnTo>
                <a:lnTo>
                  <a:pt x="5019778" y="600999"/>
                </a:lnTo>
                <a:cubicBezTo>
                  <a:pt x="5027140" y="593636"/>
                  <a:pt x="5037246" y="589016"/>
                  <a:pt x="5048218" y="589016"/>
                </a:cubicBezTo>
                <a:close/>
                <a:moveTo>
                  <a:pt x="4228215" y="589016"/>
                </a:moveTo>
                <a:cubicBezTo>
                  <a:pt x="4239765" y="589016"/>
                  <a:pt x="4249870" y="593636"/>
                  <a:pt x="4257088" y="600999"/>
                </a:cubicBezTo>
                <a:lnTo>
                  <a:pt x="4260661" y="609796"/>
                </a:lnTo>
                <a:lnTo>
                  <a:pt x="4196068" y="609796"/>
                </a:lnTo>
                <a:lnTo>
                  <a:pt x="4199775" y="600999"/>
                </a:lnTo>
                <a:cubicBezTo>
                  <a:pt x="4207137" y="593636"/>
                  <a:pt x="4217243" y="589016"/>
                  <a:pt x="4228215" y="589016"/>
                </a:cubicBezTo>
                <a:close/>
                <a:moveTo>
                  <a:pt x="3957961" y="589016"/>
                </a:moveTo>
                <a:cubicBezTo>
                  <a:pt x="3968932" y="589016"/>
                  <a:pt x="3979038" y="593636"/>
                  <a:pt x="3986400" y="600999"/>
                </a:cubicBezTo>
                <a:lnTo>
                  <a:pt x="3990107" y="609796"/>
                </a:lnTo>
                <a:lnTo>
                  <a:pt x="3925813" y="609796"/>
                </a:lnTo>
                <a:lnTo>
                  <a:pt x="3929520" y="600999"/>
                </a:lnTo>
                <a:cubicBezTo>
                  <a:pt x="3936882" y="593636"/>
                  <a:pt x="3946988" y="589016"/>
                  <a:pt x="3957961" y="589016"/>
                </a:cubicBezTo>
                <a:close/>
                <a:moveTo>
                  <a:pt x="1925276" y="589016"/>
                </a:moveTo>
                <a:cubicBezTo>
                  <a:pt x="1936826" y="589016"/>
                  <a:pt x="1946931" y="593636"/>
                  <a:pt x="1954149" y="600999"/>
                </a:cubicBezTo>
                <a:lnTo>
                  <a:pt x="1957722" y="609796"/>
                </a:lnTo>
                <a:lnTo>
                  <a:pt x="1893129" y="609796"/>
                </a:lnTo>
                <a:lnTo>
                  <a:pt x="1896835" y="600999"/>
                </a:lnTo>
                <a:cubicBezTo>
                  <a:pt x="1904198" y="593636"/>
                  <a:pt x="1914304" y="589016"/>
                  <a:pt x="1925276" y="589016"/>
                </a:cubicBezTo>
                <a:close/>
                <a:moveTo>
                  <a:pt x="1655022" y="589016"/>
                </a:moveTo>
                <a:cubicBezTo>
                  <a:pt x="1665993" y="589016"/>
                  <a:pt x="1676099" y="593636"/>
                  <a:pt x="1683461" y="600999"/>
                </a:cubicBezTo>
                <a:lnTo>
                  <a:pt x="1687168" y="609796"/>
                </a:lnTo>
                <a:lnTo>
                  <a:pt x="1622874" y="609796"/>
                </a:lnTo>
                <a:lnTo>
                  <a:pt x="1626581" y="600999"/>
                </a:lnTo>
                <a:cubicBezTo>
                  <a:pt x="1633944" y="593636"/>
                  <a:pt x="1644049" y="589016"/>
                  <a:pt x="1655022" y="589016"/>
                </a:cubicBezTo>
                <a:close/>
                <a:moveTo>
                  <a:pt x="841948" y="589016"/>
                </a:moveTo>
                <a:cubicBezTo>
                  <a:pt x="852919" y="589016"/>
                  <a:pt x="863025" y="593636"/>
                  <a:pt x="870387" y="600999"/>
                </a:cubicBezTo>
                <a:lnTo>
                  <a:pt x="874094" y="609796"/>
                </a:lnTo>
                <a:lnTo>
                  <a:pt x="809801" y="609796"/>
                </a:lnTo>
                <a:lnTo>
                  <a:pt x="813507" y="600999"/>
                </a:lnTo>
                <a:cubicBezTo>
                  <a:pt x="820870" y="593636"/>
                  <a:pt x="830976" y="589016"/>
                  <a:pt x="841948" y="589016"/>
                </a:cubicBezTo>
                <a:close/>
                <a:moveTo>
                  <a:pt x="435411" y="589016"/>
                </a:moveTo>
                <a:cubicBezTo>
                  <a:pt x="446383" y="589016"/>
                  <a:pt x="456488" y="593636"/>
                  <a:pt x="463851" y="600999"/>
                </a:cubicBezTo>
                <a:lnTo>
                  <a:pt x="467557" y="609796"/>
                </a:lnTo>
                <a:lnTo>
                  <a:pt x="403264" y="609796"/>
                </a:lnTo>
                <a:lnTo>
                  <a:pt x="406970" y="600999"/>
                </a:lnTo>
                <a:cubicBezTo>
                  <a:pt x="414333" y="593636"/>
                  <a:pt x="424439" y="589016"/>
                  <a:pt x="435411" y="589016"/>
                </a:cubicBezTo>
                <a:close/>
                <a:moveTo>
                  <a:pt x="8705894" y="577467"/>
                </a:moveTo>
                <a:cubicBezTo>
                  <a:pt x="8719754" y="577467"/>
                  <a:pt x="8732458" y="583242"/>
                  <a:pt x="8741697" y="592481"/>
                </a:cubicBezTo>
                <a:lnTo>
                  <a:pt x="8748958" y="609796"/>
                </a:lnTo>
                <a:lnTo>
                  <a:pt x="8662606" y="609796"/>
                </a:lnTo>
                <a:lnTo>
                  <a:pt x="8669658" y="592481"/>
                </a:lnTo>
                <a:cubicBezTo>
                  <a:pt x="8678753" y="583242"/>
                  <a:pt x="8691458" y="577467"/>
                  <a:pt x="8705894" y="577467"/>
                </a:cubicBezTo>
                <a:close/>
                <a:moveTo>
                  <a:pt x="6402956" y="577467"/>
                </a:moveTo>
                <a:cubicBezTo>
                  <a:pt x="6417393" y="577467"/>
                  <a:pt x="6430097" y="583242"/>
                  <a:pt x="6439192" y="592481"/>
                </a:cubicBezTo>
                <a:lnTo>
                  <a:pt x="6446243" y="609796"/>
                </a:lnTo>
                <a:lnTo>
                  <a:pt x="6359668" y="609796"/>
                </a:lnTo>
                <a:lnTo>
                  <a:pt x="6366720" y="592481"/>
                </a:lnTo>
                <a:cubicBezTo>
                  <a:pt x="6375815" y="583242"/>
                  <a:pt x="6388519" y="577467"/>
                  <a:pt x="6402956" y="577467"/>
                </a:cubicBezTo>
                <a:close/>
                <a:moveTo>
                  <a:pt x="5319627" y="577467"/>
                </a:moveTo>
                <a:cubicBezTo>
                  <a:pt x="5333487" y="577467"/>
                  <a:pt x="5346191" y="583242"/>
                  <a:pt x="5355430" y="592481"/>
                </a:cubicBezTo>
                <a:lnTo>
                  <a:pt x="5362691" y="609796"/>
                </a:lnTo>
                <a:lnTo>
                  <a:pt x="5276340" y="609796"/>
                </a:lnTo>
                <a:lnTo>
                  <a:pt x="5283392" y="592481"/>
                </a:lnTo>
                <a:cubicBezTo>
                  <a:pt x="5292487" y="583242"/>
                  <a:pt x="5305191" y="577467"/>
                  <a:pt x="5319627" y="577467"/>
                </a:cubicBezTo>
                <a:close/>
                <a:moveTo>
                  <a:pt x="5183345" y="577467"/>
                </a:moveTo>
                <a:cubicBezTo>
                  <a:pt x="5197782" y="577467"/>
                  <a:pt x="5210486" y="583242"/>
                  <a:pt x="5219581" y="592481"/>
                </a:cubicBezTo>
                <a:lnTo>
                  <a:pt x="5226633" y="609796"/>
                </a:lnTo>
                <a:lnTo>
                  <a:pt x="5140057" y="609796"/>
                </a:lnTo>
                <a:lnTo>
                  <a:pt x="5147109" y="592481"/>
                </a:lnTo>
                <a:cubicBezTo>
                  <a:pt x="5156204" y="583242"/>
                  <a:pt x="5168909" y="577467"/>
                  <a:pt x="5183345" y="577467"/>
                </a:cubicBezTo>
                <a:close/>
                <a:moveTo>
                  <a:pt x="4093087" y="577467"/>
                </a:moveTo>
                <a:cubicBezTo>
                  <a:pt x="4106946" y="577467"/>
                  <a:pt x="4119651" y="583242"/>
                  <a:pt x="4128890" y="592481"/>
                </a:cubicBezTo>
                <a:lnTo>
                  <a:pt x="4136151" y="609796"/>
                </a:lnTo>
                <a:lnTo>
                  <a:pt x="4049800" y="609796"/>
                </a:lnTo>
                <a:lnTo>
                  <a:pt x="4056851" y="592481"/>
                </a:lnTo>
                <a:cubicBezTo>
                  <a:pt x="4065946" y="583242"/>
                  <a:pt x="4078651" y="577467"/>
                  <a:pt x="4093087" y="577467"/>
                </a:cubicBezTo>
                <a:close/>
                <a:moveTo>
                  <a:pt x="1790148" y="577467"/>
                </a:moveTo>
                <a:cubicBezTo>
                  <a:pt x="1804007" y="577467"/>
                  <a:pt x="1816712" y="583242"/>
                  <a:pt x="1825951" y="592481"/>
                </a:cubicBezTo>
                <a:lnTo>
                  <a:pt x="1833212" y="609796"/>
                </a:lnTo>
                <a:lnTo>
                  <a:pt x="1746861" y="609796"/>
                </a:lnTo>
                <a:lnTo>
                  <a:pt x="1753912" y="592481"/>
                </a:lnTo>
                <a:cubicBezTo>
                  <a:pt x="1763008" y="583242"/>
                  <a:pt x="1775712" y="577467"/>
                  <a:pt x="1790148" y="577467"/>
                </a:cubicBezTo>
                <a:close/>
                <a:moveTo>
                  <a:pt x="706820" y="577467"/>
                </a:moveTo>
                <a:cubicBezTo>
                  <a:pt x="720679" y="577467"/>
                  <a:pt x="733383" y="583242"/>
                  <a:pt x="742623" y="592481"/>
                </a:cubicBezTo>
                <a:lnTo>
                  <a:pt x="749884" y="609796"/>
                </a:lnTo>
                <a:lnTo>
                  <a:pt x="663532" y="609796"/>
                </a:lnTo>
                <a:lnTo>
                  <a:pt x="670584" y="592481"/>
                </a:lnTo>
                <a:cubicBezTo>
                  <a:pt x="679679" y="583242"/>
                  <a:pt x="692384" y="577467"/>
                  <a:pt x="706820" y="577467"/>
                </a:cubicBezTo>
                <a:close/>
                <a:moveTo>
                  <a:pt x="570538" y="577467"/>
                </a:moveTo>
                <a:cubicBezTo>
                  <a:pt x="584975" y="577467"/>
                  <a:pt x="597679" y="583531"/>
                  <a:pt x="606774" y="593059"/>
                </a:cubicBezTo>
                <a:lnTo>
                  <a:pt x="613482" y="609796"/>
                </a:lnTo>
                <a:lnTo>
                  <a:pt x="527732" y="609796"/>
                </a:lnTo>
                <a:lnTo>
                  <a:pt x="534735" y="592626"/>
                </a:lnTo>
                <a:cubicBezTo>
                  <a:pt x="543974" y="583242"/>
                  <a:pt x="556678" y="577467"/>
                  <a:pt x="570538" y="577467"/>
                </a:cubicBezTo>
                <a:close/>
                <a:moveTo>
                  <a:pt x="7854708" y="464284"/>
                </a:moveTo>
                <a:cubicBezTo>
                  <a:pt x="7866258" y="464284"/>
                  <a:pt x="7875497" y="473523"/>
                  <a:pt x="7875497" y="485072"/>
                </a:cubicBezTo>
                <a:cubicBezTo>
                  <a:pt x="7875497" y="496622"/>
                  <a:pt x="7866258" y="505861"/>
                  <a:pt x="7854708" y="505861"/>
                </a:cubicBezTo>
                <a:cubicBezTo>
                  <a:pt x="7843159" y="505861"/>
                  <a:pt x="7833920" y="496622"/>
                  <a:pt x="7833920" y="485072"/>
                </a:cubicBezTo>
                <a:cubicBezTo>
                  <a:pt x="7833920" y="473523"/>
                  <a:pt x="7843159" y="464284"/>
                  <a:pt x="7854708" y="464284"/>
                </a:cubicBezTo>
                <a:close/>
                <a:moveTo>
                  <a:pt x="7714961" y="464284"/>
                </a:moveTo>
                <a:cubicBezTo>
                  <a:pt x="7726510" y="464284"/>
                  <a:pt x="7735750" y="473523"/>
                  <a:pt x="7735750" y="485072"/>
                </a:cubicBezTo>
                <a:cubicBezTo>
                  <a:pt x="7735750" y="496622"/>
                  <a:pt x="7726510" y="505861"/>
                  <a:pt x="7714961" y="505861"/>
                </a:cubicBezTo>
                <a:cubicBezTo>
                  <a:pt x="7703411" y="505861"/>
                  <a:pt x="7694172" y="496622"/>
                  <a:pt x="7694172" y="485072"/>
                </a:cubicBezTo>
                <a:cubicBezTo>
                  <a:pt x="7694172" y="473523"/>
                  <a:pt x="7703411" y="464284"/>
                  <a:pt x="7714961" y="464284"/>
                </a:cubicBezTo>
                <a:close/>
                <a:moveTo>
                  <a:pt x="7575214" y="464284"/>
                </a:moveTo>
                <a:cubicBezTo>
                  <a:pt x="7586764" y="464284"/>
                  <a:pt x="7596003" y="473523"/>
                  <a:pt x="7596003" y="485072"/>
                </a:cubicBezTo>
                <a:cubicBezTo>
                  <a:pt x="7596003" y="496622"/>
                  <a:pt x="7586764" y="505861"/>
                  <a:pt x="7575214" y="505861"/>
                </a:cubicBezTo>
                <a:cubicBezTo>
                  <a:pt x="7563665" y="505861"/>
                  <a:pt x="7554426" y="496622"/>
                  <a:pt x="7554426" y="485072"/>
                </a:cubicBezTo>
                <a:cubicBezTo>
                  <a:pt x="7554426" y="473523"/>
                  <a:pt x="7563665" y="464284"/>
                  <a:pt x="7575214" y="464284"/>
                </a:cubicBezTo>
                <a:close/>
                <a:moveTo>
                  <a:pt x="7435467" y="464284"/>
                </a:moveTo>
                <a:cubicBezTo>
                  <a:pt x="7447016" y="464284"/>
                  <a:pt x="7456256" y="473523"/>
                  <a:pt x="7456256" y="485072"/>
                </a:cubicBezTo>
                <a:cubicBezTo>
                  <a:pt x="7456256" y="496622"/>
                  <a:pt x="7447016" y="505861"/>
                  <a:pt x="7435467" y="505861"/>
                </a:cubicBezTo>
                <a:cubicBezTo>
                  <a:pt x="7423917" y="505861"/>
                  <a:pt x="7414678" y="496622"/>
                  <a:pt x="7414678" y="485072"/>
                </a:cubicBezTo>
                <a:cubicBezTo>
                  <a:pt x="7414678" y="473523"/>
                  <a:pt x="7423917" y="464284"/>
                  <a:pt x="7435467" y="464284"/>
                </a:cubicBezTo>
                <a:close/>
                <a:moveTo>
                  <a:pt x="7295720" y="464284"/>
                </a:moveTo>
                <a:cubicBezTo>
                  <a:pt x="7307270" y="464284"/>
                  <a:pt x="7316509" y="473523"/>
                  <a:pt x="7316509" y="485072"/>
                </a:cubicBezTo>
                <a:cubicBezTo>
                  <a:pt x="7316509" y="496622"/>
                  <a:pt x="7307270" y="505861"/>
                  <a:pt x="7295720" y="505861"/>
                </a:cubicBezTo>
                <a:cubicBezTo>
                  <a:pt x="7284171" y="505861"/>
                  <a:pt x="7274931" y="496622"/>
                  <a:pt x="7274931" y="485072"/>
                </a:cubicBezTo>
                <a:cubicBezTo>
                  <a:pt x="7274931" y="473523"/>
                  <a:pt x="7284171" y="464284"/>
                  <a:pt x="7295720" y="464284"/>
                </a:cubicBezTo>
                <a:close/>
                <a:moveTo>
                  <a:pt x="7155973" y="464284"/>
                </a:moveTo>
                <a:cubicBezTo>
                  <a:pt x="7167522" y="464284"/>
                  <a:pt x="7176761" y="473523"/>
                  <a:pt x="7176761" y="485072"/>
                </a:cubicBezTo>
                <a:cubicBezTo>
                  <a:pt x="7176761" y="496622"/>
                  <a:pt x="7167522" y="505861"/>
                  <a:pt x="7155973" y="505861"/>
                </a:cubicBezTo>
                <a:cubicBezTo>
                  <a:pt x="7144423" y="505861"/>
                  <a:pt x="7135184" y="496622"/>
                  <a:pt x="7135184" y="485072"/>
                </a:cubicBezTo>
                <a:cubicBezTo>
                  <a:pt x="7135184" y="473523"/>
                  <a:pt x="7144423" y="464284"/>
                  <a:pt x="7155973" y="464284"/>
                </a:cubicBezTo>
                <a:close/>
                <a:moveTo>
                  <a:pt x="7016226" y="464284"/>
                </a:moveTo>
                <a:cubicBezTo>
                  <a:pt x="7027776" y="464284"/>
                  <a:pt x="7037015" y="473523"/>
                  <a:pt x="7037015" y="485072"/>
                </a:cubicBezTo>
                <a:cubicBezTo>
                  <a:pt x="7037015" y="496622"/>
                  <a:pt x="7027776" y="505861"/>
                  <a:pt x="7016226" y="505861"/>
                </a:cubicBezTo>
                <a:cubicBezTo>
                  <a:pt x="7004677" y="505861"/>
                  <a:pt x="6995437" y="496622"/>
                  <a:pt x="6995437" y="485072"/>
                </a:cubicBezTo>
                <a:cubicBezTo>
                  <a:pt x="6995437" y="473523"/>
                  <a:pt x="7004677" y="464284"/>
                  <a:pt x="7016226" y="464284"/>
                </a:cubicBezTo>
                <a:close/>
                <a:moveTo>
                  <a:pt x="6877634" y="464284"/>
                </a:moveTo>
                <a:cubicBezTo>
                  <a:pt x="6888028" y="464284"/>
                  <a:pt x="6898423" y="473523"/>
                  <a:pt x="6898423" y="485072"/>
                </a:cubicBezTo>
                <a:cubicBezTo>
                  <a:pt x="6898423" y="496622"/>
                  <a:pt x="6889183" y="505861"/>
                  <a:pt x="6877634" y="505861"/>
                </a:cubicBezTo>
                <a:cubicBezTo>
                  <a:pt x="6866085" y="505861"/>
                  <a:pt x="6856845" y="496622"/>
                  <a:pt x="6856845" y="485072"/>
                </a:cubicBezTo>
                <a:cubicBezTo>
                  <a:pt x="6856845" y="473523"/>
                  <a:pt x="6866085" y="464284"/>
                  <a:pt x="6877634" y="464284"/>
                </a:cubicBezTo>
                <a:close/>
                <a:moveTo>
                  <a:pt x="6039152" y="464284"/>
                </a:moveTo>
                <a:cubicBezTo>
                  <a:pt x="6050701" y="464284"/>
                  <a:pt x="6059941" y="473523"/>
                  <a:pt x="6059941" y="485072"/>
                </a:cubicBezTo>
                <a:cubicBezTo>
                  <a:pt x="6059941" y="496622"/>
                  <a:pt x="6050701" y="505861"/>
                  <a:pt x="6039152" y="505861"/>
                </a:cubicBezTo>
                <a:cubicBezTo>
                  <a:pt x="6027603" y="505861"/>
                  <a:pt x="6018363" y="496622"/>
                  <a:pt x="6018363" y="485072"/>
                </a:cubicBezTo>
                <a:cubicBezTo>
                  <a:pt x="6018363" y="473523"/>
                  <a:pt x="6027603" y="464284"/>
                  <a:pt x="6039152" y="464284"/>
                </a:cubicBezTo>
                <a:close/>
                <a:moveTo>
                  <a:pt x="5899404" y="464284"/>
                </a:moveTo>
                <a:cubicBezTo>
                  <a:pt x="5910954" y="464284"/>
                  <a:pt x="5920193" y="473523"/>
                  <a:pt x="5920193" y="485072"/>
                </a:cubicBezTo>
                <a:cubicBezTo>
                  <a:pt x="5920193" y="496622"/>
                  <a:pt x="5910954" y="505861"/>
                  <a:pt x="5899404" y="505861"/>
                </a:cubicBezTo>
                <a:cubicBezTo>
                  <a:pt x="5887855" y="505861"/>
                  <a:pt x="5878615" y="496622"/>
                  <a:pt x="5878615" y="485072"/>
                </a:cubicBezTo>
                <a:cubicBezTo>
                  <a:pt x="5878615" y="473523"/>
                  <a:pt x="5887855" y="464284"/>
                  <a:pt x="5899404" y="464284"/>
                </a:cubicBezTo>
                <a:close/>
                <a:moveTo>
                  <a:pt x="5759658" y="464284"/>
                </a:moveTo>
                <a:cubicBezTo>
                  <a:pt x="5771207" y="464284"/>
                  <a:pt x="5780447" y="473523"/>
                  <a:pt x="5780447" y="485072"/>
                </a:cubicBezTo>
                <a:cubicBezTo>
                  <a:pt x="5780447" y="496622"/>
                  <a:pt x="5771207" y="505861"/>
                  <a:pt x="5759658" y="505861"/>
                </a:cubicBezTo>
                <a:cubicBezTo>
                  <a:pt x="5748108" y="505861"/>
                  <a:pt x="5738869" y="496622"/>
                  <a:pt x="5738869" y="485072"/>
                </a:cubicBezTo>
                <a:cubicBezTo>
                  <a:pt x="5738869" y="473523"/>
                  <a:pt x="5748108" y="464284"/>
                  <a:pt x="5759658" y="464284"/>
                </a:cubicBezTo>
                <a:close/>
                <a:moveTo>
                  <a:pt x="3241901" y="464284"/>
                </a:moveTo>
                <a:cubicBezTo>
                  <a:pt x="3253451" y="464284"/>
                  <a:pt x="3262690" y="473523"/>
                  <a:pt x="3262690" y="485072"/>
                </a:cubicBezTo>
                <a:cubicBezTo>
                  <a:pt x="3262690" y="496622"/>
                  <a:pt x="3253451" y="505861"/>
                  <a:pt x="3241901" y="505861"/>
                </a:cubicBezTo>
                <a:cubicBezTo>
                  <a:pt x="3230352" y="505861"/>
                  <a:pt x="3221113" y="496622"/>
                  <a:pt x="3221113" y="485072"/>
                </a:cubicBezTo>
                <a:cubicBezTo>
                  <a:pt x="3221113" y="473523"/>
                  <a:pt x="3230352" y="464284"/>
                  <a:pt x="3241901" y="464284"/>
                </a:cubicBezTo>
                <a:close/>
                <a:moveTo>
                  <a:pt x="3102153" y="464284"/>
                </a:moveTo>
                <a:cubicBezTo>
                  <a:pt x="3113703" y="464284"/>
                  <a:pt x="3122942" y="473523"/>
                  <a:pt x="3122942" y="485072"/>
                </a:cubicBezTo>
                <a:cubicBezTo>
                  <a:pt x="3122942" y="496622"/>
                  <a:pt x="3113703" y="505861"/>
                  <a:pt x="3102153" y="505861"/>
                </a:cubicBezTo>
                <a:cubicBezTo>
                  <a:pt x="3090604" y="505861"/>
                  <a:pt x="3081365" y="496622"/>
                  <a:pt x="3081365" y="485072"/>
                </a:cubicBezTo>
                <a:cubicBezTo>
                  <a:pt x="3081365" y="473523"/>
                  <a:pt x="3090604" y="464284"/>
                  <a:pt x="3102153" y="464284"/>
                </a:cubicBezTo>
                <a:close/>
                <a:moveTo>
                  <a:pt x="2962407" y="464284"/>
                </a:moveTo>
                <a:cubicBezTo>
                  <a:pt x="2973957" y="464284"/>
                  <a:pt x="2983196" y="473523"/>
                  <a:pt x="2983196" y="485072"/>
                </a:cubicBezTo>
                <a:cubicBezTo>
                  <a:pt x="2983196" y="496622"/>
                  <a:pt x="2973957" y="505861"/>
                  <a:pt x="2962407" y="505861"/>
                </a:cubicBezTo>
                <a:cubicBezTo>
                  <a:pt x="2950858" y="505861"/>
                  <a:pt x="2941618" y="496622"/>
                  <a:pt x="2941618" y="485072"/>
                </a:cubicBezTo>
                <a:cubicBezTo>
                  <a:pt x="2941618" y="473523"/>
                  <a:pt x="2950858" y="464284"/>
                  <a:pt x="2962407" y="464284"/>
                </a:cubicBezTo>
                <a:close/>
                <a:moveTo>
                  <a:pt x="2822659" y="464284"/>
                </a:moveTo>
                <a:cubicBezTo>
                  <a:pt x="2834209" y="464284"/>
                  <a:pt x="2843448" y="473523"/>
                  <a:pt x="2843448" y="485072"/>
                </a:cubicBezTo>
                <a:cubicBezTo>
                  <a:pt x="2843448" y="496622"/>
                  <a:pt x="2834209" y="505861"/>
                  <a:pt x="2822659" y="505861"/>
                </a:cubicBezTo>
                <a:cubicBezTo>
                  <a:pt x="2811110" y="505861"/>
                  <a:pt x="2801871" y="496622"/>
                  <a:pt x="2801871" y="485072"/>
                </a:cubicBezTo>
                <a:cubicBezTo>
                  <a:pt x="2801871" y="473523"/>
                  <a:pt x="2811110" y="464284"/>
                  <a:pt x="2822659" y="464284"/>
                </a:cubicBezTo>
                <a:close/>
                <a:moveTo>
                  <a:pt x="2682913" y="464284"/>
                </a:moveTo>
                <a:cubicBezTo>
                  <a:pt x="2694463" y="464284"/>
                  <a:pt x="2703702" y="473523"/>
                  <a:pt x="2703702" y="485072"/>
                </a:cubicBezTo>
                <a:cubicBezTo>
                  <a:pt x="2703702" y="496622"/>
                  <a:pt x="2694463" y="505861"/>
                  <a:pt x="2682913" y="505861"/>
                </a:cubicBezTo>
                <a:cubicBezTo>
                  <a:pt x="2671364" y="505861"/>
                  <a:pt x="2662124" y="496622"/>
                  <a:pt x="2662124" y="485072"/>
                </a:cubicBezTo>
                <a:cubicBezTo>
                  <a:pt x="2662124" y="473523"/>
                  <a:pt x="2671364" y="464284"/>
                  <a:pt x="2682913" y="464284"/>
                </a:cubicBezTo>
                <a:close/>
                <a:moveTo>
                  <a:pt x="2543166" y="464284"/>
                </a:moveTo>
                <a:cubicBezTo>
                  <a:pt x="2554715" y="464284"/>
                  <a:pt x="2563954" y="473523"/>
                  <a:pt x="2563954" y="485072"/>
                </a:cubicBezTo>
                <a:cubicBezTo>
                  <a:pt x="2563954" y="496622"/>
                  <a:pt x="2554715" y="505861"/>
                  <a:pt x="2543166" y="505861"/>
                </a:cubicBezTo>
                <a:cubicBezTo>
                  <a:pt x="2531616" y="505861"/>
                  <a:pt x="2522377" y="496622"/>
                  <a:pt x="2522377" y="485072"/>
                </a:cubicBezTo>
                <a:cubicBezTo>
                  <a:pt x="2522377" y="473523"/>
                  <a:pt x="2531616" y="464284"/>
                  <a:pt x="2543166" y="464284"/>
                </a:cubicBezTo>
                <a:close/>
                <a:moveTo>
                  <a:pt x="2403419" y="464284"/>
                </a:moveTo>
                <a:cubicBezTo>
                  <a:pt x="2414968" y="464284"/>
                  <a:pt x="2424208" y="473523"/>
                  <a:pt x="2424208" y="485072"/>
                </a:cubicBezTo>
                <a:cubicBezTo>
                  <a:pt x="2424208" y="496622"/>
                  <a:pt x="2414968" y="505861"/>
                  <a:pt x="2403419" y="505861"/>
                </a:cubicBezTo>
                <a:cubicBezTo>
                  <a:pt x="2391870" y="505861"/>
                  <a:pt x="2382630" y="496622"/>
                  <a:pt x="2382630" y="485072"/>
                </a:cubicBezTo>
                <a:cubicBezTo>
                  <a:pt x="2382630" y="473523"/>
                  <a:pt x="2391870" y="464284"/>
                  <a:pt x="2403419" y="464284"/>
                </a:cubicBezTo>
                <a:close/>
                <a:moveTo>
                  <a:pt x="2263671" y="464284"/>
                </a:moveTo>
                <a:cubicBezTo>
                  <a:pt x="2275221" y="464284"/>
                  <a:pt x="2284460" y="473523"/>
                  <a:pt x="2284460" y="485072"/>
                </a:cubicBezTo>
                <a:cubicBezTo>
                  <a:pt x="2284460" y="496622"/>
                  <a:pt x="2275221" y="505861"/>
                  <a:pt x="2263671" y="505861"/>
                </a:cubicBezTo>
                <a:cubicBezTo>
                  <a:pt x="2252122" y="505861"/>
                  <a:pt x="2242883" y="496622"/>
                  <a:pt x="2242883" y="485072"/>
                </a:cubicBezTo>
                <a:cubicBezTo>
                  <a:pt x="2242883" y="473523"/>
                  <a:pt x="2252122" y="464284"/>
                  <a:pt x="2263671" y="464284"/>
                </a:cubicBezTo>
                <a:close/>
                <a:moveTo>
                  <a:pt x="1426345" y="464284"/>
                </a:moveTo>
                <a:cubicBezTo>
                  <a:pt x="1437894" y="464284"/>
                  <a:pt x="1447133" y="473523"/>
                  <a:pt x="1447133" y="485072"/>
                </a:cubicBezTo>
                <a:cubicBezTo>
                  <a:pt x="1447133" y="496622"/>
                  <a:pt x="1437894" y="505861"/>
                  <a:pt x="1426345" y="505861"/>
                </a:cubicBezTo>
                <a:cubicBezTo>
                  <a:pt x="1414795" y="505861"/>
                  <a:pt x="1405556" y="496622"/>
                  <a:pt x="1405556" y="485072"/>
                </a:cubicBezTo>
                <a:cubicBezTo>
                  <a:pt x="1405556" y="473523"/>
                  <a:pt x="1414795" y="464284"/>
                  <a:pt x="1426345" y="464284"/>
                </a:cubicBezTo>
                <a:close/>
                <a:moveTo>
                  <a:pt x="1286597" y="464284"/>
                </a:moveTo>
                <a:cubicBezTo>
                  <a:pt x="1298146" y="464284"/>
                  <a:pt x="1307386" y="473523"/>
                  <a:pt x="1307386" y="485072"/>
                </a:cubicBezTo>
                <a:cubicBezTo>
                  <a:pt x="1307386" y="496622"/>
                  <a:pt x="1298146" y="505861"/>
                  <a:pt x="1286597" y="505861"/>
                </a:cubicBezTo>
                <a:cubicBezTo>
                  <a:pt x="1275048" y="505861"/>
                  <a:pt x="1265808" y="496622"/>
                  <a:pt x="1265808" y="485072"/>
                </a:cubicBezTo>
                <a:cubicBezTo>
                  <a:pt x="1265808" y="473523"/>
                  <a:pt x="1275048" y="464284"/>
                  <a:pt x="1286597" y="464284"/>
                </a:cubicBezTo>
                <a:close/>
                <a:moveTo>
                  <a:pt x="1146850" y="464284"/>
                </a:moveTo>
                <a:cubicBezTo>
                  <a:pt x="1158400" y="464284"/>
                  <a:pt x="1167639" y="473523"/>
                  <a:pt x="1167639" y="485072"/>
                </a:cubicBezTo>
                <a:cubicBezTo>
                  <a:pt x="1167639" y="496622"/>
                  <a:pt x="1158400" y="505861"/>
                  <a:pt x="1146850" y="505861"/>
                </a:cubicBezTo>
                <a:cubicBezTo>
                  <a:pt x="1135301" y="505861"/>
                  <a:pt x="1126062" y="496622"/>
                  <a:pt x="1126062" y="485072"/>
                </a:cubicBezTo>
                <a:cubicBezTo>
                  <a:pt x="1126062" y="473523"/>
                  <a:pt x="1135301" y="464284"/>
                  <a:pt x="1146850" y="464284"/>
                </a:cubicBezTo>
                <a:close/>
                <a:moveTo>
                  <a:pt x="9112431" y="461974"/>
                </a:moveTo>
                <a:cubicBezTo>
                  <a:pt x="9125136" y="461974"/>
                  <a:pt x="9135530" y="472369"/>
                  <a:pt x="9135530" y="485072"/>
                </a:cubicBezTo>
                <a:cubicBezTo>
                  <a:pt x="9135530" y="497777"/>
                  <a:pt x="9125136" y="508171"/>
                  <a:pt x="9112431" y="508171"/>
                </a:cubicBezTo>
                <a:cubicBezTo>
                  <a:pt x="9099727" y="508171"/>
                  <a:pt x="9089332" y="497777"/>
                  <a:pt x="9089332" y="485072"/>
                </a:cubicBezTo>
                <a:cubicBezTo>
                  <a:pt x="9089332" y="472369"/>
                  <a:pt x="9099727" y="461974"/>
                  <a:pt x="9112431" y="461974"/>
                </a:cubicBezTo>
                <a:close/>
                <a:moveTo>
                  <a:pt x="7994455" y="461974"/>
                </a:moveTo>
                <a:cubicBezTo>
                  <a:pt x="8007160" y="461974"/>
                  <a:pt x="8017554" y="472369"/>
                  <a:pt x="8017554" y="485072"/>
                </a:cubicBezTo>
                <a:cubicBezTo>
                  <a:pt x="8017554" y="497777"/>
                  <a:pt x="8007160" y="508171"/>
                  <a:pt x="7994455" y="508171"/>
                </a:cubicBezTo>
                <a:cubicBezTo>
                  <a:pt x="7981751" y="508171"/>
                  <a:pt x="7971356" y="497777"/>
                  <a:pt x="7971356" y="485072"/>
                </a:cubicBezTo>
                <a:cubicBezTo>
                  <a:pt x="7971356" y="472369"/>
                  <a:pt x="7981751" y="461974"/>
                  <a:pt x="7994455" y="461974"/>
                </a:cubicBezTo>
                <a:close/>
                <a:moveTo>
                  <a:pt x="6737886" y="461974"/>
                </a:moveTo>
                <a:cubicBezTo>
                  <a:pt x="6750591" y="461974"/>
                  <a:pt x="6760985" y="472369"/>
                  <a:pt x="6760985" y="485072"/>
                </a:cubicBezTo>
                <a:cubicBezTo>
                  <a:pt x="6760985" y="497777"/>
                  <a:pt x="6750591" y="508171"/>
                  <a:pt x="6737886" y="508171"/>
                </a:cubicBezTo>
                <a:cubicBezTo>
                  <a:pt x="6725183" y="508171"/>
                  <a:pt x="6714788" y="497777"/>
                  <a:pt x="6714788" y="485072"/>
                </a:cubicBezTo>
                <a:cubicBezTo>
                  <a:pt x="6714788" y="472369"/>
                  <a:pt x="6725183" y="461974"/>
                  <a:pt x="6737886" y="461974"/>
                </a:cubicBezTo>
                <a:close/>
                <a:moveTo>
                  <a:pt x="5619910" y="461974"/>
                </a:moveTo>
                <a:cubicBezTo>
                  <a:pt x="5632615" y="461974"/>
                  <a:pt x="5643009" y="472369"/>
                  <a:pt x="5643009" y="485072"/>
                </a:cubicBezTo>
                <a:cubicBezTo>
                  <a:pt x="5643009" y="497777"/>
                  <a:pt x="5632615" y="508171"/>
                  <a:pt x="5619910" y="508171"/>
                </a:cubicBezTo>
                <a:cubicBezTo>
                  <a:pt x="5607206" y="508171"/>
                  <a:pt x="5596811" y="497777"/>
                  <a:pt x="5596811" y="485072"/>
                </a:cubicBezTo>
                <a:cubicBezTo>
                  <a:pt x="5596811" y="472369"/>
                  <a:pt x="5607206" y="461974"/>
                  <a:pt x="5619910" y="461974"/>
                </a:cubicBezTo>
                <a:close/>
                <a:moveTo>
                  <a:pt x="4499624" y="461974"/>
                </a:moveTo>
                <a:cubicBezTo>
                  <a:pt x="4512329" y="461974"/>
                  <a:pt x="4522723" y="472369"/>
                  <a:pt x="4522723" y="485072"/>
                </a:cubicBezTo>
                <a:cubicBezTo>
                  <a:pt x="4522723" y="497777"/>
                  <a:pt x="4512329" y="508171"/>
                  <a:pt x="4499624" y="508171"/>
                </a:cubicBezTo>
                <a:cubicBezTo>
                  <a:pt x="4486920" y="508171"/>
                  <a:pt x="4476525" y="497777"/>
                  <a:pt x="4476525" y="485072"/>
                </a:cubicBezTo>
                <a:cubicBezTo>
                  <a:pt x="4476525" y="472369"/>
                  <a:pt x="4486920" y="461974"/>
                  <a:pt x="4499624" y="461974"/>
                </a:cubicBezTo>
                <a:close/>
                <a:moveTo>
                  <a:pt x="3381648" y="461974"/>
                </a:moveTo>
                <a:cubicBezTo>
                  <a:pt x="3394352" y="461974"/>
                  <a:pt x="3404746" y="472369"/>
                  <a:pt x="3404746" y="485072"/>
                </a:cubicBezTo>
                <a:cubicBezTo>
                  <a:pt x="3404746" y="497777"/>
                  <a:pt x="3394352" y="508171"/>
                  <a:pt x="3381648" y="508171"/>
                </a:cubicBezTo>
                <a:cubicBezTo>
                  <a:pt x="3368944" y="508171"/>
                  <a:pt x="3358549" y="497777"/>
                  <a:pt x="3358549" y="485072"/>
                </a:cubicBezTo>
                <a:cubicBezTo>
                  <a:pt x="3358549" y="472369"/>
                  <a:pt x="3368944" y="461974"/>
                  <a:pt x="3381648" y="461974"/>
                </a:cubicBezTo>
                <a:close/>
                <a:moveTo>
                  <a:pt x="2125079" y="461974"/>
                </a:moveTo>
                <a:cubicBezTo>
                  <a:pt x="2137784" y="461974"/>
                  <a:pt x="2148178" y="472369"/>
                  <a:pt x="2148178" y="485072"/>
                </a:cubicBezTo>
                <a:cubicBezTo>
                  <a:pt x="2148178" y="497777"/>
                  <a:pt x="2137784" y="508171"/>
                  <a:pt x="2125079" y="508171"/>
                </a:cubicBezTo>
                <a:cubicBezTo>
                  <a:pt x="2112376" y="508171"/>
                  <a:pt x="2101981" y="497777"/>
                  <a:pt x="2101981" y="485072"/>
                </a:cubicBezTo>
                <a:cubicBezTo>
                  <a:pt x="2101981" y="472369"/>
                  <a:pt x="2112376" y="461974"/>
                  <a:pt x="2125079" y="461974"/>
                </a:cubicBezTo>
                <a:close/>
                <a:moveTo>
                  <a:pt x="1007103" y="461974"/>
                </a:moveTo>
                <a:cubicBezTo>
                  <a:pt x="1019808" y="461974"/>
                  <a:pt x="1030201" y="472369"/>
                  <a:pt x="1030201" y="485072"/>
                </a:cubicBezTo>
                <a:cubicBezTo>
                  <a:pt x="1030201" y="497777"/>
                  <a:pt x="1019808" y="508171"/>
                  <a:pt x="1007103" y="508171"/>
                </a:cubicBezTo>
                <a:cubicBezTo>
                  <a:pt x="994399" y="508171"/>
                  <a:pt x="984004" y="497777"/>
                  <a:pt x="984004" y="485072"/>
                </a:cubicBezTo>
                <a:cubicBezTo>
                  <a:pt x="984004" y="472369"/>
                  <a:pt x="994399" y="461974"/>
                  <a:pt x="1007103" y="461974"/>
                </a:cubicBezTo>
                <a:close/>
                <a:moveTo>
                  <a:pt x="8972685" y="456200"/>
                </a:moveTo>
                <a:cubicBezTo>
                  <a:pt x="8988854" y="456200"/>
                  <a:pt x="9001557" y="468903"/>
                  <a:pt x="9001557" y="485072"/>
                </a:cubicBezTo>
                <a:cubicBezTo>
                  <a:pt x="9001557" y="501241"/>
                  <a:pt x="8988854" y="513946"/>
                  <a:pt x="8972685" y="513946"/>
                </a:cubicBezTo>
                <a:cubicBezTo>
                  <a:pt x="8956515" y="513946"/>
                  <a:pt x="8943811" y="501241"/>
                  <a:pt x="8943811" y="485072"/>
                </a:cubicBezTo>
                <a:cubicBezTo>
                  <a:pt x="8943811" y="468903"/>
                  <a:pt x="8956515" y="456200"/>
                  <a:pt x="8972685" y="456200"/>
                </a:cubicBezTo>
                <a:close/>
                <a:moveTo>
                  <a:pt x="8134203" y="456200"/>
                </a:moveTo>
                <a:cubicBezTo>
                  <a:pt x="8150372" y="456200"/>
                  <a:pt x="8163075" y="468903"/>
                  <a:pt x="8163075" y="485072"/>
                </a:cubicBezTo>
                <a:cubicBezTo>
                  <a:pt x="8163075" y="501241"/>
                  <a:pt x="8150372" y="513946"/>
                  <a:pt x="8134203" y="513946"/>
                </a:cubicBezTo>
                <a:cubicBezTo>
                  <a:pt x="8118033" y="513946"/>
                  <a:pt x="8105329" y="501241"/>
                  <a:pt x="8105329" y="485072"/>
                </a:cubicBezTo>
                <a:cubicBezTo>
                  <a:pt x="8105329" y="468903"/>
                  <a:pt x="8118033" y="456200"/>
                  <a:pt x="8134203" y="456200"/>
                </a:cubicBezTo>
                <a:close/>
                <a:moveTo>
                  <a:pt x="6598140" y="456200"/>
                </a:moveTo>
                <a:cubicBezTo>
                  <a:pt x="6613154" y="456200"/>
                  <a:pt x="6627013" y="468903"/>
                  <a:pt x="6627013" y="485072"/>
                </a:cubicBezTo>
                <a:cubicBezTo>
                  <a:pt x="6627013" y="501241"/>
                  <a:pt x="6614309" y="513946"/>
                  <a:pt x="6598140" y="513946"/>
                </a:cubicBezTo>
                <a:cubicBezTo>
                  <a:pt x="6581971" y="513946"/>
                  <a:pt x="6569266" y="501241"/>
                  <a:pt x="6569266" y="485072"/>
                </a:cubicBezTo>
                <a:cubicBezTo>
                  <a:pt x="6569266" y="468903"/>
                  <a:pt x="6581971" y="456200"/>
                  <a:pt x="6598140" y="456200"/>
                </a:cubicBezTo>
                <a:close/>
                <a:moveTo>
                  <a:pt x="5480164" y="456200"/>
                </a:moveTo>
                <a:cubicBezTo>
                  <a:pt x="5496333" y="456200"/>
                  <a:pt x="5509036" y="468903"/>
                  <a:pt x="5509036" y="485072"/>
                </a:cubicBezTo>
                <a:cubicBezTo>
                  <a:pt x="5509036" y="501241"/>
                  <a:pt x="5496333" y="513946"/>
                  <a:pt x="5480164" y="513946"/>
                </a:cubicBezTo>
                <a:cubicBezTo>
                  <a:pt x="5463995" y="513946"/>
                  <a:pt x="5451290" y="501241"/>
                  <a:pt x="5451290" y="485072"/>
                </a:cubicBezTo>
                <a:cubicBezTo>
                  <a:pt x="5451290" y="468903"/>
                  <a:pt x="5463995" y="456200"/>
                  <a:pt x="5480164" y="456200"/>
                </a:cubicBezTo>
                <a:close/>
                <a:moveTo>
                  <a:pt x="4641681" y="456200"/>
                </a:moveTo>
                <a:cubicBezTo>
                  <a:pt x="4657851" y="456200"/>
                  <a:pt x="4670554" y="468903"/>
                  <a:pt x="4670554" y="485072"/>
                </a:cubicBezTo>
                <a:cubicBezTo>
                  <a:pt x="4670554" y="501241"/>
                  <a:pt x="4657851" y="513946"/>
                  <a:pt x="4641681" y="513946"/>
                </a:cubicBezTo>
                <a:cubicBezTo>
                  <a:pt x="4625512" y="513946"/>
                  <a:pt x="4612808" y="501241"/>
                  <a:pt x="4612808" y="485072"/>
                </a:cubicBezTo>
                <a:cubicBezTo>
                  <a:pt x="4612808" y="468903"/>
                  <a:pt x="4625512" y="456200"/>
                  <a:pt x="4641681" y="456200"/>
                </a:cubicBezTo>
                <a:close/>
                <a:moveTo>
                  <a:pt x="4359878" y="456200"/>
                </a:moveTo>
                <a:cubicBezTo>
                  <a:pt x="4376047" y="456200"/>
                  <a:pt x="4388750" y="468903"/>
                  <a:pt x="4388750" y="485072"/>
                </a:cubicBezTo>
                <a:cubicBezTo>
                  <a:pt x="4388750" y="501241"/>
                  <a:pt x="4376047" y="513946"/>
                  <a:pt x="4359878" y="513946"/>
                </a:cubicBezTo>
                <a:cubicBezTo>
                  <a:pt x="4343708" y="513946"/>
                  <a:pt x="4331004" y="501241"/>
                  <a:pt x="4331004" y="485072"/>
                </a:cubicBezTo>
                <a:cubicBezTo>
                  <a:pt x="4331004" y="468903"/>
                  <a:pt x="4343708" y="456200"/>
                  <a:pt x="4359878" y="456200"/>
                </a:cubicBezTo>
                <a:close/>
                <a:moveTo>
                  <a:pt x="3521395" y="456200"/>
                </a:moveTo>
                <a:cubicBezTo>
                  <a:pt x="3537564" y="456200"/>
                  <a:pt x="3550268" y="468903"/>
                  <a:pt x="3550268" y="485072"/>
                </a:cubicBezTo>
                <a:cubicBezTo>
                  <a:pt x="3550268" y="501241"/>
                  <a:pt x="3537564" y="513946"/>
                  <a:pt x="3521395" y="513946"/>
                </a:cubicBezTo>
                <a:cubicBezTo>
                  <a:pt x="3505226" y="513946"/>
                  <a:pt x="3492521" y="501241"/>
                  <a:pt x="3492521" y="485072"/>
                </a:cubicBezTo>
                <a:cubicBezTo>
                  <a:pt x="3492521" y="468903"/>
                  <a:pt x="3505226" y="456200"/>
                  <a:pt x="3521395" y="456200"/>
                </a:cubicBezTo>
                <a:close/>
                <a:moveTo>
                  <a:pt x="1985333" y="456200"/>
                </a:moveTo>
                <a:cubicBezTo>
                  <a:pt x="2000346" y="456200"/>
                  <a:pt x="2014205" y="468903"/>
                  <a:pt x="2014205" y="485072"/>
                </a:cubicBezTo>
                <a:cubicBezTo>
                  <a:pt x="2014205" y="501241"/>
                  <a:pt x="2001502" y="513946"/>
                  <a:pt x="1985333" y="513946"/>
                </a:cubicBezTo>
                <a:cubicBezTo>
                  <a:pt x="1969164" y="513946"/>
                  <a:pt x="1956459" y="501241"/>
                  <a:pt x="1956459" y="485072"/>
                </a:cubicBezTo>
                <a:cubicBezTo>
                  <a:pt x="1956459" y="468903"/>
                  <a:pt x="1969164" y="456200"/>
                  <a:pt x="1985333" y="456200"/>
                </a:cubicBezTo>
                <a:close/>
                <a:moveTo>
                  <a:pt x="867356" y="456200"/>
                </a:moveTo>
                <a:cubicBezTo>
                  <a:pt x="883525" y="456200"/>
                  <a:pt x="896229" y="468903"/>
                  <a:pt x="896229" y="485072"/>
                </a:cubicBezTo>
                <a:cubicBezTo>
                  <a:pt x="896229" y="501241"/>
                  <a:pt x="883525" y="513946"/>
                  <a:pt x="867356" y="513946"/>
                </a:cubicBezTo>
                <a:cubicBezTo>
                  <a:pt x="851187" y="513946"/>
                  <a:pt x="838482" y="501241"/>
                  <a:pt x="838482" y="485072"/>
                </a:cubicBezTo>
                <a:cubicBezTo>
                  <a:pt x="838482" y="468903"/>
                  <a:pt x="851187" y="456200"/>
                  <a:pt x="867356" y="456200"/>
                </a:cubicBezTo>
                <a:close/>
                <a:moveTo>
                  <a:pt x="28874" y="456200"/>
                </a:moveTo>
                <a:cubicBezTo>
                  <a:pt x="45043" y="456200"/>
                  <a:pt x="57747" y="468903"/>
                  <a:pt x="57747" y="485072"/>
                </a:cubicBezTo>
                <a:cubicBezTo>
                  <a:pt x="57747" y="501241"/>
                  <a:pt x="45043" y="513946"/>
                  <a:pt x="28874" y="513946"/>
                </a:cubicBezTo>
                <a:cubicBezTo>
                  <a:pt x="12705" y="513946"/>
                  <a:pt x="0" y="501241"/>
                  <a:pt x="0" y="485072"/>
                </a:cubicBezTo>
                <a:cubicBezTo>
                  <a:pt x="0" y="468903"/>
                  <a:pt x="12705" y="456200"/>
                  <a:pt x="28874" y="456200"/>
                </a:cubicBezTo>
                <a:close/>
                <a:moveTo>
                  <a:pt x="8832937" y="449270"/>
                </a:moveTo>
                <a:cubicBezTo>
                  <a:pt x="8852571" y="449270"/>
                  <a:pt x="8867585" y="465439"/>
                  <a:pt x="8867585" y="483918"/>
                </a:cubicBezTo>
                <a:cubicBezTo>
                  <a:pt x="8867585" y="502397"/>
                  <a:pt x="8852571" y="518566"/>
                  <a:pt x="8832937" y="518566"/>
                </a:cubicBezTo>
                <a:cubicBezTo>
                  <a:pt x="8814458" y="518566"/>
                  <a:pt x="8798289" y="502397"/>
                  <a:pt x="8798289" y="483918"/>
                </a:cubicBezTo>
                <a:cubicBezTo>
                  <a:pt x="8798289" y="465439"/>
                  <a:pt x="8813304" y="449270"/>
                  <a:pt x="8832937" y="449270"/>
                </a:cubicBezTo>
                <a:close/>
                <a:moveTo>
                  <a:pt x="8273949" y="449270"/>
                </a:moveTo>
                <a:cubicBezTo>
                  <a:pt x="8293583" y="449270"/>
                  <a:pt x="8308597" y="465439"/>
                  <a:pt x="8308597" y="483918"/>
                </a:cubicBezTo>
                <a:cubicBezTo>
                  <a:pt x="8308597" y="502397"/>
                  <a:pt x="8293583" y="518566"/>
                  <a:pt x="8273949" y="518566"/>
                </a:cubicBezTo>
                <a:cubicBezTo>
                  <a:pt x="8255470" y="518566"/>
                  <a:pt x="8239301" y="502397"/>
                  <a:pt x="8239301" y="483918"/>
                </a:cubicBezTo>
                <a:cubicBezTo>
                  <a:pt x="8239301" y="465439"/>
                  <a:pt x="8254316" y="449270"/>
                  <a:pt x="8273949" y="449270"/>
                </a:cubicBezTo>
                <a:close/>
                <a:moveTo>
                  <a:pt x="6458392" y="449270"/>
                </a:moveTo>
                <a:cubicBezTo>
                  <a:pt x="6476871" y="449270"/>
                  <a:pt x="6493040" y="465439"/>
                  <a:pt x="6493040" y="483918"/>
                </a:cubicBezTo>
                <a:cubicBezTo>
                  <a:pt x="6493040" y="502397"/>
                  <a:pt x="6476871" y="518566"/>
                  <a:pt x="6458392" y="518566"/>
                </a:cubicBezTo>
                <a:cubicBezTo>
                  <a:pt x="6439913" y="518566"/>
                  <a:pt x="6423744" y="502397"/>
                  <a:pt x="6423744" y="483918"/>
                </a:cubicBezTo>
                <a:cubicBezTo>
                  <a:pt x="6423744" y="465439"/>
                  <a:pt x="6438759" y="449270"/>
                  <a:pt x="6458392" y="449270"/>
                </a:cubicBezTo>
                <a:close/>
                <a:moveTo>
                  <a:pt x="5340416" y="449270"/>
                </a:moveTo>
                <a:cubicBezTo>
                  <a:pt x="5360051" y="449270"/>
                  <a:pt x="5375064" y="465439"/>
                  <a:pt x="5375064" y="483918"/>
                </a:cubicBezTo>
                <a:cubicBezTo>
                  <a:pt x="5375064" y="502397"/>
                  <a:pt x="5358895" y="518566"/>
                  <a:pt x="5340416" y="518566"/>
                </a:cubicBezTo>
                <a:cubicBezTo>
                  <a:pt x="5321937" y="518566"/>
                  <a:pt x="5305768" y="502397"/>
                  <a:pt x="5305768" y="483918"/>
                </a:cubicBezTo>
                <a:cubicBezTo>
                  <a:pt x="5305768" y="465439"/>
                  <a:pt x="5320783" y="449270"/>
                  <a:pt x="5340416" y="449270"/>
                </a:cubicBezTo>
                <a:close/>
                <a:moveTo>
                  <a:pt x="4781428" y="449270"/>
                </a:moveTo>
                <a:cubicBezTo>
                  <a:pt x="4801062" y="449270"/>
                  <a:pt x="4816076" y="465439"/>
                  <a:pt x="4816076" y="483918"/>
                </a:cubicBezTo>
                <a:cubicBezTo>
                  <a:pt x="4816076" y="502397"/>
                  <a:pt x="4799907" y="518566"/>
                  <a:pt x="4781428" y="518566"/>
                </a:cubicBezTo>
                <a:cubicBezTo>
                  <a:pt x="4762949" y="518566"/>
                  <a:pt x="4746780" y="502397"/>
                  <a:pt x="4746780" y="483918"/>
                </a:cubicBezTo>
                <a:cubicBezTo>
                  <a:pt x="4746780" y="465439"/>
                  <a:pt x="4761795" y="449270"/>
                  <a:pt x="4781428" y="449270"/>
                </a:cubicBezTo>
                <a:close/>
                <a:moveTo>
                  <a:pt x="4220130" y="449270"/>
                </a:moveTo>
                <a:cubicBezTo>
                  <a:pt x="4239764" y="449270"/>
                  <a:pt x="4254778" y="465439"/>
                  <a:pt x="4254778" y="483918"/>
                </a:cubicBezTo>
                <a:cubicBezTo>
                  <a:pt x="4254778" y="502397"/>
                  <a:pt x="4239764" y="518566"/>
                  <a:pt x="4220130" y="518566"/>
                </a:cubicBezTo>
                <a:cubicBezTo>
                  <a:pt x="4201651" y="518566"/>
                  <a:pt x="4185482" y="502397"/>
                  <a:pt x="4185482" y="483918"/>
                </a:cubicBezTo>
                <a:cubicBezTo>
                  <a:pt x="4185482" y="465439"/>
                  <a:pt x="4200497" y="449270"/>
                  <a:pt x="4220130" y="449270"/>
                </a:cubicBezTo>
                <a:close/>
                <a:moveTo>
                  <a:pt x="3661142" y="449270"/>
                </a:moveTo>
                <a:cubicBezTo>
                  <a:pt x="3680776" y="449270"/>
                  <a:pt x="3695790" y="465439"/>
                  <a:pt x="3695790" y="483918"/>
                </a:cubicBezTo>
                <a:cubicBezTo>
                  <a:pt x="3695790" y="502397"/>
                  <a:pt x="3680776" y="518566"/>
                  <a:pt x="3661142" y="518566"/>
                </a:cubicBezTo>
                <a:cubicBezTo>
                  <a:pt x="3642663" y="518566"/>
                  <a:pt x="3626494" y="502397"/>
                  <a:pt x="3626494" y="483918"/>
                </a:cubicBezTo>
                <a:cubicBezTo>
                  <a:pt x="3626494" y="465439"/>
                  <a:pt x="3641509" y="449270"/>
                  <a:pt x="3661142" y="449270"/>
                </a:cubicBezTo>
                <a:close/>
                <a:moveTo>
                  <a:pt x="1845585" y="449270"/>
                </a:moveTo>
                <a:cubicBezTo>
                  <a:pt x="1864064" y="449270"/>
                  <a:pt x="1880233" y="465439"/>
                  <a:pt x="1880233" y="483918"/>
                </a:cubicBezTo>
                <a:cubicBezTo>
                  <a:pt x="1880233" y="502397"/>
                  <a:pt x="1865220" y="518566"/>
                  <a:pt x="1845585" y="518566"/>
                </a:cubicBezTo>
                <a:cubicBezTo>
                  <a:pt x="1827106" y="518566"/>
                  <a:pt x="1810937" y="502397"/>
                  <a:pt x="1810937" y="483918"/>
                </a:cubicBezTo>
                <a:cubicBezTo>
                  <a:pt x="1810937" y="465439"/>
                  <a:pt x="1825952" y="449270"/>
                  <a:pt x="1845585" y="449270"/>
                </a:cubicBezTo>
                <a:close/>
                <a:moveTo>
                  <a:pt x="727609" y="449270"/>
                </a:moveTo>
                <a:cubicBezTo>
                  <a:pt x="747243" y="449270"/>
                  <a:pt x="762257" y="465439"/>
                  <a:pt x="762257" y="483918"/>
                </a:cubicBezTo>
                <a:cubicBezTo>
                  <a:pt x="762257" y="502397"/>
                  <a:pt x="746088" y="518566"/>
                  <a:pt x="727609" y="518566"/>
                </a:cubicBezTo>
                <a:cubicBezTo>
                  <a:pt x="709130" y="518566"/>
                  <a:pt x="692961" y="502397"/>
                  <a:pt x="692961" y="483918"/>
                </a:cubicBezTo>
                <a:cubicBezTo>
                  <a:pt x="692961" y="465439"/>
                  <a:pt x="707976" y="449270"/>
                  <a:pt x="727609" y="449270"/>
                </a:cubicBezTo>
                <a:close/>
                <a:moveTo>
                  <a:pt x="168620" y="449270"/>
                </a:moveTo>
                <a:cubicBezTo>
                  <a:pt x="188255" y="449270"/>
                  <a:pt x="203269" y="465439"/>
                  <a:pt x="203269" y="483918"/>
                </a:cubicBezTo>
                <a:cubicBezTo>
                  <a:pt x="203269" y="502397"/>
                  <a:pt x="187100" y="518566"/>
                  <a:pt x="168620" y="518566"/>
                </a:cubicBezTo>
                <a:cubicBezTo>
                  <a:pt x="150142" y="518566"/>
                  <a:pt x="133973" y="502397"/>
                  <a:pt x="133973" y="483918"/>
                </a:cubicBezTo>
                <a:cubicBezTo>
                  <a:pt x="133973" y="465439"/>
                  <a:pt x="148987" y="449270"/>
                  <a:pt x="168620" y="449270"/>
                </a:cubicBezTo>
                <a:close/>
                <a:moveTo>
                  <a:pt x="8693190" y="443495"/>
                </a:moveTo>
                <a:cubicBezTo>
                  <a:pt x="8715134" y="443495"/>
                  <a:pt x="8733613" y="461974"/>
                  <a:pt x="8733613" y="483918"/>
                </a:cubicBezTo>
                <a:cubicBezTo>
                  <a:pt x="8733613" y="505861"/>
                  <a:pt x="8715134" y="524340"/>
                  <a:pt x="8693190" y="524340"/>
                </a:cubicBezTo>
                <a:cubicBezTo>
                  <a:pt x="8671246" y="524340"/>
                  <a:pt x="8652767" y="505861"/>
                  <a:pt x="8652767" y="483918"/>
                </a:cubicBezTo>
                <a:cubicBezTo>
                  <a:pt x="8652767" y="461974"/>
                  <a:pt x="8671246" y="443495"/>
                  <a:pt x="8693190" y="443495"/>
                </a:cubicBezTo>
                <a:close/>
                <a:moveTo>
                  <a:pt x="8413696" y="443495"/>
                </a:moveTo>
                <a:cubicBezTo>
                  <a:pt x="8435640" y="443495"/>
                  <a:pt x="8454118" y="461974"/>
                  <a:pt x="8454118" y="483918"/>
                </a:cubicBezTo>
                <a:cubicBezTo>
                  <a:pt x="8454118" y="505861"/>
                  <a:pt x="8435640" y="524340"/>
                  <a:pt x="8413696" y="524340"/>
                </a:cubicBezTo>
                <a:cubicBezTo>
                  <a:pt x="8391752" y="524340"/>
                  <a:pt x="8373273" y="505861"/>
                  <a:pt x="8373273" y="483918"/>
                </a:cubicBezTo>
                <a:cubicBezTo>
                  <a:pt x="8373273" y="461974"/>
                  <a:pt x="8391752" y="443495"/>
                  <a:pt x="8413696" y="443495"/>
                </a:cubicBezTo>
                <a:close/>
                <a:moveTo>
                  <a:pt x="6318646" y="443495"/>
                </a:moveTo>
                <a:cubicBezTo>
                  <a:pt x="6340589" y="443495"/>
                  <a:pt x="6359068" y="461974"/>
                  <a:pt x="6359068" y="483918"/>
                </a:cubicBezTo>
                <a:cubicBezTo>
                  <a:pt x="6359068" y="505861"/>
                  <a:pt x="6340589" y="524340"/>
                  <a:pt x="6318646" y="524340"/>
                </a:cubicBezTo>
                <a:cubicBezTo>
                  <a:pt x="6296702" y="524340"/>
                  <a:pt x="6278223" y="505861"/>
                  <a:pt x="6278223" y="483918"/>
                </a:cubicBezTo>
                <a:cubicBezTo>
                  <a:pt x="6278223" y="461974"/>
                  <a:pt x="6296702" y="443495"/>
                  <a:pt x="6318646" y="443495"/>
                </a:cubicBezTo>
                <a:close/>
                <a:moveTo>
                  <a:pt x="5200670" y="443495"/>
                </a:moveTo>
                <a:cubicBezTo>
                  <a:pt x="5222613" y="443495"/>
                  <a:pt x="5241092" y="461974"/>
                  <a:pt x="5241092" y="483918"/>
                </a:cubicBezTo>
                <a:cubicBezTo>
                  <a:pt x="5241092" y="505861"/>
                  <a:pt x="5222613" y="524340"/>
                  <a:pt x="5200670" y="524340"/>
                </a:cubicBezTo>
                <a:cubicBezTo>
                  <a:pt x="5178725" y="524340"/>
                  <a:pt x="5160246" y="505861"/>
                  <a:pt x="5160246" y="483918"/>
                </a:cubicBezTo>
                <a:cubicBezTo>
                  <a:pt x="5160246" y="461974"/>
                  <a:pt x="5178725" y="443495"/>
                  <a:pt x="5200670" y="443495"/>
                </a:cubicBezTo>
                <a:close/>
                <a:moveTo>
                  <a:pt x="4921176" y="443495"/>
                </a:moveTo>
                <a:cubicBezTo>
                  <a:pt x="4944274" y="443495"/>
                  <a:pt x="4961598" y="461974"/>
                  <a:pt x="4961598" y="483918"/>
                </a:cubicBezTo>
                <a:cubicBezTo>
                  <a:pt x="4961598" y="505861"/>
                  <a:pt x="4943119" y="524340"/>
                  <a:pt x="4921176" y="524340"/>
                </a:cubicBezTo>
                <a:cubicBezTo>
                  <a:pt x="4899231" y="524340"/>
                  <a:pt x="4880752" y="505861"/>
                  <a:pt x="4880752" y="483918"/>
                </a:cubicBezTo>
                <a:cubicBezTo>
                  <a:pt x="4880752" y="461974"/>
                  <a:pt x="4899231" y="443495"/>
                  <a:pt x="4921176" y="443495"/>
                </a:cubicBezTo>
                <a:close/>
                <a:moveTo>
                  <a:pt x="4080384" y="443495"/>
                </a:moveTo>
                <a:cubicBezTo>
                  <a:pt x="4102327" y="443495"/>
                  <a:pt x="4120806" y="461974"/>
                  <a:pt x="4120806" y="483918"/>
                </a:cubicBezTo>
                <a:cubicBezTo>
                  <a:pt x="4120806" y="505861"/>
                  <a:pt x="4102327" y="524340"/>
                  <a:pt x="4080384" y="524340"/>
                </a:cubicBezTo>
                <a:cubicBezTo>
                  <a:pt x="4058439" y="524340"/>
                  <a:pt x="4039960" y="505861"/>
                  <a:pt x="4039960" y="483918"/>
                </a:cubicBezTo>
                <a:cubicBezTo>
                  <a:pt x="4039960" y="461974"/>
                  <a:pt x="4058439" y="443495"/>
                  <a:pt x="4080384" y="443495"/>
                </a:cubicBezTo>
                <a:close/>
                <a:moveTo>
                  <a:pt x="3800889" y="443495"/>
                </a:moveTo>
                <a:cubicBezTo>
                  <a:pt x="3822833" y="443495"/>
                  <a:pt x="3841312" y="461974"/>
                  <a:pt x="3841312" y="483918"/>
                </a:cubicBezTo>
                <a:cubicBezTo>
                  <a:pt x="3841312" y="505861"/>
                  <a:pt x="3822833" y="524340"/>
                  <a:pt x="3800889" y="524340"/>
                </a:cubicBezTo>
                <a:cubicBezTo>
                  <a:pt x="3778945" y="524340"/>
                  <a:pt x="3760466" y="505861"/>
                  <a:pt x="3760466" y="483918"/>
                </a:cubicBezTo>
                <a:cubicBezTo>
                  <a:pt x="3760466" y="461974"/>
                  <a:pt x="3778945" y="443495"/>
                  <a:pt x="3800889" y="443495"/>
                </a:cubicBezTo>
                <a:close/>
                <a:moveTo>
                  <a:pt x="1705839" y="443495"/>
                </a:moveTo>
                <a:cubicBezTo>
                  <a:pt x="1727782" y="443495"/>
                  <a:pt x="1746261" y="461974"/>
                  <a:pt x="1746261" y="483918"/>
                </a:cubicBezTo>
                <a:cubicBezTo>
                  <a:pt x="1746261" y="505861"/>
                  <a:pt x="1727782" y="524340"/>
                  <a:pt x="1705839" y="524340"/>
                </a:cubicBezTo>
                <a:cubicBezTo>
                  <a:pt x="1683894" y="524340"/>
                  <a:pt x="1665415" y="505861"/>
                  <a:pt x="1665415" y="483918"/>
                </a:cubicBezTo>
                <a:cubicBezTo>
                  <a:pt x="1665415" y="461974"/>
                  <a:pt x="1683894" y="443495"/>
                  <a:pt x="1705839" y="443495"/>
                </a:cubicBezTo>
                <a:close/>
                <a:moveTo>
                  <a:pt x="587862" y="443495"/>
                </a:moveTo>
                <a:cubicBezTo>
                  <a:pt x="609805" y="443495"/>
                  <a:pt x="628284" y="461974"/>
                  <a:pt x="628284" y="483918"/>
                </a:cubicBezTo>
                <a:cubicBezTo>
                  <a:pt x="628284" y="505861"/>
                  <a:pt x="609805" y="524340"/>
                  <a:pt x="587862" y="524340"/>
                </a:cubicBezTo>
                <a:cubicBezTo>
                  <a:pt x="565918" y="524340"/>
                  <a:pt x="547439" y="505861"/>
                  <a:pt x="547439" y="483918"/>
                </a:cubicBezTo>
                <a:cubicBezTo>
                  <a:pt x="547439" y="461974"/>
                  <a:pt x="565918" y="443495"/>
                  <a:pt x="587862" y="443495"/>
                </a:cubicBezTo>
                <a:close/>
                <a:moveTo>
                  <a:pt x="308368" y="443495"/>
                </a:moveTo>
                <a:cubicBezTo>
                  <a:pt x="330311" y="443495"/>
                  <a:pt x="348790" y="461974"/>
                  <a:pt x="348790" y="483918"/>
                </a:cubicBezTo>
                <a:cubicBezTo>
                  <a:pt x="348790" y="505861"/>
                  <a:pt x="330311" y="524340"/>
                  <a:pt x="308368" y="524340"/>
                </a:cubicBezTo>
                <a:cubicBezTo>
                  <a:pt x="286424" y="524340"/>
                  <a:pt x="267945" y="505861"/>
                  <a:pt x="267945" y="483918"/>
                </a:cubicBezTo>
                <a:cubicBezTo>
                  <a:pt x="267945" y="461974"/>
                  <a:pt x="286424" y="443495"/>
                  <a:pt x="308368" y="443495"/>
                </a:cubicBezTo>
                <a:close/>
                <a:moveTo>
                  <a:pt x="8553443" y="433101"/>
                </a:moveTo>
                <a:cubicBezTo>
                  <a:pt x="8582317" y="433101"/>
                  <a:pt x="8604260" y="456200"/>
                  <a:pt x="8604260" y="483918"/>
                </a:cubicBezTo>
                <a:cubicBezTo>
                  <a:pt x="8604260" y="511636"/>
                  <a:pt x="8582317" y="534735"/>
                  <a:pt x="8553443" y="534735"/>
                </a:cubicBezTo>
                <a:cubicBezTo>
                  <a:pt x="8525724" y="534735"/>
                  <a:pt x="8502626" y="511636"/>
                  <a:pt x="8502626" y="483918"/>
                </a:cubicBezTo>
                <a:cubicBezTo>
                  <a:pt x="8502626" y="456200"/>
                  <a:pt x="8524570" y="433101"/>
                  <a:pt x="8553443" y="433101"/>
                </a:cubicBezTo>
                <a:close/>
                <a:moveTo>
                  <a:pt x="6178898" y="433101"/>
                </a:moveTo>
                <a:cubicBezTo>
                  <a:pt x="6206617" y="433101"/>
                  <a:pt x="6229715" y="456200"/>
                  <a:pt x="6229715" y="483918"/>
                </a:cubicBezTo>
                <a:cubicBezTo>
                  <a:pt x="6229715" y="511636"/>
                  <a:pt x="6206617" y="534735"/>
                  <a:pt x="6178898" y="534735"/>
                </a:cubicBezTo>
                <a:cubicBezTo>
                  <a:pt x="6151180" y="534735"/>
                  <a:pt x="6128081" y="511636"/>
                  <a:pt x="6128081" y="483918"/>
                </a:cubicBezTo>
                <a:cubicBezTo>
                  <a:pt x="6128081" y="456200"/>
                  <a:pt x="6150026" y="433101"/>
                  <a:pt x="6178898" y="433101"/>
                </a:cubicBezTo>
                <a:close/>
                <a:moveTo>
                  <a:pt x="5060922" y="433101"/>
                </a:moveTo>
                <a:cubicBezTo>
                  <a:pt x="5089796" y="433101"/>
                  <a:pt x="5111739" y="456200"/>
                  <a:pt x="5111739" y="483918"/>
                </a:cubicBezTo>
                <a:cubicBezTo>
                  <a:pt x="5111739" y="511636"/>
                  <a:pt x="5088640" y="534735"/>
                  <a:pt x="5060922" y="534735"/>
                </a:cubicBezTo>
                <a:cubicBezTo>
                  <a:pt x="5033204" y="534735"/>
                  <a:pt x="5010105" y="511636"/>
                  <a:pt x="5010105" y="483918"/>
                </a:cubicBezTo>
                <a:cubicBezTo>
                  <a:pt x="5010105" y="456200"/>
                  <a:pt x="5032049" y="433101"/>
                  <a:pt x="5060922" y="433101"/>
                </a:cubicBezTo>
                <a:close/>
                <a:moveTo>
                  <a:pt x="3940636" y="433101"/>
                </a:moveTo>
                <a:cubicBezTo>
                  <a:pt x="3969510" y="433101"/>
                  <a:pt x="3991453" y="456200"/>
                  <a:pt x="3991453" y="483918"/>
                </a:cubicBezTo>
                <a:cubicBezTo>
                  <a:pt x="3991453" y="511636"/>
                  <a:pt x="3969510" y="534735"/>
                  <a:pt x="3940636" y="534735"/>
                </a:cubicBezTo>
                <a:cubicBezTo>
                  <a:pt x="3912918" y="534735"/>
                  <a:pt x="3889819" y="511636"/>
                  <a:pt x="3889819" y="483918"/>
                </a:cubicBezTo>
                <a:cubicBezTo>
                  <a:pt x="3889819" y="456200"/>
                  <a:pt x="3911763" y="433101"/>
                  <a:pt x="3940636" y="433101"/>
                </a:cubicBezTo>
                <a:close/>
                <a:moveTo>
                  <a:pt x="1566091" y="433101"/>
                </a:moveTo>
                <a:cubicBezTo>
                  <a:pt x="1593809" y="433101"/>
                  <a:pt x="1616908" y="456200"/>
                  <a:pt x="1616908" y="483918"/>
                </a:cubicBezTo>
                <a:cubicBezTo>
                  <a:pt x="1616908" y="511636"/>
                  <a:pt x="1593809" y="534735"/>
                  <a:pt x="1566091" y="534735"/>
                </a:cubicBezTo>
                <a:cubicBezTo>
                  <a:pt x="1538373" y="534735"/>
                  <a:pt x="1515274" y="511636"/>
                  <a:pt x="1515274" y="483918"/>
                </a:cubicBezTo>
                <a:cubicBezTo>
                  <a:pt x="1515274" y="456200"/>
                  <a:pt x="1537218" y="433101"/>
                  <a:pt x="1566091" y="433101"/>
                </a:cubicBezTo>
                <a:close/>
                <a:moveTo>
                  <a:pt x="448115" y="433101"/>
                </a:moveTo>
                <a:cubicBezTo>
                  <a:pt x="476989" y="433101"/>
                  <a:pt x="498932" y="456200"/>
                  <a:pt x="498932" y="483918"/>
                </a:cubicBezTo>
                <a:cubicBezTo>
                  <a:pt x="498932" y="511636"/>
                  <a:pt x="476989" y="534735"/>
                  <a:pt x="448115" y="534735"/>
                </a:cubicBezTo>
                <a:cubicBezTo>
                  <a:pt x="420396" y="534735"/>
                  <a:pt x="397298" y="511636"/>
                  <a:pt x="397298" y="483918"/>
                </a:cubicBezTo>
                <a:cubicBezTo>
                  <a:pt x="397298" y="456200"/>
                  <a:pt x="419242" y="433101"/>
                  <a:pt x="448115" y="433101"/>
                </a:cubicBezTo>
                <a:close/>
                <a:moveTo>
                  <a:pt x="8148062" y="319917"/>
                </a:moveTo>
                <a:cubicBezTo>
                  <a:pt x="8158456" y="319917"/>
                  <a:pt x="8168851" y="329157"/>
                  <a:pt x="8168851" y="340706"/>
                </a:cubicBezTo>
                <a:cubicBezTo>
                  <a:pt x="8168851" y="352256"/>
                  <a:pt x="8159611" y="361495"/>
                  <a:pt x="8148062" y="361495"/>
                </a:cubicBezTo>
                <a:cubicBezTo>
                  <a:pt x="8136512" y="361495"/>
                  <a:pt x="8127273" y="352256"/>
                  <a:pt x="8127273" y="340706"/>
                </a:cubicBezTo>
                <a:cubicBezTo>
                  <a:pt x="8127273" y="329157"/>
                  <a:pt x="8136512" y="319917"/>
                  <a:pt x="8148062" y="319917"/>
                </a:cubicBezTo>
                <a:close/>
                <a:moveTo>
                  <a:pt x="8009470" y="319917"/>
                </a:moveTo>
                <a:cubicBezTo>
                  <a:pt x="8021019" y="319917"/>
                  <a:pt x="8030258" y="329157"/>
                  <a:pt x="8030258" y="340706"/>
                </a:cubicBezTo>
                <a:cubicBezTo>
                  <a:pt x="8030258" y="352256"/>
                  <a:pt x="8021019" y="361495"/>
                  <a:pt x="8009470" y="361495"/>
                </a:cubicBezTo>
                <a:cubicBezTo>
                  <a:pt x="7997920" y="361495"/>
                  <a:pt x="7988681" y="352256"/>
                  <a:pt x="7988681" y="340706"/>
                </a:cubicBezTo>
                <a:cubicBezTo>
                  <a:pt x="7988681" y="329157"/>
                  <a:pt x="7997920" y="319917"/>
                  <a:pt x="8009470" y="319917"/>
                </a:cubicBezTo>
                <a:close/>
                <a:moveTo>
                  <a:pt x="7872032" y="319917"/>
                </a:moveTo>
                <a:cubicBezTo>
                  <a:pt x="7883581" y="319917"/>
                  <a:pt x="7892821" y="329157"/>
                  <a:pt x="7892821" y="340706"/>
                </a:cubicBezTo>
                <a:cubicBezTo>
                  <a:pt x="7892821" y="352256"/>
                  <a:pt x="7883581" y="361495"/>
                  <a:pt x="7872032" y="361495"/>
                </a:cubicBezTo>
                <a:cubicBezTo>
                  <a:pt x="7860483" y="361495"/>
                  <a:pt x="7851243" y="352256"/>
                  <a:pt x="7851243" y="340706"/>
                </a:cubicBezTo>
                <a:cubicBezTo>
                  <a:pt x="7851243" y="329157"/>
                  <a:pt x="7860483" y="319917"/>
                  <a:pt x="7872032" y="319917"/>
                </a:cubicBezTo>
                <a:close/>
                <a:moveTo>
                  <a:pt x="7713806" y="319917"/>
                </a:moveTo>
                <a:cubicBezTo>
                  <a:pt x="7725356" y="319917"/>
                  <a:pt x="7734595" y="329157"/>
                  <a:pt x="7734595" y="340706"/>
                </a:cubicBezTo>
                <a:cubicBezTo>
                  <a:pt x="7734595" y="352256"/>
                  <a:pt x="7725356" y="361495"/>
                  <a:pt x="7713806" y="361495"/>
                </a:cubicBezTo>
                <a:cubicBezTo>
                  <a:pt x="7702257" y="361495"/>
                  <a:pt x="7693018" y="352256"/>
                  <a:pt x="7693018" y="340706"/>
                </a:cubicBezTo>
                <a:cubicBezTo>
                  <a:pt x="7693018" y="329157"/>
                  <a:pt x="7702257" y="319917"/>
                  <a:pt x="7713806" y="319917"/>
                </a:cubicBezTo>
                <a:close/>
                <a:moveTo>
                  <a:pt x="7605243" y="319917"/>
                </a:moveTo>
                <a:cubicBezTo>
                  <a:pt x="7616792" y="319917"/>
                  <a:pt x="7626031" y="329157"/>
                  <a:pt x="7626031" y="340706"/>
                </a:cubicBezTo>
                <a:cubicBezTo>
                  <a:pt x="7626031" y="352256"/>
                  <a:pt x="7616792" y="361495"/>
                  <a:pt x="7605243" y="361495"/>
                </a:cubicBezTo>
                <a:cubicBezTo>
                  <a:pt x="7593693" y="361495"/>
                  <a:pt x="7584454" y="352256"/>
                  <a:pt x="7584454" y="340706"/>
                </a:cubicBezTo>
                <a:cubicBezTo>
                  <a:pt x="7584454" y="329157"/>
                  <a:pt x="7593693" y="319917"/>
                  <a:pt x="7605243" y="319917"/>
                </a:cubicBezTo>
                <a:close/>
                <a:moveTo>
                  <a:pt x="7466651" y="319917"/>
                </a:moveTo>
                <a:cubicBezTo>
                  <a:pt x="7478200" y="319917"/>
                  <a:pt x="7487439" y="329157"/>
                  <a:pt x="7487439" y="340706"/>
                </a:cubicBezTo>
                <a:cubicBezTo>
                  <a:pt x="7487439" y="352256"/>
                  <a:pt x="7478200" y="361495"/>
                  <a:pt x="7466651" y="361495"/>
                </a:cubicBezTo>
                <a:cubicBezTo>
                  <a:pt x="7455101" y="361495"/>
                  <a:pt x="7445862" y="352256"/>
                  <a:pt x="7445862" y="340706"/>
                </a:cubicBezTo>
                <a:cubicBezTo>
                  <a:pt x="7445862" y="329157"/>
                  <a:pt x="7455101" y="319917"/>
                  <a:pt x="7466651" y="319917"/>
                </a:cubicBezTo>
                <a:close/>
                <a:moveTo>
                  <a:pt x="7329213" y="319917"/>
                </a:moveTo>
                <a:cubicBezTo>
                  <a:pt x="7340762" y="319917"/>
                  <a:pt x="7350002" y="329157"/>
                  <a:pt x="7350002" y="340706"/>
                </a:cubicBezTo>
                <a:cubicBezTo>
                  <a:pt x="7350002" y="352256"/>
                  <a:pt x="7340762" y="361495"/>
                  <a:pt x="7329213" y="361495"/>
                </a:cubicBezTo>
                <a:cubicBezTo>
                  <a:pt x="7317663" y="361495"/>
                  <a:pt x="7308424" y="352256"/>
                  <a:pt x="7308424" y="340706"/>
                </a:cubicBezTo>
                <a:cubicBezTo>
                  <a:pt x="7308424" y="329157"/>
                  <a:pt x="7317663" y="319917"/>
                  <a:pt x="7329213" y="319917"/>
                </a:cubicBezTo>
                <a:close/>
                <a:moveTo>
                  <a:pt x="7191776" y="319917"/>
                </a:moveTo>
                <a:cubicBezTo>
                  <a:pt x="7203326" y="319917"/>
                  <a:pt x="7212565" y="329157"/>
                  <a:pt x="7212565" y="340706"/>
                </a:cubicBezTo>
                <a:cubicBezTo>
                  <a:pt x="7212565" y="352256"/>
                  <a:pt x="7203326" y="361495"/>
                  <a:pt x="7191776" y="361495"/>
                </a:cubicBezTo>
                <a:cubicBezTo>
                  <a:pt x="7180227" y="361495"/>
                  <a:pt x="7170987" y="352256"/>
                  <a:pt x="7170987" y="340706"/>
                </a:cubicBezTo>
                <a:cubicBezTo>
                  <a:pt x="7170987" y="329157"/>
                  <a:pt x="7180227" y="319917"/>
                  <a:pt x="7191776" y="319917"/>
                </a:cubicBezTo>
                <a:close/>
                <a:moveTo>
                  <a:pt x="6040306" y="319917"/>
                </a:moveTo>
                <a:cubicBezTo>
                  <a:pt x="6051856" y="319917"/>
                  <a:pt x="6061095" y="329157"/>
                  <a:pt x="6061095" y="340706"/>
                </a:cubicBezTo>
                <a:cubicBezTo>
                  <a:pt x="6061095" y="352256"/>
                  <a:pt x="6051856" y="361495"/>
                  <a:pt x="6040306" y="361495"/>
                </a:cubicBezTo>
                <a:cubicBezTo>
                  <a:pt x="6028757" y="361495"/>
                  <a:pt x="6019517" y="352256"/>
                  <a:pt x="6019517" y="340706"/>
                </a:cubicBezTo>
                <a:cubicBezTo>
                  <a:pt x="6019517" y="329157"/>
                  <a:pt x="6028757" y="319917"/>
                  <a:pt x="6040306" y="319917"/>
                </a:cubicBezTo>
                <a:close/>
                <a:moveTo>
                  <a:pt x="4641681" y="319917"/>
                </a:moveTo>
                <a:cubicBezTo>
                  <a:pt x="4653231" y="319917"/>
                  <a:pt x="4662470" y="329157"/>
                  <a:pt x="4662470" y="340706"/>
                </a:cubicBezTo>
                <a:cubicBezTo>
                  <a:pt x="4662470" y="352256"/>
                  <a:pt x="4653231" y="361495"/>
                  <a:pt x="4641681" y="361495"/>
                </a:cubicBezTo>
                <a:cubicBezTo>
                  <a:pt x="4630132" y="361495"/>
                  <a:pt x="4620893" y="352256"/>
                  <a:pt x="4620893" y="340706"/>
                </a:cubicBezTo>
                <a:cubicBezTo>
                  <a:pt x="4620893" y="329157"/>
                  <a:pt x="4630132" y="319917"/>
                  <a:pt x="4641681" y="319917"/>
                </a:cubicBezTo>
                <a:close/>
                <a:moveTo>
                  <a:pt x="3535255" y="319917"/>
                </a:moveTo>
                <a:cubicBezTo>
                  <a:pt x="3545648" y="319917"/>
                  <a:pt x="3556043" y="329157"/>
                  <a:pt x="3556043" y="340706"/>
                </a:cubicBezTo>
                <a:cubicBezTo>
                  <a:pt x="3556043" y="352256"/>
                  <a:pt x="3546804" y="361495"/>
                  <a:pt x="3535255" y="361495"/>
                </a:cubicBezTo>
                <a:cubicBezTo>
                  <a:pt x="3523705" y="361495"/>
                  <a:pt x="3514466" y="352256"/>
                  <a:pt x="3514466" y="340706"/>
                </a:cubicBezTo>
                <a:cubicBezTo>
                  <a:pt x="3514466" y="329157"/>
                  <a:pt x="3523705" y="319917"/>
                  <a:pt x="3535255" y="319917"/>
                </a:cubicBezTo>
                <a:close/>
                <a:moveTo>
                  <a:pt x="3396662" y="319917"/>
                </a:moveTo>
                <a:cubicBezTo>
                  <a:pt x="3408212" y="319917"/>
                  <a:pt x="3417451" y="329157"/>
                  <a:pt x="3417451" y="340706"/>
                </a:cubicBezTo>
                <a:cubicBezTo>
                  <a:pt x="3417451" y="352256"/>
                  <a:pt x="3408212" y="361495"/>
                  <a:pt x="3396662" y="361495"/>
                </a:cubicBezTo>
                <a:cubicBezTo>
                  <a:pt x="3385113" y="361495"/>
                  <a:pt x="3375874" y="352256"/>
                  <a:pt x="3375874" y="340706"/>
                </a:cubicBezTo>
                <a:cubicBezTo>
                  <a:pt x="3375874" y="329157"/>
                  <a:pt x="3385113" y="319917"/>
                  <a:pt x="3396662" y="319917"/>
                </a:cubicBezTo>
                <a:close/>
                <a:moveTo>
                  <a:pt x="3259224" y="319917"/>
                </a:moveTo>
                <a:cubicBezTo>
                  <a:pt x="3270774" y="319917"/>
                  <a:pt x="3280014" y="329157"/>
                  <a:pt x="3280014" y="340706"/>
                </a:cubicBezTo>
                <a:cubicBezTo>
                  <a:pt x="3280014" y="352256"/>
                  <a:pt x="3270774" y="361495"/>
                  <a:pt x="3259224" y="361495"/>
                </a:cubicBezTo>
                <a:cubicBezTo>
                  <a:pt x="3247675" y="361495"/>
                  <a:pt x="3238436" y="352256"/>
                  <a:pt x="3238436" y="340706"/>
                </a:cubicBezTo>
                <a:cubicBezTo>
                  <a:pt x="3238436" y="329157"/>
                  <a:pt x="3247675" y="319917"/>
                  <a:pt x="3259224" y="319917"/>
                </a:cubicBezTo>
                <a:close/>
                <a:moveTo>
                  <a:pt x="3100999" y="319917"/>
                </a:moveTo>
                <a:cubicBezTo>
                  <a:pt x="3112548" y="319917"/>
                  <a:pt x="3121788" y="329157"/>
                  <a:pt x="3121788" y="340706"/>
                </a:cubicBezTo>
                <a:cubicBezTo>
                  <a:pt x="3121788" y="352256"/>
                  <a:pt x="3112548" y="361495"/>
                  <a:pt x="3100999" y="361495"/>
                </a:cubicBezTo>
                <a:cubicBezTo>
                  <a:pt x="3089450" y="361495"/>
                  <a:pt x="3080210" y="352256"/>
                  <a:pt x="3080210" y="340706"/>
                </a:cubicBezTo>
                <a:cubicBezTo>
                  <a:pt x="3080210" y="329157"/>
                  <a:pt x="3089450" y="319917"/>
                  <a:pt x="3100999" y="319917"/>
                </a:cubicBezTo>
                <a:close/>
                <a:moveTo>
                  <a:pt x="2992435" y="319917"/>
                </a:moveTo>
                <a:cubicBezTo>
                  <a:pt x="3002829" y="319917"/>
                  <a:pt x="3013224" y="329157"/>
                  <a:pt x="3013224" y="340706"/>
                </a:cubicBezTo>
                <a:cubicBezTo>
                  <a:pt x="3013224" y="352256"/>
                  <a:pt x="3003985" y="361495"/>
                  <a:pt x="2992435" y="361495"/>
                </a:cubicBezTo>
                <a:cubicBezTo>
                  <a:pt x="2980886" y="361495"/>
                  <a:pt x="2971647" y="352256"/>
                  <a:pt x="2971647" y="340706"/>
                </a:cubicBezTo>
                <a:cubicBezTo>
                  <a:pt x="2971647" y="329157"/>
                  <a:pt x="2980886" y="319917"/>
                  <a:pt x="2992435" y="319917"/>
                </a:cubicBezTo>
                <a:close/>
                <a:moveTo>
                  <a:pt x="2853843" y="319917"/>
                </a:moveTo>
                <a:cubicBezTo>
                  <a:pt x="2865393" y="319917"/>
                  <a:pt x="2874632" y="329157"/>
                  <a:pt x="2874632" y="340706"/>
                </a:cubicBezTo>
                <a:cubicBezTo>
                  <a:pt x="2874632" y="352256"/>
                  <a:pt x="2865393" y="361495"/>
                  <a:pt x="2853843" y="361495"/>
                </a:cubicBezTo>
                <a:cubicBezTo>
                  <a:pt x="2842294" y="361495"/>
                  <a:pt x="2833054" y="352256"/>
                  <a:pt x="2833054" y="340706"/>
                </a:cubicBezTo>
                <a:cubicBezTo>
                  <a:pt x="2833054" y="329157"/>
                  <a:pt x="2842294" y="319917"/>
                  <a:pt x="2853843" y="319917"/>
                </a:cubicBezTo>
                <a:close/>
                <a:moveTo>
                  <a:pt x="2716406" y="319917"/>
                </a:moveTo>
                <a:cubicBezTo>
                  <a:pt x="2727955" y="319917"/>
                  <a:pt x="2737194" y="329157"/>
                  <a:pt x="2737194" y="340706"/>
                </a:cubicBezTo>
                <a:cubicBezTo>
                  <a:pt x="2737194" y="352256"/>
                  <a:pt x="2727955" y="361495"/>
                  <a:pt x="2716406" y="361495"/>
                </a:cubicBezTo>
                <a:cubicBezTo>
                  <a:pt x="2704856" y="361495"/>
                  <a:pt x="2695617" y="352256"/>
                  <a:pt x="2695617" y="340706"/>
                </a:cubicBezTo>
                <a:cubicBezTo>
                  <a:pt x="2695617" y="329157"/>
                  <a:pt x="2704856" y="319917"/>
                  <a:pt x="2716406" y="319917"/>
                </a:cubicBezTo>
                <a:close/>
                <a:moveTo>
                  <a:pt x="2578969" y="319917"/>
                </a:moveTo>
                <a:cubicBezTo>
                  <a:pt x="2590518" y="319917"/>
                  <a:pt x="2599758" y="329157"/>
                  <a:pt x="2599758" y="340706"/>
                </a:cubicBezTo>
                <a:cubicBezTo>
                  <a:pt x="2599758" y="352256"/>
                  <a:pt x="2590518" y="361495"/>
                  <a:pt x="2578969" y="361495"/>
                </a:cubicBezTo>
                <a:cubicBezTo>
                  <a:pt x="2567420" y="361495"/>
                  <a:pt x="2558180" y="352256"/>
                  <a:pt x="2558180" y="340706"/>
                </a:cubicBezTo>
                <a:cubicBezTo>
                  <a:pt x="2558180" y="329157"/>
                  <a:pt x="2567420" y="319917"/>
                  <a:pt x="2578969" y="319917"/>
                </a:cubicBezTo>
                <a:close/>
                <a:moveTo>
                  <a:pt x="1427499" y="319917"/>
                </a:moveTo>
                <a:cubicBezTo>
                  <a:pt x="1439048" y="319917"/>
                  <a:pt x="1448288" y="329157"/>
                  <a:pt x="1448288" y="340706"/>
                </a:cubicBezTo>
                <a:cubicBezTo>
                  <a:pt x="1448288" y="352256"/>
                  <a:pt x="1439048" y="361495"/>
                  <a:pt x="1427499" y="361495"/>
                </a:cubicBezTo>
                <a:cubicBezTo>
                  <a:pt x="1415950" y="361495"/>
                  <a:pt x="1406710" y="352256"/>
                  <a:pt x="1406710" y="340706"/>
                </a:cubicBezTo>
                <a:cubicBezTo>
                  <a:pt x="1406710" y="329157"/>
                  <a:pt x="1415950" y="319917"/>
                  <a:pt x="1427499" y="319917"/>
                </a:cubicBezTo>
                <a:close/>
                <a:moveTo>
                  <a:pt x="28874" y="319917"/>
                </a:moveTo>
                <a:cubicBezTo>
                  <a:pt x="40423" y="319917"/>
                  <a:pt x="49663" y="329157"/>
                  <a:pt x="49663" y="340706"/>
                </a:cubicBezTo>
                <a:cubicBezTo>
                  <a:pt x="49663" y="352256"/>
                  <a:pt x="40423" y="361495"/>
                  <a:pt x="28874" y="361495"/>
                </a:cubicBezTo>
                <a:cubicBezTo>
                  <a:pt x="17325" y="361495"/>
                  <a:pt x="8085" y="352256"/>
                  <a:pt x="8085" y="340706"/>
                </a:cubicBezTo>
                <a:cubicBezTo>
                  <a:pt x="8085" y="329157"/>
                  <a:pt x="17325" y="319917"/>
                  <a:pt x="28874" y="319917"/>
                </a:cubicBezTo>
                <a:close/>
                <a:moveTo>
                  <a:pt x="8285498" y="316452"/>
                </a:moveTo>
                <a:cubicBezTo>
                  <a:pt x="8298203" y="316452"/>
                  <a:pt x="8308597" y="326847"/>
                  <a:pt x="8308597" y="339551"/>
                </a:cubicBezTo>
                <a:cubicBezTo>
                  <a:pt x="8308597" y="352256"/>
                  <a:pt x="8298203" y="362649"/>
                  <a:pt x="8285498" y="362649"/>
                </a:cubicBezTo>
                <a:cubicBezTo>
                  <a:pt x="8272795" y="362649"/>
                  <a:pt x="8262400" y="352256"/>
                  <a:pt x="8262400" y="339551"/>
                </a:cubicBezTo>
                <a:cubicBezTo>
                  <a:pt x="8262400" y="326847"/>
                  <a:pt x="8272795" y="316452"/>
                  <a:pt x="8285498" y="316452"/>
                </a:cubicBezTo>
                <a:close/>
                <a:moveTo>
                  <a:pt x="7053184" y="316452"/>
                </a:moveTo>
                <a:cubicBezTo>
                  <a:pt x="7067043" y="316452"/>
                  <a:pt x="7076283" y="326847"/>
                  <a:pt x="7076283" y="339551"/>
                </a:cubicBezTo>
                <a:cubicBezTo>
                  <a:pt x="7076283" y="352256"/>
                  <a:pt x="7065888" y="362649"/>
                  <a:pt x="7053184" y="362649"/>
                </a:cubicBezTo>
                <a:cubicBezTo>
                  <a:pt x="7040479" y="362649"/>
                  <a:pt x="7030085" y="352256"/>
                  <a:pt x="7030085" y="339551"/>
                </a:cubicBezTo>
                <a:cubicBezTo>
                  <a:pt x="7030085" y="326847"/>
                  <a:pt x="7040479" y="316452"/>
                  <a:pt x="7053184" y="316452"/>
                </a:cubicBezTo>
                <a:close/>
                <a:moveTo>
                  <a:pt x="5902870" y="316452"/>
                </a:moveTo>
                <a:cubicBezTo>
                  <a:pt x="5915573" y="316452"/>
                  <a:pt x="5925968" y="326847"/>
                  <a:pt x="5925968" y="339551"/>
                </a:cubicBezTo>
                <a:cubicBezTo>
                  <a:pt x="5925968" y="352256"/>
                  <a:pt x="5915573" y="362649"/>
                  <a:pt x="5902870" y="362649"/>
                </a:cubicBezTo>
                <a:cubicBezTo>
                  <a:pt x="5890165" y="362649"/>
                  <a:pt x="5879771" y="352256"/>
                  <a:pt x="5879771" y="339551"/>
                </a:cubicBezTo>
                <a:cubicBezTo>
                  <a:pt x="5879771" y="326847"/>
                  <a:pt x="5890165" y="316452"/>
                  <a:pt x="5902870" y="316452"/>
                </a:cubicBezTo>
                <a:close/>
                <a:moveTo>
                  <a:pt x="4799907" y="316452"/>
                </a:moveTo>
                <a:cubicBezTo>
                  <a:pt x="4812612" y="316452"/>
                  <a:pt x="4823006" y="326847"/>
                  <a:pt x="4823006" y="339551"/>
                </a:cubicBezTo>
                <a:cubicBezTo>
                  <a:pt x="4823006" y="352256"/>
                  <a:pt x="4812612" y="362649"/>
                  <a:pt x="4799907" y="362649"/>
                </a:cubicBezTo>
                <a:cubicBezTo>
                  <a:pt x="4787203" y="362649"/>
                  <a:pt x="4776808" y="352256"/>
                  <a:pt x="4776808" y="339551"/>
                </a:cubicBezTo>
                <a:cubicBezTo>
                  <a:pt x="4776808" y="326847"/>
                  <a:pt x="4787203" y="316452"/>
                  <a:pt x="4799907" y="316452"/>
                </a:cubicBezTo>
                <a:close/>
                <a:moveTo>
                  <a:pt x="3672691" y="316452"/>
                </a:moveTo>
                <a:cubicBezTo>
                  <a:pt x="3685396" y="316452"/>
                  <a:pt x="3695790" y="326847"/>
                  <a:pt x="3695790" y="339551"/>
                </a:cubicBezTo>
                <a:cubicBezTo>
                  <a:pt x="3695790" y="352256"/>
                  <a:pt x="3685396" y="362649"/>
                  <a:pt x="3672691" y="362649"/>
                </a:cubicBezTo>
                <a:cubicBezTo>
                  <a:pt x="3659988" y="362649"/>
                  <a:pt x="3649593" y="352256"/>
                  <a:pt x="3649593" y="339551"/>
                </a:cubicBezTo>
                <a:cubicBezTo>
                  <a:pt x="3649593" y="326847"/>
                  <a:pt x="3659988" y="316452"/>
                  <a:pt x="3672691" y="316452"/>
                </a:cubicBezTo>
                <a:close/>
                <a:moveTo>
                  <a:pt x="2440377" y="316452"/>
                </a:moveTo>
                <a:cubicBezTo>
                  <a:pt x="2453081" y="316452"/>
                  <a:pt x="2463476" y="326847"/>
                  <a:pt x="2463476" y="339551"/>
                </a:cubicBezTo>
                <a:cubicBezTo>
                  <a:pt x="2463476" y="352256"/>
                  <a:pt x="2453081" y="362649"/>
                  <a:pt x="2440377" y="362649"/>
                </a:cubicBezTo>
                <a:cubicBezTo>
                  <a:pt x="2427672" y="362649"/>
                  <a:pt x="2417278" y="352256"/>
                  <a:pt x="2417278" y="339551"/>
                </a:cubicBezTo>
                <a:cubicBezTo>
                  <a:pt x="2417278" y="326847"/>
                  <a:pt x="2427672" y="316452"/>
                  <a:pt x="2440377" y="316452"/>
                </a:cubicBezTo>
                <a:close/>
                <a:moveTo>
                  <a:pt x="1290062" y="316452"/>
                </a:moveTo>
                <a:cubicBezTo>
                  <a:pt x="1302766" y="316452"/>
                  <a:pt x="1313161" y="326847"/>
                  <a:pt x="1313161" y="339551"/>
                </a:cubicBezTo>
                <a:cubicBezTo>
                  <a:pt x="1313161" y="352256"/>
                  <a:pt x="1302766" y="362649"/>
                  <a:pt x="1290062" y="362649"/>
                </a:cubicBezTo>
                <a:cubicBezTo>
                  <a:pt x="1277357" y="362649"/>
                  <a:pt x="1266964" y="352256"/>
                  <a:pt x="1266964" y="339551"/>
                </a:cubicBezTo>
                <a:cubicBezTo>
                  <a:pt x="1266964" y="326847"/>
                  <a:pt x="1277357" y="316452"/>
                  <a:pt x="1290062" y="316452"/>
                </a:cubicBezTo>
                <a:close/>
                <a:moveTo>
                  <a:pt x="187100" y="316452"/>
                </a:moveTo>
                <a:cubicBezTo>
                  <a:pt x="199804" y="316452"/>
                  <a:pt x="210198" y="326847"/>
                  <a:pt x="210198" y="339551"/>
                </a:cubicBezTo>
                <a:cubicBezTo>
                  <a:pt x="210198" y="352256"/>
                  <a:pt x="199804" y="362649"/>
                  <a:pt x="187100" y="362649"/>
                </a:cubicBezTo>
                <a:cubicBezTo>
                  <a:pt x="174396" y="362649"/>
                  <a:pt x="164001" y="352256"/>
                  <a:pt x="164001" y="339551"/>
                </a:cubicBezTo>
                <a:cubicBezTo>
                  <a:pt x="164001" y="326847"/>
                  <a:pt x="174396" y="316452"/>
                  <a:pt x="187100" y="316452"/>
                </a:cubicBezTo>
                <a:close/>
                <a:moveTo>
                  <a:pt x="8422936" y="310678"/>
                </a:moveTo>
                <a:cubicBezTo>
                  <a:pt x="8439105" y="310678"/>
                  <a:pt x="8451809" y="323382"/>
                  <a:pt x="8451809" y="339551"/>
                </a:cubicBezTo>
                <a:cubicBezTo>
                  <a:pt x="8451809" y="355720"/>
                  <a:pt x="8439105" y="368425"/>
                  <a:pt x="8422936" y="368425"/>
                </a:cubicBezTo>
                <a:cubicBezTo>
                  <a:pt x="8406767" y="368425"/>
                  <a:pt x="8394062" y="355720"/>
                  <a:pt x="8394062" y="339551"/>
                </a:cubicBezTo>
                <a:cubicBezTo>
                  <a:pt x="8394062" y="323382"/>
                  <a:pt x="8406767" y="310678"/>
                  <a:pt x="8422936" y="310678"/>
                </a:cubicBezTo>
                <a:close/>
                <a:moveTo>
                  <a:pt x="6915746" y="310678"/>
                </a:moveTo>
                <a:cubicBezTo>
                  <a:pt x="6931915" y="310678"/>
                  <a:pt x="6944620" y="323382"/>
                  <a:pt x="6944620" y="339551"/>
                </a:cubicBezTo>
                <a:cubicBezTo>
                  <a:pt x="6944620" y="355720"/>
                  <a:pt x="6931915" y="368425"/>
                  <a:pt x="6915746" y="368425"/>
                </a:cubicBezTo>
                <a:cubicBezTo>
                  <a:pt x="6899577" y="368425"/>
                  <a:pt x="6886874" y="355720"/>
                  <a:pt x="6886874" y="339551"/>
                </a:cubicBezTo>
                <a:cubicBezTo>
                  <a:pt x="6886874" y="323382"/>
                  <a:pt x="6899577" y="310678"/>
                  <a:pt x="6915746" y="310678"/>
                </a:cubicBezTo>
                <a:close/>
                <a:moveTo>
                  <a:pt x="5764278" y="310678"/>
                </a:moveTo>
                <a:cubicBezTo>
                  <a:pt x="5780447" y="310678"/>
                  <a:pt x="5793150" y="323382"/>
                  <a:pt x="5793150" y="339551"/>
                </a:cubicBezTo>
                <a:cubicBezTo>
                  <a:pt x="5793150" y="355720"/>
                  <a:pt x="5780447" y="368425"/>
                  <a:pt x="5764278" y="368425"/>
                </a:cubicBezTo>
                <a:cubicBezTo>
                  <a:pt x="5748108" y="368425"/>
                  <a:pt x="5735404" y="355720"/>
                  <a:pt x="5735404" y="339551"/>
                </a:cubicBezTo>
                <a:cubicBezTo>
                  <a:pt x="5735404" y="323382"/>
                  <a:pt x="5748108" y="310678"/>
                  <a:pt x="5764278" y="310678"/>
                </a:cubicBezTo>
                <a:close/>
                <a:moveTo>
                  <a:pt x="4938499" y="310678"/>
                </a:moveTo>
                <a:cubicBezTo>
                  <a:pt x="4953514" y="310678"/>
                  <a:pt x="4967373" y="323382"/>
                  <a:pt x="4967373" y="339551"/>
                </a:cubicBezTo>
                <a:cubicBezTo>
                  <a:pt x="4967373" y="355720"/>
                  <a:pt x="4954668" y="368425"/>
                  <a:pt x="4938499" y="368425"/>
                </a:cubicBezTo>
                <a:cubicBezTo>
                  <a:pt x="4922330" y="368425"/>
                  <a:pt x="4909626" y="355720"/>
                  <a:pt x="4909626" y="339551"/>
                </a:cubicBezTo>
                <a:cubicBezTo>
                  <a:pt x="4909626" y="323382"/>
                  <a:pt x="4922330" y="310678"/>
                  <a:pt x="4938499" y="310678"/>
                </a:cubicBezTo>
                <a:close/>
                <a:moveTo>
                  <a:pt x="3810129" y="310678"/>
                </a:moveTo>
                <a:cubicBezTo>
                  <a:pt x="3826298" y="310678"/>
                  <a:pt x="3839002" y="323382"/>
                  <a:pt x="3839002" y="339551"/>
                </a:cubicBezTo>
                <a:cubicBezTo>
                  <a:pt x="3839002" y="355720"/>
                  <a:pt x="3826298" y="368425"/>
                  <a:pt x="3810129" y="368425"/>
                </a:cubicBezTo>
                <a:cubicBezTo>
                  <a:pt x="3793960" y="368425"/>
                  <a:pt x="3781255" y="355720"/>
                  <a:pt x="3781255" y="339551"/>
                </a:cubicBezTo>
                <a:cubicBezTo>
                  <a:pt x="3781255" y="323382"/>
                  <a:pt x="3793960" y="310678"/>
                  <a:pt x="3810129" y="310678"/>
                </a:cubicBezTo>
                <a:close/>
                <a:moveTo>
                  <a:pt x="2302939" y="310678"/>
                </a:moveTo>
                <a:cubicBezTo>
                  <a:pt x="2319108" y="310678"/>
                  <a:pt x="2331813" y="323382"/>
                  <a:pt x="2331813" y="339551"/>
                </a:cubicBezTo>
                <a:cubicBezTo>
                  <a:pt x="2331813" y="355720"/>
                  <a:pt x="2319108" y="368425"/>
                  <a:pt x="2302939" y="368425"/>
                </a:cubicBezTo>
                <a:cubicBezTo>
                  <a:pt x="2286770" y="368425"/>
                  <a:pt x="2274066" y="355720"/>
                  <a:pt x="2274066" y="339551"/>
                </a:cubicBezTo>
                <a:cubicBezTo>
                  <a:pt x="2274066" y="323382"/>
                  <a:pt x="2286770" y="310678"/>
                  <a:pt x="2302939" y="310678"/>
                </a:cubicBezTo>
                <a:close/>
                <a:moveTo>
                  <a:pt x="1151470" y="310678"/>
                </a:moveTo>
                <a:cubicBezTo>
                  <a:pt x="1167639" y="310678"/>
                  <a:pt x="1180343" y="323382"/>
                  <a:pt x="1180343" y="339551"/>
                </a:cubicBezTo>
                <a:cubicBezTo>
                  <a:pt x="1180343" y="355720"/>
                  <a:pt x="1167639" y="368425"/>
                  <a:pt x="1151470" y="368425"/>
                </a:cubicBezTo>
                <a:cubicBezTo>
                  <a:pt x="1135301" y="368425"/>
                  <a:pt x="1122596" y="355720"/>
                  <a:pt x="1122596" y="339551"/>
                </a:cubicBezTo>
                <a:cubicBezTo>
                  <a:pt x="1122596" y="323382"/>
                  <a:pt x="1135301" y="310678"/>
                  <a:pt x="1151470" y="310678"/>
                </a:cubicBezTo>
                <a:close/>
                <a:moveTo>
                  <a:pt x="325692" y="310678"/>
                </a:moveTo>
                <a:cubicBezTo>
                  <a:pt x="340706" y="310678"/>
                  <a:pt x="354566" y="323382"/>
                  <a:pt x="354566" y="339551"/>
                </a:cubicBezTo>
                <a:cubicBezTo>
                  <a:pt x="354566" y="355720"/>
                  <a:pt x="341861" y="368425"/>
                  <a:pt x="325692" y="368425"/>
                </a:cubicBezTo>
                <a:cubicBezTo>
                  <a:pt x="309523" y="368425"/>
                  <a:pt x="296819" y="355720"/>
                  <a:pt x="296819" y="339551"/>
                </a:cubicBezTo>
                <a:cubicBezTo>
                  <a:pt x="296819" y="323382"/>
                  <a:pt x="309523" y="310678"/>
                  <a:pt x="325692" y="310678"/>
                </a:cubicBezTo>
                <a:close/>
                <a:moveTo>
                  <a:pt x="9112431" y="304903"/>
                </a:moveTo>
                <a:cubicBezTo>
                  <a:pt x="9130910" y="304903"/>
                  <a:pt x="9147079" y="321072"/>
                  <a:pt x="9147079" y="339551"/>
                </a:cubicBezTo>
                <a:cubicBezTo>
                  <a:pt x="9147079" y="358030"/>
                  <a:pt x="9132065" y="374199"/>
                  <a:pt x="9112431" y="374199"/>
                </a:cubicBezTo>
                <a:cubicBezTo>
                  <a:pt x="9093952" y="374199"/>
                  <a:pt x="9077783" y="358030"/>
                  <a:pt x="9077783" y="339551"/>
                </a:cubicBezTo>
                <a:cubicBezTo>
                  <a:pt x="9077783" y="321072"/>
                  <a:pt x="9092798" y="304903"/>
                  <a:pt x="9112431" y="304903"/>
                </a:cubicBezTo>
                <a:close/>
                <a:moveTo>
                  <a:pt x="8561528" y="304903"/>
                </a:moveTo>
                <a:cubicBezTo>
                  <a:pt x="8580007" y="304903"/>
                  <a:pt x="8596176" y="321072"/>
                  <a:pt x="8596176" y="339551"/>
                </a:cubicBezTo>
                <a:cubicBezTo>
                  <a:pt x="8596176" y="358030"/>
                  <a:pt x="8581161" y="374199"/>
                  <a:pt x="8561528" y="374199"/>
                </a:cubicBezTo>
                <a:cubicBezTo>
                  <a:pt x="8543049" y="374199"/>
                  <a:pt x="8526880" y="358030"/>
                  <a:pt x="8526880" y="339551"/>
                </a:cubicBezTo>
                <a:cubicBezTo>
                  <a:pt x="8526880" y="321072"/>
                  <a:pt x="8541893" y="304903"/>
                  <a:pt x="8561528" y="304903"/>
                </a:cubicBezTo>
                <a:close/>
                <a:moveTo>
                  <a:pt x="6778310" y="304903"/>
                </a:moveTo>
                <a:cubicBezTo>
                  <a:pt x="6796789" y="304903"/>
                  <a:pt x="6812958" y="321072"/>
                  <a:pt x="6812958" y="339551"/>
                </a:cubicBezTo>
                <a:cubicBezTo>
                  <a:pt x="6812958" y="358030"/>
                  <a:pt x="6796789" y="374199"/>
                  <a:pt x="6778310" y="374199"/>
                </a:cubicBezTo>
                <a:cubicBezTo>
                  <a:pt x="6759831" y="374199"/>
                  <a:pt x="6743662" y="358030"/>
                  <a:pt x="6743662" y="339551"/>
                </a:cubicBezTo>
                <a:cubicBezTo>
                  <a:pt x="6743662" y="321072"/>
                  <a:pt x="6758675" y="304903"/>
                  <a:pt x="6778310" y="304903"/>
                </a:cubicBezTo>
                <a:close/>
                <a:moveTo>
                  <a:pt x="6206617" y="304903"/>
                </a:moveTo>
                <a:cubicBezTo>
                  <a:pt x="6225096" y="304903"/>
                  <a:pt x="6241265" y="321072"/>
                  <a:pt x="6241265" y="339551"/>
                </a:cubicBezTo>
                <a:cubicBezTo>
                  <a:pt x="6241265" y="358030"/>
                  <a:pt x="6226251" y="374199"/>
                  <a:pt x="6206617" y="374199"/>
                </a:cubicBezTo>
                <a:cubicBezTo>
                  <a:pt x="6188138" y="374199"/>
                  <a:pt x="6171969" y="358030"/>
                  <a:pt x="6171969" y="339551"/>
                </a:cubicBezTo>
                <a:cubicBezTo>
                  <a:pt x="6171969" y="321072"/>
                  <a:pt x="6186983" y="304903"/>
                  <a:pt x="6206617" y="304903"/>
                </a:cubicBezTo>
                <a:close/>
                <a:moveTo>
                  <a:pt x="5626840" y="304903"/>
                </a:moveTo>
                <a:cubicBezTo>
                  <a:pt x="5646474" y="304903"/>
                  <a:pt x="5661488" y="321072"/>
                  <a:pt x="5661488" y="339551"/>
                </a:cubicBezTo>
                <a:cubicBezTo>
                  <a:pt x="5661488" y="358030"/>
                  <a:pt x="5646474" y="374199"/>
                  <a:pt x="5626840" y="374199"/>
                </a:cubicBezTo>
                <a:cubicBezTo>
                  <a:pt x="5608361" y="374199"/>
                  <a:pt x="5592192" y="358030"/>
                  <a:pt x="5592192" y="339551"/>
                </a:cubicBezTo>
                <a:cubicBezTo>
                  <a:pt x="5592192" y="321072"/>
                  <a:pt x="5607206" y="304903"/>
                  <a:pt x="5626840" y="304903"/>
                </a:cubicBezTo>
                <a:close/>
                <a:moveTo>
                  <a:pt x="5075937" y="304903"/>
                </a:moveTo>
                <a:cubicBezTo>
                  <a:pt x="5095570" y="304903"/>
                  <a:pt x="5110585" y="321072"/>
                  <a:pt x="5110585" y="339551"/>
                </a:cubicBezTo>
                <a:cubicBezTo>
                  <a:pt x="5110585" y="358030"/>
                  <a:pt x="5095570" y="374199"/>
                  <a:pt x="5075937" y="374199"/>
                </a:cubicBezTo>
                <a:cubicBezTo>
                  <a:pt x="5057458" y="374199"/>
                  <a:pt x="5041289" y="358030"/>
                  <a:pt x="5041289" y="339551"/>
                </a:cubicBezTo>
                <a:cubicBezTo>
                  <a:pt x="5041289" y="321072"/>
                  <a:pt x="5056302" y="304903"/>
                  <a:pt x="5075937" y="304903"/>
                </a:cubicBezTo>
                <a:close/>
                <a:moveTo>
                  <a:pt x="4499624" y="304903"/>
                </a:moveTo>
                <a:cubicBezTo>
                  <a:pt x="4518103" y="304903"/>
                  <a:pt x="4534272" y="321072"/>
                  <a:pt x="4534272" y="339551"/>
                </a:cubicBezTo>
                <a:cubicBezTo>
                  <a:pt x="4534272" y="358030"/>
                  <a:pt x="4519258" y="374199"/>
                  <a:pt x="4499624" y="374199"/>
                </a:cubicBezTo>
                <a:cubicBezTo>
                  <a:pt x="4481145" y="374199"/>
                  <a:pt x="4464976" y="358030"/>
                  <a:pt x="4464976" y="339551"/>
                </a:cubicBezTo>
                <a:cubicBezTo>
                  <a:pt x="4464976" y="321072"/>
                  <a:pt x="4479991" y="304903"/>
                  <a:pt x="4499624" y="304903"/>
                </a:cubicBezTo>
                <a:close/>
                <a:moveTo>
                  <a:pt x="3948721" y="304903"/>
                </a:moveTo>
                <a:cubicBezTo>
                  <a:pt x="3967200" y="304903"/>
                  <a:pt x="3983369" y="321072"/>
                  <a:pt x="3983369" y="339551"/>
                </a:cubicBezTo>
                <a:cubicBezTo>
                  <a:pt x="3983369" y="358030"/>
                  <a:pt x="3968354" y="374199"/>
                  <a:pt x="3948721" y="374199"/>
                </a:cubicBezTo>
                <a:cubicBezTo>
                  <a:pt x="3930242" y="374199"/>
                  <a:pt x="3914073" y="358030"/>
                  <a:pt x="3914073" y="339551"/>
                </a:cubicBezTo>
                <a:cubicBezTo>
                  <a:pt x="3914073" y="321072"/>
                  <a:pt x="3929086" y="304903"/>
                  <a:pt x="3948721" y="304903"/>
                </a:cubicBezTo>
                <a:close/>
                <a:moveTo>
                  <a:pt x="2165502" y="304903"/>
                </a:moveTo>
                <a:cubicBezTo>
                  <a:pt x="2183982" y="304903"/>
                  <a:pt x="2200150" y="321072"/>
                  <a:pt x="2200150" y="339551"/>
                </a:cubicBezTo>
                <a:cubicBezTo>
                  <a:pt x="2200150" y="358030"/>
                  <a:pt x="2185136" y="374199"/>
                  <a:pt x="2165502" y="374199"/>
                </a:cubicBezTo>
                <a:cubicBezTo>
                  <a:pt x="2147024" y="374199"/>
                  <a:pt x="2130854" y="358030"/>
                  <a:pt x="2130854" y="339551"/>
                </a:cubicBezTo>
                <a:cubicBezTo>
                  <a:pt x="2130854" y="321072"/>
                  <a:pt x="2145868" y="304903"/>
                  <a:pt x="2165502" y="304903"/>
                </a:cubicBezTo>
                <a:close/>
                <a:moveTo>
                  <a:pt x="1593809" y="304903"/>
                </a:moveTo>
                <a:cubicBezTo>
                  <a:pt x="1612288" y="304903"/>
                  <a:pt x="1628458" y="321072"/>
                  <a:pt x="1628458" y="339551"/>
                </a:cubicBezTo>
                <a:cubicBezTo>
                  <a:pt x="1628458" y="358030"/>
                  <a:pt x="1613444" y="374199"/>
                  <a:pt x="1593809" y="374199"/>
                </a:cubicBezTo>
                <a:cubicBezTo>
                  <a:pt x="1575330" y="374199"/>
                  <a:pt x="1559161" y="358030"/>
                  <a:pt x="1559161" y="339551"/>
                </a:cubicBezTo>
                <a:cubicBezTo>
                  <a:pt x="1559161" y="321072"/>
                  <a:pt x="1574176" y="304903"/>
                  <a:pt x="1593809" y="304903"/>
                </a:cubicBezTo>
                <a:close/>
                <a:moveTo>
                  <a:pt x="1014032" y="304903"/>
                </a:moveTo>
                <a:cubicBezTo>
                  <a:pt x="1033667" y="304903"/>
                  <a:pt x="1048680" y="321072"/>
                  <a:pt x="1048680" y="339551"/>
                </a:cubicBezTo>
                <a:cubicBezTo>
                  <a:pt x="1048680" y="358030"/>
                  <a:pt x="1032511" y="374199"/>
                  <a:pt x="1014032" y="374199"/>
                </a:cubicBezTo>
                <a:cubicBezTo>
                  <a:pt x="995553" y="374199"/>
                  <a:pt x="979384" y="358030"/>
                  <a:pt x="979384" y="339551"/>
                </a:cubicBezTo>
                <a:cubicBezTo>
                  <a:pt x="979384" y="321072"/>
                  <a:pt x="994399" y="304903"/>
                  <a:pt x="1014032" y="304903"/>
                </a:cubicBezTo>
                <a:close/>
                <a:moveTo>
                  <a:pt x="463129" y="304903"/>
                </a:moveTo>
                <a:cubicBezTo>
                  <a:pt x="482763" y="304903"/>
                  <a:pt x="497777" y="321072"/>
                  <a:pt x="497777" y="339551"/>
                </a:cubicBezTo>
                <a:cubicBezTo>
                  <a:pt x="497777" y="358030"/>
                  <a:pt x="481608" y="374199"/>
                  <a:pt x="463129" y="374199"/>
                </a:cubicBezTo>
                <a:cubicBezTo>
                  <a:pt x="444650" y="374199"/>
                  <a:pt x="428481" y="358030"/>
                  <a:pt x="428481" y="339551"/>
                </a:cubicBezTo>
                <a:cubicBezTo>
                  <a:pt x="428481" y="321072"/>
                  <a:pt x="443495" y="304903"/>
                  <a:pt x="463129" y="304903"/>
                </a:cubicBezTo>
                <a:close/>
                <a:moveTo>
                  <a:pt x="8974994" y="299129"/>
                </a:moveTo>
                <a:cubicBezTo>
                  <a:pt x="8996938" y="299129"/>
                  <a:pt x="9015416" y="317608"/>
                  <a:pt x="9015416" y="339551"/>
                </a:cubicBezTo>
                <a:cubicBezTo>
                  <a:pt x="9015416" y="361495"/>
                  <a:pt x="8996938" y="379974"/>
                  <a:pt x="8974994" y="379974"/>
                </a:cubicBezTo>
                <a:cubicBezTo>
                  <a:pt x="8953050" y="379974"/>
                  <a:pt x="8934571" y="361495"/>
                  <a:pt x="8934571" y="339551"/>
                </a:cubicBezTo>
                <a:cubicBezTo>
                  <a:pt x="8934571" y="317608"/>
                  <a:pt x="8953050" y="299129"/>
                  <a:pt x="8974994" y="299129"/>
                </a:cubicBezTo>
                <a:close/>
                <a:moveTo>
                  <a:pt x="8698965" y="299129"/>
                </a:moveTo>
                <a:cubicBezTo>
                  <a:pt x="8720909" y="299129"/>
                  <a:pt x="8739388" y="317608"/>
                  <a:pt x="8739388" y="339551"/>
                </a:cubicBezTo>
                <a:cubicBezTo>
                  <a:pt x="8739388" y="361495"/>
                  <a:pt x="8720909" y="379974"/>
                  <a:pt x="8698965" y="379974"/>
                </a:cubicBezTo>
                <a:cubicBezTo>
                  <a:pt x="8677021" y="379974"/>
                  <a:pt x="8658542" y="361495"/>
                  <a:pt x="8658542" y="339551"/>
                </a:cubicBezTo>
                <a:cubicBezTo>
                  <a:pt x="8658542" y="317608"/>
                  <a:pt x="8677021" y="299129"/>
                  <a:pt x="8698965" y="299129"/>
                </a:cubicBezTo>
                <a:close/>
                <a:moveTo>
                  <a:pt x="6639718" y="299129"/>
                </a:moveTo>
                <a:cubicBezTo>
                  <a:pt x="6662816" y="299129"/>
                  <a:pt x="6680140" y="317608"/>
                  <a:pt x="6680140" y="339551"/>
                </a:cubicBezTo>
                <a:cubicBezTo>
                  <a:pt x="6680140" y="361495"/>
                  <a:pt x="6661661" y="379974"/>
                  <a:pt x="6639718" y="379974"/>
                </a:cubicBezTo>
                <a:cubicBezTo>
                  <a:pt x="6617773" y="379974"/>
                  <a:pt x="6599294" y="361495"/>
                  <a:pt x="6599294" y="339551"/>
                </a:cubicBezTo>
                <a:cubicBezTo>
                  <a:pt x="6599294" y="317608"/>
                  <a:pt x="6617773" y="299129"/>
                  <a:pt x="6639718" y="299129"/>
                </a:cubicBezTo>
                <a:close/>
                <a:moveTo>
                  <a:pt x="6364843" y="299129"/>
                </a:moveTo>
                <a:cubicBezTo>
                  <a:pt x="6386786" y="299129"/>
                  <a:pt x="6405265" y="317608"/>
                  <a:pt x="6405265" y="339551"/>
                </a:cubicBezTo>
                <a:cubicBezTo>
                  <a:pt x="6405265" y="361495"/>
                  <a:pt x="6386786" y="379974"/>
                  <a:pt x="6364843" y="379974"/>
                </a:cubicBezTo>
                <a:cubicBezTo>
                  <a:pt x="6342899" y="379974"/>
                  <a:pt x="6324420" y="361495"/>
                  <a:pt x="6324420" y="339551"/>
                </a:cubicBezTo>
                <a:cubicBezTo>
                  <a:pt x="6324420" y="317608"/>
                  <a:pt x="6342899" y="299129"/>
                  <a:pt x="6364843" y="299129"/>
                </a:cubicBezTo>
                <a:close/>
                <a:moveTo>
                  <a:pt x="5489403" y="299129"/>
                </a:moveTo>
                <a:cubicBezTo>
                  <a:pt x="5511346" y="299129"/>
                  <a:pt x="5529825" y="317608"/>
                  <a:pt x="5529825" y="339551"/>
                </a:cubicBezTo>
                <a:cubicBezTo>
                  <a:pt x="5529825" y="361495"/>
                  <a:pt x="5511346" y="379974"/>
                  <a:pt x="5489403" y="379974"/>
                </a:cubicBezTo>
                <a:cubicBezTo>
                  <a:pt x="5467459" y="379974"/>
                  <a:pt x="5448980" y="361495"/>
                  <a:pt x="5448980" y="339551"/>
                </a:cubicBezTo>
                <a:cubicBezTo>
                  <a:pt x="5448980" y="317608"/>
                  <a:pt x="5467459" y="299129"/>
                  <a:pt x="5489403" y="299129"/>
                </a:cubicBezTo>
                <a:close/>
                <a:moveTo>
                  <a:pt x="5213373" y="299129"/>
                </a:moveTo>
                <a:cubicBezTo>
                  <a:pt x="5236472" y="299129"/>
                  <a:pt x="5253797" y="317608"/>
                  <a:pt x="5253797" y="339551"/>
                </a:cubicBezTo>
                <a:cubicBezTo>
                  <a:pt x="5253797" y="361495"/>
                  <a:pt x="5235318" y="379974"/>
                  <a:pt x="5213373" y="379974"/>
                </a:cubicBezTo>
                <a:cubicBezTo>
                  <a:pt x="5191430" y="379974"/>
                  <a:pt x="5172951" y="361495"/>
                  <a:pt x="5172951" y="339551"/>
                </a:cubicBezTo>
                <a:cubicBezTo>
                  <a:pt x="5172951" y="317608"/>
                  <a:pt x="5191430" y="299129"/>
                  <a:pt x="5213373" y="299129"/>
                </a:cubicBezTo>
                <a:close/>
                <a:moveTo>
                  <a:pt x="4361032" y="299129"/>
                </a:moveTo>
                <a:cubicBezTo>
                  <a:pt x="4384131" y="299129"/>
                  <a:pt x="4401455" y="317608"/>
                  <a:pt x="4401455" y="339551"/>
                </a:cubicBezTo>
                <a:cubicBezTo>
                  <a:pt x="4401455" y="361495"/>
                  <a:pt x="4382976" y="379974"/>
                  <a:pt x="4361032" y="379974"/>
                </a:cubicBezTo>
                <a:cubicBezTo>
                  <a:pt x="4339089" y="379974"/>
                  <a:pt x="4320610" y="361495"/>
                  <a:pt x="4320610" y="339551"/>
                </a:cubicBezTo>
                <a:cubicBezTo>
                  <a:pt x="4320610" y="317608"/>
                  <a:pt x="4339089" y="299129"/>
                  <a:pt x="4361032" y="299129"/>
                </a:cubicBezTo>
                <a:close/>
                <a:moveTo>
                  <a:pt x="4086157" y="299129"/>
                </a:moveTo>
                <a:cubicBezTo>
                  <a:pt x="4108102" y="299129"/>
                  <a:pt x="4126581" y="317608"/>
                  <a:pt x="4126581" y="339551"/>
                </a:cubicBezTo>
                <a:cubicBezTo>
                  <a:pt x="4126581" y="361495"/>
                  <a:pt x="4108102" y="379974"/>
                  <a:pt x="4086157" y="379974"/>
                </a:cubicBezTo>
                <a:cubicBezTo>
                  <a:pt x="4064214" y="379974"/>
                  <a:pt x="4045736" y="361495"/>
                  <a:pt x="4045736" y="339551"/>
                </a:cubicBezTo>
                <a:cubicBezTo>
                  <a:pt x="4045736" y="317608"/>
                  <a:pt x="4064214" y="299129"/>
                  <a:pt x="4086157" y="299129"/>
                </a:cubicBezTo>
                <a:close/>
                <a:moveTo>
                  <a:pt x="2026910" y="299129"/>
                </a:moveTo>
                <a:cubicBezTo>
                  <a:pt x="2050009" y="299129"/>
                  <a:pt x="2067333" y="317608"/>
                  <a:pt x="2067333" y="339551"/>
                </a:cubicBezTo>
                <a:cubicBezTo>
                  <a:pt x="2067333" y="361495"/>
                  <a:pt x="2048853" y="379974"/>
                  <a:pt x="2026910" y="379974"/>
                </a:cubicBezTo>
                <a:cubicBezTo>
                  <a:pt x="2004966" y="379974"/>
                  <a:pt x="1986487" y="361495"/>
                  <a:pt x="1986487" y="339551"/>
                </a:cubicBezTo>
                <a:cubicBezTo>
                  <a:pt x="1986487" y="317608"/>
                  <a:pt x="2004966" y="299129"/>
                  <a:pt x="2026910" y="299129"/>
                </a:cubicBezTo>
                <a:close/>
                <a:moveTo>
                  <a:pt x="1752036" y="299129"/>
                </a:moveTo>
                <a:cubicBezTo>
                  <a:pt x="1773979" y="299129"/>
                  <a:pt x="1792458" y="317608"/>
                  <a:pt x="1792458" y="339551"/>
                </a:cubicBezTo>
                <a:cubicBezTo>
                  <a:pt x="1792458" y="361495"/>
                  <a:pt x="1773979" y="379974"/>
                  <a:pt x="1752036" y="379974"/>
                </a:cubicBezTo>
                <a:cubicBezTo>
                  <a:pt x="1730092" y="379974"/>
                  <a:pt x="1711613" y="361495"/>
                  <a:pt x="1711613" y="339551"/>
                </a:cubicBezTo>
                <a:cubicBezTo>
                  <a:pt x="1711613" y="317608"/>
                  <a:pt x="1730092" y="299129"/>
                  <a:pt x="1752036" y="299129"/>
                </a:cubicBezTo>
                <a:close/>
                <a:moveTo>
                  <a:pt x="876596" y="299129"/>
                </a:moveTo>
                <a:cubicBezTo>
                  <a:pt x="898539" y="299129"/>
                  <a:pt x="917018" y="317608"/>
                  <a:pt x="917018" y="339551"/>
                </a:cubicBezTo>
                <a:cubicBezTo>
                  <a:pt x="917018" y="361495"/>
                  <a:pt x="898539" y="379974"/>
                  <a:pt x="876596" y="379974"/>
                </a:cubicBezTo>
                <a:cubicBezTo>
                  <a:pt x="854652" y="379974"/>
                  <a:pt x="836172" y="361495"/>
                  <a:pt x="836172" y="339551"/>
                </a:cubicBezTo>
                <a:cubicBezTo>
                  <a:pt x="836172" y="317608"/>
                  <a:pt x="854652" y="299129"/>
                  <a:pt x="876596" y="299129"/>
                </a:cubicBezTo>
                <a:close/>
                <a:moveTo>
                  <a:pt x="600566" y="299129"/>
                </a:moveTo>
                <a:cubicBezTo>
                  <a:pt x="623665" y="299129"/>
                  <a:pt x="640989" y="318762"/>
                  <a:pt x="640989" y="340706"/>
                </a:cubicBezTo>
                <a:cubicBezTo>
                  <a:pt x="640989" y="362649"/>
                  <a:pt x="622510" y="381128"/>
                  <a:pt x="600566" y="381128"/>
                </a:cubicBezTo>
                <a:cubicBezTo>
                  <a:pt x="578623" y="381128"/>
                  <a:pt x="560144" y="361495"/>
                  <a:pt x="560144" y="339551"/>
                </a:cubicBezTo>
                <a:cubicBezTo>
                  <a:pt x="560144" y="317608"/>
                  <a:pt x="578623" y="299129"/>
                  <a:pt x="600566" y="299129"/>
                </a:cubicBezTo>
                <a:close/>
                <a:moveTo>
                  <a:pt x="8836402" y="288734"/>
                </a:moveTo>
                <a:cubicBezTo>
                  <a:pt x="8865275" y="288734"/>
                  <a:pt x="8887219" y="311832"/>
                  <a:pt x="8887219" y="339551"/>
                </a:cubicBezTo>
                <a:cubicBezTo>
                  <a:pt x="8887219" y="367269"/>
                  <a:pt x="8864121" y="390368"/>
                  <a:pt x="8836402" y="390368"/>
                </a:cubicBezTo>
                <a:cubicBezTo>
                  <a:pt x="8808684" y="390368"/>
                  <a:pt x="8785585" y="367269"/>
                  <a:pt x="8785585" y="339551"/>
                </a:cubicBezTo>
                <a:cubicBezTo>
                  <a:pt x="8785585" y="311832"/>
                  <a:pt x="8807528" y="288734"/>
                  <a:pt x="8836402" y="288734"/>
                </a:cubicBezTo>
                <a:close/>
                <a:moveTo>
                  <a:pt x="6502280" y="288734"/>
                </a:moveTo>
                <a:cubicBezTo>
                  <a:pt x="6531154" y="288734"/>
                  <a:pt x="6553097" y="311832"/>
                  <a:pt x="6553097" y="339551"/>
                </a:cubicBezTo>
                <a:cubicBezTo>
                  <a:pt x="6553097" y="367269"/>
                  <a:pt x="6531154" y="390368"/>
                  <a:pt x="6502280" y="390368"/>
                </a:cubicBezTo>
                <a:cubicBezTo>
                  <a:pt x="6474561" y="390368"/>
                  <a:pt x="6451463" y="367269"/>
                  <a:pt x="6451463" y="339551"/>
                </a:cubicBezTo>
                <a:cubicBezTo>
                  <a:pt x="6451463" y="311832"/>
                  <a:pt x="6473407" y="288734"/>
                  <a:pt x="6502280" y="288734"/>
                </a:cubicBezTo>
                <a:close/>
                <a:moveTo>
                  <a:pt x="5351965" y="288734"/>
                </a:moveTo>
                <a:cubicBezTo>
                  <a:pt x="5379684" y="288734"/>
                  <a:pt x="5402783" y="311832"/>
                  <a:pt x="5402783" y="339551"/>
                </a:cubicBezTo>
                <a:cubicBezTo>
                  <a:pt x="5402783" y="367269"/>
                  <a:pt x="5380839" y="390368"/>
                  <a:pt x="5351965" y="390368"/>
                </a:cubicBezTo>
                <a:cubicBezTo>
                  <a:pt x="5324247" y="390368"/>
                  <a:pt x="5301148" y="367269"/>
                  <a:pt x="5301148" y="339551"/>
                </a:cubicBezTo>
                <a:cubicBezTo>
                  <a:pt x="5301148" y="311832"/>
                  <a:pt x="5323093" y="288734"/>
                  <a:pt x="5351965" y="288734"/>
                </a:cubicBezTo>
                <a:close/>
                <a:moveTo>
                  <a:pt x="4223595" y="288734"/>
                </a:moveTo>
                <a:cubicBezTo>
                  <a:pt x="4252468" y="288734"/>
                  <a:pt x="4274412" y="311832"/>
                  <a:pt x="4274412" y="339551"/>
                </a:cubicBezTo>
                <a:cubicBezTo>
                  <a:pt x="4274412" y="367269"/>
                  <a:pt x="4251314" y="390368"/>
                  <a:pt x="4223595" y="390368"/>
                </a:cubicBezTo>
                <a:cubicBezTo>
                  <a:pt x="4195877" y="390368"/>
                  <a:pt x="4172778" y="367269"/>
                  <a:pt x="4172778" y="339551"/>
                </a:cubicBezTo>
                <a:cubicBezTo>
                  <a:pt x="4172778" y="311832"/>
                  <a:pt x="4194721" y="288734"/>
                  <a:pt x="4223595" y="288734"/>
                </a:cubicBezTo>
                <a:close/>
                <a:moveTo>
                  <a:pt x="1889473" y="288734"/>
                </a:moveTo>
                <a:cubicBezTo>
                  <a:pt x="1918347" y="288734"/>
                  <a:pt x="1940290" y="311832"/>
                  <a:pt x="1940290" y="339551"/>
                </a:cubicBezTo>
                <a:cubicBezTo>
                  <a:pt x="1940290" y="367269"/>
                  <a:pt x="1918347" y="390368"/>
                  <a:pt x="1889473" y="390368"/>
                </a:cubicBezTo>
                <a:cubicBezTo>
                  <a:pt x="1861754" y="390368"/>
                  <a:pt x="1838655" y="367269"/>
                  <a:pt x="1838655" y="339551"/>
                </a:cubicBezTo>
                <a:cubicBezTo>
                  <a:pt x="1838655" y="311832"/>
                  <a:pt x="1860600" y="288734"/>
                  <a:pt x="1889473" y="288734"/>
                </a:cubicBezTo>
                <a:close/>
                <a:moveTo>
                  <a:pt x="739158" y="288734"/>
                </a:moveTo>
                <a:cubicBezTo>
                  <a:pt x="766877" y="288734"/>
                  <a:pt x="789975" y="311832"/>
                  <a:pt x="789975" y="339551"/>
                </a:cubicBezTo>
                <a:cubicBezTo>
                  <a:pt x="789975" y="367269"/>
                  <a:pt x="766877" y="390368"/>
                  <a:pt x="739158" y="390368"/>
                </a:cubicBezTo>
                <a:cubicBezTo>
                  <a:pt x="711440" y="390368"/>
                  <a:pt x="688341" y="367269"/>
                  <a:pt x="688341" y="339551"/>
                </a:cubicBezTo>
                <a:cubicBezTo>
                  <a:pt x="688341" y="311832"/>
                  <a:pt x="710285" y="288734"/>
                  <a:pt x="739158" y="288734"/>
                </a:cubicBezTo>
                <a:close/>
                <a:moveTo>
                  <a:pt x="8027949" y="175550"/>
                </a:moveTo>
                <a:cubicBezTo>
                  <a:pt x="8039498" y="175550"/>
                  <a:pt x="8048737" y="184790"/>
                  <a:pt x="8048737" y="196339"/>
                </a:cubicBezTo>
                <a:cubicBezTo>
                  <a:pt x="8048737" y="207888"/>
                  <a:pt x="8039498" y="217128"/>
                  <a:pt x="8027949" y="217128"/>
                </a:cubicBezTo>
                <a:cubicBezTo>
                  <a:pt x="8016399" y="217128"/>
                  <a:pt x="8007160" y="207888"/>
                  <a:pt x="8007160" y="196339"/>
                </a:cubicBezTo>
                <a:cubicBezTo>
                  <a:pt x="8007160" y="184790"/>
                  <a:pt x="8016399" y="175550"/>
                  <a:pt x="8027949" y="175550"/>
                </a:cubicBezTo>
                <a:close/>
                <a:moveTo>
                  <a:pt x="7892821" y="175550"/>
                </a:moveTo>
                <a:cubicBezTo>
                  <a:pt x="7904370" y="175550"/>
                  <a:pt x="7913610" y="184790"/>
                  <a:pt x="7913610" y="196339"/>
                </a:cubicBezTo>
                <a:cubicBezTo>
                  <a:pt x="7913610" y="207888"/>
                  <a:pt x="7904370" y="217128"/>
                  <a:pt x="7892821" y="217128"/>
                </a:cubicBezTo>
                <a:cubicBezTo>
                  <a:pt x="7881271" y="217128"/>
                  <a:pt x="7872032" y="207888"/>
                  <a:pt x="7872032" y="196339"/>
                </a:cubicBezTo>
                <a:cubicBezTo>
                  <a:pt x="7872032" y="184790"/>
                  <a:pt x="7881271" y="175550"/>
                  <a:pt x="7892821" y="175550"/>
                </a:cubicBezTo>
                <a:close/>
                <a:moveTo>
                  <a:pt x="7757694" y="175550"/>
                </a:moveTo>
                <a:cubicBezTo>
                  <a:pt x="7769243" y="175550"/>
                  <a:pt x="7778483" y="184790"/>
                  <a:pt x="7778483" y="196339"/>
                </a:cubicBezTo>
                <a:cubicBezTo>
                  <a:pt x="7778483" y="207888"/>
                  <a:pt x="7769243" y="217128"/>
                  <a:pt x="7757694" y="217128"/>
                </a:cubicBezTo>
                <a:cubicBezTo>
                  <a:pt x="7746145" y="217128"/>
                  <a:pt x="7736905" y="207888"/>
                  <a:pt x="7736905" y="196339"/>
                </a:cubicBezTo>
                <a:cubicBezTo>
                  <a:pt x="7736905" y="184790"/>
                  <a:pt x="7746145" y="175550"/>
                  <a:pt x="7757694" y="175550"/>
                </a:cubicBezTo>
                <a:close/>
                <a:moveTo>
                  <a:pt x="7622566" y="175550"/>
                </a:moveTo>
                <a:cubicBezTo>
                  <a:pt x="7632961" y="175550"/>
                  <a:pt x="7643355" y="184790"/>
                  <a:pt x="7643355" y="196339"/>
                </a:cubicBezTo>
                <a:cubicBezTo>
                  <a:pt x="7643355" y="207888"/>
                  <a:pt x="7634115" y="217128"/>
                  <a:pt x="7622566" y="217128"/>
                </a:cubicBezTo>
                <a:cubicBezTo>
                  <a:pt x="7611017" y="217128"/>
                  <a:pt x="7601777" y="207888"/>
                  <a:pt x="7601777" y="196339"/>
                </a:cubicBezTo>
                <a:cubicBezTo>
                  <a:pt x="7601777" y="184790"/>
                  <a:pt x="7611017" y="175550"/>
                  <a:pt x="7622566" y="175550"/>
                </a:cubicBezTo>
                <a:close/>
                <a:moveTo>
                  <a:pt x="7486284" y="175550"/>
                </a:moveTo>
                <a:cubicBezTo>
                  <a:pt x="7497833" y="175550"/>
                  <a:pt x="7507073" y="184790"/>
                  <a:pt x="7507073" y="196339"/>
                </a:cubicBezTo>
                <a:cubicBezTo>
                  <a:pt x="7507073" y="207888"/>
                  <a:pt x="7497833" y="217128"/>
                  <a:pt x="7486284" y="217128"/>
                </a:cubicBezTo>
                <a:cubicBezTo>
                  <a:pt x="7474735" y="217128"/>
                  <a:pt x="7465495" y="207888"/>
                  <a:pt x="7465495" y="196339"/>
                </a:cubicBezTo>
                <a:cubicBezTo>
                  <a:pt x="7465495" y="184790"/>
                  <a:pt x="7474735" y="175550"/>
                  <a:pt x="7486284" y="175550"/>
                </a:cubicBezTo>
                <a:close/>
                <a:moveTo>
                  <a:pt x="7351157" y="175550"/>
                </a:moveTo>
                <a:cubicBezTo>
                  <a:pt x="7362706" y="175550"/>
                  <a:pt x="7371946" y="184790"/>
                  <a:pt x="7371946" y="196339"/>
                </a:cubicBezTo>
                <a:cubicBezTo>
                  <a:pt x="7371946" y="207888"/>
                  <a:pt x="7362706" y="217128"/>
                  <a:pt x="7351157" y="217128"/>
                </a:cubicBezTo>
                <a:cubicBezTo>
                  <a:pt x="7339608" y="217128"/>
                  <a:pt x="7330368" y="207888"/>
                  <a:pt x="7330368" y="196339"/>
                </a:cubicBezTo>
                <a:cubicBezTo>
                  <a:pt x="7330368" y="184790"/>
                  <a:pt x="7339608" y="175550"/>
                  <a:pt x="7351157" y="175550"/>
                </a:cubicBezTo>
                <a:close/>
                <a:moveTo>
                  <a:pt x="7216029" y="175550"/>
                </a:moveTo>
                <a:cubicBezTo>
                  <a:pt x="7227579" y="175550"/>
                  <a:pt x="7236818" y="184790"/>
                  <a:pt x="7236818" y="196339"/>
                </a:cubicBezTo>
                <a:cubicBezTo>
                  <a:pt x="7236818" y="207888"/>
                  <a:pt x="7227579" y="217128"/>
                  <a:pt x="7216029" y="217128"/>
                </a:cubicBezTo>
                <a:cubicBezTo>
                  <a:pt x="7204480" y="217128"/>
                  <a:pt x="7195240" y="207888"/>
                  <a:pt x="7195240" y="196339"/>
                </a:cubicBezTo>
                <a:cubicBezTo>
                  <a:pt x="7195240" y="184790"/>
                  <a:pt x="7204480" y="175550"/>
                  <a:pt x="7216029" y="175550"/>
                </a:cubicBezTo>
                <a:close/>
                <a:moveTo>
                  <a:pt x="7079747" y="175550"/>
                </a:moveTo>
                <a:cubicBezTo>
                  <a:pt x="7091296" y="175550"/>
                  <a:pt x="7100536" y="184790"/>
                  <a:pt x="7100536" y="196339"/>
                </a:cubicBezTo>
                <a:cubicBezTo>
                  <a:pt x="7100536" y="207888"/>
                  <a:pt x="7091296" y="217128"/>
                  <a:pt x="7079747" y="217128"/>
                </a:cubicBezTo>
                <a:cubicBezTo>
                  <a:pt x="7068198" y="217128"/>
                  <a:pt x="7058958" y="207888"/>
                  <a:pt x="7058958" y="196339"/>
                </a:cubicBezTo>
                <a:cubicBezTo>
                  <a:pt x="7058958" y="184790"/>
                  <a:pt x="7068198" y="175550"/>
                  <a:pt x="7079747" y="175550"/>
                </a:cubicBezTo>
                <a:close/>
                <a:moveTo>
                  <a:pt x="6131547" y="175550"/>
                </a:moveTo>
                <a:cubicBezTo>
                  <a:pt x="6143096" y="175550"/>
                  <a:pt x="6152335" y="184790"/>
                  <a:pt x="6152335" y="196339"/>
                </a:cubicBezTo>
                <a:cubicBezTo>
                  <a:pt x="6152335" y="207888"/>
                  <a:pt x="6143096" y="217128"/>
                  <a:pt x="6131547" y="217128"/>
                </a:cubicBezTo>
                <a:cubicBezTo>
                  <a:pt x="6119997" y="217128"/>
                  <a:pt x="6110758" y="207888"/>
                  <a:pt x="6110758" y="196339"/>
                </a:cubicBezTo>
                <a:cubicBezTo>
                  <a:pt x="6110758" y="184790"/>
                  <a:pt x="6119997" y="175550"/>
                  <a:pt x="6131547" y="175550"/>
                </a:cubicBezTo>
                <a:close/>
                <a:moveTo>
                  <a:pt x="5996419" y="175550"/>
                </a:moveTo>
                <a:cubicBezTo>
                  <a:pt x="6007968" y="175550"/>
                  <a:pt x="6017208" y="184790"/>
                  <a:pt x="6017208" y="196339"/>
                </a:cubicBezTo>
                <a:cubicBezTo>
                  <a:pt x="6017208" y="207888"/>
                  <a:pt x="6007968" y="217128"/>
                  <a:pt x="5996419" y="217128"/>
                </a:cubicBezTo>
                <a:cubicBezTo>
                  <a:pt x="5984869" y="217128"/>
                  <a:pt x="5975630" y="207888"/>
                  <a:pt x="5975630" y="196339"/>
                </a:cubicBezTo>
                <a:cubicBezTo>
                  <a:pt x="5975630" y="184790"/>
                  <a:pt x="5984869" y="175550"/>
                  <a:pt x="5996419" y="175550"/>
                </a:cubicBezTo>
                <a:close/>
                <a:moveTo>
                  <a:pt x="3415141" y="175550"/>
                </a:moveTo>
                <a:cubicBezTo>
                  <a:pt x="3426691" y="175550"/>
                  <a:pt x="3435930" y="184790"/>
                  <a:pt x="3435930" y="196339"/>
                </a:cubicBezTo>
                <a:cubicBezTo>
                  <a:pt x="3435930" y="207888"/>
                  <a:pt x="3426691" y="217128"/>
                  <a:pt x="3415141" y="217128"/>
                </a:cubicBezTo>
                <a:cubicBezTo>
                  <a:pt x="3403592" y="217128"/>
                  <a:pt x="3394352" y="207888"/>
                  <a:pt x="3394352" y="196339"/>
                </a:cubicBezTo>
                <a:cubicBezTo>
                  <a:pt x="3394352" y="184790"/>
                  <a:pt x="3403592" y="175550"/>
                  <a:pt x="3415141" y="175550"/>
                </a:cubicBezTo>
                <a:close/>
                <a:moveTo>
                  <a:pt x="3280014" y="175550"/>
                </a:moveTo>
                <a:cubicBezTo>
                  <a:pt x="3291563" y="175550"/>
                  <a:pt x="3300802" y="184790"/>
                  <a:pt x="3300802" y="196339"/>
                </a:cubicBezTo>
                <a:cubicBezTo>
                  <a:pt x="3300802" y="207888"/>
                  <a:pt x="3291563" y="217128"/>
                  <a:pt x="3280014" y="217128"/>
                </a:cubicBezTo>
                <a:cubicBezTo>
                  <a:pt x="3268464" y="217128"/>
                  <a:pt x="3259224" y="207888"/>
                  <a:pt x="3259224" y="196339"/>
                </a:cubicBezTo>
                <a:cubicBezTo>
                  <a:pt x="3259224" y="184790"/>
                  <a:pt x="3268464" y="175550"/>
                  <a:pt x="3280014" y="175550"/>
                </a:cubicBezTo>
                <a:close/>
                <a:moveTo>
                  <a:pt x="3144887" y="175550"/>
                </a:moveTo>
                <a:cubicBezTo>
                  <a:pt x="3156436" y="175550"/>
                  <a:pt x="3165676" y="184790"/>
                  <a:pt x="3165676" y="196339"/>
                </a:cubicBezTo>
                <a:cubicBezTo>
                  <a:pt x="3165676" y="207888"/>
                  <a:pt x="3156436" y="217128"/>
                  <a:pt x="3144887" y="217128"/>
                </a:cubicBezTo>
                <a:cubicBezTo>
                  <a:pt x="3133338" y="217128"/>
                  <a:pt x="3124098" y="207888"/>
                  <a:pt x="3124098" y="196339"/>
                </a:cubicBezTo>
                <a:cubicBezTo>
                  <a:pt x="3124098" y="184790"/>
                  <a:pt x="3133338" y="175550"/>
                  <a:pt x="3144887" y="175550"/>
                </a:cubicBezTo>
                <a:close/>
                <a:moveTo>
                  <a:pt x="3009759" y="175550"/>
                </a:moveTo>
                <a:cubicBezTo>
                  <a:pt x="3020154" y="175550"/>
                  <a:pt x="3030548" y="184790"/>
                  <a:pt x="3030548" y="196339"/>
                </a:cubicBezTo>
                <a:cubicBezTo>
                  <a:pt x="3030548" y="207888"/>
                  <a:pt x="3021308" y="217128"/>
                  <a:pt x="3009759" y="217128"/>
                </a:cubicBezTo>
                <a:cubicBezTo>
                  <a:pt x="2998210" y="217128"/>
                  <a:pt x="2988970" y="207888"/>
                  <a:pt x="2988970" y="196339"/>
                </a:cubicBezTo>
                <a:cubicBezTo>
                  <a:pt x="2988970" y="184790"/>
                  <a:pt x="2998210" y="175550"/>
                  <a:pt x="3009759" y="175550"/>
                </a:cubicBezTo>
                <a:close/>
                <a:moveTo>
                  <a:pt x="2873477" y="175550"/>
                </a:moveTo>
                <a:cubicBezTo>
                  <a:pt x="2885026" y="175550"/>
                  <a:pt x="2894266" y="184790"/>
                  <a:pt x="2894266" y="196339"/>
                </a:cubicBezTo>
                <a:cubicBezTo>
                  <a:pt x="2894266" y="207888"/>
                  <a:pt x="2885026" y="217128"/>
                  <a:pt x="2873477" y="217128"/>
                </a:cubicBezTo>
                <a:cubicBezTo>
                  <a:pt x="2861927" y="217128"/>
                  <a:pt x="2852688" y="207888"/>
                  <a:pt x="2852688" y="196339"/>
                </a:cubicBezTo>
                <a:cubicBezTo>
                  <a:pt x="2852688" y="184790"/>
                  <a:pt x="2861927" y="175550"/>
                  <a:pt x="2873477" y="175550"/>
                </a:cubicBezTo>
                <a:close/>
                <a:moveTo>
                  <a:pt x="2738350" y="175550"/>
                </a:moveTo>
                <a:cubicBezTo>
                  <a:pt x="2749899" y="175550"/>
                  <a:pt x="2759139" y="184790"/>
                  <a:pt x="2759139" y="196339"/>
                </a:cubicBezTo>
                <a:cubicBezTo>
                  <a:pt x="2759139" y="207888"/>
                  <a:pt x="2749899" y="217128"/>
                  <a:pt x="2738350" y="217128"/>
                </a:cubicBezTo>
                <a:cubicBezTo>
                  <a:pt x="2726801" y="217128"/>
                  <a:pt x="2717561" y="207888"/>
                  <a:pt x="2717561" y="196339"/>
                </a:cubicBezTo>
                <a:cubicBezTo>
                  <a:pt x="2717561" y="184790"/>
                  <a:pt x="2726801" y="175550"/>
                  <a:pt x="2738350" y="175550"/>
                </a:cubicBezTo>
                <a:close/>
                <a:moveTo>
                  <a:pt x="2603222" y="175550"/>
                </a:moveTo>
                <a:cubicBezTo>
                  <a:pt x="2614771" y="175550"/>
                  <a:pt x="2624011" y="184790"/>
                  <a:pt x="2624011" y="196339"/>
                </a:cubicBezTo>
                <a:cubicBezTo>
                  <a:pt x="2624011" y="207888"/>
                  <a:pt x="2614771" y="217128"/>
                  <a:pt x="2603222" y="217128"/>
                </a:cubicBezTo>
                <a:cubicBezTo>
                  <a:pt x="2591673" y="217128"/>
                  <a:pt x="2582433" y="207888"/>
                  <a:pt x="2582433" y="196339"/>
                </a:cubicBezTo>
                <a:cubicBezTo>
                  <a:pt x="2582433" y="184790"/>
                  <a:pt x="2591673" y="175550"/>
                  <a:pt x="2603222" y="175550"/>
                </a:cubicBezTo>
                <a:close/>
                <a:moveTo>
                  <a:pt x="2466940" y="175550"/>
                </a:moveTo>
                <a:cubicBezTo>
                  <a:pt x="2478489" y="175550"/>
                  <a:pt x="2487729" y="184790"/>
                  <a:pt x="2487729" y="196339"/>
                </a:cubicBezTo>
                <a:cubicBezTo>
                  <a:pt x="2487729" y="207888"/>
                  <a:pt x="2478489" y="217128"/>
                  <a:pt x="2466940" y="217128"/>
                </a:cubicBezTo>
                <a:cubicBezTo>
                  <a:pt x="2455391" y="217128"/>
                  <a:pt x="2446151" y="207888"/>
                  <a:pt x="2446151" y="196339"/>
                </a:cubicBezTo>
                <a:cubicBezTo>
                  <a:pt x="2446151" y="184790"/>
                  <a:pt x="2455391" y="175550"/>
                  <a:pt x="2466940" y="175550"/>
                </a:cubicBezTo>
                <a:close/>
                <a:moveTo>
                  <a:pt x="1518739" y="175550"/>
                </a:moveTo>
                <a:cubicBezTo>
                  <a:pt x="1530289" y="175550"/>
                  <a:pt x="1539528" y="184790"/>
                  <a:pt x="1539528" y="196339"/>
                </a:cubicBezTo>
                <a:cubicBezTo>
                  <a:pt x="1539528" y="207888"/>
                  <a:pt x="1530289" y="217128"/>
                  <a:pt x="1518739" y="217128"/>
                </a:cubicBezTo>
                <a:cubicBezTo>
                  <a:pt x="1507190" y="217128"/>
                  <a:pt x="1497950" y="207888"/>
                  <a:pt x="1497950" y="196339"/>
                </a:cubicBezTo>
                <a:cubicBezTo>
                  <a:pt x="1497950" y="184790"/>
                  <a:pt x="1507190" y="175550"/>
                  <a:pt x="1518739" y="175550"/>
                </a:cubicBezTo>
                <a:close/>
                <a:moveTo>
                  <a:pt x="1383611" y="175550"/>
                </a:moveTo>
                <a:cubicBezTo>
                  <a:pt x="1395161" y="175550"/>
                  <a:pt x="1404400" y="184790"/>
                  <a:pt x="1404400" y="196339"/>
                </a:cubicBezTo>
                <a:cubicBezTo>
                  <a:pt x="1404400" y="207888"/>
                  <a:pt x="1395161" y="217128"/>
                  <a:pt x="1383611" y="217128"/>
                </a:cubicBezTo>
                <a:cubicBezTo>
                  <a:pt x="1372062" y="217128"/>
                  <a:pt x="1362823" y="207888"/>
                  <a:pt x="1362823" y="196339"/>
                </a:cubicBezTo>
                <a:cubicBezTo>
                  <a:pt x="1362823" y="184790"/>
                  <a:pt x="1372062" y="175550"/>
                  <a:pt x="1383611" y="175550"/>
                </a:cubicBezTo>
                <a:close/>
                <a:moveTo>
                  <a:pt x="8164231" y="172086"/>
                </a:moveTo>
                <a:cubicBezTo>
                  <a:pt x="8176935" y="172086"/>
                  <a:pt x="8187330" y="182480"/>
                  <a:pt x="8187330" y="195185"/>
                </a:cubicBezTo>
                <a:cubicBezTo>
                  <a:pt x="8187330" y="207888"/>
                  <a:pt x="8176935" y="218283"/>
                  <a:pt x="8164231" y="218283"/>
                </a:cubicBezTo>
                <a:cubicBezTo>
                  <a:pt x="8151526" y="218283"/>
                  <a:pt x="8141132" y="207888"/>
                  <a:pt x="8141132" y="195185"/>
                </a:cubicBezTo>
                <a:cubicBezTo>
                  <a:pt x="8141132" y="182480"/>
                  <a:pt x="8151526" y="172086"/>
                  <a:pt x="8164231" y="172086"/>
                </a:cubicBezTo>
                <a:close/>
                <a:moveTo>
                  <a:pt x="6944620" y="172086"/>
                </a:moveTo>
                <a:cubicBezTo>
                  <a:pt x="6957324" y="172086"/>
                  <a:pt x="6967719" y="182480"/>
                  <a:pt x="6967719" y="195185"/>
                </a:cubicBezTo>
                <a:cubicBezTo>
                  <a:pt x="6967719" y="207888"/>
                  <a:pt x="6957324" y="218283"/>
                  <a:pt x="6944620" y="218283"/>
                </a:cubicBezTo>
                <a:cubicBezTo>
                  <a:pt x="6931915" y="218283"/>
                  <a:pt x="6921522" y="207888"/>
                  <a:pt x="6921522" y="195185"/>
                </a:cubicBezTo>
                <a:cubicBezTo>
                  <a:pt x="6921522" y="182480"/>
                  <a:pt x="6931915" y="172086"/>
                  <a:pt x="6944620" y="172086"/>
                </a:cubicBezTo>
                <a:close/>
                <a:moveTo>
                  <a:pt x="5861292" y="172086"/>
                </a:moveTo>
                <a:cubicBezTo>
                  <a:pt x="5873996" y="172086"/>
                  <a:pt x="5884391" y="182480"/>
                  <a:pt x="5884391" y="195185"/>
                </a:cubicBezTo>
                <a:cubicBezTo>
                  <a:pt x="5884391" y="207888"/>
                  <a:pt x="5873996" y="218283"/>
                  <a:pt x="5861292" y="218283"/>
                </a:cubicBezTo>
                <a:cubicBezTo>
                  <a:pt x="5848587" y="218283"/>
                  <a:pt x="5838193" y="207888"/>
                  <a:pt x="5838193" y="195185"/>
                </a:cubicBezTo>
                <a:cubicBezTo>
                  <a:pt x="5838193" y="182480"/>
                  <a:pt x="5848587" y="172086"/>
                  <a:pt x="5861292" y="172086"/>
                </a:cubicBezTo>
                <a:close/>
                <a:moveTo>
                  <a:pt x="4639372" y="172086"/>
                </a:moveTo>
                <a:cubicBezTo>
                  <a:pt x="4653231" y="172086"/>
                  <a:pt x="4663625" y="181325"/>
                  <a:pt x="4664780" y="192875"/>
                </a:cubicBezTo>
                <a:cubicBezTo>
                  <a:pt x="4665934" y="205578"/>
                  <a:pt x="4656695" y="217128"/>
                  <a:pt x="4643991" y="218283"/>
                </a:cubicBezTo>
                <a:cubicBezTo>
                  <a:pt x="4631286" y="219438"/>
                  <a:pt x="4619737" y="210198"/>
                  <a:pt x="4618583" y="197494"/>
                </a:cubicBezTo>
                <a:cubicBezTo>
                  <a:pt x="4617427" y="184790"/>
                  <a:pt x="4626667" y="173240"/>
                  <a:pt x="4639372" y="172086"/>
                </a:cubicBezTo>
                <a:close/>
                <a:moveTo>
                  <a:pt x="3551423" y="172086"/>
                </a:moveTo>
                <a:cubicBezTo>
                  <a:pt x="3564127" y="172086"/>
                  <a:pt x="3574522" y="182480"/>
                  <a:pt x="3574522" y="195185"/>
                </a:cubicBezTo>
                <a:cubicBezTo>
                  <a:pt x="3574522" y="207888"/>
                  <a:pt x="3564127" y="218283"/>
                  <a:pt x="3551423" y="218283"/>
                </a:cubicBezTo>
                <a:cubicBezTo>
                  <a:pt x="3538719" y="218283"/>
                  <a:pt x="3528325" y="207888"/>
                  <a:pt x="3528325" y="195185"/>
                </a:cubicBezTo>
                <a:cubicBezTo>
                  <a:pt x="3528325" y="182480"/>
                  <a:pt x="3538719" y="172086"/>
                  <a:pt x="3551423" y="172086"/>
                </a:cubicBezTo>
                <a:close/>
                <a:moveTo>
                  <a:pt x="2331813" y="172086"/>
                </a:moveTo>
                <a:cubicBezTo>
                  <a:pt x="2344517" y="172086"/>
                  <a:pt x="2354912" y="182480"/>
                  <a:pt x="2354912" y="195185"/>
                </a:cubicBezTo>
                <a:cubicBezTo>
                  <a:pt x="2354912" y="207888"/>
                  <a:pt x="2344517" y="218283"/>
                  <a:pt x="2331813" y="218283"/>
                </a:cubicBezTo>
                <a:cubicBezTo>
                  <a:pt x="2319108" y="218283"/>
                  <a:pt x="2308714" y="207888"/>
                  <a:pt x="2308714" y="195185"/>
                </a:cubicBezTo>
                <a:cubicBezTo>
                  <a:pt x="2308714" y="182480"/>
                  <a:pt x="2319108" y="172086"/>
                  <a:pt x="2331813" y="172086"/>
                </a:cubicBezTo>
                <a:close/>
                <a:moveTo>
                  <a:pt x="1248485" y="172086"/>
                </a:moveTo>
                <a:cubicBezTo>
                  <a:pt x="1261188" y="172086"/>
                  <a:pt x="1271583" y="182480"/>
                  <a:pt x="1271583" y="195185"/>
                </a:cubicBezTo>
                <a:cubicBezTo>
                  <a:pt x="1271583" y="207888"/>
                  <a:pt x="1261188" y="218283"/>
                  <a:pt x="1248485" y="218283"/>
                </a:cubicBezTo>
                <a:cubicBezTo>
                  <a:pt x="1235780" y="218283"/>
                  <a:pt x="1225386" y="207888"/>
                  <a:pt x="1225386" y="195185"/>
                </a:cubicBezTo>
                <a:cubicBezTo>
                  <a:pt x="1225386" y="182480"/>
                  <a:pt x="1235780" y="172086"/>
                  <a:pt x="1248485" y="172086"/>
                </a:cubicBezTo>
                <a:close/>
                <a:moveTo>
                  <a:pt x="26564" y="172086"/>
                </a:moveTo>
                <a:cubicBezTo>
                  <a:pt x="40423" y="172086"/>
                  <a:pt x="50817" y="181325"/>
                  <a:pt x="51973" y="194029"/>
                </a:cubicBezTo>
                <a:cubicBezTo>
                  <a:pt x="53127" y="206734"/>
                  <a:pt x="43888" y="219438"/>
                  <a:pt x="31184" y="219438"/>
                </a:cubicBezTo>
                <a:cubicBezTo>
                  <a:pt x="18479" y="219438"/>
                  <a:pt x="6930" y="210198"/>
                  <a:pt x="5775" y="197494"/>
                </a:cubicBezTo>
                <a:cubicBezTo>
                  <a:pt x="4620" y="184790"/>
                  <a:pt x="13859" y="173240"/>
                  <a:pt x="26564" y="172086"/>
                </a:cubicBezTo>
                <a:close/>
                <a:moveTo>
                  <a:pt x="9112431" y="166311"/>
                </a:moveTo>
                <a:cubicBezTo>
                  <a:pt x="9128600" y="166311"/>
                  <a:pt x="9141305" y="179016"/>
                  <a:pt x="9141305" y="195185"/>
                </a:cubicBezTo>
                <a:cubicBezTo>
                  <a:pt x="9141305" y="211354"/>
                  <a:pt x="9128600" y="224057"/>
                  <a:pt x="9112431" y="224057"/>
                </a:cubicBezTo>
                <a:cubicBezTo>
                  <a:pt x="9096262" y="224057"/>
                  <a:pt x="9083558" y="211354"/>
                  <a:pt x="9083558" y="195185"/>
                </a:cubicBezTo>
                <a:cubicBezTo>
                  <a:pt x="9083558" y="179016"/>
                  <a:pt x="9096262" y="166311"/>
                  <a:pt x="9112431" y="166311"/>
                </a:cubicBezTo>
                <a:close/>
                <a:moveTo>
                  <a:pt x="8299358" y="166311"/>
                </a:moveTo>
                <a:cubicBezTo>
                  <a:pt x="8315527" y="166311"/>
                  <a:pt x="8328231" y="179016"/>
                  <a:pt x="8328231" y="195185"/>
                </a:cubicBezTo>
                <a:cubicBezTo>
                  <a:pt x="8328231" y="211354"/>
                  <a:pt x="8315527" y="224057"/>
                  <a:pt x="8299358" y="224057"/>
                </a:cubicBezTo>
                <a:cubicBezTo>
                  <a:pt x="8283188" y="224057"/>
                  <a:pt x="8270485" y="211354"/>
                  <a:pt x="8270485" y="195185"/>
                </a:cubicBezTo>
                <a:cubicBezTo>
                  <a:pt x="8270485" y="179016"/>
                  <a:pt x="8283188" y="166311"/>
                  <a:pt x="8299358" y="166311"/>
                </a:cubicBezTo>
                <a:close/>
                <a:moveTo>
                  <a:pt x="6809492" y="166311"/>
                </a:moveTo>
                <a:cubicBezTo>
                  <a:pt x="6825661" y="166311"/>
                  <a:pt x="6838366" y="179016"/>
                  <a:pt x="6838366" y="195185"/>
                </a:cubicBezTo>
                <a:cubicBezTo>
                  <a:pt x="6838366" y="211354"/>
                  <a:pt x="6825661" y="224057"/>
                  <a:pt x="6809492" y="224057"/>
                </a:cubicBezTo>
                <a:cubicBezTo>
                  <a:pt x="6793323" y="224057"/>
                  <a:pt x="6780620" y="211354"/>
                  <a:pt x="6780620" y="195185"/>
                </a:cubicBezTo>
                <a:cubicBezTo>
                  <a:pt x="6780620" y="179016"/>
                  <a:pt x="6793323" y="166311"/>
                  <a:pt x="6809492" y="166311"/>
                </a:cubicBezTo>
                <a:close/>
                <a:moveTo>
                  <a:pt x="5726164" y="166311"/>
                </a:moveTo>
                <a:cubicBezTo>
                  <a:pt x="5741179" y="166311"/>
                  <a:pt x="5755038" y="179016"/>
                  <a:pt x="5755038" y="195185"/>
                </a:cubicBezTo>
                <a:cubicBezTo>
                  <a:pt x="5755038" y="211354"/>
                  <a:pt x="5742333" y="224057"/>
                  <a:pt x="5726164" y="224057"/>
                </a:cubicBezTo>
                <a:cubicBezTo>
                  <a:pt x="5709995" y="224057"/>
                  <a:pt x="5697291" y="211354"/>
                  <a:pt x="5697291" y="195185"/>
                </a:cubicBezTo>
                <a:cubicBezTo>
                  <a:pt x="5697291" y="179016"/>
                  <a:pt x="5709995" y="166311"/>
                  <a:pt x="5726164" y="166311"/>
                </a:cubicBezTo>
                <a:close/>
                <a:moveTo>
                  <a:pt x="4776808" y="166311"/>
                </a:moveTo>
                <a:cubicBezTo>
                  <a:pt x="4792977" y="166311"/>
                  <a:pt x="4805682" y="179016"/>
                  <a:pt x="4805682" y="195185"/>
                </a:cubicBezTo>
                <a:cubicBezTo>
                  <a:pt x="4805682" y="211354"/>
                  <a:pt x="4792977" y="224057"/>
                  <a:pt x="4776808" y="224057"/>
                </a:cubicBezTo>
                <a:cubicBezTo>
                  <a:pt x="4760639" y="224057"/>
                  <a:pt x="4747935" y="211354"/>
                  <a:pt x="4747935" y="195185"/>
                </a:cubicBezTo>
                <a:cubicBezTo>
                  <a:pt x="4747935" y="179016"/>
                  <a:pt x="4760639" y="166311"/>
                  <a:pt x="4776808" y="166311"/>
                </a:cubicBezTo>
                <a:close/>
                <a:moveTo>
                  <a:pt x="4499624" y="166311"/>
                </a:moveTo>
                <a:cubicBezTo>
                  <a:pt x="4515793" y="166311"/>
                  <a:pt x="4528498" y="179016"/>
                  <a:pt x="4528498" y="195185"/>
                </a:cubicBezTo>
                <a:cubicBezTo>
                  <a:pt x="4528498" y="211354"/>
                  <a:pt x="4515793" y="224057"/>
                  <a:pt x="4499624" y="224057"/>
                </a:cubicBezTo>
                <a:cubicBezTo>
                  <a:pt x="4483455" y="224057"/>
                  <a:pt x="4470751" y="211354"/>
                  <a:pt x="4470751" y="195185"/>
                </a:cubicBezTo>
                <a:cubicBezTo>
                  <a:pt x="4470751" y="179016"/>
                  <a:pt x="4483455" y="166311"/>
                  <a:pt x="4499624" y="166311"/>
                </a:cubicBezTo>
                <a:close/>
                <a:moveTo>
                  <a:pt x="3686550" y="166311"/>
                </a:moveTo>
                <a:cubicBezTo>
                  <a:pt x="3702719" y="166311"/>
                  <a:pt x="3715424" y="179016"/>
                  <a:pt x="3715424" y="195185"/>
                </a:cubicBezTo>
                <a:cubicBezTo>
                  <a:pt x="3715424" y="211354"/>
                  <a:pt x="3702719" y="224057"/>
                  <a:pt x="3686550" y="224057"/>
                </a:cubicBezTo>
                <a:cubicBezTo>
                  <a:pt x="3670381" y="224057"/>
                  <a:pt x="3657678" y="211354"/>
                  <a:pt x="3657678" y="195185"/>
                </a:cubicBezTo>
                <a:cubicBezTo>
                  <a:pt x="3657678" y="179016"/>
                  <a:pt x="3670381" y="166311"/>
                  <a:pt x="3686550" y="166311"/>
                </a:cubicBezTo>
                <a:close/>
                <a:moveTo>
                  <a:pt x="2196685" y="166311"/>
                </a:moveTo>
                <a:cubicBezTo>
                  <a:pt x="2212854" y="166311"/>
                  <a:pt x="2225559" y="179016"/>
                  <a:pt x="2225559" y="195185"/>
                </a:cubicBezTo>
                <a:cubicBezTo>
                  <a:pt x="2225559" y="211354"/>
                  <a:pt x="2212854" y="224057"/>
                  <a:pt x="2196685" y="224057"/>
                </a:cubicBezTo>
                <a:cubicBezTo>
                  <a:pt x="2180516" y="224057"/>
                  <a:pt x="2167812" y="211354"/>
                  <a:pt x="2167812" y="195185"/>
                </a:cubicBezTo>
                <a:cubicBezTo>
                  <a:pt x="2167812" y="179016"/>
                  <a:pt x="2180516" y="166311"/>
                  <a:pt x="2196685" y="166311"/>
                </a:cubicBezTo>
                <a:close/>
                <a:moveTo>
                  <a:pt x="1112202" y="166311"/>
                </a:moveTo>
                <a:cubicBezTo>
                  <a:pt x="1128372" y="166311"/>
                  <a:pt x="1141075" y="179016"/>
                  <a:pt x="1141075" y="195185"/>
                </a:cubicBezTo>
                <a:cubicBezTo>
                  <a:pt x="1141075" y="211354"/>
                  <a:pt x="1128372" y="224057"/>
                  <a:pt x="1112202" y="224057"/>
                </a:cubicBezTo>
                <a:cubicBezTo>
                  <a:pt x="1096033" y="224057"/>
                  <a:pt x="1083328" y="211354"/>
                  <a:pt x="1083328" y="195185"/>
                </a:cubicBezTo>
                <a:cubicBezTo>
                  <a:pt x="1083328" y="179016"/>
                  <a:pt x="1096033" y="166311"/>
                  <a:pt x="1112202" y="166311"/>
                </a:cubicBezTo>
                <a:close/>
                <a:moveTo>
                  <a:pt x="164001" y="166311"/>
                </a:moveTo>
                <a:cubicBezTo>
                  <a:pt x="180170" y="166311"/>
                  <a:pt x="192875" y="179016"/>
                  <a:pt x="192875" y="195185"/>
                </a:cubicBezTo>
                <a:cubicBezTo>
                  <a:pt x="192875" y="211354"/>
                  <a:pt x="180170" y="224057"/>
                  <a:pt x="164001" y="224057"/>
                </a:cubicBezTo>
                <a:cubicBezTo>
                  <a:pt x="147832" y="224057"/>
                  <a:pt x="135128" y="211354"/>
                  <a:pt x="135128" y="195185"/>
                </a:cubicBezTo>
                <a:cubicBezTo>
                  <a:pt x="135128" y="179016"/>
                  <a:pt x="147832" y="166311"/>
                  <a:pt x="164001" y="166311"/>
                </a:cubicBezTo>
                <a:close/>
                <a:moveTo>
                  <a:pt x="8977304" y="160537"/>
                </a:moveTo>
                <a:cubicBezTo>
                  <a:pt x="8995783" y="160537"/>
                  <a:pt x="9011952" y="176706"/>
                  <a:pt x="9011952" y="195185"/>
                </a:cubicBezTo>
                <a:cubicBezTo>
                  <a:pt x="9011952" y="213664"/>
                  <a:pt x="8996938" y="229833"/>
                  <a:pt x="8977304" y="229833"/>
                </a:cubicBezTo>
                <a:cubicBezTo>
                  <a:pt x="8958825" y="229833"/>
                  <a:pt x="8942656" y="213664"/>
                  <a:pt x="8942656" y="195185"/>
                </a:cubicBezTo>
                <a:cubicBezTo>
                  <a:pt x="8942656" y="176706"/>
                  <a:pt x="8957670" y="160537"/>
                  <a:pt x="8977304" y="160537"/>
                </a:cubicBezTo>
                <a:close/>
                <a:moveTo>
                  <a:pt x="8434485" y="160537"/>
                </a:moveTo>
                <a:cubicBezTo>
                  <a:pt x="8454118" y="160537"/>
                  <a:pt x="8469133" y="176706"/>
                  <a:pt x="8469133" y="195185"/>
                </a:cubicBezTo>
                <a:cubicBezTo>
                  <a:pt x="8469133" y="213664"/>
                  <a:pt x="8454118" y="229833"/>
                  <a:pt x="8434485" y="229833"/>
                </a:cubicBezTo>
                <a:cubicBezTo>
                  <a:pt x="8416006" y="229833"/>
                  <a:pt x="8399837" y="213664"/>
                  <a:pt x="8399837" y="195185"/>
                </a:cubicBezTo>
                <a:cubicBezTo>
                  <a:pt x="8399837" y="176706"/>
                  <a:pt x="8414851" y="160537"/>
                  <a:pt x="8434485" y="160537"/>
                </a:cubicBezTo>
                <a:close/>
                <a:moveTo>
                  <a:pt x="6674366" y="160537"/>
                </a:moveTo>
                <a:cubicBezTo>
                  <a:pt x="6692845" y="160537"/>
                  <a:pt x="6709014" y="176706"/>
                  <a:pt x="6709014" y="195185"/>
                </a:cubicBezTo>
                <a:cubicBezTo>
                  <a:pt x="6709014" y="213664"/>
                  <a:pt x="6692845" y="229833"/>
                  <a:pt x="6674366" y="229833"/>
                </a:cubicBezTo>
                <a:cubicBezTo>
                  <a:pt x="6655887" y="229833"/>
                  <a:pt x="6639718" y="213664"/>
                  <a:pt x="6639718" y="195185"/>
                </a:cubicBezTo>
                <a:cubicBezTo>
                  <a:pt x="6639718" y="176706"/>
                  <a:pt x="6654731" y="160537"/>
                  <a:pt x="6674366" y="160537"/>
                </a:cubicBezTo>
                <a:close/>
                <a:moveTo>
                  <a:pt x="5589882" y="160537"/>
                </a:moveTo>
                <a:cubicBezTo>
                  <a:pt x="5609516" y="160537"/>
                  <a:pt x="5624530" y="176706"/>
                  <a:pt x="5624530" y="195185"/>
                </a:cubicBezTo>
                <a:cubicBezTo>
                  <a:pt x="5624530" y="213664"/>
                  <a:pt x="5609516" y="229833"/>
                  <a:pt x="5589882" y="229833"/>
                </a:cubicBezTo>
                <a:cubicBezTo>
                  <a:pt x="5571403" y="229833"/>
                  <a:pt x="5555234" y="213664"/>
                  <a:pt x="5555234" y="195185"/>
                </a:cubicBezTo>
                <a:cubicBezTo>
                  <a:pt x="5555234" y="176706"/>
                  <a:pt x="5570249" y="160537"/>
                  <a:pt x="5589882" y="160537"/>
                </a:cubicBezTo>
                <a:close/>
                <a:moveTo>
                  <a:pt x="4913090" y="160537"/>
                </a:moveTo>
                <a:cubicBezTo>
                  <a:pt x="4931569" y="160537"/>
                  <a:pt x="4947738" y="176706"/>
                  <a:pt x="4947738" y="195185"/>
                </a:cubicBezTo>
                <a:cubicBezTo>
                  <a:pt x="4947738" y="213664"/>
                  <a:pt x="4932725" y="229833"/>
                  <a:pt x="4913090" y="229833"/>
                </a:cubicBezTo>
                <a:cubicBezTo>
                  <a:pt x="4894611" y="229833"/>
                  <a:pt x="4878442" y="213664"/>
                  <a:pt x="4878442" y="195185"/>
                </a:cubicBezTo>
                <a:cubicBezTo>
                  <a:pt x="4878442" y="176706"/>
                  <a:pt x="4893457" y="160537"/>
                  <a:pt x="4913090" y="160537"/>
                </a:cubicBezTo>
                <a:close/>
                <a:moveTo>
                  <a:pt x="4364497" y="160537"/>
                </a:moveTo>
                <a:cubicBezTo>
                  <a:pt x="4382976" y="160537"/>
                  <a:pt x="4399145" y="176706"/>
                  <a:pt x="4399145" y="195185"/>
                </a:cubicBezTo>
                <a:cubicBezTo>
                  <a:pt x="4399145" y="213664"/>
                  <a:pt x="4384131" y="229833"/>
                  <a:pt x="4364497" y="229833"/>
                </a:cubicBezTo>
                <a:cubicBezTo>
                  <a:pt x="4346018" y="229833"/>
                  <a:pt x="4329849" y="213664"/>
                  <a:pt x="4329849" y="195185"/>
                </a:cubicBezTo>
                <a:cubicBezTo>
                  <a:pt x="4329849" y="176706"/>
                  <a:pt x="4344863" y="160537"/>
                  <a:pt x="4364497" y="160537"/>
                </a:cubicBezTo>
                <a:close/>
                <a:moveTo>
                  <a:pt x="3821678" y="160537"/>
                </a:moveTo>
                <a:cubicBezTo>
                  <a:pt x="3841312" y="160537"/>
                  <a:pt x="3856326" y="176706"/>
                  <a:pt x="3856326" y="195185"/>
                </a:cubicBezTo>
                <a:cubicBezTo>
                  <a:pt x="3856326" y="213664"/>
                  <a:pt x="3841312" y="229833"/>
                  <a:pt x="3821678" y="229833"/>
                </a:cubicBezTo>
                <a:cubicBezTo>
                  <a:pt x="3803199" y="229833"/>
                  <a:pt x="3787030" y="213664"/>
                  <a:pt x="3787030" y="195185"/>
                </a:cubicBezTo>
                <a:cubicBezTo>
                  <a:pt x="3787030" y="176706"/>
                  <a:pt x="3802044" y="160537"/>
                  <a:pt x="3821678" y="160537"/>
                </a:cubicBezTo>
                <a:close/>
                <a:moveTo>
                  <a:pt x="2061558" y="160537"/>
                </a:moveTo>
                <a:cubicBezTo>
                  <a:pt x="2080037" y="160537"/>
                  <a:pt x="2096206" y="176706"/>
                  <a:pt x="2096206" y="195185"/>
                </a:cubicBezTo>
                <a:cubicBezTo>
                  <a:pt x="2096206" y="213664"/>
                  <a:pt x="2081192" y="229833"/>
                  <a:pt x="2061558" y="229833"/>
                </a:cubicBezTo>
                <a:cubicBezTo>
                  <a:pt x="2043079" y="229833"/>
                  <a:pt x="2026910" y="213664"/>
                  <a:pt x="2026910" y="195185"/>
                </a:cubicBezTo>
                <a:cubicBezTo>
                  <a:pt x="2026910" y="176706"/>
                  <a:pt x="2041924" y="160537"/>
                  <a:pt x="2061558" y="160537"/>
                </a:cubicBezTo>
                <a:close/>
                <a:moveTo>
                  <a:pt x="977075" y="160537"/>
                </a:moveTo>
                <a:cubicBezTo>
                  <a:pt x="996709" y="160537"/>
                  <a:pt x="1011723" y="176706"/>
                  <a:pt x="1011723" y="195185"/>
                </a:cubicBezTo>
                <a:cubicBezTo>
                  <a:pt x="1011723" y="213664"/>
                  <a:pt x="995553" y="229833"/>
                  <a:pt x="977075" y="229833"/>
                </a:cubicBezTo>
                <a:cubicBezTo>
                  <a:pt x="958596" y="229833"/>
                  <a:pt x="942426" y="213664"/>
                  <a:pt x="942426" y="195185"/>
                </a:cubicBezTo>
                <a:cubicBezTo>
                  <a:pt x="942426" y="176706"/>
                  <a:pt x="957441" y="160537"/>
                  <a:pt x="977075" y="160537"/>
                </a:cubicBezTo>
                <a:close/>
                <a:moveTo>
                  <a:pt x="300283" y="160537"/>
                </a:moveTo>
                <a:cubicBezTo>
                  <a:pt x="318762" y="160537"/>
                  <a:pt x="334931" y="176706"/>
                  <a:pt x="334931" y="195185"/>
                </a:cubicBezTo>
                <a:cubicBezTo>
                  <a:pt x="334931" y="213664"/>
                  <a:pt x="318762" y="229833"/>
                  <a:pt x="300283" y="229833"/>
                </a:cubicBezTo>
                <a:cubicBezTo>
                  <a:pt x="281804" y="229833"/>
                  <a:pt x="265635" y="213664"/>
                  <a:pt x="265635" y="195185"/>
                </a:cubicBezTo>
                <a:cubicBezTo>
                  <a:pt x="265635" y="176706"/>
                  <a:pt x="280650" y="160537"/>
                  <a:pt x="300283" y="160537"/>
                </a:cubicBezTo>
                <a:close/>
                <a:moveTo>
                  <a:pt x="8841022" y="154761"/>
                </a:moveTo>
                <a:cubicBezTo>
                  <a:pt x="8864121" y="154761"/>
                  <a:pt x="8881444" y="173240"/>
                  <a:pt x="8881444" y="195185"/>
                </a:cubicBezTo>
                <a:cubicBezTo>
                  <a:pt x="8881444" y="217128"/>
                  <a:pt x="8862965" y="235607"/>
                  <a:pt x="8841022" y="235607"/>
                </a:cubicBezTo>
                <a:cubicBezTo>
                  <a:pt x="8819078" y="235607"/>
                  <a:pt x="8800599" y="217128"/>
                  <a:pt x="8800599" y="195185"/>
                </a:cubicBezTo>
                <a:cubicBezTo>
                  <a:pt x="8800599" y="173240"/>
                  <a:pt x="8819078" y="154761"/>
                  <a:pt x="8841022" y="154761"/>
                </a:cubicBezTo>
                <a:close/>
                <a:moveTo>
                  <a:pt x="8570767" y="154761"/>
                </a:moveTo>
                <a:cubicBezTo>
                  <a:pt x="8592711" y="154761"/>
                  <a:pt x="8611190" y="173240"/>
                  <a:pt x="8611190" y="195185"/>
                </a:cubicBezTo>
                <a:cubicBezTo>
                  <a:pt x="8611190" y="217128"/>
                  <a:pt x="8592711" y="235607"/>
                  <a:pt x="8570767" y="235607"/>
                </a:cubicBezTo>
                <a:cubicBezTo>
                  <a:pt x="8548823" y="235607"/>
                  <a:pt x="8530344" y="217128"/>
                  <a:pt x="8530344" y="195185"/>
                </a:cubicBezTo>
                <a:cubicBezTo>
                  <a:pt x="8530344" y="173240"/>
                  <a:pt x="8548823" y="154761"/>
                  <a:pt x="8570767" y="154761"/>
                </a:cubicBezTo>
                <a:close/>
                <a:moveTo>
                  <a:pt x="6538083" y="154761"/>
                </a:moveTo>
                <a:cubicBezTo>
                  <a:pt x="6561182" y="154761"/>
                  <a:pt x="6578506" y="173240"/>
                  <a:pt x="6578506" y="195185"/>
                </a:cubicBezTo>
                <a:cubicBezTo>
                  <a:pt x="6578506" y="217128"/>
                  <a:pt x="6560027" y="235607"/>
                  <a:pt x="6538083" y="235607"/>
                </a:cubicBezTo>
                <a:cubicBezTo>
                  <a:pt x="6516139" y="235607"/>
                  <a:pt x="6497660" y="217128"/>
                  <a:pt x="6497660" y="195185"/>
                </a:cubicBezTo>
                <a:cubicBezTo>
                  <a:pt x="6497660" y="173240"/>
                  <a:pt x="6516139" y="154761"/>
                  <a:pt x="6538083" y="154761"/>
                </a:cubicBezTo>
                <a:close/>
                <a:moveTo>
                  <a:pt x="6267829" y="154761"/>
                </a:moveTo>
                <a:cubicBezTo>
                  <a:pt x="6289772" y="154761"/>
                  <a:pt x="6308251" y="173240"/>
                  <a:pt x="6308251" y="195185"/>
                </a:cubicBezTo>
                <a:cubicBezTo>
                  <a:pt x="6308251" y="217128"/>
                  <a:pt x="6289772" y="235607"/>
                  <a:pt x="6267829" y="235607"/>
                </a:cubicBezTo>
                <a:cubicBezTo>
                  <a:pt x="6245884" y="235607"/>
                  <a:pt x="6227406" y="217128"/>
                  <a:pt x="6227406" y="195185"/>
                </a:cubicBezTo>
                <a:cubicBezTo>
                  <a:pt x="6227406" y="173240"/>
                  <a:pt x="6245884" y="154761"/>
                  <a:pt x="6267829" y="154761"/>
                </a:cubicBezTo>
                <a:close/>
                <a:moveTo>
                  <a:pt x="5454755" y="154761"/>
                </a:moveTo>
                <a:cubicBezTo>
                  <a:pt x="5476698" y="154761"/>
                  <a:pt x="5495177" y="173240"/>
                  <a:pt x="5495177" y="195185"/>
                </a:cubicBezTo>
                <a:cubicBezTo>
                  <a:pt x="5495177" y="217128"/>
                  <a:pt x="5476698" y="235607"/>
                  <a:pt x="5454755" y="235607"/>
                </a:cubicBezTo>
                <a:cubicBezTo>
                  <a:pt x="5432811" y="235607"/>
                  <a:pt x="5414332" y="217128"/>
                  <a:pt x="5414332" y="195185"/>
                </a:cubicBezTo>
                <a:cubicBezTo>
                  <a:pt x="5414332" y="173240"/>
                  <a:pt x="5432811" y="154761"/>
                  <a:pt x="5454755" y="154761"/>
                </a:cubicBezTo>
                <a:close/>
                <a:moveTo>
                  <a:pt x="5048218" y="154761"/>
                </a:moveTo>
                <a:cubicBezTo>
                  <a:pt x="5070161" y="154761"/>
                  <a:pt x="5088640" y="173240"/>
                  <a:pt x="5088640" y="195185"/>
                </a:cubicBezTo>
                <a:cubicBezTo>
                  <a:pt x="5088640" y="217128"/>
                  <a:pt x="5070161" y="235607"/>
                  <a:pt x="5048218" y="235607"/>
                </a:cubicBezTo>
                <a:cubicBezTo>
                  <a:pt x="5026274" y="235607"/>
                  <a:pt x="5007795" y="217128"/>
                  <a:pt x="5007795" y="195185"/>
                </a:cubicBezTo>
                <a:cubicBezTo>
                  <a:pt x="5007795" y="173240"/>
                  <a:pt x="5026274" y="154761"/>
                  <a:pt x="5048218" y="154761"/>
                </a:cubicBezTo>
                <a:close/>
                <a:moveTo>
                  <a:pt x="4228215" y="154761"/>
                </a:moveTo>
                <a:cubicBezTo>
                  <a:pt x="4251314" y="154761"/>
                  <a:pt x="4268637" y="173240"/>
                  <a:pt x="4268637" y="195185"/>
                </a:cubicBezTo>
                <a:cubicBezTo>
                  <a:pt x="4268637" y="217128"/>
                  <a:pt x="4250158" y="235607"/>
                  <a:pt x="4228215" y="235607"/>
                </a:cubicBezTo>
                <a:cubicBezTo>
                  <a:pt x="4206271" y="235607"/>
                  <a:pt x="4187792" y="217128"/>
                  <a:pt x="4187792" y="195185"/>
                </a:cubicBezTo>
                <a:cubicBezTo>
                  <a:pt x="4187792" y="173240"/>
                  <a:pt x="4206271" y="154761"/>
                  <a:pt x="4228215" y="154761"/>
                </a:cubicBezTo>
                <a:close/>
                <a:moveTo>
                  <a:pt x="3957961" y="154761"/>
                </a:moveTo>
                <a:cubicBezTo>
                  <a:pt x="3979904" y="154761"/>
                  <a:pt x="3998383" y="173240"/>
                  <a:pt x="3998383" y="195185"/>
                </a:cubicBezTo>
                <a:cubicBezTo>
                  <a:pt x="3998383" y="217128"/>
                  <a:pt x="3979904" y="235607"/>
                  <a:pt x="3957961" y="235607"/>
                </a:cubicBezTo>
                <a:cubicBezTo>
                  <a:pt x="3936016" y="235607"/>
                  <a:pt x="3917537" y="217128"/>
                  <a:pt x="3917537" y="195185"/>
                </a:cubicBezTo>
                <a:cubicBezTo>
                  <a:pt x="3917537" y="173240"/>
                  <a:pt x="3936016" y="154761"/>
                  <a:pt x="3957961" y="154761"/>
                </a:cubicBezTo>
                <a:close/>
                <a:moveTo>
                  <a:pt x="1925276" y="154761"/>
                </a:moveTo>
                <a:cubicBezTo>
                  <a:pt x="1948375" y="154761"/>
                  <a:pt x="1965698" y="173240"/>
                  <a:pt x="1965698" y="195185"/>
                </a:cubicBezTo>
                <a:cubicBezTo>
                  <a:pt x="1965698" y="217128"/>
                  <a:pt x="1947219" y="235607"/>
                  <a:pt x="1925276" y="235607"/>
                </a:cubicBezTo>
                <a:cubicBezTo>
                  <a:pt x="1903332" y="235607"/>
                  <a:pt x="1884853" y="217128"/>
                  <a:pt x="1884853" y="195185"/>
                </a:cubicBezTo>
                <a:cubicBezTo>
                  <a:pt x="1884853" y="173240"/>
                  <a:pt x="1903332" y="154761"/>
                  <a:pt x="1925276" y="154761"/>
                </a:cubicBezTo>
                <a:close/>
                <a:moveTo>
                  <a:pt x="1655022" y="154761"/>
                </a:moveTo>
                <a:cubicBezTo>
                  <a:pt x="1676965" y="154761"/>
                  <a:pt x="1695444" y="173240"/>
                  <a:pt x="1695444" y="195185"/>
                </a:cubicBezTo>
                <a:cubicBezTo>
                  <a:pt x="1695444" y="217128"/>
                  <a:pt x="1676965" y="235607"/>
                  <a:pt x="1655022" y="235607"/>
                </a:cubicBezTo>
                <a:cubicBezTo>
                  <a:pt x="1633077" y="235607"/>
                  <a:pt x="1614598" y="217128"/>
                  <a:pt x="1614598" y="195185"/>
                </a:cubicBezTo>
                <a:cubicBezTo>
                  <a:pt x="1614598" y="173240"/>
                  <a:pt x="1633077" y="154761"/>
                  <a:pt x="1655022" y="154761"/>
                </a:cubicBezTo>
                <a:close/>
                <a:moveTo>
                  <a:pt x="841948" y="154761"/>
                </a:moveTo>
                <a:cubicBezTo>
                  <a:pt x="863891" y="154761"/>
                  <a:pt x="882370" y="173240"/>
                  <a:pt x="882370" y="195185"/>
                </a:cubicBezTo>
                <a:cubicBezTo>
                  <a:pt x="882370" y="217128"/>
                  <a:pt x="863891" y="235607"/>
                  <a:pt x="841948" y="235607"/>
                </a:cubicBezTo>
                <a:cubicBezTo>
                  <a:pt x="820003" y="235607"/>
                  <a:pt x="801525" y="217128"/>
                  <a:pt x="801525" y="195185"/>
                </a:cubicBezTo>
                <a:cubicBezTo>
                  <a:pt x="801525" y="173240"/>
                  <a:pt x="820003" y="154761"/>
                  <a:pt x="841948" y="154761"/>
                </a:cubicBezTo>
                <a:close/>
                <a:moveTo>
                  <a:pt x="435411" y="154761"/>
                </a:moveTo>
                <a:cubicBezTo>
                  <a:pt x="457354" y="154761"/>
                  <a:pt x="475833" y="173240"/>
                  <a:pt x="475833" y="195185"/>
                </a:cubicBezTo>
                <a:cubicBezTo>
                  <a:pt x="475833" y="217128"/>
                  <a:pt x="457354" y="235607"/>
                  <a:pt x="435411" y="235607"/>
                </a:cubicBezTo>
                <a:cubicBezTo>
                  <a:pt x="413467" y="235607"/>
                  <a:pt x="394988" y="217128"/>
                  <a:pt x="394988" y="195185"/>
                </a:cubicBezTo>
                <a:cubicBezTo>
                  <a:pt x="394988" y="173240"/>
                  <a:pt x="413467" y="154761"/>
                  <a:pt x="435411" y="154761"/>
                </a:cubicBezTo>
                <a:close/>
                <a:moveTo>
                  <a:pt x="8705894" y="144368"/>
                </a:moveTo>
                <a:cubicBezTo>
                  <a:pt x="8733613" y="144368"/>
                  <a:pt x="8756711" y="167466"/>
                  <a:pt x="8756711" y="195185"/>
                </a:cubicBezTo>
                <a:cubicBezTo>
                  <a:pt x="8756711" y="222903"/>
                  <a:pt x="8733613" y="246002"/>
                  <a:pt x="8705894" y="246002"/>
                </a:cubicBezTo>
                <a:cubicBezTo>
                  <a:pt x="8678176" y="246002"/>
                  <a:pt x="8655077" y="222903"/>
                  <a:pt x="8655077" y="195185"/>
                </a:cubicBezTo>
                <a:cubicBezTo>
                  <a:pt x="8655077" y="167466"/>
                  <a:pt x="8677021" y="144368"/>
                  <a:pt x="8705894" y="144368"/>
                </a:cubicBezTo>
                <a:close/>
                <a:moveTo>
                  <a:pt x="6402956" y="144368"/>
                </a:moveTo>
                <a:cubicBezTo>
                  <a:pt x="6431830" y="144368"/>
                  <a:pt x="6453773" y="167466"/>
                  <a:pt x="6453773" y="195185"/>
                </a:cubicBezTo>
                <a:cubicBezTo>
                  <a:pt x="6453773" y="222903"/>
                  <a:pt x="6431830" y="246002"/>
                  <a:pt x="6402956" y="246002"/>
                </a:cubicBezTo>
                <a:cubicBezTo>
                  <a:pt x="6375237" y="246002"/>
                  <a:pt x="6352138" y="222903"/>
                  <a:pt x="6352138" y="195185"/>
                </a:cubicBezTo>
                <a:cubicBezTo>
                  <a:pt x="6352138" y="167466"/>
                  <a:pt x="6374083" y="144368"/>
                  <a:pt x="6402956" y="144368"/>
                </a:cubicBezTo>
                <a:close/>
                <a:moveTo>
                  <a:pt x="5319627" y="144368"/>
                </a:moveTo>
                <a:cubicBezTo>
                  <a:pt x="5347346" y="144368"/>
                  <a:pt x="5370444" y="167466"/>
                  <a:pt x="5370444" y="195185"/>
                </a:cubicBezTo>
                <a:cubicBezTo>
                  <a:pt x="5370444" y="222903"/>
                  <a:pt x="5347346" y="246002"/>
                  <a:pt x="5319627" y="246002"/>
                </a:cubicBezTo>
                <a:cubicBezTo>
                  <a:pt x="5291909" y="246002"/>
                  <a:pt x="5268810" y="222903"/>
                  <a:pt x="5268810" y="195185"/>
                </a:cubicBezTo>
                <a:cubicBezTo>
                  <a:pt x="5268810" y="167466"/>
                  <a:pt x="5290755" y="144368"/>
                  <a:pt x="5319627" y="144368"/>
                </a:cubicBezTo>
                <a:close/>
                <a:moveTo>
                  <a:pt x="5183345" y="144368"/>
                </a:moveTo>
                <a:cubicBezTo>
                  <a:pt x="5212219" y="144368"/>
                  <a:pt x="5234162" y="167466"/>
                  <a:pt x="5234162" y="195185"/>
                </a:cubicBezTo>
                <a:cubicBezTo>
                  <a:pt x="5234162" y="222903"/>
                  <a:pt x="5211063" y="246002"/>
                  <a:pt x="5183345" y="246002"/>
                </a:cubicBezTo>
                <a:cubicBezTo>
                  <a:pt x="5155627" y="246002"/>
                  <a:pt x="5132528" y="222903"/>
                  <a:pt x="5132528" y="195185"/>
                </a:cubicBezTo>
                <a:cubicBezTo>
                  <a:pt x="5132528" y="167466"/>
                  <a:pt x="5154472" y="144368"/>
                  <a:pt x="5183345" y="144368"/>
                </a:cubicBezTo>
                <a:close/>
                <a:moveTo>
                  <a:pt x="4093087" y="144368"/>
                </a:moveTo>
                <a:cubicBezTo>
                  <a:pt x="4120806" y="144368"/>
                  <a:pt x="4143904" y="167466"/>
                  <a:pt x="4143904" y="195185"/>
                </a:cubicBezTo>
                <a:cubicBezTo>
                  <a:pt x="4143904" y="222903"/>
                  <a:pt x="4120806" y="246002"/>
                  <a:pt x="4093087" y="246002"/>
                </a:cubicBezTo>
                <a:cubicBezTo>
                  <a:pt x="4065369" y="246002"/>
                  <a:pt x="4042270" y="222903"/>
                  <a:pt x="4042270" y="195185"/>
                </a:cubicBezTo>
                <a:cubicBezTo>
                  <a:pt x="4042270" y="167466"/>
                  <a:pt x="4064214" y="144368"/>
                  <a:pt x="4093087" y="144368"/>
                </a:cubicBezTo>
                <a:close/>
                <a:moveTo>
                  <a:pt x="1790148" y="144368"/>
                </a:moveTo>
                <a:cubicBezTo>
                  <a:pt x="1817867" y="144368"/>
                  <a:pt x="1840965" y="167466"/>
                  <a:pt x="1840965" y="195185"/>
                </a:cubicBezTo>
                <a:cubicBezTo>
                  <a:pt x="1840965" y="222903"/>
                  <a:pt x="1819022" y="246002"/>
                  <a:pt x="1790148" y="246002"/>
                </a:cubicBezTo>
                <a:cubicBezTo>
                  <a:pt x="1762430" y="246002"/>
                  <a:pt x="1739331" y="222903"/>
                  <a:pt x="1739331" y="195185"/>
                </a:cubicBezTo>
                <a:cubicBezTo>
                  <a:pt x="1739331" y="167466"/>
                  <a:pt x="1761276" y="144368"/>
                  <a:pt x="1790148" y="144368"/>
                </a:cubicBezTo>
                <a:close/>
                <a:moveTo>
                  <a:pt x="706820" y="144368"/>
                </a:moveTo>
                <a:cubicBezTo>
                  <a:pt x="734538" y="144368"/>
                  <a:pt x="757637" y="167466"/>
                  <a:pt x="757637" y="195185"/>
                </a:cubicBezTo>
                <a:cubicBezTo>
                  <a:pt x="757637" y="222903"/>
                  <a:pt x="735694" y="246002"/>
                  <a:pt x="706820" y="246002"/>
                </a:cubicBezTo>
                <a:cubicBezTo>
                  <a:pt x="679101" y="246002"/>
                  <a:pt x="656003" y="222903"/>
                  <a:pt x="656003" y="195185"/>
                </a:cubicBezTo>
                <a:cubicBezTo>
                  <a:pt x="656003" y="167466"/>
                  <a:pt x="677947" y="144368"/>
                  <a:pt x="706820" y="144368"/>
                </a:cubicBezTo>
                <a:close/>
                <a:moveTo>
                  <a:pt x="570538" y="144368"/>
                </a:moveTo>
                <a:cubicBezTo>
                  <a:pt x="599412" y="144368"/>
                  <a:pt x="621355" y="167466"/>
                  <a:pt x="621355" y="195185"/>
                </a:cubicBezTo>
                <a:cubicBezTo>
                  <a:pt x="621355" y="222903"/>
                  <a:pt x="598256" y="246002"/>
                  <a:pt x="570538" y="246002"/>
                </a:cubicBezTo>
                <a:cubicBezTo>
                  <a:pt x="542819" y="246002"/>
                  <a:pt x="519721" y="222903"/>
                  <a:pt x="519721" y="195185"/>
                </a:cubicBezTo>
                <a:cubicBezTo>
                  <a:pt x="519721" y="167466"/>
                  <a:pt x="541665" y="144368"/>
                  <a:pt x="570538" y="144368"/>
                </a:cubicBezTo>
                <a:close/>
                <a:moveTo>
                  <a:pt x="7854708" y="31184"/>
                </a:moveTo>
                <a:cubicBezTo>
                  <a:pt x="7866258" y="31184"/>
                  <a:pt x="7875497" y="40424"/>
                  <a:pt x="7875497" y="51973"/>
                </a:cubicBezTo>
                <a:cubicBezTo>
                  <a:pt x="7875497" y="63522"/>
                  <a:pt x="7866258" y="72762"/>
                  <a:pt x="7854708" y="72762"/>
                </a:cubicBezTo>
                <a:cubicBezTo>
                  <a:pt x="7843159" y="72762"/>
                  <a:pt x="7833920" y="63522"/>
                  <a:pt x="7833920" y="51973"/>
                </a:cubicBezTo>
                <a:cubicBezTo>
                  <a:pt x="7833920" y="40424"/>
                  <a:pt x="7843159" y="31184"/>
                  <a:pt x="7854708" y="31184"/>
                </a:cubicBezTo>
                <a:close/>
                <a:moveTo>
                  <a:pt x="7714961" y="31184"/>
                </a:moveTo>
                <a:cubicBezTo>
                  <a:pt x="7726510" y="31184"/>
                  <a:pt x="7735750" y="40424"/>
                  <a:pt x="7735750" y="51973"/>
                </a:cubicBezTo>
                <a:cubicBezTo>
                  <a:pt x="7735750" y="63522"/>
                  <a:pt x="7726510" y="72762"/>
                  <a:pt x="7714961" y="72762"/>
                </a:cubicBezTo>
                <a:cubicBezTo>
                  <a:pt x="7703411" y="72762"/>
                  <a:pt x="7694172" y="63522"/>
                  <a:pt x="7694172" y="51973"/>
                </a:cubicBezTo>
                <a:cubicBezTo>
                  <a:pt x="7694172" y="40424"/>
                  <a:pt x="7703411" y="31184"/>
                  <a:pt x="7714961" y="31184"/>
                </a:cubicBezTo>
                <a:close/>
                <a:moveTo>
                  <a:pt x="7575214" y="31184"/>
                </a:moveTo>
                <a:cubicBezTo>
                  <a:pt x="7586764" y="31184"/>
                  <a:pt x="7596003" y="40424"/>
                  <a:pt x="7596003" y="51973"/>
                </a:cubicBezTo>
                <a:cubicBezTo>
                  <a:pt x="7596003" y="63522"/>
                  <a:pt x="7586764" y="72762"/>
                  <a:pt x="7575214" y="72762"/>
                </a:cubicBezTo>
                <a:cubicBezTo>
                  <a:pt x="7563665" y="72762"/>
                  <a:pt x="7554426" y="63522"/>
                  <a:pt x="7554426" y="51973"/>
                </a:cubicBezTo>
                <a:cubicBezTo>
                  <a:pt x="7554426" y="40424"/>
                  <a:pt x="7563665" y="31184"/>
                  <a:pt x="7575214" y="31184"/>
                </a:cubicBezTo>
                <a:close/>
                <a:moveTo>
                  <a:pt x="7435467" y="31184"/>
                </a:moveTo>
                <a:cubicBezTo>
                  <a:pt x="7447016" y="31184"/>
                  <a:pt x="7456256" y="40424"/>
                  <a:pt x="7456256" y="51973"/>
                </a:cubicBezTo>
                <a:cubicBezTo>
                  <a:pt x="7456256" y="63522"/>
                  <a:pt x="7447016" y="72762"/>
                  <a:pt x="7435467" y="72762"/>
                </a:cubicBezTo>
                <a:cubicBezTo>
                  <a:pt x="7423917" y="72762"/>
                  <a:pt x="7414678" y="63522"/>
                  <a:pt x="7414678" y="51973"/>
                </a:cubicBezTo>
                <a:cubicBezTo>
                  <a:pt x="7414678" y="40424"/>
                  <a:pt x="7423917" y="31184"/>
                  <a:pt x="7435467" y="31184"/>
                </a:cubicBezTo>
                <a:close/>
                <a:moveTo>
                  <a:pt x="7295720" y="31184"/>
                </a:moveTo>
                <a:cubicBezTo>
                  <a:pt x="7307270" y="31184"/>
                  <a:pt x="7316509" y="40424"/>
                  <a:pt x="7316509" y="51973"/>
                </a:cubicBezTo>
                <a:cubicBezTo>
                  <a:pt x="7316509" y="63522"/>
                  <a:pt x="7307270" y="72762"/>
                  <a:pt x="7295720" y="72762"/>
                </a:cubicBezTo>
                <a:cubicBezTo>
                  <a:pt x="7284171" y="72762"/>
                  <a:pt x="7274931" y="63522"/>
                  <a:pt x="7274931" y="51973"/>
                </a:cubicBezTo>
                <a:cubicBezTo>
                  <a:pt x="7274931" y="40424"/>
                  <a:pt x="7284171" y="31184"/>
                  <a:pt x="7295720" y="31184"/>
                </a:cubicBezTo>
                <a:close/>
                <a:moveTo>
                  <a:pt x="7155973" y="31184"/>
                </a:moveTo>
                <a:cubicBezTo>
                  <a:pt x="7167522" y="31184"/>
                  <a:pt x="7176761" y="40424"/>
                  <a:pt x="7176761" y="51973"/>
                </a:cubicBezTo>
                <a:cubicBezTo>
                  <a:pt x="7176761" y="63522"/>
                  <a:pt x="7167522" y="72762"/>
                  <a:pt x="7155973" y="72762"/>
                </a:cubicBezTo>
                <a:cubicBezTo>
                  <a:pt x="7144423" y="72762"/>
                  <a:pt x="7135184" y="63522"/>
                  <a:pt x="7135184" y="51973"/>
                </a:cubicBezTo>
                <a:cubicBezTo>
                  <a:pt x="7135184" y="40424"/>
                  <a:pt x="7144423" y="31184"/>
                  <a:pt x="7155973" y="31184"/>
                </a:cubicBezTo>
                <a:close/>
                <a:moveTo>
                  <a:pt x="7016226" y="31184"/>
                </a:moveTo>
                <a:cubicBezTo>
                  <a:pt x="7027776" y="31184"/>
                  <a:pt x="7037015" y="40424"/>
                  <a:pt x="7037015" y="51973"/>
                </a:cubicBezTo>
                <a:cubicBezTo>
                  <a:pt x="7037015" y="63522"/>
                  <a:pt x="7027776" y="72762"/>
                  <a:pt x="7016226" y="72762"/>
                </a:cubicBezTo>
                <a:cubicBezTo>
                  <a:pt x="7004677" y="72762"/>
                  <a:pt x="6995437" y="63522"/>
                  <a:pt x="6995437" y="51973"/>
                </a:cubicBezTo>
                <a:cubicBezTo>
                  <a:pt x="6995437" y="40424"/>
                  <a:pt x="7004677" y="31184"/>
                  <a:pt x="7016226" y="31184"/>
                </a:cubicBezTo>
                <a:close/>
                <a:moveTo>
                  <a:pt x="6877634" y="31184"/>
                </a:moveTo>
                <a:cubicBezTo>
                  <a:pt x="6888028" y="31184"/>
                  <a:pt x="6898423" y="40424"/>
                  <a:pt x="6898423" y="51973"/>
                </a:cubicBezTo>
                <a:cubicBezTo>
                  <a:pt x="6898423" y="63522"/>
                  <a:pt x="6889183" y="72762"/>
                  <a:pt x="6877634" y="72762"/>
                </a:cubicBezTo>
                <a:cubicBezTo>
                  <a:pt x="6866085" y="72762"/>
                  <a:pt x="6856845" y="63522"/>
                  <a:pt x="6856845" y="51973"/>
                </a:cubicBezTo>
                <a:cubicBezTo>
                  <a:pt x="6856845" y="40424"/>
                  <a:pt x="6866085" y="31184"/>
                  <a:pt x="6877634" y="31184"/>
                </a:cubicBezTo>
                <a:close/>
                <a:moveTo>
                  <a:pt x="6039152" y="31184"/>
                </a:moveTo>
                <a:cubicBezTo>
                  <a:pt x="6050701" y="31184"/>
                  <a:pt x="6059941" y="40424"/>
                  <a:pt x="6059941" y="51973"/>
                </a:cubicBezTo>
                <a:cubicBezTo>
                  <a:pt x="6059941" y="63522"/>
                  <a:pt x="6050701" y="72762"/>
                  <a:pt x="6039152" y="72762"/>
                </a:cubicBezTo>
                <a:cubicBezTo>
                  <a:pt x="6027603" y="72762"/>
                  <a:pt x="6018363" y="63522"/>
                  <a:pt x="6018363" y="51973"/>
                </a:cubicBezTo>
                <a:cubicBezTo>
                  <a:pt x="6018363" y="40424"/>
                  <a:pt x="6027603" y="31184"/>
                  <a:pt x="6039152" y="31184"/>
                </a:cubicBezTo>
                <a:close/>
                <a:moveTo>
                  <a:pt x="5899404" y="31184"/>
                </a:moveTo>
                <a:cubicBezTo>
                  <a:pt x="5910954" y="31184"/>
                  <a:pt x="5920193" y="40424"/>
                  <a:pt x="5920193" y="51973"/>
                </a:cubicBezTo>
                <a:cubicBezTo>
                  <a:pt x="5920193" y="63522"/>
                  <a:pt x="5910954" y="72762"/>
                  <a:pt x="5899404" y="72762"/>
                </a:cubicBezTo>
                <a:cubicBezTo>
                  <a:pt x="5887855" y="72762"/>
                  <a:pt x="5878615" y="63522"/>
                  <a:pt x="5878615" y="51973"/>
                </a:cubicBezTo>
                <a:cubicBezTo>
                  <a:pt x="5878615" y="40424"/>
                  <a:pt x="5887855" y="31184"/>
                  <a:pt x="5899404" y="31184"/>
                </a:cubicBezTo>
                <a:close/>
                <a:moveTo>
                  <a:pt x="5759658" y="31184"/>
                </a:moveTo>
                <a:cubicBezTo>
                  <a:pt x="5771207" y="31184"/>
                  <a:pt x="5780447" y="40424"/>
                  <a:pt x="5780447" y="51973"/>
                </a:cubicBezTo>
                <a:cubicBezTo>
                  <a:pt x="5780447" y="63522"/>
                  <a:pt x="5771207" y="72762"/>
                  <a:pt x="5759658" y="72762"/>
                </a:cubicBezTo>
                <a:cubicBezTo>
                  <a:pt x="5748108" y="72762"/>
                  <a:pt x="5738869" y="63522"/>
                  <a:pt x="5738869" y="51973"/>
                </a:cubicBezTo>
                <a:cubicBezTo>
                  <a:pt x="5738869" y="40424"/>
                  <a:pt x="5748108" y="31184"/>
                  <a:pt x="5759658" y="31184"/>
                </a:cubicBezTo>
                <a:close/>
                <a:moveTo>
                  <a:pt x="3241901" y="31184"/>
                </a:moveTo>
                <a:cubicBezTo>
                  <a:pt x="3253451" y="31184"/>
                  <a:pt x="3262690" y="40424"/>
                  <a:pt x="3262690" y="51973"/>
                </a:cubicBezTo>
                <a:cubicBezTo>
                  <a:pt x="3262690" y="63522"/>
                  <a:pt x="3253451" y="72762"/>
                  <a:pt x="3241901" y="72762"/>
                </a:cubicBezTo>
                <a:cubicBezTo>
                  <a:pt x="3230352" y="72762"/>
                  <a:pt x="3221113" y="63522"/>
                  <a:pt x="3221113" y="51973"/>
                </a:cubicBezTo>
                <a:cubicBezTo>
                  <a:pt x="3221113" y="40424"/>
                  <a:pt x="3230352" y="31184"/>
                  <a:pt x="3241901" y="31184"/>
                </a:cubicBezTo>
                <a:close/>
                <a:moveTo>
                  <a:pt x="3102153" y="31184"/>
                </a:moveTo>
                <a:cubicBezTo>
                  <a:pt x="3113703" y="31184"/>
                  <a:pt x="3122942" y="40424"/>
                  <a:pt x="3122942" y="51973"/>
                </a:cubicBezTo>
                <a:cubicBezTo>
                  <a:pt x="3122942" y="63522"/>
                  <a:pt x="3113703" y="72762"/>
                  <a:pt x="3102153" y="72762"/>
                </a:cubicBezTo>
                <a:cubicBezTo>
                  <a:pt x="3090604" y="72762"/>
                  <a:pt x="3081365" y="63522"/>
                  <a:pt x="3081365" y="51973"/>
                </a:cubicBezTo>
                <a:cubicBezTo>
                  <a:pt x="3081365" y="40424"/>
                  <a:pt x="3090604" y="31184"/>
                  <a:pt x="3102153" y="31184"/>
                </a:cubicBezTo>
                <a:close/>
                <a:moveTo>
                  <a:pt x="2962407" y="31184"/>
                </a:moveTo>
                <a:cubicBezTo>
                  <a:pt x="2973957" y="31184"/>
                  <a:pt x="2983196" y="40424"/>
                  <a:pt x="2983196" y="51973"/>
                </a:cubicBezTo>
                <a:cubicBezTo>
                  <a:pt x="2983196" y="63522"/>
                  <a:pt x="2973957" y="72762"/>
                  <a:pt x="2962407" y="72762"/>
                </a:cubicBezTo>
                <a:cubicBezTo>
                  <a:pt x="2950858" y="72762"/>
                  <a:pt x="2941618" y="63522"/>
                  <a:pt x="2941618" y="51973"/>
                </a:cubicBezTo>
                <a:cubicBezTo>
                  <a:pt x="2941618" y="40424"/>
                  <a:pt x="2950858" y="31184"/>
                  <a:pt x="2962407" y="31184"/>
                </a:cubicBezTo>
                <a:close/>
                <a:moveTo>
                  <a:pt x="2822659" y="31184"/>
                </a:moveTo>
                <a:cubicBezTo>
                  <a:pt x="2834209" y="31184"/>
                  <a:pt x="2843448" y="40424"/>
                  <a:pt x="2843448" y="51973"/>
                </a:cubicBezTo>
                <a:cubicBezTo>
                  <a:pt x="2843448" y="63522"/>
                  <a:pt x="2834209" y="72762"/>
                  <a:pt x="2822659" y="72762"/>
                </a:cubicBezTo>
                <a:cubicBezTo>
                  <a:pt x="2811110" y="72762"/>
                  <a:pt x="2801871" y="63522"/>
                  <a:pt x="2801871" y="51973"/>
                </a:cubicBezTo>
                <a:cubicBezTo>
                  <a:pt x="2801871" y="40424"/>
                  <a:pt x="2811110" y="31184"/>
                  <a:pt x="2822659" y="31184"/>
                </a:cubicBezTo>
                <a:close/>
                <a:moveTo>
                  <a:pt x="2682913" y="31184"/>
                </a:moveTo>
                <a:cubicBezTo>
                  <a:pt x="2694463" y="31184"/>
                  <a:pt x="2703702" y="40424"/>
                  <a:pt x="2703702" y="51973"/>
                </a:cubicBezTo>
                <a:cubicBezTo>
                  <a:pt x="2703702" y="63522"/>
                  <a:pt x="2694463" y="72762"/>
                  <a:pt x="2682913" y="72762"/>
                </a:cubicBezTo>
                <a:cubicBezTo>
                  <a:pt x="2671364" y="72762"/>
                  <a:pt x="2662124" y="63522"/>
                  <a:pt x="2662124" y="51973"/>
                </a:cubicBezTo>
                <a:cubicBezTo>
                  <a:pt x="2662124" y="40424"/>
                  <a:pt x="2671364" y="31184"/>
                  <a:pt x="2682913" y="31184"/>
                </a:cubicBezTo>
                <a:close/>
                <a:moveTo>
                  <a:pt x="2543166" y="31184"/>
                </a:moveTo>
                <a:cubicBezTo>
                  <a:pt x="2554715" y="31184"/>
                  <a:pt x="2563954" y="40424"/>
                  <a:pt x="2563954" y="51973"/>
                </a:cubicBezTo>
                <a:cubicBezTo>
                  <a:pt x="2563954" y="63522"/>
                  <a:pt x="2554715" y="72762"/>
                  <a:pt x="2543166" y="72762"/>
                </a:cubicBezTo>
                <a:cubicBezTo>
                  <a:pt x="2531616" y="72762"/>
                  <a:pt x="2522377" y="63522"/>
                  <a:pt x="2522377" y="51973"/>
                </a:cubicBezTo>
                <a:cubicBezTo>
                  <a:pt x="2522377" y="40424"/>
                  <a:pt x="2531616" y="31184"/>
                  <a:pt x="2543166" y="31184"/>
                </a:cubicBezTo>
                <a:close/>
                <a:moveTo>
                  <a:pt x="2403419" y="31184"/>
                </a:moveTo>
                <a:cubicBezTo>
                  <a:pt x="2414968" y="31184"/>
                  <a:pt x="2424208" y="40424"/>
                  <a:pt x="2424208" y="51973"/>
                </a:cubicBezTo>
                <a:cubicBezTo>
                  <a:pt x="2424208" y="63522"/>
                  <a:pt x="2414968" y="72762"/>
                  <a:pt x="2403419" y="72762"/>
                </a:cubicBezTo>
                <a:cubicBezTo>
                  <a:pt x="2391870" y="72762"/>
                  <a:pt x="2382630" y="63522"/>
                  <a:pt x="2382630" y="51973"/>
                </a:cubicBezTo>
                <a:cubicBezTo>
                  <a:pt x="2382630" y="40424"/>
                  <a:pt x="2391870" y="31184"/>
                  <a:pt x="2403419" y="31184"/>
                </a:cubicBezTo>
                <a:close/>
                <a:moveTo>
                  <a:pt x="2263671" y="31184"/>
                </a:moveTo>
                <a:cubicBezTo>
                  <a:pt x="2275221" y="31184"/>
                  <a:pt x="2284460" y="40424"/>
                  <a:pt x="2284460" y="51973"/>
                </a:cubicBezTo>
                <a:cubicBezTo>
                  <a:pt x="2284460" y="63522"/>
                  <a:pt x="2275221" y="72762"/>
                  <a:pt x="2263671" y="72762"/>
                </a:cubicBezTo>
                <a:cubicBezTo>
                  <a:pt x="2252122" y="72762"/>
                  <a:pt x="2242883" y="63522"/>
                  <a:pt x="2242883" y="51973"/>
                </a:cubicBezTo>
                <a:cubicBezTo>
                  <a:pt x="2242883" y="40424"/>
                  <a:pt x="2252122" y="31184"/>
                  <a:pt x="2263671" y="31184"/>
                </a:cubicBezTo>
                <a:close/>
                <a:moveTo>
                  <a:pt x="1426345" y="31184"/>
                </a:moveTo>
                <a:cubicBezTo>
                  <a:pt x="1437894" y="31184"/>
                  <a:pt x="1447133" y="40424"/>
                  <a:pt x="1447133" y="51973"/>
                </a:cubicBezTo>
                <a:cubicBezTo>
                  <a:pt x="1447133" y="63522"/>
                  <a:pt x="1437894" y="72762"/>
                  <a:pt x="1426345" y="72762"/>
                </a:cubicBezTo>
                <a:cubicBezTo>
                  <a:pt x="1414795" y="72762"/>
                  <a:pt x="1405556" y="63522"/>
                  <a:pt x="1405556" y="51973"/>
                </a:cubicBezTo>
                <a:cubicBezTo>
                  <a:pt x="1405556" y="40424"/>
                  <a:pt x="1414795" y="31184"/>
                  <a:pt x="1426345" y="31184"/>
                </a:cubicBezTo>
                <a:close/>
                <a:moveTo>
                  <a:pt x="1286597" y="31184"/>
                </a:moveTo>
                <a:cubicBezTo>
                  <a:pt x="1298146" y="31184"/>
                  <a:pt x="1307386" y="40424"/>
                  <a:pt x="1307386" y="51973"/>
                </a:cubicBezTo>
                <a:cubicBezTo>
                  <a:pt x="1307386" y="63522"/>
                  <a:pt x="1298146" y="72762"/>
                  <a:pt x="1286597" y="72762"/>
                </a:cubicBezTo>
                <a:cubicBezTo>
                  <a:pt x="1275048" y="72762"/>
                  <a:pt x="1265808" y="63522"/>
                  <a:pt x="1265808" y="51973"/>
                </a:cubicBezTo>
                <a:cubicBezTo>
                  <a:pt x="1265808" y="40424"/>
                  <a:pt x="1275048" y="31184"/>
                  <a:pt x="1286597" y="31184"/>
                </a:cubicBezTo>
                <a:close/>
                <a:moveTo>
                  <a:pt x="1146850" y="31184"/>
                </a:moveTo>
                <a:cubicBezTo>
                  <a:pt x="1158400" y="31184"/>
                  <a:pt x="1167639" y="40424"/>
                  <a:pt x="1167639" y="51973"/>
                </a:cubicBezTo>
                <a:cubicBezTo>
                  <a:pt x="1167639" y="63522"/>
                  <a:pt x="1158400" y="72762"/>
                  <a:pt x="1146850" y="72762"/>
                </a:cubicBezTo>
                <a:cubicBezTo>
                  <a:pt x="1135301" y="72762"/>
                  <a:pt x="1126062" y="63522"/>
                  <a:pt x="1126062" y="51973"/>
                </a:cubicBezTo>
                <a:cubicBezTo>
                  <a:pt x="1126062" y="40424"/>
                  <a:pt x="1135301" y="31184"/>
                  <a:pt x="1146850" y="31184"/>
                </a:cubicBezTo>
                <a:close/>
                <a:moveTo>
                  <a:pt x="9112431" y="27719"/>
                </a:moveTo>
                <a:cubicBezTo>
                  <a:pt x="9125136" y="27719"/>
                  <a:pt x="9135530" y="38114"/>
                  <a:pt x="9135530" y="50817"/>
                </a:cubicBezTo>
                <a:cubicBezTo>
                  <a:pt x="9135530" y="63522"/>
                  <a:pt x="9125136" y="73916"/>
                  <a:pt x="9112431" y="73916"/>
                </a:cubicBezTo>
                <a:cubicBezTo>
                  <a:pt x="9099727" y="73916"/>
                  <a:pt x="9089332" y="63522"/>
                  <a:pt x="9089332" y="50817"/>
                </a:cubicBezTo>
                <a:cubicBezTo>
                  <a:pt x="9089332" y="38114"/>
                  <a:pt x="9099727" y="27719"/>
                  <a:pt x="9112431" y="27719"/>
                </a:cubicBezTo>
                <a:close/>
                <a:moveTo>
                  <a:pt x="7994455" y="27719"/>
                </a:moveTo>
                <a:cubicBezTo>
                  <a:pt x="8007160" y="27719"/>
                  <a:pt x="8017554" y="38114"/>
                  <a:pt x="8017554" y="50817"/>
                </a:cubicBezTo>
                <a:cubicBezTo>
                  <a:pt x="8017554" y="63522"/>
                  <a:pt x="8007160" y="73916"/>
                  <a:pt x="7994455" y="73916"/>
                </a:cubicBezTo>
                <a:cubicBezTo>
                  <a:pt x="7981751" y="73916"/>
                  <a:pt x="7971356" y="63522"/>
                  <a:pt x="7971356" y="50817"/>
                </a:cubicBezTo>
                <a:cubicBezTo>
                  <a:pt x="7971356" y="38114"/>
                  <a:pt x="7981751" y="27719"/>
                  <a:pt x="7994455" y="27719"/>
                </a:cubicBezTo>
                <a:close/>
                <a:moveTo>
                  <a:pt x="6737886" y="27719"/>
                </a:moveTo>
                <a:cubicBezTo>
                  <a:pt x="6750591" y="27719"/>
                  <a:pt x="6760985" y="38114"/>
                  <a:pt x="6760985" y="50817"/>
                </a:cubicBezTo>
                <a:cubicBezTo>
                  <a:pt x="6760985" y="63522"/>
                  <a:pt x="6750591" y="73916"/>
                  <a:pt x="6737886" y="73916"/>
                </a:cubicBezTo>
                <a:cubicBezTo>
                  <a:pt x="6725183" y="73916"/>
                  <a:pt x="6714788" y="63522"/>
                  <a:pt x="6714788" y="50817"/>
                </a:cubicBezTo>
                <a:cubicBezTo>
                  <a:pt x="6714788" y="38114"/>
                  <a:pt x="6725183" y="27719"/>
                  <a:pt x="6737886" y="27719"/>
                </a:cubicBezTo>
                <a:close/>
                <a:moveTo>
                  <a:pt x="5619910" y="27719"/>
                </a:moveTo>
                <a:cubicBezTo>
                  <a:pt x="5632615" y="27719"/>
                  <a:pt x="5643009" y="38114"/>
                  <a:pt x="5643009" y="50817"/>
                </a:cubicBezTo>
                <a:cubicBezTo>
                  <a:pt x="5643009" y="63522"/>
                  <a:pt x="5632615" y="73916"/>
                  <a:pt x="5619910" y="73916"/>
                </a:cubicBezTo>
                <a:cubicBezTo>
                  <a:pt x="5607206" y="73916"/>
                  <a:pt x="5596811" y="63522"/>
                  <a:pt x="5596811" y="50817"/>
                </a:cubicBezTo>
                <a:cubicBezTo>
                  <a:pt x="5596811" y="38114"/>
                  <a:pt x="5607206" y="27719"/>
                  <a:pt x="5619910" y="27719"/>
                </a:cubicBezTo>
                <a:close/>
                <a:moveTo>
                  <a:pt x="4499624" y="27719"/>
                </a:moveTo>
                <a:cubicBezTo>
                  <a:pt x="4512329" y="27719"/>
                  <a:pt x="4522723" y="38114"/>
                  <a:pt x="4522723" y="50817"/>
                </a:cubicBezTo>
                <a:cubicBezTo>
                  <a:pt x="4522723" y="63522"/>
                  <a:pt x="4512329" y="73916"/>
                  <a:pt x="4499624" y="73916"/>
                </a:cubicBezTo>
                <a:cubicBezTo>
                  <a:pt x="4486920" y="73916"/>
                  <a:pt x="4476525" y="63522"/>
                  <a:pt x="4476525" y="50817"/>
                </a:cubicBezTo>
                <a:cubicBezTo>
                  <a:pt x="4476525" y="38114"/>
                  <a:pt x="4486920" y="27719"/>
                  <a:pt x="4499624" y="27719"/>
                </a:cubicBezTo>
                <a:close/>
                <a:moveTo>
                  <a:pt x="3381648" y="27719"/>
                </a:moveTo>
                <a:cubicBezTo>
                  <a:pt x="3394352" y="27719"/>
                  <a:pt x="3404746" y="38114"/>
                  <a:pt x="3404746" y="50817"/>
                </a:cubicBezTo>
                <a:cubicBezTo>
                  <a:pt x="3404746" y="63522"/>
                  <a:pt x="3394352" y="73916"/>
                  <a:pt x="3381648" y="73916"/>
                </a:cubicBezTo>
                <a:cubicBezTo>
                  <a:pt x="3368944" y="73916"/>
                  <a:pt x="3358549" y="63522"/>
                  <a:pt x="3358549" y="50817"/>
                </a:cubicBezTo>
                <a:cubicBezTo>
                  <a:pt x="3358549" y="38114"/>
                  <a:pt x="3368944" y="27719"/>
                  <a:pt x="3381648" y="27719"/>
                </a:cubicBezTo>
                <a:close/>
                <a:moveTo>
                  <a:pt x="2125079" y="27719"/>
                </a:moveTo>
                <a:cubicBezTo>
                  <a:pt x="2137784" y="27719"/>
                  <a:pt x="2148178" y="38114"/>
                  <a:pt x="2148178" y="50817"/>
                </a:cubicBezTo>
                <a:cubicBezTo>
                  <a:pt x="2148178" y="63522"/>
                  <a:pt x="2137784" y="73916"/>
                  <a:pt x="2125079" y="73916"/>
                </a:cubicBezTo>
                <a:cubicBezTo>
                  <a:pt x="2112376" y="73916"/>
                  <a:pt x="2101981" y="63522"/>
                  <a:pt x="2101981" y="50817"/>
                </a:cubicBezTo>
                <a:cubicBezTo>
                  <a:pt x="2101981" y="38114"/>
                  <a:pt x="2112376" y="27719"/>
                  <a:pt x="2125079" y="27719"/>
                </a:cubicBezTo>
                <a:close/>
                <a:moveTo>
                  <a:pt x="1007103" y="27719"/>
                </a:moveTo>
                <a:cubicBezTo>
                  <a:pt x="1019808" y="27719"/>
                  <a:pt x="1030201" y="38114"/>
                  <a:pt x="1030201" y="50817"/>
                </a:cubicBezTo>
                <a:cubicBezTo>
                  <a:pt x="1030201" y="63522"/>
                  <a:pt x="1019808" y="73916"/>
                  <a:pt x="1007103" y="73916"/>
                </a:cubicBezTo>
                <a:cubicBezTo>
                  <a:pt x="994399" y="73916"/>
                  <a:pt x="984004" y="63522"/>
                  <a:pt x="984004" y="50817"/>
                </a:cubicBezTo>
                <a:cubicBezTo>
                  <a:pt x="984004" y="38114"/>
                  <a:pt x="994399" y="27719"/>
                  <a:pt x="1007103" y="27719"/>
                </a:cubicBezTo>
                <a:close/>
                <a:moveTo>
                  <a:pt x="8972685" y="21945"/>
                </a:moveTo>
                <a:cubicBezTo>
                  <a:pt x="8988854" y="21945"/>
                  <a:pt x="9001557" y="34648"/>
                  <a:pt x="9001557" y="50817"/>
                </a:cubicBezTo>
                <a:cubicBezTo>
                  <a:pt x="9001557" y="66986"/>
                  <a:pt x="8988854" y="79691"/>
                  <a:pt x="8972685" y="79691"/>
                </a:cubicBezTo>
                <a:cubicBezTo>
                  <a:pt x="8956515" y="79691"/>
                  <a:pt x="8943811" y="66986"/>
                  <a:pt x="8943811" y="50817"/>
                </a:cubicBezTo>
                <a:cubicBezTo>
                  <a:pt x="8943811" y="34648"/>
                  <a:pt x="8956515" y="21945"/>
                  <a:pt x="8972685" y="21945"/>
                </a:cubicBezTo>
                <a:close/>
                <a:moveTo>
                  <a:pt x="8134203" y="21945"/>
                </a:moveTo>
                <a:cubicBezTo>
                  <a:pt x="8150372" y="21945"/>
                  <a:pt x="8163075" y="34648"/>
                  <a:pt x="8163075" y="50817"/>
                </a:cubicBezTo>
                <a:cubicBezTo>
                  <a:pt x="8163075" y="66986"/>
                  <a:pt x="8150372" y="79691"/>
                  <a:pt x="8134203" y="79691"/>
                </a:cubicBezTo>
                <a:cubicBezTo>
                  <a:pt x="8118033" y="79691"/>
                  <a:pt x="8105329" y="66986"/>
                  <a:pt x="8105329" y="50817"/>
                </a:cubicBezTo>
                <a:cubicBezTo>
                  <a:pt x="8105329" y="34648"/>
                  <a:pt x="8118033" y="21945"/>
                  <a:pt x="8134203" y="21945"/>
                </a:cubicBezTo>
                <a:close/>
                <a:moveTo>
                  <a:pt x="6598140" y="21945"/>
                </a:moveTo>
                <a:cubicBezTo>
                  <a:pt x="6613154" y="21945"/>
                  <a:pt x="6627013" y="34648"/>
                  <a:pt x="6627013" y="50817"/>
                </a:cubicBezTo>
                <a:cubicBezTo>
                  <a:pt x="6627013" y="66986"/>
                  <a:pt x="6614309" y="79691"/>
                  <a:pt x="6598140" y="79691"/>
                </a:cubicBezTo>
                <a:cubicBezTo>
                  <a:pt x="6581971" y="79691"/>
                  <a:pt x="6569266" y="66986"/>
                  <a:pt x="6569266" y="50817"/>
                </a:cubicBezTo>
                <a:cubicBezTo>
                  <a:pt x="6569266" y="34648"/>
                  <a:pt x="6581971" y="21945"/>
                  <a:pt x="6598140" y="21945"/>
                </a:cubicBezTo>
                <a:close/>
                <a:moveTo>
                  <a:pt x="5480164" y="21945"/>
                </a:moveTo>
                <a:cubicBezTo>
                  <a:pt x="5496333" y="21945"/>
                  <a:pt x="5509036" y="34648"/>
                  <a:pt x="5509036" y="50817"/>
                </a:cubicBezTo>
                <a:cubicBezTo>
                  <a:pt x="5509036" y="66986"/>
                  <a:pt x="5496333" y="79691"/>
                  <a:pt x="5480164" y="79691"/>
                </a:cubicBezTo>
                <a:cubicBezTo>
                  <a:pt x="5463995" y="79691"/>
                  <a:pt x="5451290" y="66986"/>
                  <a:pt x="5451290" y="50817"/>
                </a:cubicBezTo>
                <a:cubicBezTo>
                  <a:pt x="5451290" y="34648"/>
                  <a:pt x="5463995" y="21945"/>
                  <a:pt x="5480164" y="21945"/>
                </a:cubicBezTo>
                <a:close/>
                <a:moveTo>
                  <a:pt x="4641681" y="21945"/>
                </a:moveTo>
                <a:cubicBezTo>
                  <a:pt x="4657851" y="21945"/>
                  <a:pt x="4670554" y="34648"/>
                  <a:pt x="4670554" y="50817"/>
                </a:cubicBezTo>
                <a:cubicBezTo>
                  <a:pt x="4670554" y="66986"/>
                  <a:pt x="4657851" y="79691"/>
                  <a:pt x="4641681" y="79691"/>
                </a:cubicBezTo>
                <a:cubicBezTo>
                  <a:pt x="4625512" y="79691"/>
                  <a:pt x="4612808" y="66986"/>
                  <a:pt x="4612808" y="50817"/>
                </a:cubicBezTo>
                <a:cubicBezTo>
                  <a:pt x="4612808" y="34648"/>
                  <a:pt x="4625512" y="21945"/>
                  <a:pt x="4641681" y="21945"/>
                </a:cubicBezTo>
                <a:close/>
                <a:moveTo>
                  <a:pt x="4359878" y="21945"/>
                </a:moveTo>
                <a:cubicBezTo>
                  <a:pt x="4376047" y="21945"/>
                  <a:pt x="4388750" y="34648"/>
                  <a:pt x="4388750" y="50817"/>
                </a:cubicBezTo>
                <a:cubicBezTo>
                  <a:pt x="4388750" y="66986"/>
                  <a:pt x="4376047" y="79691"/>
                  <a:pt x="4359878" y="79691"/>
                </a:cubicBezTo>
                <a:cubicBezTo>
                  <a:pt x="4343708" y="79691"/>
                  <a:pt x="4331004" y="66986"/>
                  <a:pt x="4331004" y="50817"/>
                </a:cubicBezTo>
                <a:cubicBezTo>
                  <a:pt x="4331004" y="34648"/>
                  <a:pt x="4343708" y="21945"/>
                  <a:pt x="4359878" y="21945"/>
                </a:cubicBezTo>
                <a:close/>
                <a:moveTo>
                  <a:pt x="3521395" y="21945"/>
                </a:moveTo>
                <a:cubicBezTo>
                  <a:pt x="3537564" y="21945"/>
                  <a:pt x="3550268" y="34648"/>
                  <a:pt x="3550268" y="50817"/>
                </a:cubicBezTo>
                <a:cubicBezTo>
                  <a:pt x="3550268" y="66986"/>
                  <a:pt x="3537564" y="79691"/>
                  <a:pt x="3521395" y="79691"/>
                </a:cubicBezTo>
                <a:cubicBezTo>
                  <a:pt x="3505226" y="79691"/>
                  <a:pt x="3492521" y="66986"/>
                  <a:pt x="3492521" y="50817"/>
                </a:cubicBezTo>
                <a:cubicBezTo>
                  <a:pt x="3492521" y="34648"/>
                  <a:pt x="3505226" y="21945"/>
                  <a:pt x="3521395" y="21945"/>
                </a:cubicBezTo>
                <a:close/>
                <a:moveTo>
                  <a:pt x="1985333" y="21945"/>
                </a:moveTo>
                <a:cubicBezTo>
                  <a:pt x="2000346" y="21945"/>
                  <a:pt x="2014205" y="34648"/>
                  <a:pt x="2014205" y="50817"/>
                </a:cubicBezTo>
                <a:cubicBezTo>
                  <a:pt x="2014205" y="66986"/>
                  <a:pt x="2001502" y="79691"/>
                  <a:pt x="1985333" y="79691"/>
                </a:cubicBezTo>
                <a:cubicBezTo>
                  <a:pt x="1969164" y="79691"/>
                  <a:pt x="1956459" y="66986"/>
                  <a:pt x="1956459" y="50817"/>
                </a:cubicBezTo>
                <a:cubicBezTo>
                  <a:pt x="1956459" y="34648"/>
                  <a:pt x="1969164" y="21945"/>
                  <a:pt x="1985333" y="21945"/>
                </a:cubicBezTo>
                <a:close/>
                <a:moveTo>
                  <a:pt x="867356" y="21945"/>
                </a:moveTo>
                <a:cubicBezTo>
                  <a:pt x="883525" y="21945"/>
                  <a:pt x="896229" y="35804"/>
                  <a:pt x="896229" y="51973"/>
                </a:cubicBezTo>
                <a:cubicBezTo>
                  <a:pt x="896229" y="68142"/>
                  <a:pt x="883525" y="80846"/>
                  <a:pt x="867356" y="80846"/>
                </a:cubicBezTo>
                <a:cubicBezTo>
                  <a:pt x="851187" y="80846"/>
                  <a:pt x="838482" y="66986"/>
                  <a:pt x="838482" y="50817"/>
                </a:cubicBezTo>
                <a:cubicBezTo>
                  <a:pt x="838482" y="34648"/>
                  <a:pt x="851187" y="21945"/>
                  <a:pt x="867356" y="21945"/>
                </a:cubicBezTo>
                <a:close/>
                <a:moveTo>
                  <a:pt x="28874" y="21945"/>
                </a:moveTo>
                <a:cubicBezTo>
                  <a:pt x="45043" y="21945"/>
                  <a:pt x="57747" y="34648"/>
                  <a:pt x="57747" y="50817"/>
                </a:cubicBezTo>
                <a:cubicBezTo>
                  <a:pt x="57747" y="66986"/>
                  <a:pt x="45043" y="80846"/>
                  <a:pt x="28874" y="80846"/>
                </a:cubicBezTo>
                <a:cubicBezTo>
                  <a:pt x="12705" y="80846"/>
                  <a:pt x="0" y="65832"/>
                  <a:pt x="0" y="50817"/>
                </a:cubicBezTo>
                <a:cubicBezTo>
                  <a:pt x="0" y="35804"/>
                  <a:pt x="12705" y="21945"/>
                  <a:pt x="28874" y="21945"/>
                </a:cubicBezTo>
                <a:close/>
                <a:moveTo>
                  <a:pt x="8832937" y="16169"/>
                </a:moveTo>
                <a:cubicBezTo>
                  <a:pt x="8852571" y="16169"/>
                  <a:pt x="8867585" y="32338"/>
                  <a:pt x="8867585" y="50817"/>
                </a:cubicBezTo>
                <a:cubicBezTo>
                  <a:pt x="8867585" y="69296"/>
                  <a:pt x="8852571" y="85465"/>
                  <a:pt x="8832937" y="85465"/>
                </a:cubicBezTo>
                <a:cubicBezTo>
                  <a:pt x="8814458" y="85465"/>
                  <a:pt x="8798289" y="69296"/>
                  <a:pt x="8798289" y="50817"/>
                </a:cubicBezTo>
                <a:cubicBezTo>
                  <a:pt x="8798289" y="32338"/>
                  <a:pt x="8813304" y="16169"/>
                  <a:pt x="8832937" y="16169"/>
                </a:cubicBezTo>
                <a:close/>
                <a:moveTo>
                  <a:pt x="8273949" y="16169"/>
                </a:moveTo>
                <a:cubicBezTo>
                  <a:pt x="8293583" y="16169"/>
                  <a:pt x="8308597" y="32338"/>
                  <a:pt x="8308597" y="50817"/>
                </a:cubicBezTo>
                <a:cubicBezTo>
                  <a:pt x="8308597" y="69296"/>
                  <a:pt x="8293583" y="85465"/>
                  <a:pt x="8273949" y="85465"/>
                </a:cubicBezTo>
                <a:cubicBezTo>
                  <a:pt x="8255470" y="85465"/>
                  <a:pt x="8239301" y="69296"/>
                  <a:pt x="8239301" y="50817"/>
                </a:cubicBezTo>
                <a:cubicBezTo>
                  <a:pt x="8239301" y="32338"/>
                  <a:pt x="8254316" y="16169"/>
                  <a:pt x="8273949" y="16169"/>
                </a:cubicBezTo>
                <a:close/>
                <a:moveTo>
                  <a:pt x="6458392" y="16169"/>
                </a:moveTo>
                <a:cubicBezTo>
                  <a:pt x="6476871" y="16169"/>
                  <a:pt x="6493040" y="32338"/>
                  <a:pt x="6493040" y="50817"/>
                </a:cubicBezTo>
                <a:cubicBezTo>
                  <a:pt x="6493040" y="69296"/>
                  <a:pt x="6476871" y="85465"/>
                  <a:pt x="6458392" y="85465"/>
                </a:cubicBezTo>
                <a:cubicBezTo>
                  <a:pt x="6439913" y="85465"/>
                  <a:pt x="6423744" y="69296"/>
                  <a:pt x="6423744" y="50817"/>
                </a:cubicBezTo>
                <a:cubicBezTo>
                  <a:pt x="6423744" y="32338"/>
                  <a:pt x="6438759" y="16169"/>
                  <a:pt x="6458392" y="16169"/>
                </a:cubicBezTo>
                <a:close/>
                <a:moveTo>
                  <a:pt x="5340416" y="16169"/>
                </a:moveTo>
                <a:cubicBezTo>
                  <a:pt x="5360051" y="16169"/>
                  <a:pt x="5375064" y="32338"/>
                  <a:pt x="5375064" y="50817"/>
                </a:cubicBezTo>
                <a:cubicBezTo>
                  <a:pt x="5375064" y="69296"/>
                  <a:pt x="5358895" y="85465"/>
                  <a:pt x="5340416" y="85465"/>
                </a:cubicBezTo>
                <a:cubicBezTo>
                  <a:pt x="5321937" y="85465"/>
                  <a:pt x="5305768" y="69296"/>
                  <a:pt x="5305768" y="50817"/>
                </a:cubicBezTo>
                <a:cubicBezTo>
                  <a:pt x="5305768" y="32338"/>
                  <a:pt x="5320783" y="16169"/>
                  <a:pt x="5340416" y="16169"/>
                </a:cubicBezTo>
                <a:close/>
                <a:moveTo>
                  <a:pt x="4781428" y="16169"/>
                </a:moveTo>
                <a:cubicBezTo>
                  <a:pt x="4801062" y="16169"/>
                  <a:pt x="4816076" y="32338"/>
                  <a:pt x="4816076" y="50817"/>
                </a:cubicBezTo>
                <a:cubicBezTo>
                  <a:pt x="4816076" y="69296"/>
                  <a:pt x="4799907" y="85465"/>
                  <a:pt x="4781428" y="85465"/>
                </a:cubicBezTo>
                <a:cubicBezTo>
                  <a:pt x="4762949" y="85465"/>
                  <a:pt x="4746780" y="69296"/>
                  <a:pt x="4746780" y="50817"/>
                </a:cubicBezTo>
                <a:cubicBezTo>
                  <a:pt x="4746780" y="32338"/>
                  <a:pt x="4761795" y="16169"/>
                  <a:pt x="4781428" y="16169"/>
                </a:cubicBezTo>
                <a:close/>
                <a:moveTo>
                  <a:pt x="4220130" y="16169"/>
                </a:moveTo>
                <a:cubicBezTo>
                  <a:pt x="4239764" y="16169"/>
                  <a:pt x="4254778" y="32338"/>
                  <a:pt x="4254778" y="50817"/>
                </a:cubicBezTo>
                <a:cubicBezTo>
                  <a:pt x="4254778" y="69296"/>
                  <a:pt x="4239764" y="85465"/>
                  <a:pt x="4220130" y="85465"/>
                </a:cubicBezTo>
                <a:cubicBezTo>
                  <a:pt x="4201651" y="85465"/>
                  <a:pt x="4185482" y="69296"/>
                  <a:pt x="4185482" y="50817"/>
                </a:cubicBezTo>
                <a:cubicBezTo>
                  <a:pt x="4185482" y="32338"/>
                  <a:pt x="4200497" y="16169"/>
                  <a:pt x="4220130" y="16169"/>
                </a:cubicBezTo>
                <a:close/>
                <a:moveTo>
                  <a:pt x="3661142" y="16169"/>
                </a:moveTo>
                <a:cubicBezTo>
                  <a:pt x="3680776" y="16169"/>
                  <a:pt x="3695790" y="32338"/>
                  <a:pt x="3695790" y="50817"/>
                </a:cubicBezTo>
                <a:cubicBezTo>
                  <a:pt x="3695790" y="69296"/>
                  <a:pt x="3680776" y="85465"/>
                  <a:pt x="3661142" y="85465"/>
                </a:cubicBezTo>
                <a:cubicBezTo>
                  <a:pt x="3642663" y="85465"/>
                  <a:pt x="3626494" y="69296"/>
                  <a:pt x="3626494" y="50817"/>
                </a:cubicBezTo>
                <a:cubicBezTo>
                  <a:pt x="3626494" y="32338"/>
                  <a:pt x="3641509" y="16169"/>
                  <a:pt x="3661142" y="16169"/>
                </a:cubicBezTo>
                <a:close/>
                <a:moveTo>
                  <a:pt x="1845585" y="16169"/>
                </a:moveTo>
                <a:cubicBezTo>
                  <a:pt x="1864064" y="16169"/>
                  <a:pt x="1880233" y="32338"/>
                  <a:pt x="1880233" y="50817"/>
                </a:cubicBezTo>
                <a:cubicBezTo>
                  <a:pt x="1880233" y="69296"/>
                  <a:pt x="1865220" y="85465"/>
                  <a:pt x="1845585" y="85465"/>
                </a:cubicBezTo>
                <a:cubicBezTo>
                  <a:pt x="1827106" y="85465"/>
                  <a:pt x="1810937" y="69296"/>
                  <a:pt x="1810937" y="50817"/>
                </a:cubicBezTo>
                <a:cubicBezTo>
                  <a:pt x="1810937" y="32338"/>
                  <a:pt x="1825952" y="16169"/>
                  <a:pt x="1845585" y="16169"/>
                </a:cubicBezTo>
                <a:close/>
                <a:moveTo>
                  <a:pt x="727609" y="16169"/>
                </a:moveTo>
                <a:cubicBezTo>
                  <a:pt x="747243" y="16169"/>
                  <a:pt x="762257" y="32338"/>
                  <a:pt x="762257" y="50817"/>
                </a:cubicBezTo>
                <a:cubicBezTo>
                  <a:pt x="762257" y="69296"/>
                  <a:pt x="746088" y="85465"/>
                  <a:pt x="727609" y="85465"/>
                </a:cubicBezTo>
                <a:cubicBezTo>
                  <a:pt x="709130" y="85465"/>
                  <a:pt x="692961" y="69296"/>
                  <a:pt x="692961" y="50817"/>
                </a:cubicBezTo>
                <a:cubicBezTo>
                  <a:pt x="692961" y="32338"/>
                  <a:pt x="707976" y="16169"/>
                  <a:pt x="727609" y="16169"/>
                </a:cubicBezTo>
                <a:close/>
                <a:moveTo>
                  <a:pt x="168620" y="16169"/>
                </a:moveTo>
                <a:cubicBezTo>
                  <a:pt x="188255" y="16169"/>
                  <a:pt x="203269" y="32338"/>
                  <a:pt x="203269" y="50817"/>
                </a:cubicBezTo>
                <a:cubicBezTo>
                  <a:pt x="203269" y="69296"/>
                  <a:pt x="187100" y="85465"/>
                  <a:pt x="168620" y="85465"/>
                </a:cubicBezTo>
                <a:cubicBezTo>
                  <a:pt x="150142" y="85465"/>
                  <a:pt x="133973" y="69296"/>
                  <a:pt x="133973" y="50817"/>
                </a:cubicBezTo>
                <a:cubicBezTo>
                  <a:pt x="133973" y="32338"/>
                  <a:pt x="148987" y="16169"/>
                  <a:pt x="168620" y="16169"/>
                </a:cubicBezTo>
                <a:close/>
                <a:moveTo>
                  <a:pt x="8693190" y="10395"/>
                </a:moveTo>
                <a:cubicBezTo>
                  <a:pt x="8715134" y="10395"/>
                  <a:pt x="8733613" y="28874"/>
                  <a:pt x="8733613" y="50817"/>
                </a:cubicBezTo>
                <a:cubicBezTo>
                  <a:pt x="8733613" y="72762"/>
                  <a:pt x="8715134" y="91241"/>
                  <a:pt x="8693190" y="91241"/>
                </a:cubicBezTo>
                <a:cubicBezTo>
                  <a:pt x="8671246" y="91241"/>
                  <a:pt x="8652767" y="72762"/>
                  <a:pt x="8652767" y="50817"/>
                </a:cubicBezTo>
                <a:cubicBezTo>
                  <a:pt x="8652767" y="28874"/>
                  <a:pt x="8671246" y="10395"/>
                  <a:pt x="8693190" y="10395"/>
                </a:cubicBezTo>
                <a:close/>
                <a:moveTo>
                  <a:pt x="8413696" y="10395"/>
                </a:moveTo>
                <a:cubicBezTo>
                  <a:pt x="8435640" y="10395"/>
                  <a:pt x="8454118" y="28874"/>
                  <a:pt x="8454118" y="50817"/>
                </a:cubicBezTo>
                <a:cubicBezTo>
                  <a:pt x="8454118" y="72762"/>
                  <a:pt x="8435640" y="91241"/>
                  <a:pt x="8413696" y="91241"/>
                </a:cubicBezTo>
                <a:cubicBezTo>
                  <a:pt x="8391752" y="91241"/>
                  <a:pt x="8373273" y="72762"/>
                  <a:pt x="8373273" y="50817"/>
                </a:cubicBezTo>
                <a:cubicBezTo>
                  <a:pt x="8373273" y="28874"/>
                  <a:pt x="8391752" y="10395"/>
                  <a:pt x="8413696" y="10395"/>
                </a:cubicBezTo>
                <a:close/>
                <a:moveTo>
                  <a:pt x="6318646" y="10395"/>
                </a:moveTo>
                <a:cubicBezTo>
                  <a:pt x="6340589" y="10395"/>
                  <a:pt x="6359068" y="28874"/>
                  <a:pt x="6359068" y="50817"/>
                </a:cubicBezTo>
                <a:cubicBezTo>
                  <a:pt x="6359068" y="72762"/>
                  <a:pt x="6340589" y="91241"/>
                  <a:pt x="6318646" y="91241"/>
                </a:cubicBezTo>
                <a:cubicBezTo>
                  <a:pt x="6296702" y="91241"/>
                  <a:pt x="6278223" y="72762"/>
                  <a:pt x="6278223" y="50817"/>
                </a:cubicBezTo>
                <a:cubicBezTo>
                  <a:pt x="6278223" y="28874"/>
                  <a:pt x="6296702" y="10395"/>
                  <a:pt x="6318646" y="10395"/>
                </a:cubicBezTo>
                <a:close/>
                <a:moveTo>
                  <a:pt x="5200670" y="10395"/>
                </a:moveTo>
                <a:cubicBezTo>
                  <a:pt x="5222613" y="10395"/>
                  <a:pt x="5241092" y="28874"/>
                  <a:pt x="5241092" y="50817"/>
                </a:cubicBezTo>
                <a:cubicBezTo>
                  <a:pt x="5241092" y="72762"/>
                  <a:pt x="5222613" y="91241"/>
                  <a:pt x="5200670" y="91241"/>
                </a:cubicBezTo>
                <a:cubicBezTo>
                  <a:pt x="5178725" y="91241"/>
                  <a:pt x="5160246" y="72762"/>
                  <a:pt x="5160246" y="50817"/>
                </a:cubicBezTo>
                <a:cubicBezTo>
                  <a:pt x="5160246" y="28874"/>
                  <a:pt x="5178725" y="10395"/>
                  <a:pt x="5200670" y="10395"/>
                </a:cubicBezTo>
                <a:close/>
                <a:moveTo>
                  <a:pt x="4921176" y="10395"/>
                </a:moveTo>
                <a:cubicBezTo>
                  <a:pt x="4944274" y="10395"/>
                  <a:pt x="4961598" y="28874"/>
                  <a:pt x="4961598" y="50817"/>
                </a:cubicBezTo>
                <a:cubicBezTo>
                  <a:pt x="4961598" y="72762"/>
                  <a:pt x="4943119" y="91241"/>
                  <a:pt x="4921176" y="91241"/>
                </a:cubicBezTo>
                <a:cubicBezTo>
                  <a:pt x="4899231" y="91241"/>
                  <a:pt x="4880752" y="72762"/>
                  <a:pt x="4880752" y="50817"/>
                </a:cubicBezTo>
                <a:cubicBezTo>
                  <a:pt x="4880752" y="28874"/>
                  <a:pt x="4899231" y="10395"/>
                  <a:pt x="4921176" y="10395"/>
                </a:cubicBezTo>
                <a:close/>
                <a:moveTo>
                  <a:pt x="4080384" y="10395"/>
                </a:moveTo>
                <a:cubicBezTo>
                  <a:pt x="4102327" y="10395"/>
                  <a:pt x="4120806" y="28874"/>
                  <a:pt x="4120806" y="50817"/>
                </a:cubicBezTo>
                <a:cubicBezTo>
                  <a:pt x="4120806" y="72762"/>
                  <a:pt x="4102327" y="91241"/>
                  <a:pt x="4080384" y="91241"/>
                </a:cubicBezTo>
                <a:cubicBezTo>
                  <a:pt x="4058439" y="91241"/>
                  <a:pt x="4039960" y="72762"/>
                  <a:pt x="4039960" y="50817"/>
                </a:cubicBezTo>
                <a:cubicBezTo>
                  <a:pt x="4039960" y="28874"/>
                  <a:pt x="4058439" y="10395"/>
                  <a:pt x="4080384" y="10395"/>
                </a:cubicBezTo>
                <a:close/>
                <a:moveTo>
                  <a:pt x="3800889" y="10395"/>
                </a:moveTo>
                <a:cubicBezTo>
                  <a:pt x="3822833" y="10395"/>
                  <a:pt x="3841312" y="28874"/>
                  <a:pt x="3841312" y="50817"/>
                </a:cubicBezTo>
                <a:cubicBezTo>
                  <a:pt x="3841312" y="72762"/>
                  <a:pt x="3822833" y="91241"/>
                  <a:pt x="3800889" y="91241"/>
                </a:cubicBezTo>
                <a:cubicBezTo>
                  <a:pt x="3778945" y="91241"/>
                  <a:pt x="3760466" y="72762"/>
                  <a:pt x="3760466" y="50817"/>
                </a:cubicBezTo>
                <a:cubicBezTo>
                  <a:pt x="3760466" y="28874"/>
                  <a:pt x="3778945" y="10395"/>
                  <a:pt x="3800889" y="10395"/>
                </a:cubicBezTo>
                <a:close/>
                <a:moveTo>
                  <a:pt x="1705839" y="10395"/>
                </a:moveTo>
                <a:cubicBezTo>
                  <a:pt x="1727782" y="10395"/>
                  <a:pt x="1746261" y="28874"/>
                  <a:pt x="1746261" y="50817"/>
                </a:cubicBezTo>
                <a:cubicBezTo>
                  <a:pt x="1746261" y="72762"/>
                  <a:pt x="1727782" y="91241"/>
                  <a:pt x="1705839" y="91241"/>
                </a:cubicBezTo>
                <a:cubicBezTo>
                  <a:pt x="1683894" y="91241"/>
                  <a:pt x="1665415" y="72762"/>
                  <a:pt x="1665415" y="50817"/>
                </a:cubicBezTo>
                <a:cubicBezTo>
                  <a:pt x="1665415" y="28874"/>
                  <a:pt x="1683894" y="10395"/>
                  <a:pt x="1705839" y="10395"/>
                </a:cubicBezTo>
                <a:close/>
                <a:moveTo>
                  <a:pt x="587862" y="10395"/>
                </a:moveTo>
                <a:cubicBezTo>
                  <a:pt x="609805" y="10395"/>
                  <a:pt x="628284" y="30029"/>
                  <a:pt x="628284" y="51973"/>
                </a:cubicBezTo>
                <a:cubicBezTo>
                  <a:pt x="628284" y="73916"/>
                  <a:pt x="609805" y="92395"/>
                  <a:pt x="587862" y="92395"/>
                </a:cubicBezTo>
                <a:cubicBezTo>
                  <a:pt x="565918" y="92395"/>
                  <a:pt x="547439" y="72762"/>
                  <a:pt x="547439" y="50817"/>
                </a:cubicBezTo>
                <a:cubicBezTo>
                  <a:pt x="547439" y="28874"/>
                  <a:pt x="565918" y="10395"/>
                  <a:pt x="587862" y="10395"/>
                </a:cubicBezTo>
                <a:close/>
                <a:moveTo>
                  <a:pt x="308368" y="10395"/>
                </a:moveTo>
                <a:cubicBezTo>
                  <a:pt x="330311" y="10395"/>
                  <a:pt x="348790" y="30029"/>
                  <a:pt x="348790" y="51973"/>
                </a:cubicBezTo>
                <a:cubicBezTo>
                  <a:pt x="348790" y="73916"/>
                  <a:pt x="330311" y="92395"/>
                  <a:pt x="308368" y="92395"/>
                </a:cubicBezTo>
                <a:cubicBezTo>
                  <a:pt x="286424" y="92395"/>
                  <a:pt x="267945" y="72762"/>
                  <a:pt x="267945" y="50817"/>
                </a:cubicBezTo>
                <a:cubicBezTo>
                  <a:pt x="267945" y="28874"/>
                  <a:pt x="286424" y="10395"/>
                  <a:pt x="308368" y="10395"/>
                </a:cubicBezTo>
                <a:close/>
                <a:moveTo>
                  <a:pt x="8553443" y="0"/>
                </a:moveTo>
                <a:cubicBezTo>
                  <a:pt x="8582317" y="0"/>
                  <a:pt x="8604260" y="23099"/>
                  <a:pt x="8604260" y="50817"/>
                </a:cubicBezTo>
                <a:cubicBezTo>
                  <a:pt x="8604260" y="78536"/>
                  <a:pt x="8582317" y="101634"/>
                  <a:pt x="8553443" y="101634"/>
                </a:cubicBezTo>
                <a:cubicBezTo>
                  <a:pt x="8525724" y="101634"/>
                  <a:pt x="8502626" y="78536"/>
                  <a:pt x="8502626" y="50817"/>
                </a:cubicBezTo>
                <a:cubicBezTo>
                  <a:pt x="8502626" y="23099"/>
                  <a:pt x="8524570" y="0"/>
                  <a:pt x="8553443" y="0"/>
                </a:cubicBezTo>
                <a:close/>
                <a:moveTo>
                  <a:pt x="6178898" y="0"/>
                </a:moveTo>
                <a:cubicBezTo>
                  <a:pt x="6206617" y="0"/>
                  <a:pt x="6229715" y="23099"/>
                  <a:pt x="6229715" y="50817"/>
                </a:cubicBezTo>
                <a:cubicBezTo>
                  <a:pt x="6229715" y="78536"/>
                  <a:pt x="6206617" y="101634"/>
                  <a:pt x="6178898" y="101634"/>
                </a:cubicBezTo>
                <a:cubicBezTo>
                  <a:pt x="6151180" y="101634"/>
                  <a:pt x="6128081" y="78536"/>
                  <a:pt x="6128081" y="50817"/>
                </a:cubicBezTo>
                <a:cubicBezTo>
                  <a:pt x="6128081" y="23099"/>
                  <a:pt x="6150026" y="0"/>
                  <a:pt x="6178898" y="0"/>
                </a:cubicBezTo>
                <a:close/>
                <a:moveTo>
                  <a:pt x="5060922" y="0"/>
                </a:moveTo>
                <a:cubicBezTo>
                  <a:pt x="5089796" y="0"/>
                  <a:pt x="5111739" y="23099"/>
                  <a:pt x="5111739" y="50817"/>
                </a:cubicBezTo>
                <a:cubicBezTo>
                  <a:pt x="5111739" y="78536"/>
                  <a:pt x="5088640" y="101634"/>
                  <a:pt x="5060922" y="101634"/>
                </a:cubicBezTo>
                <a:cubicBezTo>
                  <a:pt x="5033204" y="101634"/>
                  <a:pt x="5010105" y="78536"/>
                  <a:pt x="5010105" y="50817"/>
                </a:cubicBezTo>
                <a:cubicBezTo>
                  <a:pt x="5010105" y="23099"/>
                  <a:pt x="5032049" y="0"/>
                  <a:pt x="5060922" y="0"/>
                </a:cubicBezTo>
                <a:close/>
                <a:moveTo>
                  <a:pt x="3940636" y="0"/>
                </a:moveTo>
                <a:cubicBezTo>
                  <a:pt x="3969510" y="0"/>
                  <a:pt x="3991453" y="23099"/>
                  <a:pt x="3991453" y="50817"/>
                </a:cubicBezTo>
                <a:cubicBezTo>
                  <a:pt x="3991453" y="78536"/>
                  <a:pt x="3969510" y="101634"/>
                  <a:pt x="3940636" y="101634"/>
                </a:cubicBezTo>
                <a:cubicBezTo>
                  <a:pt x="3912918" y="101634"/>
                  <a:pt x="3889819" y="78536"/>
                  <a:pt x="3889819" y="50817"/>
                </a:cubicBezTo>
                <a:cubicBezTo>
                  <a:pt x="3889819" y="23099"/>
                  <a:pt x="3911763" y="0"/>
                  <a:pt x="3940636" y="0"/>
                </a:cubicBezTo>
                <a:close/>
                <a:moveTo>
                  <a:pt x="1566091" y="0"/>
                </a:moveTo>
                <a:cubicBezTo>
                  <a:pt x="1593809" y="0"/>
                  <a:pt x="1616908" y="23099"/>
                  <a:pt x="1616908" y="50817"/>
                </a:cubicBezTo>
                <a:cubicBezTo>
                  <a:pt x="1616908" y="78536"/>
                  <a:pt x="1593809" y="101634"/>
                  <a:pt x="1566091" y="101634"/>
                </a:cubicBezTo>
                <a:cubicBezTo>
                  <a:pt x="1538373" y="101634"/>
                  <a:pt x="1515274" y="78536"/>
                  <a:pt x="1515274" y="50817"/>
                </a:cubicBezTo>
                <a:cubicBezTo>
                  <a:pt x="1515274" y="23099"/>
                  <a:pt x="1537218" y="0"/>
                  <a:pt x="1566091" y="0"/>
                </a:cubicBezTo>
                <a:close/>
                <a:moveTo>
                  <a:pt x="448115" y="0"/>
                </a:moveTo>
                <a:cubicBezTo>
                  <a:pt x="476989" y="0"/>
                  <a:pt x="498932" y="23099"/>
                  <a:pt x="498932" y="50817"/>
                </a:cubicBezTo>
                <a:cubicBezTo>
                  <a:pt x="498932" y="78536"/>
                  <a:pt x="476989" y="101634"/>
                  <a:pt x="448115" y="101634"/>
                </a:cubicBezTo>
                <a:cubicBezTo>
                  <a:pt x="420396" y="101634"/>
                  <a:pt x="397298" y="78536"/>
                  <a:pt x="397298" y="50817"/>
                </a:cubicBezTo>
                <a:cubicBezTo>
                  <a:pt x="397298" y="23099"/>
                  <a:pt x="419242" y="0"/>
                  <a:pt x="448115" y="0"/>
                </a:cubicBezTo>
                <a:close/>
              </a:path>
            </a:pathLst>
          </a:custGeom>
          <a:solidFill>
            <a:schemeClr val="bg2">
              <a:alpha val="59000"/>
            </a:schemeClr>
          </a:solidFill>
          <a:ln w="9525" cap="flat">
            <a:noFill/>
            <a:prstDash val="solid"/>
            <a:miter/>
          </a:ln>
        </p:spPr>
        <p:txBody>
          <a:bodyPr rtlCol="0" anchor="ctr"/>
          <a:lstStyle/>
          <a:p>
            <a:endParaRPr lang="en-US" sz="2640"/>
          </a:p>
        </p:txBody>
      </p:sp>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0C671EF8-E8FB-4846-92B3-D06BC9AECBEE}"/>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sp>
        <p:nvSpPr>
          <p:cNvPr id="16" name="BR Logo">
            <a:extLst>
              <a:ext uri="{FF2B5EF4-FFF2-40B4-BE49-F238E27FC236}">
                <a16:creationId xmlns:a16="http://schemas.microsoft.com/office/drawing/2014/main" id="{DD9E2A1E-D0C8-B442-A227-2DE2C8DB183E}"/>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endParaRPr lang="en-US" sz="2640"/>
          </a:p>
        </p:txBody>
      </p:sp>
      <p:pic>
        <p:nvPicPr>
          <p:cNvPr id="21" name="Picture 20" descr="A close up of a sign&#10;&#10;Description automatically generated">
            <a:extLst>
              <a:ext uri="{FF2B5EF4-FFF2-40B4-BE49-F238E27FC236}">
                <a16:creationId xmlns:a16="http://schemas.microsoft.com/office/drawing/2014/main" id="{32759201-392A-ED45-B1A9-0AB9991D3E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2" name="Picture Placeholder 3">
            <a:extLst>
              <a:ext uri="{FF2B5EF4-FFF2-40B4-BE49-F238E27FC236}">
                <a16:creationId xmlns:a16="http://schemas.microsoft.com/office/drawing/2014/main" id="{9C1E5FBC-16CC-EB4E-9B64-22023EB153AD}"/>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604806366"/>
      </p:ext>
    </p:extLst>
  </p:cSld>
  <p:clrMapOvr>
    <a:masterClrMapping/>
  </p:clrMapOvr>
  <p:transition spd="med">
    <p:wipe dir="r"/>
  </p:transition>
  <p:extLst>
    <p:ext uri="{DCECCB84-F9BA-43D5-87BE-67443E8EF086}">
      <p15:sldGuideLst xmlns:p15="http://schemas.microsoft.com/office/powerpoint/2012/main">
        <p15:guide id="1" orient="horz" pos="507" userDrawn="1">
          <p15:clr>
            <a:srgbClr val="9FCC3B"/>
          </p15:clr>
        </p15:guide>
        <p15:guide id="2" orient="horz" pos="2746" userDrawn="1">
          <p15:clr>
            <a:srgbClr val="9FCC3B"/>
          </p15:clr>
        </p15:guide>
        <p15:guide id="3" orient="horz" pos="4858" userDrawn="1">
          <p15:clr>
            <a:srgbClr val="9FCC3B"/>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E310C473-4D0F-471C-A4E0-F95413F2CBDE}"/>
              </a:ext>
            </a:extLst>
          </p:cNvPr>
          <p:cNvSpPr/>
          <p:nvPr userDrawn="1"/>
        </p:nvSpPr>
        <p:spPr>
          <a:xfrm>
            <a:off x="-2618" y="6817072"/>
            <a:ext cx="7775017" cy="1207752"/>
          </a:xfrm>
          <a:custGeom>
            <a:avLst/>
            <a:gdLst>
              <a:gd name="connsiteX0" fmla="*/ 1440180 w 7543800"/>
              <a:gd name="connsiteY0" fmla="*/ 41910 h 679132"/>
              <a:gd name="connsiteX1" fmla="*/ 1406843 w 7543800"/>
              <a:gd name="connsiteY1" fmla="*/ 75248 h 679132"/>
              <a:gd name="connsiteX2" fmla="*/ 1373505 w 7543800"/>
              <a:gd name="connsiteY2" fmla="*/ 41910 h 679132"/>
              <a:gd name="connsiteX3" fmla="*/ 1406843 w 7543800"/>
              <a:gd name="connsiteY3" fmla="*/ 8573 h 679132"/>
              <a:gd name="connsiteX4" fmla="*/ 1440180 w 7543800"/>
              <a:gd name="connsiteY4" fmla="*/ 41910 h 679132"/>
              <a:gd name="connsiteX5" fmla="*/ 1522095 w 7543800"/>
              <a:gd name="connsiteY5" fmla="*/ 13335 h 679132"/>
              <a:gd name="connsiteX6" fmla="*/ 1493520 w 7543800"/>
              <a:gd name="connsiteY6" fmla="*/ 41910 h 679132"/>
              <a:gd name="connsiteX7" fmla="*/ 1522095 w 7543800"/>
              <a:gd name="connsiteY7" fmla="*/ 70485 h 679132"/>
              <a:gd name="connsiteX8" fmla="*/ 1550670 w 7543800"/>
              <a:gd name="connsiteY8" fmla="*/ 41910 h 679132"/>
              <a:gd name="connsiteX9" fmla="*/ 1522095 w 7543800"/>
              <a:gd name="connsiteY9" fmla="*/ 13335 h 679132"/>
              <a:gd name="connsiteX10" fmla="*/ 1752600 w 7543800"/>
              <a:gd name="connsiteY10" fmla="*/ 22860 h 679132"/>
              <a:gd name="connsiteX11" fmla="*/ 1733550 w 7543800"/>
              <a:gd name="connsiteY11" fmla="*/ 41910 h 679132"/>
              <a:gd name="connsiteX12" fmla="*/ 1752600 w 7543800"/>
              <a:gd name="connsiteY12" fmla="*/ 60960 h 679132"/>
              <a:gd name="connsiteX13" fmla="*/ 1771650 w 7543800"/>
              <a:gd name="connsiteY13" fmla="*/ 41910 h 679132"/>
              <a:gd name="connsiteX14" fmla="*/ 1752600 w 7543800"/>
              <a:gd name="connsiteY14" fmla="*/ 22860 h 679132"/>
              <a:gd name="connsiteX15" fmla="*/ 1982153 w 7543800"/>
              <a:gd name="connsiteY15" fmla="*/ 25718 h 679132"/>
              <a:gd name="connsiteX16" fmla="*/ 1965008 w 7543800"/>
              <a:gd name="connsiteY16" fmla="*/ 42863 h 679132"/>
              <a:gd name="connsiteX17" fmla="*/ 1982153 w 7543800"/>
              <a:gd name="connsiteY17" fmla="*/ 60008 h 679132"/>
              <a:gd name="connsiteX18" fmla="*/ 1999298 w 7543800"/>
              <a:gd name="connsiteY18" fmla="*/ 42863 h 679132"/>
              <a:gd name="connsiteX19" fmla="*/ 1982153 w 7543800"/>
              <a:gd name="connsiteY19" fmla="*/ 25718 h 679132"/>
              <a:gd name="connsiteX20" fmla="*/ 2097405 w 7543800"/>
              <a:gd name="connsiteY20" fmla="*/ 25718 h 679132"/>
              <a:gd name="connsiteX21" fmla="*/ 2080260 w 7543800"/>
              <a:gd name="connsiteY21" fmla="*/ 42863 h 679132"/>
              <a:gd name="connsiteX22" fmla="*/ 2097405 w 7543800"/>
              <a:gd name="connsiteY22" fmla="*/ 60008 h 679132"/>
              <a:gd name="connsiteX23" fmla="*/ 2114550 w 7543800"/>
              <a:gd name="connsiteY23" fmla="*/ 42863 h 679132"/>
              <a:gd name="connsiteX24" fmla="*/ 2097405 w 7543800"/>
              <a:gd name="connsiteY24" fmla="*/ 25718 h 679132"/>
              <a:gd name="connsiteX25" fmla="*/ 1291590 w 7543800"/>
              <a:gd name="connsiteY25" fmla="*/ 0 h 679132"/>
              <a:gd name="connsiteX26" fmla="*/ 1249680 w 7543800"/>
              <a:gd name="connsiteY26" fmla="*/ 41910 h 679132"/>
              <a:gd name="connsiteX27" fmla="*/ 1291590 w 7543800"/>
              <a:gd name="connsiteY27" fmla="*/ 83820 h 679132"/>
              <a:gd name="connsiteX28" fmla="*/ 1333500 w 7543800"/>
              <a:gd name="connsiteY28" fmla="*/ 41910 h 679132"/>
              <a:gd name="connsiteX29" fmla="*/ 1291590 w 7543800"/>
              <a:gd name="connsiteY29" fmla="*/ 0 h 679132"/>
              <a:gd name="connsiteX30" fmla="*/ 1637348 w 7543800"/>
              <a:gd name="connsiteY30" fmla="*/ 18098 h 679132"/>
              <a:gd name="connsiteX31" fmla="*/ 1613535 w 7543800"/>
              <a:gd name="connsiteY31" fmla="*/ 41910 h 679132"/>
              <a:gd name="connsiteX32" fmla="*/ 1637348 w 7543800"/>
              <a:gd name="connsiteY32" fmla="*/ 65723 h 679132"/>
              <a:gd name="connsiteX33" fmla="*/ 1661160 w 7543800"/>
              <a:gd name="connsiteY33" fmla="*/ 41910 h 679132"/>
              <a:gd name="connsiteX34" fmla="*/ 1637348 w 7543800"/>
              <a:gd name="connsiteY34" fmla="*/ 18098 h 679132"/>
              <a:gd name="connsiteX35" fmla="*/ 1866900 w 7543800"/>
              <a:gd name="connsiteY35" fmla="*/ 25718 h 679132"/>
              <a:gd name="connsiteX36" fmla="*/ 1849755 w 7543800"/>
              <a:gd name="connsiteY36" fmla="*/ 42863 h 679132"/>
              <a:gd name="connsiteX37" fmla="*/ 1866900 w 7543800"/>
              <a:gd name="connsiteY37" fmla="*/ 60008 h 679132"/>
              <a:gd name="connsiteX38" fmla="*/ 1884045 w 7543800"/>
              <a:gd name="connsiteY38" fmla="*/ 42863 h 679132"/>
              <a:gd name="connsiteX39" fmla="*/ 1866900 w 7543800"/>
              <a:gd name="connsiteY39" fmla="*/ 25718 h 679132"/>
              <a:gd name="connsiteX40" fmla="*/ 2327910 w 7543800"/>
              <a:gd name="connsiteY40" fmla="*/ 25718 h 679132"/>
              <a:gd name="connsiteX41" fmla="*/ 2310765 w 7543800"/>
              <a:gd name="connsiteY41" fmla="*/ 42863 h 679132"/>
              <a:gd name="connsiteX42" fmla="*/ 2327910 w 7543800"/>
              <a:gd name="connsiteY42" fmla="*/ 60008 h 679132"/>
              <a:gd name="connsiteX43" fmla="*/ 2345055 w 7543800"/>
              <a:gd name="connsiteY43" fmla="*/ 42863 h 679132"/>
              <a:gd name="connsiteX44" fmla="*/ 2327910 w 7543800"/>
              <a:gd name="connsiteY44" fmla="*/ 25718 h 679132"/>
              <a:gd name="connsiteX45" fmla="*/ 2443163 w 7543800"/>
              <a:gd name="connsiteY45" fmla="*/ 25718 h 679132"/>
              <a:gd name="connsiteX46" fmla="*/ 2426018 w 7543800"/>
              <a:gd name="connsiteY46" fmla="*/ 42863 h 679132"/>
              <a:gd name="connsiteX47" fmla="*/ 2443163 w 7543800"/>
              <a:gd name="connsiteY47" fmla="*/ 60008 h 679132"/>
              <a:gd name="connsiteX48" fmla="*/ 2460308 w 7543800"/>
              <a:gd name="connsiteY48" fmla="*/ 42863 h 679132"/>
              <a:gd name="connsiteX49" fmla="*/ 2443163 w 7543800"/>
              <a:gd name="connsiteY49" fmla="*/ 25718 h 679132"/>
              <a:gd name="connsiteX50" fmla="*/ 2212658 w 7543800"/>
              <a:gd name="connsiteY50" fmla="*/ 25718 h 679132"/>
              <a:gd name="connsiteX51" fmla="*/ 2195513 w 7543800"/>
              <a:gd name="connsiteY51" fmla="*/ 42863 h 679132"/>
              <a:gd name="connsiteX52" fmla="*/ 2212658 w 7543800"/>
              <a:gd name="connsiteY52" fmla="*/ 60008 h 679132"/>
              <a:gd name="connsiteX53" fmla="*/ 2229803 w 7543800"/>
              <a:gd name="connsiteY53" fmla="*/ 42863 h 679132"/>
              <a:gd name="connsiteX54" fmla="*/ 2212658 w 7543800"/>
              <a:gd name="connsiteY54" fmla="*/ 25718 h 679132"/>
              <a:gd name="connsiteX55" fmla="*/ 1364933 w 7543800"/>
              <a:gd name="connsiteY55" fmla="*/ 127635 h 679132"/>
              <a:gd name="connsiteX56" fmla="*/ 1331595 w 7543800"/>
              <a:gd name="connsiteY56" fmla="*/ 160973 h 679132"/>
              <a:gd name="connsiteX57" fmla="*/ 1364933 w 7543800"/>
              <a:gd name="connsiteY57" fmla="*/ 194310 h 679132"/>
              <a:gd name="connsiteX58" fmla="*/ 1398270 w 7543800"/>
              <a:gd name="connsiteY58" fmla="*/ 160973 h 679132"/>
              <a:gd name="connsiteX59" fmla="*/ 1364933 w 7543800"/>
              <a:gd name="connsiteY59" fmla="*/ 127635 h 679132"/>
              <a:gd name="connsiteX60" fmla="*/ 1587818 w 7543800"/>
              <a:gd name="connsiteY60" fmla="*/ 127635 h 679132"/>
              <a:gd name="connsiteX61" fmla="*/ 1554480 w 7543800"/>
              <a:gd name="connsiteY61" fmla="*/ 160973 h 679132"/>
              <a:gd name="connsiteX62" fmla="*/ 1587818 w 7543800"/>
              <a:gd name="connsiteY62" fmla="*/ 194310 h 679132"/>
              <a:gd name="connsiteX63" fmla="*/ 1621155 w 7543800"/>
              <a:gd name="connsiteY63" fmla="*/ 160973 h 679132"/>
              <a:gd name="connsiteX64" fmla="*/ 1587818 w 7543800"/>
              <a:gd name="connsiteY64" fmla="*/ 127635 h 679132"/>
              <a:gd name="connsiteX65" fmla="*/ 1811655 w 7543800"/>
              <a:gd name="connsiteY65" fmla="*/ 137160 h 679132"/>
              <a:gd name="connsiteX66" fmla="*/ 1787843 w 7543800"/>
              <a:gd name="connsiteY66" fmla="*/ 160973 h 679132"/>
              <a:gd name="connsiteX67" fmla="*/ 1811655 w 7543800"/>
              <a:gd name="connsiteY67" fmla="*/ 184785 h 679132"/>
              <a:gd name="connsiteX68" fmla="*/ 1835468 w 7543800"/>
              <a:gd name="connsiteY68" fmla="*/ 160973 h 679132"/>
              <a:gd name="connsiteX69" fmla="*/ 1811655 w 7543800"/>
              <a:gd name="connsiteY69" fmla="*/ 137160 h 679132"/>
              <a:gd name="connsiteX70" fmla="*/ 2034540 w 7543800"/>
              <a:gd name="connsiteY70" fmla="*/ 144780 h 679132"/>
              <a:gd name="connsiteX71" fmla="*/ 2017395 w 7543800"/>
              <a:gd name="connsiteY71" fmla="*/ 161925 h 679132"/>
              <a:gd name="connsiteX72" fmla="*/ 2034540 w 7543800"/>
              <a:gd name="connsiteY72" fmla="*/ 179070 h 679132"/>
              <a:gd name="connsiteX73" fmla="*/ 2051685 w 7543800"/>
              <a:gd name="connsiteY73" fmla="*/ 161925 h 679132"/>
              <a:gd name="connsiteX74" fmla="*/ 2034540 w 7543800"/>
              <a:gd name="connsiteY74" fmla="*/ 144780 h 679132"/>
              <a:gd name="connsiteX75" fmla="*/ 2146935 w 7543800"/>
              <a:gd name="connsiteY75" fmla="*/ 144780 h 679132"/>
              <a:gd name="connsiteX76" fmla="*/ 2129790 w 7543800"/>
              <a:gd name="connsiteY76" fmla="*/ 161925 h 679132"/>
              <a:gd name="connsiteX77" fmla="*/ 2146935 w 7543800"/>
              <a:gd name="connsiteY77" fmla="*/ 179070 h 679132"/>
              <a:gd name="connsiteX78" fmla="*/ 2164080 w 7543800"/>
              <a:gd name="connsiteY78" fmla="*/ 161925 h 679132"/>
              <a:gd name="connsiteX79" fmla="*/ 2146935 w 7543800"/>
              <a:gd name="connsiteY79" fmla="*/ 144780 h 679132"/>
              <a:gd name="connsiteX80" fmla="*/ 1700213 w 7543800"/>
              <a:gd name="connsiteY80" fmla="*/ 132398 h 679132"/>
              <a:gd name="connsiteX81" fmla="*/ 1671638 w 7543800"/>
              <a:gd name="connsiteY81" fmla="*/ 160973 h 679132"/>
              <a:gd name="connsiteX82" fmla="*/ 1700213 w 7543800"/>
              <a:gd name="connsiteY82" fmla="*/ 189548 h 679132"/>
              <a:gd name="connsiteX83" fmla="*/ 1728788 w 7543800"/>
              <a:gd name="connsiteY83" fmla="*/ 160973 h 679132"/>
              <a:gd name="connsiteX84" fmla="*/ 1700213 w 7543800"/>
              <a:gd name="connsiteY84" fmla="*/ 132398 h 679132"/>
              <a:gd name="connsiteX85" fmla="*/ 1923098 w 7543800"/>
              <a:gd name="connsiteY85" fmla="*/ 141923 h 679132"/>
              <a:gd name="connsiteX86" fmla="*/ 1904048 w 7543800"/>
              <a:gd name="connsiteY86" fmla="*/ 160973 h 679132"/>
              <a:gd name="connsiteX87" fmla="*/ 1923098 w 7543800"/>
              <a:gd name="connsiteY87" fmla="*/ 180023 h 679132"/>
              <a:gd name="connsiteX88" fmla="*/ 1942148 w 7543800"/>
              <a:gd name="connsiteY88" fmla="*/ 160973 h 679132"/>
              <a:gd name="connsiteX89" fmla="*/ 1923098 w 7543800"/>
              <a:gd name="connsiteY89" fmla="*/ 141923 h 679132"/>
              <a:gd name="connsiteX90" fmla="*/ 2369820 w 7543800"/>
              <a:gd name="connsiteY90" fmla="*/ 144780 h 679132"/>
              <a:gd name="connsiteX91" fmla="*/ 2352675 w 7543800"/>
              <a:gd name="connsiteY91" fmla="*/ 161925 h 679132"/>
              <a:gd name="connsiteX92" fmla="*/ 2369820 w 7543800"/>
              <a:gd name="connsiteY92" fmla="*/ 179070 h 679132"/>
              <a:gd name="connsiteX93" fmla="*/ 2386965 w 7543800"/>
              <a:gd name="connsiteY93" fmla="*/ 161925 h 679132"/>
              <a:gd name="connsiteX94" fmla="*/ 2369820 w 7543800"/>
              <a:gd name="connsiteY94" fmla="*/ 144780 h 679132"/>
              <a:gd name="connsiteX95" fmla="*/ 2482215 w 7543800"/>
              <a:gd name="connsiteY95" fmla="*/ 144780 h 679132"/>
              <a:gd name="connsiteX96" fmla="*/ 2465070 w 7543800"/>
              <a:gd name="connsiteY96" fmla="*/ 161925 h 679132"/>
              <a:gd name="connsiteX97" fmla="*/ 2482215 w 7543800"/>
              <a:gd name="connsiteY97" fmla="*/ 179070 h 679132"/>
              <a:gd name="connsiteX98" fmla="*/ 2499360 w 7543800"/>
              <a:gd name="connsiteY98" fmla="*/ 161925 h 679132"/>
              <a:gd name="connsiteX99" fmla="*/ 2482215 w 7543800"/>
              <a:gd name="connsiteY99" fmla="*/ 144780 h 679132"/>
              <a:gd name="connsiteX100" fmla="*/ 2258378 w 7543800"/>
              <a:gd name="connsiteY100" fmla="*/ 144780 h 679132"/>
              <a:gd name="connsiteX101" fmla="*/ 2241233 w 7543800"/>
              <a:gd name="connsiteY101" fmla="*/ 161925 h 679132"/>
              <a:gd name="connsiteX102" fmla="*/ 2258378 w 7543800"/>
              <a:gd name="connsiteY102" fmla="*/ 179070 h 679132"/>
              <a:gd name="connsiteX103" fmla="*/ 2275523 w 7543800"/>
              <a:gd name="connsiteY103" fmla="*/ 161925 h 679132"/>
              <a:gd name="connsiteX104" fmla="*/ 2258378 w 7543800"/>
              <a:gd name="connsiteY104" fmla="*/ 144780 h 679132"/>
              <a:gd name="connsiteX105" fmla="*/ 1476375 w 7543800"/>
              <a:gd name="connsiteY105" fmla="*/ 119063 h 679132"/>
              <a:gd name="connsiteX106" fmla="*/ 1434465 w 7543800"/>
              <a:gd name="connsiteY106" fmla="*/ 160973 h 679132"/>
              <a:gd name="connsiteX107" fmla="*/ 1476375 w 7543800"/>
              <a:gd name="connsiteY107" fmla="*/ 202883 h 679132"/>
              <a:gd name="connsiteX108" fmla="*/ 1518285 w 7543800"/>
              <a:gd name="connsiteY108" fmla="*/ 160973 h 679132"/>
              <a:gd name="connsiteX109" fmla="*/ 1476375 w 7543800"/>
              <a:gd name="connsiteY109" fmla="*/ 119063 h 679132"/>
              <a:gd name="connsiteX110" fmla="*/ 1314450 w 7543800"/>
              <a:gd name="connsiteY110" fmla="*/ 251460 h 679132"/>
              <a:gd name="connsiteX111" fmla="*/ 1285875 w 7543800"/>
              <a:gd name="connsiteY111" fmla="*/ 280035 h 679132"/>
              <a:gd name="connsiteX112" fmla="*/ 1314450 w 7543800"/>
              <a:gd name="connsiteY112" fmla="*/ 308610 h 679132"/>
              <a:gd name="connsiteX113" fmla="*/ 1343025 w 7543800"/>
              <a:gd name="connsiteY113" fmla="*/ 280035 h 679132"/>
              <a:gd name="connsiteX114" fmla="*/ 1314450 w 7543800"/>
              <a:gd name="connsiteY114" fmla="*/ 251460 h 679132"/>
              <a:gd name="connsiteX115" fmla="*/ 1444943 w 7543800"/>
              <a:gd name="connsiteY115" fmla="*/ 246698 h 679132"/>
              <a:gd name="connsiteX116" fmla="*/ 1411605 w 7543800"/>
              <a:gd name="connsiteY116" fmla="*/ 280035 h 679132"/>
              <a:gd name="connsiteX117" fmla="*/ 1444943 w 7543800"/>
              <a:gd name="connsiteY117" fmla="*/ 313373 h 679132"/>
              <a:gd name="connsiteX118" fmla="*/ 1478280 w 7543800"/>
              <a:gd name="connsiteY118" fmla="*/ 280035 h 679132"/>
              <a:gd name="connsiteX119" fmla="*/ 1444943 w 7543800"/>
              <a:gd name="connsiteY119" fmla="*/ 246698 h 679132"/>
              <a:gd name="connsiteX120" fmla="*/ 1785938 w 7543800"/>
              <a:gd name="connsiteY120" fmla="*/ 251460 h 679132"/>
              <a:gd name="connsiteX121" fmla="*/ 1757363 w 7543800"/>
              <a:gd name="connsiteY121" fmla="*/ 280035 h 679132"/>
              <a:gd name="connsiteX122" fmla="*/ 1785938 w 7543800"/>
              <a:gd name="connsiteY122" fmla="*/ 308610 h 679132"/>
              <a:gd name="connsiteX123" fmla="*/ 1814513 w 7543800"/>
              <a:gd name="connsiteY123" fmla="*/ 280035 h 679132"/>
              <a:gd name="connsiteX124" fmla="*/ 1785938 w 7543800"/>
              <a:gd name="connsiteY124" fmla="*/ 251460 h 679132"/>
              <a:gd name="connsiteX125" fmla="*/ 2012633 w 7543800"/>
              <a:gd name="connsiteY125" fmla="*/ 260985 h 679132"/>
              <a:gd name="connsiteX126" fmla="*/ 1993583 w 7543800"/>
              <a:gd name="connsiteY126" fmla="*/ 280035 h 679132"/>
              <a:gd name="connsiteX127" fmla="*/ 2012633 w 7543800"/>
              <a:gd name="connsiteY127" fmla="*/ 299085 h 679132"/>
              <a:gd name="connsiteX128" fmla="*/ 2031683 w 7543800"/>
              <a:gd name="connsiteY128" fmla="*/ 280035 h 679132"/>
              <a:gd name="connsiteX129" fmla="*/ 2012633 w 7543800"/>
              <a:gd name="connsiteY129" fmla="*/ 260985 h 679132"/>
              <a:gd name="connsiteX130" fmla="*/ 2126933 w 7543800"/>
              <a:gd name="connsiteY130" fmla="*/ 263843 h 679132"/>
              <a:gd name="connsiteX131" fmla="*/ 2109788 w 7543800"/>
              <a:gd name="connsiteY131" fmla="*/ 280988 h 679132"/>
              <a:gd name="connsiteX132" fmla="*/ 2126933 w 7543800"/>
              <a:gd name="connsiteY132" fmla="*/ 298133 h 679132"/>
              <a:gd name="connsiteX133" fmla="*/ 2144078 w 7543800"/>
              <a:gd name="connsiteY133" fmla="*/ 280988 h 679132"/>
              <a:gd name="connsiteX134" fmla="*/ 2126933 w 7543800"/>
              <a:gd name="connsiteY134" fmla="*/ 263843 h 679132"/>
              <a:gd name="connsiteX135" fmla="*/ 1671638 w 7543800"/>
              <a:gd name="connsiteY135" fmla="*/ 246698 h 679132"/>
              <a:gd name="connsiteX136" fmla="*/ 1638300 w 7543800"/>
              <a:gd name="connsiteY136" fmla="*/ 280035 h 679132"/>
              <a:gd name="connsiteX137" fmla="*/ 1671638 w 7543800"/>
              <a:gd name="connsiteY137" fmla="*/ 313373 h 679132"/>
              <a:gd name="connsiteX138" fmla="*/ 1704975 w 7543800"/>
              <a:gd name="connsiteY138" fmla="*/ 280035 h 679132"/>
              <a:gd name="connsiteX139" fmla="*/ 1671638 w 7543800"/>
              <a:gd name="connsiteY139" fmla="*/ 246698 h 679132"/>
              <a:gd name="connsiteX140" fmla="*/ 1899285 w 7543800"/>
              <a:gd name="connsiteY140" fmla="*/ 256223 h 679132"/>
              <a:gd name="connsiteX141" fmla="*/ 1875473 w 7543800"/>
              <a:gd name="connsiteY141" fmla="*/ 280035 h 679132"/>
              <a:gd name="connsiteX142" fmla="*/ 1899285 w 7543800"/>
              <a:gd name="connsiteY142" fmla="*/ 303848 h 679132"/>
              <a:gd name="connsiteX143" fmla="*/ 1923098 w 7543800"/>
              <a:gd name="connsiteY143" fmla="*/ 280035 h 679132"/>
              <a:gd name="connsiteX144" fmla="*/ 1899285 w 7543800"/>
              <a:gd name="connsiteY144" fmla="*/ 256223 h 679132"/>
              <a:gd name="connsiteX145" fmla="*/ 2353628 w 7543800"/>
              <a:gd name="connsiteY145" fmla="*/ 263843 h 679132"/>
              <a:gd name="connsiteX146" fmla="*/ 2336483 w 7543800"/>
              <a:gd name="connsiteY146" fmla="*/ 280988 h 679132"/>
              <a:gd name="connsiteX147" fmla="*/ 2353628 w 7543800"/>
              <a:gd name="connsiteY147" fmla="*/ 298133 h 679132"/>
              <a:gd name="connsiteX148" fmla="*/ 2370773 w 7543800"/>
              <a:gd name="connsiteY148" fmla="*/ 280988 h 679132"/>
              <a:gd name="connsiteX149" fmla="*/ 2353628 w 7543800"/>
              <a:gd name="connsiteY149" fmla="*/ 263843 h 679132"/>
              <a:gd name="connsiteX150" fmla="*/ 2467928 w 7543800"/>
              <a:gd name="connsiteY150" fmla="*/ 263843 h 679132"/>
              <a:gd name="connsiteX151" fmla="*/ 2450783 w 7543800"/>
              <a:gd name="connsiteY151" fmla="*/ 280988 h 679132"/>
              <a:gd name="connsiteX152" fmla="*/ 2467928 w 7543800"/>
              <a:gd name="connsiteY152" fmla="*/ 298133 h 679132"/>
              <a:gd name="connsiteX153" fmla="*/ 2485073 w 7543800"/>
              <a:gd name="connsiteY153" fmla="*/ 280988 h 679132"/>
              <a:gd name="connsiteX154" fmla="*/ 2467928 w 7543800"/>
              <a:gd name="connsiteY154" fmla="*/ 263843 h 679132"/>
              <a:gd name="connsiteX155" fmla="*/ 2240280 w 7543800"/>
              <a:gd name="connsiteY155" fmla="*/ 263843 h 679132"/>
              <a:gd name="connsiteX156" fmla="*/ 2223135 w 7543800"/>
              <a:gd name="connsiteY156" fmla="*/ 280988 h 679132"/>
              <a:gd name="connsiteX157" fmla="*/ 2240280 w 7543800"/>
              <a:gd name="connsiteY157" fmla="*/ 298133 h 679132"/>
              <a:gd name="connsiteX158" fmla="*/ 2257425 w 7543800"/>
              <a:gd name="connsiteY158" fmla="*/ 280988 h 679132"/>
              <a:gd name="connsiteX159" fmla="*/ 2240280 w 7543800"/>
              <a:gd name="connsiteY159" fmla="*/ 263843 h 679132"/>
              <a:gd name="connsiteX160" fmla="*/ 1558290 w 7543800"/>
              <a:gd name="connsiteY160" fmla="*/ 238125 h 679132"/>
              <a:gd name="connsiteX161" fmla="*/ 1516380 w 7543800"/>
              <a:gd name="connsiteY161" fmla="*/ 280035 h 679132"/>
              <a:gd name="connsiteX162" fmla="*/ 1558290 w 7543800"/>
              <a:gd name="connsiteY162" fmla="*/ 321945 h 679132"/>
              <a:gd name="connsiteX163" fmla="*/ 1600200 w 7543800"/>
              <a:gd name="connsiteY163" fmla="*/ 280035 h 679132"/>
              <a:gd name="connsiteX164" fmla="*/ 1558290 w 7543800"/>
              <a:gd name="connsiteY164" fmla="*/ 238125 h 679132"/>
              <a:gd name="connsiteX165" fmla="*/ 23813 w 7543800"/>
              <a:gd name="connsiteY165" fmla="*/ 18098 h 679132"/>
              <a:gd name="connsiteX166" fmla="*/ 0 w 7543800"/>
              <a:gd name="connsiteY166" fmla="*/ 41910 h 679132"/>
              <a:gd name="connsiteX167" fmla="*/ 23813 w 7543800"/>
              <a:gd name="connsiteY167" fmla="*/ 66675 h 679132"/>
              <a:gd name="connsiteX168" fmla="*/ 47625 w 7543800"/>
              <a:gd name="connsiteY168" fmla="*/ 41910 h 679132"/>
              <a:gd name="connsiteX169" fmla="*/ 23813 w 7543800"/>
              <a:gd name="connsiteY169" fmla="*/ 18098 h 679132"/>
              <a:gd name="connsiteX170" fmla="*/ 139065 w 7543800"/>
              <a:gd name="connsiteY170" fmla="*/ 13335 h 679132"/>
              <a:gd name="connsiteX171" fmla="*/ 110490 w 7543800"/>
              <a:gd name="connsiteY171" fmla="*/ 41910 h 679132"/>
              <a:gd name="connsiteX172" fmla="*/ 139065 w 7543800"/>
              <a:gd name="connsiteY172" fmla="*/ 70485 h 679132"/>
              <a:gd name="connsiteX173" fmla="*/ 167640 w 7543800"/>
              <a:gd name="connsiteY173" fmla="*/ 41910 h 679132"/>
              <a:gd name="connsiteX174" fmla="*/ 139065 w 7543800"/>
              <a:gd name="connsiteY174" fmla="*/ 13335 h 679132"/>
              <a:gd name="connsiteX175" fmla="*/ 484823 w 7543800"/>
              <a:gd name="connsiteY175" fmla="*/ 8573 h 679132"/>
              <a:gd name="connsiteX176" fmla="*/ 451485 w 7543800"/>
              <a:gd name="connsiteY176" fmla="*/ 41910 h 679132"/>
              <a:gd name="connsiteX177" fmla="*/ 484823 w 7543800"/>
              <a:gd name="connsiteY177" fmla="*/ 76200 h 679132"/>
              <a:gd name="connsiteX178" fmla="*/ 518160 w 7543800"/>
              <a:gd name="connsiteY178" fmla="*/ 42863 h 679132"/>
              <a:gd name="connsiteX179" fmla="*/ 484823 w 7543800"/>
              <a:gd name="connsiteY179" fmla="*/ 8573 h 679132"/>
              <a:gd name="connsiteX180" fmla="*/ 715328 w 7543800"/>
              <a:gd name="connsiteY180" fmla="*/ 18098 h 679132"/>
              <a:gd name="connsiteX181" fmla="*/ 691515 w 7543800"/>
              <a:gd name="connsiteY181" fmla="*/ 41910 h 679132"/>
              <a:gd name="connsiteX182" fmla="*/ 715328 w 7543800"/>
              <a:gd name="connsiteY182" fmla="*/ 66675 h 679132"/>
              <a:gd name="connsiteX183" fmla="*/ 739140 w 7543800"/>
              <a:gd name="connsiteY183" fmla="*/ 42863 h 679132"/>
              <a:gd name="connsiteX184" fmla="*/ 715328 w 7543800"/>
              <a:gd name="connsiteY184" fmla="*/ 18098 h 679132"/>
              <a:gd name="connsiteX185" fmla="*/ 830580 w 7543800"/>
              <a:gd name="connsiteY185" fmla="*/ 22860 h 679132"/>
              <a:gd name="connsiteX186" fmla="*/ 811530 w 7543800"/>
              <a:gd name="connsiteY186" fmla="*/ 41910 h 679132"/>
              <a:gd name="connsiteX187" fmla="*/ 830580 w 7543800"/>
              <a:gd name="connsiteY187" fmla="*/ 60960 h 679132"/>
              <a:gd name="connsiteX188" fmla="*/ 849630 w 7543800"/>
              <a:gd name="connsiteY188" fmla="*/ 41910 h 679132"/>
              <a:gd name="connsiteX189" fmla="*/ 830580 w 7543800"/>
              <a:gd name="connsiteY189" fmla="*/ 22860 h 679132"/>
              <a:gd name="connsiteX190" fmla="*/ 254318 w 7543800"/>
              <a:gd name="connsiteY190" fmla="*/ 8573 h 679132"/>
              <a:gd name="connsiteX191" fmla="*/ 220980 w 7543800"/>
              <a:gd name="connsiteY191" fmla="*/ 41910 h 679132"/>
              <a:gd name="connsiteX192" fmla="*/ 254318 w 7543800"/>
              <a:gd name="connsiteY192" fmla="*/ 76200 h 679132"/>
              <a:gd name="connsiteX193" fmla="*/ 287655 w 7543800"/>
              <a:gd name="connsiteY193" fmla="*/ 42863 h 679132"/>
              <a:gd name="connsiteX194" fmla="*/ 254318 w 7543800"/>
              <a:gd name="connsiteY194" fmla="*/ 8573 h 679132"/>
              <a:gd name="connsiteX195" fmla="*/ 600075 w 7543800"/>
              <a:gd name="connsiteY195" fmla="*/ 13335 h 679132"/>
              <a:gd name="connsiteX196" fmla="*/ 571500 w 7543800"/>
              <a:gd name="connsiteY196" fmla="*/ 41910 h 679132"/>
              <a:gd name="connsiteX197" fmla="*/ 600075 w 7543800"/>
              <a:gd name="connsiteY197" fmla="*/ 70485 h 679132"/>
              <a:gd name="connsiteX198" fmla="*/ 628650 w 7543800"/>
              <a:gd name="connsiteY198" fmla="*/ 41910 h 679132"/>
              <a:gd name="connsiteX199" fmla="*/ 600075 w 7543800"/>
              <a:gd name="connsiteY199" fmla="*/ 13335 h 679132"/>
              <a:gd name="connsiteX200" fmla="*/ 1061085 w 7543800"/>
              <a:gd name="connsiteY200" fmla="*/ 25718 h 679132"/>
              <a:gd name="connsiteX201" fmla="*/ 1043940 w 7543800"/>
              <a:gd name="connsiteY201" fmla="*/ 42863 h 679132"/>
              <a:gd name="connsiteX202" fmla="*/ 1061085 w 7543800"/>
              <a:gd name="connsiteY202" fmla="*/ 60008 h 679132"/>
              <a:gd name="connsiteX203" fmla="*/ 1078230 w 7543800"/>
              <a:gd name="connsiteY203" fmla="*/ 42863 h 679132"/>
              <a:gd name="connsiteX204" fmla="*/ 1061085 w 7543800"/>
              <a:gd name="connsiteY204" fmla="*/ 25718 h 679132"/>
              <a:gd name="connsiteX205" fmla="*/ 1176338 w 7543800"/>
              <a:gd name="connsiteY205" fmla="*/ 25718 h 679132"/>
              <a:gd name="connsiteX206" fmla="*/ 1159193 w 7543800"/>
              <a:gd name="connsiteY206" fmla="*/ 42863 h 679132"/>
              <a:gd name="connsiteX207" fmla="*/ 1176338 w 7543800"/>
              <a:gd name="connsiteY207" fmla="*/ 60008 h 679132"/>
              <a:gd name="connsiteX208" fmla="*/ 1193483 w 7543800"/>
              <a:gd name="connsiteY208" fmla="*/ 42863 h 679132"/>
              <a:gd name="connsiteX209" fmla="*/ 1176338 w 7543800"/>
              <a:gd name="connsiteY209" fmla="*/ 25718 h 679132"/>
              <a:gd name="connsiteX210" fmla="*/ 945833 w 7543800"/>
              <a:gd name="connsiteY210" fmla="*/ 25718 h 679132"/>
              <a:gd name="connsiteX211" fmla="*/ 928688 w 7543800"/>
              <a:gd name="connsiteY211" fmla="*/ 42863 h 679132"/>
              <a:gd name="connsiteX212" fmla="*/ 945833 w 7543800"/>
              <a:gd name="connsiteY212" fmla="*/ 60008 h 679132"/>
              <a:gd name="connsiteX213" fmla="*/ 962978 w 7543800"/>
              <a:gd name="connsiteY213" fmla="*/ 42863 h 679132"/>
              <a:gd name="connsiteX214" fmla="*/ 945833 w 7543800"/>
              <a:gd name="connsiteY214" fmla="*/ 25718 h 679132"/>
              <a:gd name="connsiteX215" fmla="*/ 369570 w 7543800"/>
              <a:gd name="connsiteY215" fmla="*/ 0 h 679132"/>
              <a:gd name="connsiteX216" fmla="*/ 327660 w 7543800"/>
              <a:gd name="connsiteY216" fmla="*/ 41910 h 679132"/>
              <a:gd name="connsiteX217" fmla="*/ 369570 w 7543800"/>
              <a:gd name="connsiteY217" fmla="*/ 83820 h 679132"/>
              <a:gd name="connsiteX218" fmla="*/ 411480 w 7543800"/>
              <a:gd name="connsiteY218" fmla="*/ 41910 h 679132"/>
              <a:gd name="connsiteX219" fmla="*/ 369570 w 7543800"/>
              <a:gd name="connsiteY219" fmla="*/ 0 h 679132"/>
              <a:gd name="connsiteX220" fmla="*/ 582930 w 7543800"/>
              <a:gd name="connsiteY220" fmla="*/ 119063 h 679132"/>
              <a:gd name="connsiteX221" fmla="*/ 541020 w 7543800"/>
              <a:gd name="connsiteY221" fmla="*/ 160973 h 679132"/>
              <a:gd name="connsiteX222" fmla="*/ 582930 w 7543800"/>
              <a:gd name="connsiteY222" fmla="*/ 202883 h 679132"/>
              <a:gd name="connsiteX223" fmla="*/ 624840 w 7543800"/>
              <a:gd name="connsiteY223" fmla="*/ 160973 h 679132"/>
              <a:gd name="connsiteX224" fmla="*/ 582930 w 7543800"/>
              <a:gd name="connsiteY224" fmla="*/ 119063 h 679132"/>
              <a:gd name="connsiteX225" fmla="*/ 21908 w 7543800"/>
              <a:gd name="connsiteY225" fmla="*/ 141923 h 679132"/>
              <a:gd name="connsiteX226" fmla="*/ 4763 w 7543800"/>
              <a:gd name="connsiteY226" fmla="*/ 162878 h 679132"/>
              <a:gd name="connsiteX227" fmla="*/ 25718 w 7543800"/>
              <a:gd name="connsiteY227" fmla="*/ 180975 h 679132"/>
              <a:gd name="connsiteX228" fmla="*/ 42863 w 7543800"/>
              <a:gd name="connsiteY228" fmla="*/ 160020 h 679132"/>
              <a:gd name="connsiteX229" fmla="*/ 21908 w 7543800"/>
              <a:gd name="connsiteY229" fmla="*/ 141923 h 679132"/>
              <a:gd name="connsiteX230" fmla="*/ 135255 w 7543800"/>
              <a:gd name="connsiteY230" fmla="*/ 137160 h 679132"/>
              <a:gd name="connsiteX231" fmla="*/ 111443 w 7543800"/>
              <a:gd name="connsiteY231" fmla="*/ 160973 h 679132"/>
              <a:gd name="connsiteX232" fmla="*/ 135255 w 7543800"/>
              <a:gd name="connsiteY232" fmla="*/ 184785 h 679132"/>
              <a:gd name="connsiteX233" fmla="*/ 159068 w 7543800"/>
              <a:gd name="connsiteY233" fmla="*/ 160973 h 679132"/>
              <a:gd name="connsiteX234" fmla="*/ 135255 w 7543800"/>
              <a:gd name="connsiteY234" fmla="*/ 137160 h 679132"/>
              <a:gd name="connsiteX235" fmla="*/ 359093 w 7543800"/>
              <a:gd name="connsiteY235" fmla="*/ 127635 h 679132"/>
              <a:gd name="connsiteX236" fmla="*/ 325755 w 7543800"/>
              <a:gd name="connsiteY236" fmla="*/ 160973 h 679132"/>
              <a:gd name="connsiteX237" fmla="*/ 359093 w 7543800"/>
              <a:gd name="connsiteY237" fmla="*/ 194310 h 679132"/>
              <a:gd name="connsiteX238" fmla="*/ 392430 w 7543800"/>
              <a:gd name="connsiteY238" fmla="*/ 160973 h 679132"/>
              <a:gd name="connsiteX239" fmla="*/ 359093 w 7543800"/>
              <a:gd name="connsiteY239" fmla="*/ 127635 h 679132"/>
              <a:gd name="connsiteX240" fmla="*/ 805815 w 7543800"/>
              <a:gd name="connsiteY240" fmla="*/ 132398 h 679132"/>
              <a:gd name="connsiteX241" fmla="*/ 777240 w 7543800"/>
              <a:gd name="connsiteY241" fmla="*/ 160973 h 679132"/>
              <a:gd name="connsiteX242" fmla="*/ 805815 w 7543800"/>
              <a:gd name="connsiteY242" fmla="*/ 189548 h 679132"/>
              <a:gd name="connsiteX243" fmla="*/ 834390 w 7543800"/>
              <a:gd name="connsiteY243" fmla="*/ 160973 h 679132"/>
              <a:gd name="connsiteX244" fmla="*/ 805815 w 7543800"/>
              <a:gd name="connsiteY244" fmla="*/ 132398 h 679132"/>
              <a:gd name="connsiteX245" fmla="*/ 917258 w 7543800"/>
              <a:gd name="connsiteY245" fmla="*/ 137160 h 679132"/>
              <a:gd name="connsiteX246" fmla="*/ 893445 w 7543800"/>
              <a:gd name="connsiteY246" fmla="*/ 160973 h 679132"/>
              <a:gd name="connsiteX247" fmla="*/ 917258 w 7543800"/>
              <a:gd name="connsiteY247" fmla="*/ 184785 h 679132"/>
              <a:gd name="connsiteX248" fmla="*/ 941070 w 7543800"/>
              <a:gd name="connsiteY248" fmla="*/ 160973 h 679132"/>
              <a:gd name="connsiteX249" fmla="*/ 917258 w 7543800"/>
              <a:gd name="connsiteY249" fmla="*/ 137160 h 679132"/>
              <a:gd name="connsiteX250" fmla="*/ 247650 w 7543800"/>
              <a:gd name="connsiteY250" fmla="*/ 132398 h 679132"/>
              <a:gd name="connsiteX251" fmla="*/ 219075 w 7543800"/>
              <a:gd name="connsiteY251" fmla="*/ 160973 h 679132"/>
              <a:gd name="connsiteX252" fmla="*/ 247650 w 7543800"/>
              <a:gd name="connsiteY252" fmla="*/ 189548 h 679132"/>
              <a:gd name="connsiteX253" fmla="*/ 276225 w 7543800"/>
              <a:gd name="connsiteY253" fmla="*/ 160973 h 679132"/>
              <a:gd name="connsiteX254" fmla="*/ 247650 w 7543800"/>
              <a:gd name="connsiteY254" fmla="*/ 132398 h 679132"/>
              <a:gd name="connsiteX255" fmla="*/ 694373 w 7543800"/>
              <a:gd name="connsiteY255" fmla="*/ 127635 h 679132"/>
              <a:gd name="connsiteX256" fmla="*/ 661035 w 7543800"/>
              <a:gd name="connsiteY256" fmla="*/ 160973 h 679132"/>
              <a:gd name="connsiteX257" fmla="*/ 694373 w 7543800"/>
              <a:gd name="connsiteY257" fmla="*/ 194310 h 679132"/>
              <a:gd name="connsiteX258" fmla="*/ 727710 w 7543800"/>
              <a:gd name="connsiteY258" fmla="*/ 160973 h 679132"/>
              <a:gd name="connsiteX259" fmla="*/ 694373 w 7543800"/>
              <a:gd name="connsiteY259" fmla="*/ 127635 h 679132"/>
              <a:gd name="connsiteX260" fmla="*/ 1141095 w 7543800"/>
              <a:gd name="connsiteY260" fmla="*/ 144780 h 679132"/>
              <a:gd name="connsiteX261" fmla="*/ 1123950 w 7543800"/>
              <a:gd name="connsiteY261" fmla="*/ 161925 h 679132"/>
              <a:gd name="connsiteX262" fmla="*/ 1141095 w 7543800"/>
              <a:gd name="connsiteY262" fmla="*/ 179070 h 679132"/>
              <a:gd name="connsiteX263" fmla="*/ 1158240 w 7543800"/>
              <a:gd name="connsiteY263" fmla="*/ 161925 h 679132"/>
              <a:gd name="connsiteX264" fmla="*/ 1141095 w 7543800"/>
              <a:gd name="connsiteY264" fmla="*/ 144780 h 679132"/>
              <a:gd name="connsiteX265" fmla="*/ 1252538 w 7543800"/>
              <a:gd name="connsiteY265" fmla="*/ 144780 h 679132"/>
              <a:gd name="connsiteX266" fmla="*/ 1235393 w 7543800"/>
              <a:gd name="connsiteY266" fmla="*/ 161925 h 679132"/>
              <a:gd name="connsiteX267" fmla="*/ 1252538 w 7543800"/>
              <a:gd name="connsiteY267" fmla="*/ 179070 h 679132"/>
              <a:gd name="connsiteX268" fmla="*/ 1269683 w 7543800"/>
              <a:gd name="connsiteY268" fmla="*/ 161925 h 679132"/>
              <a:gd name="connsiteX269" fmla="*/ 1252538 w 7543800"/>
              <a:gd name="connsiteY269" fmla="*/ 144780 h 679132"/>
              <a:gd name="connsiteX270" fmla="*/ 1029653 w 7543800"/>
              <a:gd name="connsiteY270" fmla="*/ 141923 h 679132"/>
              <a:gd name="connsiteX271" fmla="*/ 1010603 w 7543800"/>
              <a:gd name="connsiteY271" fmla="*/ 160973 h 679132"/>
              <a:gd name="connsiteX272" fmla="*/ 1029653 w 7543800"/>
              <a:gd name="connsiteY272" fmla="*/ 180023 h 679132"/>
              <a:gd name="connsiteX273" fmla="*/ 1048703 w 7543800"/>
              <a:gd name="connsiteY273" fmla="*/ 160973 h 679132"/>
              <a:gd name="connsiteX274" fmla="*/ 1029653 w 7543800"/>
              <a:gd name="connsiteY274" fmla="*/ 141923 h 679132"/>
              <a:gd name="connsiteX275" fmla="*/ 470535 w 7543800"/>
              <a:gd name="connsiteY275" fmla="*/ 119063 h 679132"/>
              <a:gd name="connsiteX276" fmla="*/ 428625 w 7543800"/>
              <a:gd name="connsiteY276" fmla="*/ 160973 h 679132"/>
              <a:gd name="connsiteX277" fmla="*/ 470535 w 7543800"/>
              <a:gd name="connsiteY277" fmla="*/ 202883 h 679132"/>
              <a:gd name="connsiteX278" fmla="*/ 512445 w 7543800"/>
              <a:gd name="connsiteY278" fmla="*/ 160973 h 679132"/>
              <a:gd name="connsiteX279" fmla="*/ 470535 w 7543800"/>
              <a:gd name="connsiteY279" fmla="*/ 119063 h 679132"/>
              <a:gd name="connsiteX280" fmla="*/ 23813 w 7543800"/>
              <a:gd name="connsiteY280" fmla="*/ 263843 h 679132"/>
              <a:gd name="connsiteX281" fmla="*/ 6668 w 7543800"/>
              <a:gd name="connsiteY281" fmla="*/ 280988 h 679132"/>
              <a:gd name="connsiteX282" fmla="*/ 23813 w 7543800"/>
              <a:gd name="connsiteY282" fmla="*/ 298133 h 679132"/>
              <a:gd name="connsiteX283" fmla="*/ 40958 w 7543800"/>
              <a:gd name="connsiteY283" fmla="*/ 280988 h 679132"/>
              <a:gd name="connsiteX284" fmla="*/ 23813 w 7543800"/>
              <a:gd name="connsiteY284" fmla="*/ 263843 h 679132"/>
              <a:gd name="connsiteX285" fmla="*/ 154305 w 7543800"/>
              <a:gd name="connsiteY285" fmla="*/ 260985 h 679132"/>
              <a:gd name="connsiteX286" fmla="*/ 135255 w 7543800"/>
              <a:gd name="connsiteY286" fmla="*/ 280035 h 679132"/>
              <a:gd name="connsiteX287" fmla="*/ 154305 w 7543800"/>
              <a:gd name="connsiteY287" fmla="*/ 299085 h 679132"/>
              <a:gd name="connsiteX288" fmla="*/ 173355 w 7543800"/>
              <a:gd name="connsiteY288" fmla="*/ 280035 h 679132"/>
              <a:gd name="connsiteX289" fmla="*/ 154305 w 7543800"/>
              <a:gd name="connsiteY289" fmla="*/ 260985 h 679132"/>
              <a:gd name="connsiteX290" fmla="*/ 495300 w 7543800"/>
              <a:gd name="connsiteY290" fmla="*/ 246698 h 679132"/>
              <a:gd name="connsiteX291" fmla="*/ 461963 w 7543800"/>
              <a:gd name="connsiteY291" fmla="*/ 280035 h 679132"/>
              <a:gd name="connsiteX292" fmla="*/ 495300 w 7543800"/>
              <a:gd name="connsiteY292" fmla="*/ 314325 h 679132"/>
              <a:gd name="connsiteX293" fmla="*/ 528638 w 7543800"/>
              <a:gd name="connsiteY293" fmla="*/ 280988 h 679132"/>
              <a:gd name="connsiteX294" fmla="*/ 495300 w 7543800"/>
              <a:gd name="connsiteY294" fmla="*/ 246698 h 679132"/>
              <a:gd name="connsiteX295" fmla="*/ 722948 w 7543800"/>
              <a:gd name="connsiteY295" fmla="*/ 246698 h 679132"/>
              <a:gd name="connsiteX296" fmla="*/ 689610 w 7543800"/>
              <a:gd name="connsiteY296" fmla="*/ 280035 h 679132"/>
              <a:gd name="connsiteX297" fmla="*/ 722948 w 7543800"/>
              <a:gd name="connsiteY297" fmla="*/ 313373 h 679132"/>
              <a:gd name="connsiteX298" fmla="*/ 756285 w 7543800"/>
              <a:gd name="connsiteY298" fmla="*/ 280035 h 679132"/>
              <a:gd name="connsiteX299" fmla="*/ 722948 w 7543800"/>
              <a:gd name="connsiteY299" fmla="*/ 246698 h 679132"/>
              <a:gd name="connsiteX300" fmla="*/ 836295 w 7543800"/>
              <a:gd name="connsiteY300" fmla="*/ 251460 h 679132"/>
              <a:gd name="connsiteX301" fmla="*/ 807720 w 7543800"/>
              <a:gd name="connsiteY301" fmla="*/ 280035 h 679132"/>
              <a:gd name="connsiteX302" fmla="*/ 836295 w 7543800"/>
              <a:gd name="connsiteY302" fmla="*/ 308610 h 679132"/>
              <a:gd name="connsiteX303" fmla="*/ 864870 w 7543800"/>
              <a:gd name="connsiteY303" fmla="*/ 280035 h 679132"/>
              <a:gd name="connsiteX304" fmla="*/ 836295 w 7543800"/>
              <a:gd name="connsiteY304" fmla="*/ 251460 h 679132"/>
              <a:gd name="connsiteX305" fmla="*/ 268605 w 7543800"/>
              <a:gd name="connsiteY305" fmla="*/ 256223 h 679132"/>
              <a:gd name="connsiteX306" fmla="*/ 244793 w 7543800"/>
              <a:gd name="connsiteY306" fmla="*/ 280035 h 679132"/>
              <a:gd name="connsiteX307" fmla="*/ 268605 w 7543800"/>
              <a:gd name="connsiteY307" fmla="*/ 303848 h 679132"/>
              <a:gd name="connsiteX308" fmla="*/ 292418 w 7543800"/>
              <a:gd name="connsiteY308" fmla="*/ 280035 h 679132"/>
              <a:gd name="connsiteX309" fmla="*/ 268605 w 7543800"/>
              <a:gd name="connsiteY309" fmla="*/ 256223 h 679132"/>
              <a:gd name="connsiteX310" fmla="*/ 381953 w 7543800"/>
              <a:gd name="connsiteY310" fmla="*/ 251460 h 679132"/>
              <a:gd name="connsiteX311" fmla="*/ 353378 w 7543800"/>
              <a:gd name="connsiteY311" fmla="*/ 280035 h 679132"/>
              <a:gd name="connsiteX312" fmla="*/ 381953 w 7543800"/>
              <a:gd name="connsiteY312" fmla="*/ 308610 h 679132"/>
              <a:gd name="connsiteX313" fmla="*/ 410528 w 7543800"/>
              <a:gd name="connsiteY313" fmla="*/ 280035 h 679132"/>
              <a:gd name="connsiteX314" fmla="*/ 381953 w 7543800"/>
              <a:gd name="connsiteY314" fmla="*/ 251460 h 679132"/>
              <a:gd name="connsiteX315" fmla="*/ 1063943 w 7543800"/>
              <a:gd name="connsiteY315" fmla="*/ 260985 h 679132"/>
              <a:gd name="connsiteX316" fmla="*/ 1044893 w 7543800"/>
              <a:gd name="connsiteY316" fmla="*/ 280035 h 679132"/>
              <a:gd name="connsiteX317" fmla="*/ 1063943 w 7543800"/>
              <a:gd name="connsiteY317" fmla="*/ 299085 h 679132"/>
              <a:gd name="connsiteX318" fmla="*/ 1082993 w 7543800"/>
              <a:gd name="connsiteY318" fmla="*/ 280035 h 679132"/>
              <a:gd name="connsiteX319" fmla="*/ 1063943 w 7543800"/>
              <a:gd name="connsiteY319" fmla="*/ 260985 h 679132"/>
              <a:gd name="connsiteX320" fmla="*/ 1177290 w 7543800"/>
              <a:gd name="connsiteY320" fmla="*/ 263843 h 679132"/>
              <a:gd name="connsiteX321" fmla="*/ 1160145 w 7543800"/>
              <a:gd name="connsiteY321" fmla="*/ 280988 h 679132"/>
              <a:gd name="connsiteX322" fmla="*/ 1177290 w 7543800"/>
              <a:gd name="connsiteY322" fmla="*/ 298133 h 679132"/>
              <a:gd name="connsiteX323" fmla="*/ 1194435 w 7543800"/>
              <a:gd name="connsiteY323" fmla="*/ 280988 h 679132"/>
              <a:gd name="connsiteX324" fmla="*/ 1177290 w 7543800"/>
              <a:gd name="connsiteY324" fmla="*/ 263843 h 679132"/>
              <a:gd name="connsiteX325" fmla="*/ 949643 w 7543800"/>
              <a:gd name="connsiteY325" fmla="*/ 256223 h 679132"/>
              <a:gd name="connsiteX326" fmla="*/ 925830 w 7543800"/>
              <a:gd name="connsiteY326" fmla="*/ 280035 h 679132"/>
              <a:gd name="connsiteX327" fmla="*/ 949643 w 7543800"/>
              <a:gd name="connsiteY327" fmla="*/ 303848 h 679132"/>
              <a:gd name="connsiteX328" fmla="*/ 973455 w 7543800"/>
              <a:gd name="connsiteY328" fmla="*/ 280035 h 679132"/>
              <a:gd name="connsiteX329" fmla="*/ 949643 w 7543800"/>
              <a:gd name="connsiteY329" fmla="*/ 256223 h 679132"/>
              <a:gd name="connsiteX330" fmla="*/ 609600 w 7543800"/>
              <a:gd name="connsiteY330" fmla="*/ 238125 h 679132"/>
              <a:gd name="connsiteX331" fmla="*/ 567690 w 7543800"/>
              <a:gd name="connsiteY331" fmla="*/ 280035 h 679132"/>
              <a:gd name="connsiteX332" fmla="*/ 609600 w 7543800"/>
              <a:gd name="connsiteY332" fmla="*/ 321945 h 679132"/>
              <a:gd name="connsiteX333" fmla="*/ 651510 w 7543800"/>
              <a:gd name="connsiteY333" fmla="*/ 280035 h 679132"/>
              <a:gd name="connsiteX334" fmla="*/ 609600 w 7543800"/>
              <a:gd name="connsiteY334" fmla="*/ 238125 h 679132"/>
              <a:gd name="connsiteX335" fmla="*/ 2558415 w 7543800"/>
              <a:gd name="connsiteY335" fmla="*/ 25718 h 679132"/>
              <a:gd name="connsiteX336" fmla="*/ 2541270 w 7543800"/>
              <a:gd name="connsiteY336" fmla="*/ 42863 h 679132"/>
              <a:gd name="connsiteX337" fmla="*/ 2558415 w 7543800"/>
              <a:gd name="connsiteY337" fmla="*/ 60008 h 679132"/>
              <a:gd name="connsiteX338" fmla="*/ 2575560 w 7543800"/>
              <a:gd name="connsiteY338" fmla="*/ 42863 h 679132"/>
              <a:gd name="connsiteX339" fmla="*/ 2558415 w 7543800"/>
              <a:gd name="connsiteY339" fmla="*/ 25718 h 679132"/>
              <a:gd name="connsiteX340" fmla="*/ 2673668 w 7543800"/>
              <a:gd name="connsiteY340" fmla="*/ 25718 h 679132"/>
              <a:gd name="connsiteX341" fmla="*/ 2656523 w 7543800"/>
              <a:gd name="connsiteY341" fmla="*/ 42863 h 679132"/>
              <a:gd name="connsiteX342" fmla="*/ 2673668 w 7543800"/>
              <a:gd name="connsiteY342" fmla="*/ 60008 h 679132"/>
              <a:gd name="connsiteX343" fmla="*/ 2690813 w 7543800"/>
              <a:gd name="connsiteY343" fmla="*/ 42863 h 679132"/>
              <a:gd name="connsiteX344" fmla="*/ 2673668 w 7543800"/>
              <a:gd name="connsiteY344" fmla="*/ 25718 h 679132"/>
              <a:gd name="connsiteX345" fmla="*/ 3019425 w 7543800"/>
              <a:gd name="connsiteY345" fmla="*/ 13335 h 679132"/>
              <a:gd name="connsiteX346" fmla="*/ 2990850 w 7543800"/>
              <a:gd name="connsiteY346" fmla="*/ 41910 h 679132"/>
              <a:gd name="connsiteX347" fmla="*/ 3019425 w 7543800"/>
              <a:gd name="connsiteY347" fmla="*/ 70485 h 679132"/>
              <a:gd name="connsiteX348" fmla="*/ 3048000 w 7543800"/>
              <a:gd name="connsiteY348" fmla="*/ 41910 h 679132"/>
              <a:gd name="connsiteX349" fmla="*/ 3019425 w 7543800"/>
              <a:gd name="connsiteY349" fmla="*/ 13335 h 679132"/>
              <a:gd name="connsiteX350" fmla="*/ 3134678 w 7543800"/>
              <a:gd name="connsiteY350" fmla="*/ 8573 h 679132"/>
              <a:gd name="connsiteX351" fmla="*/ 3101340 w 7543800"/>
              <a:gd name="connsiteY351" fmla="*/ 41910 h 679132"/>
              <a:gd name="connsiteX352" fmla="*/ 3134678 w 7543800"/>
              <a:gd name="connsiteY352" fmla="*/ 75248 h 679132"/>
              <a:gd name="connsiteX353" fmla="*/ 3168015 w 7543800"/>
              <a:gd name="connsiteY353" fmla="*/ 41910 h 679132"/>
              <a:gd name="connsiteX354" fmla="*/ 3134678 w 7543800"/>
              <a:gd name="connsiteY354" fmla="*/ 8573 h 679132"/>
              <a:gd name="connsiteX355" fmla="*/ 3365183 w 7543800"/>
              <a:gd name="connsiteY355" fmla="*/ 8573 h 679132"/>
              <a:gd name="connsiteX356" fmla="*/ 3331845 w 7543800"/>
              <a:gd name="connsiteY356" fmla="*/ 41910 h 679132"/>
              <a:gd name="connsiteX357" fmla="*/ 3365183 w 7543800"/>
              <a:gd name="connsiteY357" fmla="*/ 75248 h 679132"/>
              <a:gd name="connsiteX358" fmla="*/ 3398520 w 7543800"/>
              <a:gd name="connsiteY358" fmla="*/ 41910 h 679132"/>
              <a:gd name="connsiteX359" fmla="*/ 3365183 w 7543800"/>
              <a:gd name="connsiteY359" fmla="*/ 8573 h 679132"/>
              <a:gd name="connsiteX360" fmla="*/ 2788920 w 7543800"/>
              <a:gd name="connsiteY360" fmla="*/ 22860 h 679132"/>
              <a:gd name="connsiteX361" fmla="*/ 2769870 w 7543800"/>
              <a:gd name="connsiteY361" fmla="*/ 41910 h 679132"/>
              <a:gd name="connsiteX362" fmla="*/ 2788920 w 7543800"/>
              <a:gd name="connsiteY362" fmla="*/ 60960 h 679132"/>
              <a:gd name="connsiteX363" fmla="*/ 2807970 w 7543800"/>
              <a:gd name="connsiteY363" fmla="*/ 41910 h 679132"/>
              <a:gd name="connsiteX364" fmla="*/ 2788920 w 7543800"/>
              <a:gd name="connsiteY364" fmla="*/ 22860 h 679132"/>
              <a:gd name="connsiteX365" fmla="*/ 2904173 w 7543800"/>
              <a:gd name="connsiteY365" fmla="*/ 18098 h 679132"/>
              <a:gd name="connsiteX366" fmla="*/ 2880360 w 7543800"/>
              <a:gd name="connsiteY366" fmla="*/ 41910 h 679132"/>
              <a:gd name="connsiteX367" fmla="*/ 2904173 w 7543800"/>
              <a:gd name="connsiteY367" fmla="*/ 65723 h 679132"/>
              <a:gd name="connsiteX368" fmla="*/ 2927985 w 7543800"/>
              <a:gd name="connsiteY368" fmla="*/ 41910 h 679132"/>
              <a:gd name="connsiteX369" fmla="*/ 2904173 w 7543800"/>
              <a:gd name="connsiteY369" fmla="*/ 18098 h 679132"/>
              <a:gd name="connsiteX370" fmla="*/ 3595688 w 7543800"/>
              <a:gd name="connsiteY370" fmla="*/ 18098 h 679132"/>
              <a:gd name="connsiteX371" fmla="*/ 3571875 w 7543800"/>
              <a:gd name="connsiteY371" fmla="*/ 41910 h 679132"/>
              <a:gd name="connsiteX372" fmla="*/ 3595688 w 7543800"/>
              <a:gd name="connsiteY372" fmla="*/ 65723 h 679132"/>
              <a:gd name="connsiteX373" fmla="*/ 3619500 w 7543800"/>
              <a:gd name="connsiteY373" fmla="*/ 41910 h 679132"/>
              <a:gd name="connsiteX374" fmla="*/ 3595688 w 7543800"/>
              <a:gd name="connsiteY374" fmla="*/ 18098 h 679132"/>
              <a:gd name="connsiteX375" fmla="*/ 3710940 w 7543800"/>
              <a:gd name="connsiteY375" fmla="*/ 22860 h 679132"/>
              <a:gd name="connsiteX376" fmla="*/ 3691890 w 7543800"/>
              <a:gd name="connsiteY376" fmla="*/ 41910 h 679132"/>
              <a:gd name="connsiteX377" fmla="*/ 3710940 w 7543800"/>
              <a:gd name="connsiteY377" fmla="*/ 60960 h 679132"/>
              <a:gd name="connsiteX378" fmla="*/ 3729990 w 7543800"/>
              <a:gd name="connsiteY378" fmla="*/ 41910 h 679132"/>
              <a:gd name="connsiteX379" fmla="*/ 3710940 w 7543800"/>
              <a:gd name="connsiteY379" fmla="*/ 22860 h 679132"/>
              <a:gd name="connsiteX380" fmla="*/ 3480435 w 7543800"/>
              <a:gd name="connsiteY380" fmla="*/ 13335 h 679132"/>
              <a:gd name="connsiteX381" fmla="*/ 3451860 w 7543800"/>
              <a:gd name="connsiteY381" fmla="*/ 41910 h 679132"/>
              <a:gd name="connsiteX382" fmla="*/ 3480435 w 7543800"/>
              <a:gd name="connsiteY382" fmla="*/ 70485 h 679132"/>
              <a:gd name="connsiteX383" fmla="*/ 3509010 w 7543800"/>
              <a:gd name="connsiteY383" fmla="*/ 41910 h 679132"/>
              <a:gd name="connsiteX384" fmla="*/ 3480435 w 7543800"/>
              <a:gd name="connsiteY384" fmla="*/ 13335 h 679132"/>
              <a:gd name="connsiteX385" fmla="*/ 3249930 w 7543800"/>
              <a:gd name="connsiteY385" fmla="*/ 0 h 679132"/>
              <a:gd name="connsiteX386" fmla="*/ 3208020 w 7543800"/>
              <a:gd name="connsiteY386" fmla="*/ 41910 h 679132"/>
              <a:gd name="connsiteX387" fmla="*/ 3249930 w 7543800"/>
              <a:gd name="connsiteY387" fmla="*/ 83820 h 679132"/>
              <a:gd name="connsiteX388" fmla="*/ 3291840 w 7543800"/>
              <a:gd name="connsiteY388" fmla="*/ 41910 h 679132"/>
              <a:gd name="connsiteX389" fmla="*/ 3249930 w 7543800"/>
              <a:gd name="connsiteY389" fmla="*/ 0 h 679132"/>
              <a:gd name="connsiteX390" fmla="*/ 2593658 w 7543800"/>
              <a:gd name="connsiteY390" fmla="*/ 144780 h 679132"/>
              <a:gd name="connsiteX391" fmla="*/ 2576513 w 7543800"/>
              <a:gd name="connsiteY391" fmla="*/ 161925 h 679132"/>
              <a:gd name="connsiteX392" fmla="*/ 2593658 w 7543800"/>
              <a:gd name="connsiteY392" fmla="*/ 179070 h 679132"/>
              <a:gd name="connsiteX393" fmla="*/ 2610803 w 7543800"/>
              <a:gd name="connsiteY393" fmla="*/ 161925 h 679132"/>
              <a:gd name="connsiteX394" fmla="*/ 2593658 w 7543800"/>
              <a:gd name="connsiteY394" fmla="*/ 144780 h 679132"/>
              <a:gd name="connsiteX395" fmla="*/ 2705100 w 7543800"/>
              <a:gd name="connsiteY395" fmla="*/ 144780 h 679132"/>
              <a:gd name="connsiteX396" fmla="*/ 2687955 w 7543800"/>
              <a:gd name="connsiteY396" fmla="*/ 161925 h 679132"/>
              <a:gd name="connsiteX397" fmla="*/ 2705100 w 7543800"/>
              <a:gd name="connsiteY397" fmla="*/ 179070 h 679132"/>
              <a:gd name="connsiteX398" fmla="*/ 2722245 w 7543800"/>
              <a:gd name="connsiteY398" fmla="*/ 161925 h 679132"/>
              <a:gd name="connsiteX399" fmla="*/ 2705100 w 7543800"/>
              <a:gd name="connsiteY399" fmla="*/ 144780 h 679132"/>
              <a:gd name="connsiteX400" fmla="*/ 3040380 w 7543800"/>
              <a:gd name="connsiteY400" fmla="*/ 137160 h 679132"/>
              <a:gd name="connsiteX401" fmla="*/ 3016568 w 7543800"/>
              <a:gd name="connsiteY401" fmla="*/ 160973 h 679132"/>
              <a:gd name="connsiteX402" fmla="*/ 3040380 w 7543800"/>
              <a:gd name="connsiteY402" fmla="*/ 184785 h 679132"/>
              <a:gd name="connsiteX403" fmla="*/ 3064193 w 7543800"/>
              <a:gd name="connsiteY403" fmla="*/ 160973 h 679132"/>
              <a:gd name="connsiteX404" fmla="*/ 3040380 w 7543800"/>
              <a:gd name="connsiteY404" fmla="*/ 137160 h 679132"/>
              <a:gd name="connsiteX405" fmla="*/ 3151823 w 7543800"/>
              <a:gd name="connsiteY405" fmla="*/ 132398 h 679132"/>
              <a:gd name="connsiteX406" fmla="*/ 3123248 w 7543800"/>
              <a:gd name="connsiteY406" fmla="*/ 160973 h 679132"/>
              <a:gd name="connsiteX407" fmla="*/ 3151823 w 7543800"/>
              <a:gd name="connsiteY407" fmla="*/ 189548 h 679132"/>
              <a:gd name="connsiteX408" fmla="*/ 3180398 w 7543800"/>
              <a:gd name="connsiteY408" fmla="*/ 160973 h 679132"/>
              <a:gd name="connsiteX409" fmla="*/ 3151823 w 7543800"/>
              <a:gd name="connsiteY409" fmla="*/ 132398 h 679132"/>
              <a:gd name="connsiteX410" fmla="*/ 3264218 w 7543800"/>
              <a:gd name="connsiteY410" fmla="*/ 127635 h 679132"/>
              <a:gd name="connsiteX411" fmla="*/ 3230880 w 7543800"/>
              <a:gd name="connsiteY411" fmla="*/ 160973 h 679132"/>
              <a:gd name="connsiteX412" fmla="*/ 3264218 w 7543800"/>
              <a:gd name="connsiteY412" fmla="*/ 194310 h 679132"/>
              <a:gd name="connsiteX413" fmla="*/ 3297555 w 7543800"/>
              <a:gd name="connsiteY413" fmla="*/ 160973 h 679132"/>
              <a:gd name="connsiteX414" fmla="*/ 3264218 w 7543800"/>
              <a:gd name="connsiteY414" fmla="*/ 127635 h 679132"/>
              <a:gd name="connsiteX415" fmla="*/ 2816543 w 7543800"/>
              <a:gd name="connsiteY415" fmla="*/ 144780 h 679132"/>
              <a:gd name="connsiteX416" fmla="*/ 2799398 w 7543800"/>
              <a:gd name="connsiteY416" fmla="*/ 161925 h 679132"/>
              <a:gd name="connsiteX417" fmla="*/ 2816543 w 7543800"/>
              <a:gd name="connsiteY417" fmla="*/ 179070 h 679132"/>
              <a:gd name="connsiteX418" fmla="*/ 2833688 w 7543800"/>
              <a:gd name="connsiteY418" fmla="*/ 161925 h 679132"/>
              <a:gd name="connsiteX419" fmla="*/ 2816543 w 7543800"/>
              <a:gd name="connsiteY419" fmla="*/ 144780 h 679132"/>
              <a:gd name="connsiteX420" fmla="*/ 2928938 w 7543800"/>
              <a:gd name="connsiteY420" fmla="*/ 141923 h 679132"/>
              <a:gd name="connsiteX421" fmla="*/ 2909888 w 7543800"/>
              <a:gd name="connsiteY421" fmla="*/ 160973 h 679132"/>
              <a:gd name="connsiteX422" fmla="*/ 2928938 w 7543800"/>
              <a:gd name="connsiteY422" fmla="*/ 180023 h 679132"/>
              <a:gd name="connsiteX423" fmla="*/ 2947988 w 7543800"/>
              <a:gd name="connsiteY423" fmla="*/ 160973 h 679132"/>
              <a:gd name="connsiteX424" fmla="*/ 2928938 w 7543800"/>
              <a:gd name="connsiteY424" fmla="*/ 141923 h 679132"/>
              <a:gd name="connsiteX425" fmla="*/ 3599498 w 7543800"/>
              <a:gd name="connsiteY425" fmla="*/ 132398 h 679132"/>
              <a:gd name="connsiteX426" fmla="*/ 3570923 w 7543800"/>
              <a:gd name="connsiteY426" fmla="*/ 160973 h 679132"/>
              <a:gd name="connsiteX427" fmla="*/ 3599498 w 7543800"/>
              <a:gd name="connsiteY427" fmla="*/ 189548 h 679132"/>
              <a:gd name="connsiteX428" fmla="*/ 3628073 w 7543800"/>
              <a:gd name="connsiteY428" fmla="*/ 160973 h 679132"/>
              <a:gd name="connsiteX429" fmla="*/ 3599498 w 7543800"/>
              <a:gd name="connsiteY429" fmla="*/ 132398 h 679132"/>
              <a:gd name="connsiteX430" fmla="*/ 3710940 w 7543800"/>
              <a:gd name="connsiteY430" fmla="*/ 137160 h 679132"/>
              <a:gd name="connsiteX431" fmla="*/ 3687128 w 7543800"/>
              <a:gd name="connsiteY431" fmla="*/ 160973 h 679132"/>
              <a:gd name="connsiteX432" fmla="*/ 3710940 w 7543800"/>
              <a:gd name="connsiteY432" fmla="*/ 184785 h 679132"/>
              <a:gd name="connsiteX433" fmla="*/ 3734753 w 7543800"/>
              <a:gd name="connsiteY433" fmla="*/ 160973 h 679132"/>
              <a:gd name="connsiteX434" fmla="*/ 3710940 w 7543800"/>
              <a:gd name="connsiteY434" fmla="*/ 137160 h 679132"/>
              <a:gd name="connsiteX435" fmla="*/ 3487103 w 7543800"/>
              <a:gd name="connsiteY435" fmla="*/ 127635 h 679132"/>
              <a:gd name="connsiteX436" fmla="*/ 3453765 w 7543800"/>
              <a:gd name="connsiteY436" fmla="*/ 160973 h 679132"/>
              <a:gd name="connsiteX437" fmla="*/ 3487103 w 7543800"/>
              <a:gd name="connsiteY437" fmla="*/ 194310 h 679132"/>
              <a:gd name="connsiteX438" fmla="*/ 3520440 w 7543800"/>
              <a:gd name="connsiteY438" fmla="*/ 160973 h 679132"/>
              <a:gd name="connsiteX439" fmla="*/ 3487103 w 7543800"/>
              <a:gd name="connsiteY439" fmla="*/ 127635 h 679132"/>
              <a:gd name="connsiteX440" fmla="*/ 3375660 w 7543800"/>
              <a:gd name="connsiteY440" fmla="*/ 119063 h 679132"/>
              <a:gd name="connsiteX441" fmla="*/ 3333750 w 7543800"/>
              <a:gd name="connsiteY441" fmla="*/ 160973 h 679132"/>
              <a:gd name="connsiteX442" fmla="*/ 3375660 w 7543800"/>
              <a:gd name="connsiteY442" fmla="*/ 202883 h 679132"/>
              <a:gd name="connsiteX443" fmla="*/ 3417570 w 7543800"/>
              <a:gd name="connsiteY443" fmla="*/ 160973 h 679132"/>
              <a:gd name="connsiteX444" fmla="*/ 3375660 w 7543800"/>
              <a:gd name="connsiteY444" fmla="*/ 119063 h 679132"/>
              <a:gd name="connsiteX445" fmla="*/ 2557463 w 7543800"/>
              <a:gd name="connsiteY445" fmla="*/ 263843 h 679132"/>
              <a:gd name="connsiteX446" fmla="*/ 2540318 w 7543800"/>
              <a:gd name="connsiteY446" fmla="*/ 280988 h 679132"/>
              <a:gd name="connsiteX447" fmla="*/ 2557463 w 7543800"/>
              <a:gd name="connsiteY447" fmla="*/ 298133 h 679132"/>
              <a:gd name="connsiteX448" fmla="*/ 2574608 w 7543800"/>
              <a:gd name="connsiteY448" fmla="*/ 280988 h 679132"/>
              <a:gd name="connsiteX449" fmla="*/ 2557463 w 7543800"/>
              <a:gd name="connsiteY449" fmla="*/ 263843 h 679132"/>
              <a:gd name="connsiteX450" fmla="*/ 2687955 w 7543800"/>
              <a:gd name="connsiteY450" fmla="*/ 263843 h 679132"/>
              <a:gd name="connsiteX451" fmla="*/ 2670810 w 7543800"/>
              <a:gd name="connsiteY451" fmla="*/ 280988 h 679132"/>
              <a:gd name="connsiteX452" fmla="*/ 2687955 w 7543800"/>
              <a:gd name="connsiteY452" fmla="*/ 298133 h 679132"/>
              <a:gd name="connsiteX453" fmla="*/ 2705100 w 7543800"/>
              <a:gd name="connsiteY453" fmla="*/ 280988 h 679132"/>
              <a:gd name="connsiteX454" fmla="*/ 2687955 w 7543800"/>
              <a:gd name="connsiteY454" fmla="*/ 263843 h 679132"/>
              <a:gd name="connsiteX455" fmla="*/ 3028950 w 7543800"/>
              <a:gd name="connsiteY455" fmla="*/ 260985 h 679132"/>
              <a:gd name="connsiteX456" fmla="*/ 3009900 w 7543800"/>
              <a:gd name="connsiteY456" fmla="*/ 280035 h 679132"/>
              <a:gd name="connsiteX457" fmla="*/ 3028950 w 7543800"/>
              <a:gd name="connsiteY457" fmla="*/ 299085 h 679132"/>
              <a:gd name="connsiteX458" fmla="*/ 3048000 w 7543800"/>
              <a:gd name="connsiteY458" fmla="*/ 280035 h 679132"/>
              <a:gd name="connsiteX459" fmla="*/ 3028950 w 7543800"/>
              <a:gd name="connsiteY459" fmla="*/ 260985 h 679132"/>
              <a:gd name="connsiteX460" fmla="*/ 3142298 w 7543800"/>
              <a:gd name="connsiteY460" fmla="*/ 256223 h 679132"/>
              <a:gd name="connsiteX461" fmla="*/ 3118485 w 7543800"/>
              <a:gd name="connsiteY461" fmla="*/ 280035 h 679132"/>
              <a:gd name="connsiteX462" fmla="*/ 3142298 w 7543800"/>
              <a:gd name="connsiteY462" fmla="*/ 303848 h 679132"/>
              <a:gd name="connsiteX463" fmla="*/ 3166110 w 7543800"/>
              <a:gd name="connsiteY463" fmla="*/ 280035 h 679132"/>
              <a:gd name="connsiteX464" fmla="*/ 3142298 w 7543800"/>
              <a:gd name="connsiteY464" fmla="*/ 256223 h 679132"/>
              <a:gd name="connsiteX465" fmla="*/ 3256598 w 7543800"/>
              <a:gd name="connsiteY465" fmla="*/ 251460 h 679132"/>
              <a:gd name="connsiteX466" fmla="*/ 3228023 w 7543800"/>
              <a:gd name="connsiteY466" fmla="*/ 280035 h 679132"/>
              <a:gd name="connsiteX467" fmla="*/ 3256598 w 7543800"/>
              <a:gd name="connsiteY467" fmla="*/ 308610 h 679132"/>
              <a:gd name="connsiteX468" fmla="*/ 3285173 w 7543800"/>
              <a:gd name="connsiteY468" fmla="*/ 280035 h 679132"/>
              <a:gd name="connsiteX469" fmla="*/ 3256598 w 7543800"/>
              <a:gd name="connsiteY469" fmla="*/ 251460 h 679132"/>
              <a:gd name="connsiteX470" fmla="*/ 2801303 w 7543800"/>
              <a:gd name="connsiteY470" fmla="*/ 263843 h 679132"/>
              <a:gd name="connsiteX471" fmla="*/ 2784158 w 7543800"/>
              <a:gd name="connsiteY471" fmla="*/ 280988 h 679132"/>
              <a:gd name="connsiteX472" fmla="*/ 2801303 w 7543800"/>
              <a:gd name="connsiteY472" fmla="*/ 298133 h 679132"/>
              <a:gd name="connsiteX473" fmla="*/ 2818448 w 7543800"/>
              <a:gd name="connsiteY473" fmla="*/ 280988 h 679132"/>
              <a:gd name="connsiteX474" fmla="*/ 2801303 w 7543800"/>
              <a:gd name="connsiteY474" fmla="*/ 263843 h 679132"/>
              <a:gd name="connsiteX475" fmla="*/ 2915603 w 7543800"/>
              <a:gd name="connsiteY475" fmla="*/ 263843 h 679132"/>
              <a:gd name="connsiteX476" fmla="*/ 2898458 w 7543800"/>
              <a:gd name="connsiteY476" fmla="*/ 280988 h 679132"/>
              <a:gd name="connsiteX477" fmla="*/ 2915603 w 7543800"/>
              <a:gd name="connsiteY477" fmla="*/ 298133 h 679132"/>
              <a:gd name="connsiteX478" fmla="*/ 2932748 w 7543800"/>
              <a:gd name="connsiteY478" fmla="*/ 280988 h 679132"/>
              <a:gd name="connsiteX479" fmla="*/ 2915603 w 7543800"/>
              <a:gd name="connsiteY479" fmla="*/ 263843 h 679132"/>
              <a:gd name="connsiteX480" fmla="*/ 3596640 w 7543800"/>
              <a:gd name="connsiteY480" fmla="*/ 246698 h 679132"/>
              <a:gd name="connsiteX481" fmla="*/ 3563303 w 7543800"/>
              <a:gd name="connsiteY481" fmla="*/ 280035 h 679132"/>
              <a:gd name="connsiteX482" fmla="*/ 3596640 w 7543800"/>
              <a:gd name="connsiteY482" fmla="*/ 313373 h 679132"/>
              <a:gd name="connsiteX483" fmla="*/ 3629978 w 7543800"/>
              <a:gd name="connsiteY483" fmla="*/ 280035 h 679132"/>
              <a:gd name="connsiteX484" fmla="*/ 3596640 w 7543800"/>
              <a:gd name="connsiteY484" fmla="*/ 246698 h 679132"/>
              <a:gd name="connsiteX485" fmla="*/ 3710940 w 7543800"/>
              <a:gd name="connsiteY485" fmla="*/ 251460 h 679132"/>
              <a:gd name="connsiteX486" fmla="*/ 3682365 w 7543800"/>
              <a:gd name="connsiteY486" fmla="*/ 280035 h 679132"/>
              <a:gd name="connsiteX487" fmla="*/ 3710940 w 7543800"/>
              <a:gd name="connsiteY487" fmla="*/ 308610 h 679132"/>
              <a:gd name="connsiteX488" fmla="*/ 3739515 w 7543800"/>
              <a:gd name="connsiteY488" fmla="*/ 280035 h 679132"/>
              <a:gd name="connsiteX489" fmla="*/ 3710940 w 7543800"/>
              <a:gd name="connsiteY489" fmla="*/ 251460 h 679132"/>
              <a:gd name="connsiteX490" fmla="*/ 3369945 w 7543800"/>
              <a:gd name="connsiteY490" fmla="*/ 246698 h 679132"/>
              <a:gd name="connsiteX491" fmla="*/ 3336608 w 7543800"/>
              <a:gd name="connsiteY491" fmla="*/ 280035 h 679132"/>
              <a:gd name="connsiteX492" fmla="*/ 3369945 w 7543800"/>
              <a:gd name="connsiteY492" fmla="*/ 313373 h 679132"/>
              <a:gd name="connsiteX493" fmla="*/ 3403283 w 7543800"/>
              <a:gd name="connsiteY493" fmla="*/ 280035 h 679132"/>
              <a:gd name="connsiteX494" fmla="*/ 3369945 w 7543800"/>
              <a:gd name="connsiteY494" fmla="*/ 246698 h 679132"/>
              <a:gd name="connsiteX495" fmla="*/ 3483293 w 7543800"/>
              <a:gd name="connsiteY495" fmla="*/ 238125 h 679132"/>
              <a:gd name="connsiteX496" fmla="*/ 3441383 w 7543800"/>
              <a:gd name="connsiteY496" fmla="*/ 280035 h 679132"/>
              <a:gd name="connsiteX497" fmla="*/ 3483293 w 7543800"/>
              <a:gd name="connsiteY497" fmla="*/ 321945 h 679132"/>
              <a:gd name="connsiteX498" fmla="*/ 3525203 w 7543800"/>
              <a:gd name="connsiteY498" fmla="*/ 280035 h 679132"/>
              <a:gd name="connsiteX499" fmla="*/ 3483293 w 7543800"/>
              <a:gd name="connsiteY499" fmla="*/ 238125 h 679132"/>
              <a:gd name="connsiteX500" fmla="*/ 1406843 w 7543800"/>
              <a:gd name="connsiteY500" fmla="*/ 365760 h 679132"/>
              <a:gd name="connsiteX501" fmla="*/ 1373505 w 7543800"/>
              <a:gd name="connsiteY501" fmla="*/ 399098 h 679132"/>
              <a:gd name="connsiteX502" fmla="*/ 1406843 w 7543800"/>
              <a:gd name="connsiteY502" fmla="*/ 432435 h 679132"/>
              <a:gd name="connsiteX503" fmla="*/ 1440180 w 7543800"/>
              <a:gd name="connsiteY503" fmla="*/ 399098 h 679132"/>
              <a:gd name="connsiteX504" fmla="*/ 1406843 w 7543800"/>
              <a:gd name="connsiteY504" fmla="*/ 365760 h 679132"/>
              <a:gd name="connsiteX505" fmla="*/ 1522095 w 7543800"/>
              <a:gd name="connsiteY505" fmla="*/ 370523 h 679132"/>
              <a:gd name="connsiteX506" fmla="*/ 1493520 w 7543800"/>
              <a:gd name="connsiteY506" fmla="*/ 399098 h 679132"/>
              <a:gd name="connsiteX507" fmla="*/ 1522095 w 7543800"/>
              <a:gd name="connsiteY507" fmla="*/ 427673 h 679132"/>
              <a:gd name="connsiteX508" fmla="*/ 1550670 w 7543800"/>
              <a:gd name="connsiteY508" fmla="*/ 399098 h 679132"/>
              <a:gd name="connsiteX509" fmla="*/ 1522095 w 7543800"/>
              <a:gd name="connsiteY509" fmla="*/ 370523 h 679132"/>
              <a:gd name="connsiteX510" fmla="*/ 1752600 w 7543800"/>
              <a:gd name="connsiteY510" fmla="*/ 381000 h 679132"/>
              <a:gd name="connsiteX511" fmla="*/ 1733550 w 7543800"/>
              <a:gd name="connsiteY511" fmla="*/ 400050 h 679132"/>
              <a:gd name="connsiteX512" fmla="*/ 1752600 w 7543800"/>
              <a:gd name="connsiteY512" fmla="*/ 419100 h 679132"/>
              <a:gd name="connsiteX513" fmla="*/ 1771650 w 7543800"/>
              <a:gd name="connsiteY513" fmla="*/ 400050 h 679132"/>
              <a:gd name="connsiteX514" fmla="*/ 1752600 w 7543800"/>
              <a:gd name="connsiteY514" fmla="*/ 381000 h 679132"/>
              <a:gd name="connsiteX515" fmla="*/ 1982153 w 7543800"/>
              <a:gd name="connsiteY515" fmla="*/ 382905 h 679132"/>
              <a:gd name="connsiteX516" fmla="*/ 1965008 w 7543800"/>
              <a:gd name="connsiteY516" fmla="*/ 400050 h 679132"/>
              <a:gd name="connsiteX517" fmla="*/ 1982153 w 7543800"/>
              <a:gd name="connsiteY517" fmla="*/ 417195 h 679132"/>
              <a:gd name="connsiteX518" fmla="*/ 1999298 w 7543800"/>
              <a:gd name="connsiteY518" fmla="*/ 400050 h 679132"/>
              <a:gd name="connsiteX519" fmla="*/ 1982153 w 7543800"/>
              <a:gd name="connsiteY519" fmla="*/ 382905 h 679132"/>
              <a:gd name="connsiteX520" fmla="*/ 2097405 w 7543800"/>
              <a:gd name="connsiteY520" fmla="*/ 382905 h 679132"/>
              <a:gd name="connsiteX521" fmla="*/ 2080260 w 7543800"/>
              <a:gd name="connsiteY521" fmla="*/ 400050 h 679132"/>
              <a:gd name="connsiteX522" fmla="*/ 2097405 w 7543800"/>
              <a:gd name="connsiteY522" fmla="*/ 417195 h 679132"/>
              <a:gd name="connsiteX523" fmla="*/ 2114550 w 7543800"/>
              <a:gd name="connsiteY523" fmla="*/ 400050 h 679132"/>
              <a:gd name="connsiteX524" fmla="*/ 2097405 w 7543800"/>
              <a:gd name="connsiteY524" fmla="*/ 382905 h 679132"/>
              <a:gd name="connsiteX525" fmla="*/ 1291590 w 7543800"/>
              <a:gd name="connsiteY525" fmla="*/ 357188 h 679132"/>
              <a:gd name="connsiteX526" fmla="*/ 1249680 w 7543800"/>
              <a:gd name="connsiteY526" fmla="*/ 399098 h 679132"/>
              <a:gd name="connsiteX527" fmla="*/ 1291590 w 7543800"/>
              <a:gd name="connsiteY527" fmla="*/ 441008 h 679132"/>
              <a:gd name="connsiteX528" fmla="*/ 1333500 w 7543800"/>
              <a:gd name="connsiteY528" fmla="*/ 399098 h 679132"/>
              <a:gd name="connsiteX529" fmla="*/ 1291590 w 7543800"/>
              <a:gd name="connsiteY529" fmla="*/ 357188 h 679132"/>
              <a:gd name="connsiteX530" fmla="*/ 1637348 w 7543800"/>
              <a:gd name="connsiteY530" fmla="*/ 376238 h 679132"/>
              <a:gd name="connsiteX531" fmla="*/ 1613535 w 7543800"/>
              <a:gd name="connsiteY531" fmla="*/ 400050 h 679132"/>
              <a:gd name="connsiteX532" fmla="*/ 1637348 w 7543800"/>
              <a:gd name="connsiteY532" fmla="*/ 423863 h 679132"/>
              <a:gd name="connsiteX533" fmla="*/ 1661160 w 7543800"/>
              <a:gd name="connsiteY533" fmla="*/ 400050 h 679132"/>
              <a:gd name="connsiteX534" fmla="*/ 1637348 w 7543800"/>
              <a:gd name="connsiteY534" fmla="*/ 376238 h 679132"/>
              <a:gd name="connsiteX535" fmla="*/ 1866900 w 7543800"/>
              <a:gd name="connsiteY535" fmla="*/ 382905 h 679132"/>
              <a:gd name="connsiteX536" fmla="*/ 1849755 w 7543800"/>
              <a:gd name="connsiteY536" fmla="*/ 400050 h 679132"/>
              <a:gd name="connsiteX537" fmla="*/ 1866900 w 7543800"/>
              <a:gd name="connsiteY537" fmla="*/ 417195 h 679132"/>
              <a:gd name="connsiteX538" fmla="*/ 1884045 w 7543800"/>
              <a:gd name="connsiteY538" fmla="*/ 400050 h 679132"/>
              <a:gd name="connsiteX539" fmla="*/ 1866900 w 7543800"/>
              <a:gd name="connsiteY539" fmla="*/ 382905 h 679132"/>
              <a:gd name="connsiteX540" fmla="*/ 2327910 w 7543800"/>
              <a:gd name="connsiteY540" fmla="*/ 382905 h 679132"/>
              <a:gd name="connsiteX541" fmla="*/ 2310765 w 7543800"/>
              <a:gd name="connsiteY541" fmla="*/ 400050 h 679132"/>
              <a:gd name="connsiteX542" fmla="*/ 2327910 w 7543800"/>
              <a:gd name="connsiteY542" fmla="*/ 417195 h 679132"/>
              <a:gd name="connsiteX543" fmla="*/ 2345055 w 7543800"/>
              <a:gd name="connsiteY543" fmla="*/ 400050 h 679132"/>
              <a:gd name="connsiteX544" fmla="*/ 2327910 w 7543800"/>
              <a:gd name="connsiteY544" fmla="*/ 382905 h 679132"/>
              <a:gd name="connsiteX545" fmla="*/ 2443163 w 7543800"/>
              <a:gd name="connsiteY545" fmla="*/ 382905 h 679132"/>
              <a:gd name="connsiteX546" fmla="*/ 2426018 w 7543800"/>
              <a:gd name="connsiteY546" fmla="*/ 400050 h 679132"/>
              <a:gd name="connsiteX547" fmla="*/ 2443163 w 7543800"/>
              <a:gd name="connsiteY547" fmla="*/ 417195 h 679132"/>
              <a:gd name="connsiteX548" fmla="*/ 2460308 w 7543800"/>
              <a:gd name="connsiteY548" fmla="*/ 400050 h 679132"/>
              <a:gd name="connsiteX549" fmla="*/ 2443163 w 7543800"/>
              <a:gd name="connsiteY549" fmla="*/ 382905 h 679132"/>
              <a:gd name="connsiteX550" fmla="*/ 2212658 w 7543800"/>
              <a:gd name="connsiteY550" fmla="*/ 382905 h 679132"/>
              <a:gd name="connsiteX551" fmla="*/ 2195513 w 7543800"/>
              <a:gd name="connsiteY551" fmla="*/ 400050 h 679132"/>
              <a:gd name="connsiteX552" fmla="*/ 2212658 w 7543800"/>
              <a:gd name="connsiteY552" fmla="*/ 417195 h 679132"/>
              <a:gd name="connsiteX553" fmla="*/ 2229803 w 7543800"/>
              <a:gd name="connsiteY553" fmla="*/ 400050 h 679132"/>
              <a:gd name="connsiteX554" fmla="*/ 2212658 w 7543800"/>
              <a:gd name="connsiteY554" fmla="*/ 382905 h 679132"/>
              <a:gd name="connsiteX555" fmla="*/ 1364933 w 7543800"/>
              <a:gd name="connsiteY555" fmla="*/ 485775 h 679132"/>
              <a:gd name="connsiteX556" fmla="*/ 1331595 w 7543800"/>
              <a:gd name="connsiteY556" fmla="*/ 519113 h 679132"/>
              <a:gd name="connsiteX557" fmla="*/ 1364933 w 7543800"/>
              <a:gd name="connsiteY557" fmla="*/ 552450 h 679132"/>
              <a:gd name="connsiteX558" fmla="*/ 1398270 w 7543800"/>
              <a:gd name="connsiteY558" fmla="*/ 519113 h 679132"/>
              <a:gd name="connsiteX559" fmla="*/ 1364933 w 7543800"/>
              <a:gd name="connsiteY559" fmla="*/ 485775 h 679132"/>
              <a:gd name="connsiteX560" fmla="*/ 1587818 w 7543800"/>
              <a:gd name="connsiteY560" fmla="*/ 485775 h 679132"/>
              <a:gd name="connsiteX561" fmla="*/ 1554480 w 7543800"/>
              <a:gd name="connsiteY561" fmla="*/ 519113 h 679132"/>
              <a:gd name="connsiteX562" fmla="*/ 1587818 w 7543800"/>
              <a:gd name="connsiteY562" fmla="*/ 552450 h 679132"/>
              <a:gd name="connsiteX563" fmla="*/ 1621155 w 7543800"/>
              <a:gd name="connsiteY563" fmla="*/ 519113 h 679132"/>
              <a:gd name="connsiteX564" fmla="*/ 1587818 w 7543800"/>
              <a:gd name="connsiteY564" fmla="*/ 485775 h 679132"/>
              <a:gd name="connsiteX565" fmla="*/ 1811655 w 7543800"/>
              <a:gd name="connsiteY565" fmla="*/ 495300 h 679132"/>
              <a:gd name="connsiteX566" fmla="*/ 1787843 w 7543800"/>
              <a:gd name="connsiteY566" fmla="*/ 519113 h 679132"/>
              <a:gd name="connsiteX567" fmla="*/ 1811655 w 7543800"/>
              <a:gd name="connsiteY567" fmla="*/ 542925 h 679132"/>
              <a:gd name="connsiteX568" fmla="*/ 1835468 w 7543800"/>
              <a:gd name="connsiteY568" fmla="*/ 519113 h 679132"/>
              <a:gd name="connsiteX569" fmla="*/ 1811655 w 7543800"/>
              <a:gd name="connsiteY569" fmla="*/ 495300 h 679132"/>
              <a:gd name="connsiteX570" fmla="*/ 2034540 w 7543800"/>
              <a:gd name="connsiteY570" fmla="*/ 501968 h 679132"/>
              <a:gd name="connsiteX571" fmla="*/ 2017395 w 7543800"/>
              <a:gd name="connsiteY571" fmla="*/ 519113 h 679132"/>
              <a:gd name="connsiteX572" fmla="*/ 2034540 w 7543800"/>
              <a:gd name="connsiteY572" fmla="*/ 536258 h 679132"/>
              <a:gd name="connsiteX573" fmla="*/ 2051685 w 7543800"/>
              <a:gd name="connsiteY573" fmla="*/ 519113 h 679132"/>
              <a:gd name="connsiteX574" fmla="*/ 2034540 w 7543800"/>
              <a:gd name="connsiteY574" fmla="*/ 501968 h 679132"/>
              <a:gd name="connsiteX575" fmla="*/ 2146935 w 7543800"/>
              <a:gd name="connsiteY575" fmla="*/ 501968 h 679132"/>
              <a:gd name="connsiteX576" fmla="*/ 2129790 w 7543800"/>
              <a:gd name="connsiteY576" fmla="*/ 519113 h 679132"/>
              <a:gd name="connsiteX577" fmla="*/ 2146935 w 7543800"/>
              <a:gd name="connsiteY577" fmla="*/ 536258 h 679132"/>
              <a:gd name="connsiteX578" fmla="*/ 2164080 w 7543800"/>
              <a:gd name="connsiteY578" fmla="*/ 519113 h 679132"/>
              <a:gd name="connsiteX579" fmla="*/ 2146935 w 7543800"/>
              <a:gd name="connsiteY579" fmla="*/ 501968 h 679132"/>
              <a:gd name="connsiteX580" fmla="*/ 1700213 w 7543800"/>
              <a:gd name="connsiteY580" fmla="*/ 490538 h 679132"/>
              <a:gd name="connsiteX581" fmla="*/ 1671638 w 7543800"/>
              <a:gd name="connsiteY581" fmla="*/ 519113 h 679132"/>
              <a:gd name="connsiteX582" fmla="*/ 1700213 w 7543800"/>
              <a:gd name="connsiteY582" fmla="*/ 547688 h 679132"/>
              <a:gd name="connsiteX583" fmla="*/ 1728788 w 7543800"/>
              <a:gd name="connsiteY583" fmla="*/ 519113 h 679132"/>
              <a:gd name="connsiteX584" fmla="*/ 1700213 w 7543800"/>
              <a:gd name="connsiteY584" fmla="*/ 490538 h 679132"/>
              <a:gd name="connsiteX585" fmla="*/ 1923098 w 7543800"/>
              <a:gd name="connsiteY585" fmla="*/ 500063 h 679132"/>
              <a:gd name="connsiteX586" fmla="*/ 1904048 w 7543800"/>
              <a:gd name="connsiteY586" fmla="*/ 519113 h 679132"/>
              <a:gd name="connsiteX587" fmla="*/ 1923098 w 7543800"/>
              <a:gd name="connsiteY587" fmla="*/ 538163 h 679132"/>
              <a:gd name="connsiteX588" fmla="*/ 1942148 w 7543800"/>
              <a:gd name="connsiteY588" fmla="*/ 519113 h 679132"/>
              <a:gd name="connsiteX589" fmla="*/ 1923098 w 7543800"/>
              <a:gd name="connsiteY589" fmla="*/ 500063 h 679132"/>
              <a:gd name="connsiteX590" fmla="*/ 2369820 w 7543800"/>
              <a:gd name="connsiteY590" fmla="*/ 501968 h 679132"/>
              <a:gd name="connsiteX591" fmla="*/ 2352675 w 7543800"/>
              <a:gd name="connsiteY591" fmla="*/ 519113 h 679132"/>
              <a:gd name="connsiteX592" fmla="*/ 2369820 w 7543800"/>
              <a:gd name="connsiteY592" fmla="*/ 536258 h 679132"/>
              <a:gd name="connsiteX593" fmla="*/ 2386965 w 7543800"/>
              <a:gd name="connsiteY593" fmla="*/ 519113 h 679132"/>
              <a:gd name="connsiteX594" fmla="*/ 2369820 w 7543800"/>
              <a:gd name="connsiteY594" fmla="*/ 501968 h 679132"/>
              <a:gd name="connsiteX595" fmla="*/ 2482215 w 7543800"/>
              <a:gd name="connsiteY595" fmla="*/ 501968 h 679132"/>
              <a:gd name="connsiteX596" fmla="*/ 2465070 w 7543800"/>
              <a:gd name="connsiteY596" fmla="*/ 519113 h 679132"/>
              <a:gd name="connsiteX597" fmla="*/ 2482215 w 7543800"/>
              <a:gd name="connsiteY597" fmla="*/ 536258 h 679132"/>
              <a:gd name="connsiteX598" fmla="*/ 2499360 w 7543800"/>
              <a:gd name="connsiteY598" fmla="*/ 519113 h 679132"/>
              <a:gd name="connsiteX599" fmla="*/ 2482215 w 7543800"/>
              <a:gd name="connsiteY599" fmla="*/ 501968 h 679132"/>
              <a:gd name="connsiteX600" fmla="*/ 2258378 w 7543800"/>
              <a:gd name="connsiteY600" fmla="*/ 501968 h 679132"/>
              <a:gd name="connsiteX601" fmla="*/ 2241233 w 7543800"/>
              <a:gd name="connsiteY601" fmla="*/ 519113 h 679132"/>
              <a:gd name="connsiteX602" fmla="*/ 2258378 w 7543800"/>
              <a:gd name="connsiteY602" fmla="*/ 536258 h 679132"/>
              <a:gd name="connsiteX603" fmla="*/ 2275523 w 7543800"/>
              <a:gd name="connsiteY603" fmla="*/ 519113 h 679132"/>
              <a:gd name="connsiteX604" fmla="*/ 2258378 w 7543800"/>
              <a:gd name="connsiteY604" fmla="*/ 501968 h 679132"/>
              <a:gd name="connsiteX605" fmla="*/ 1476375 w 7543800"/>
              <a:gd name="connsiteY605" fmla="*/ 476250 h 679132"/>
              <a:gd name="connsiteX606" fmla="*/ 1434465 w 7543800"/>
              <a:gd name="connsiteY606" fmla="*/ 518160 h 679132"/>
              <a:gd name="connsiteX607" fmla="*/ 1476375 w 7543800"/>
              <a:gd name="connsiteY607" fmla="*/ 560070 h 679132"/>
              <a:gd name="connsiteX608" fmla="*/ 1518285 w 7543800"/>
              <a:gd name="connsiteY608" fmla="*/ 518160 h 679132"/>
              <a:gd name="connsiteX609" fmla="*/ 1476375 w 7543800"/>
              <a:gd name="connsiteY609" fmla="*/ 476250 h 679132"/>
              <a:gd name="connsiteX610" fmla="*/ 1314450 w 7543800"/>
              <a:gd name="connsiteY610" fmla="*/ 609600 h 679132"/>
              <a:gd name="connsiteX611" fmla="*/ 1285875 w 7543800"/>
              <a:gd name="connsiteY611" fmla="*/ 638175 h 679132"/>
              <a:gd name="connsiteX612" fmla="*/ 1314450 w 7543800"/>
              <a:gd name="connsiteY612" fmla="*/ 666750 h 679132"/>
              <a:gd name="connsiteX613" fmla="*/ 1343025 w 7543800"/>
              <a:gd name="connsiteY613" fmla="*/ 638175 h 679132"/>
              <a:gd name="connsiteX614" fmla="*/ 1314450 w 7543800"/>
              <a:gd name="connsiteY614" fmla="*/ 609600 h 679132"/>
              <a:gd name="connsiteX615" fmla="*/ 1444943 w 7543800"/>
              <a:gd name="connsiteY615" fmla="*/ 604838 h 679132"/>
              <a:gd name="connsiteX616" fmla="*/ 1411605 w 7543800"/>
              <a:gd name="connsiteY616" fmla="*/ 638175 h 679132"/>
              <a:gd name="connsiteX617" fmla="*/ 1444943 w 7543800"/>
              <a:gd name="connsiteY617" fmla="*/ 671513 h 679132"/>
              <a:gd name="connsiteX618" fmla="*/ 1478280 w 7543800"/>
              <a:gd name="connsiteY618" fmla="*/ 638175 h 679132"/>
              <a:gd name="connsiteX619" fmla="*/ 1444943 w 7543800"/>
              <a:gd name="connsiteY619" fmla="*/ 604838 h 679132"/>
              <a:gd name="connsiteX620" fmla="*/ 1785938 w 7543800"/>
              <a:gd name="connsiteY620" fmla="*/ 609600 h 679132"/>
              <a:gd name="connsiteX621" fmla="*/ 1757363 w 7543800"/>
              <a:gd name="connsiteY621" fmla="*/ 638175 h 679132"/>
              <a:gd name="connsiteX622" fmla="*/ 1785938 w 7543800"/>
              <a:gd name="connsiteY622" fmla="*/ 666750 h 679132"/>
              <a:gd name="connsiteX623" fmla="*/ 1814513 w 7543800"/>
              <a:gd name="connsiteY623" fmla="*/ 638175 h 679132"/>
              <a:gd name="connsiteX624" fmla="*/ 1785938 w 7543800"/>
              <a:gd name="connsiteY624" fmla="*/ 609600 h 679132"/>
              <a:gd name="connsiteX625" fmla="*/ 2012633 w 7543800"/>
              <a:gd name="connsiteY625" fmla="*/ 619125 h 679132"/>
              <a:gd name="connsiteX626" fmla="*/ 1993583 w 7543800"/>
              <a:gd name="connsiteY626" fmla="*/ 638175 h 679132"/>
              <a:gd name="connsiteX627" fmla="*/ 2012633 w 7543800"/>
              <a:gd name="connsiteY627" fmla="*/ 657225 h 679132"/>
              <a:gd name="connsiteX628" fmla="*/ 2031683 w 7543800"/>
              <a:gd name="connsiteY628" fmla="*/ 638175 h 679132"/>
              <a:gd name="connsiteX629" fmla="*/ 2012633 w 7543800"/>
              <a:gd name="connsiteY629" fmla="*/ 619125 h 679132"/>
              <a:gd name="connsiteX630" fmla="*/ 2126933 w 7543800"/>
              <a:gd name="connsiteY630" fmla="*/ 621030 h 679132"/>
              <a:gd name="connsiteX631" fmla="*/ 2109788 w 7543800"/>
              <a:gd name="connsiteY631" fmla="*/ 638175 h 679132"/>
              <a:gd name="connsiteX632" fmla="*/ 2126933 w 7543800"/>
              <a:gd name="connsiteY632" fmla="*/ 655320 h 679132"/>
              <a:gd name="connsiteX633" fmla="*/ 2143125 w 7543800"/>
              <a:gd name="connsiteY633" fmla="*/ 638175 h 679132"/>
              <a:gd name="connsiteX634" fmla="*/ 2126933 w 7543800"/>
              <a:gd name="connsiteY634" fmla="*/ 621030 h 679132"/>
              <a:gd name="connsiteX635" fmla="*/ 1671638 w 7543800"/>
              <a:gd name="connsiteY635" fmla="*/ 604838 h 679132"/>
              <a:gd name="connsiteX636" fmla="*/ 1638300 w 7543800"/>
              <a:gd name="connsiteY636" fmla="*/ 638175 h 679132"/>
              <a:gd name="connsiteX637" fmla="*/ 1671638 w 7543800"/>
              <a:gd name="connsiteY637" fmla="*/ 671513 h 679132"/>
              <a:gd name="connsiteX638" fmla="*/ 1704975 w 7543800"/>
              <a:gd name="connsiteY638" fmla="*/ 638175 h 679132"/>
              <a:gd name="connsiteX639" fmla="*/ 1671638 w 7543800"/>
              <a:gd name="connsiteY639" fmla="*/ 604838 h 679132"/>
              <a:gd name="connsiteX640" fmla="*/ 1899285 w 7543800"/>
              <a:gd name="connsiteY640" fmla="*/ 614363 h 679132"/>
              <a:gd name="connsiteX641" fmla="*/ 1875473 w 7543800"/>
              <a:gd name="connsiteY641" fmla="*/ 638175 h 679132"/>
              <a:gd name="connsiteX642" fmla="*/ 1899285 w 7543800"/>
              <a:gd name="connsiteY642" fmla="*/ 661988 h 679132"/>
              <a:gd name="connsiteX643" fmla="*/ 1923098 w 7543800"/>
              <a:gd name="connsiteY643" fmla="*/ 638175 h 679132"/>
              <a:gd name="connsiteX644" fmla="*/ 1899285 w 7543800"/>
              <a:gd name="connsiteY644" fmla="*/ 614363 h 679132"/>
              <a:gd name="connsiteX645" fmla="*/ 2353628 w 7543800"/>
              <a:gd name="connsiteY645" fmla="*/ 621030 h 679132"/>
              <a:gd name="connsiteX646" fmla="*/ 2336483 w 7543800"/>
              <a:gd name="connsiteY646" fmla="*/ 638175 h 679132"/>
              <a:gd name="connsiteX647" fmla="*/ 2353628 w 7543800"/>
              <a:gd name="connsiteY647" fmla="*/ 655320 h 679132"/>
              <a:gd name="connsiteX648" fmla="*/ 2370773 w 7543800"/>
              <a:gd name="connsiteY648" fmla="*/ 638175 h 679132"/>
              <a:gd name="connsiteX649" fmla="*/ 2353628 w 7543800"/>
              <a:gd name="connsiteY649" fmla="*/ 621030 h 679132"/>
              <a:gd name="connsiteX650" fmla="*/ 2467928 w 7543800"/>
              <a:gd name="connsiteY650" fmla="*/ 621030 h 679132"/>
              <a:gd name="connsiteX651" fmla="*/ 2450783 w 7543800"/>
              <a:gd name="connsiteY651" fmla="*/ 638175 h 679132"/>
              <a:gd name="connsiteX652" fmla="*/ 2467928 w 7543800"/>
              <a:gd name="connsiteY652" fmla="*/ 655320 h 679132"/>
              <a:gd name="connsiteX653" fmla="*/ 2485073 w 7543800"/>
              <a:gd name="connsiteY653" fmla="*/ 638175 h 679132"/>
              <a:gd name="connsiteX654" fmla="*/ 2467928 w 7543800"/>
              <a:gd name="connsiteY654" fmla="*/ 621030 h 679132"/>
              <a:gd name="connsiteX655" fmla="*/ 2240280 w 7543800"/>
              <a:gd name="connsiteY655" fmla="*/ 621030 h 679132"/>
              <a:gd name="connsiteX656" fmla="*/ 2223135 w 7543800"/>
              <a:gd name="connsiteY656" fmla="*/ 638175 h 679132"/>
              <a:gd name="connsiteX657" fmla="*/ 2240280 w 7543800"/>
              <a:gd name="connsiteY657" fmla="*/ 655320 h 679132"/>
              <a:gd name="connsiteX658" fmla="*/ 2257425 w 7543800"/>
              <a:gd name="connsiteY658" fmla="*/ 638175 h 679132"/>
              <a:gd name="connsiteX659" fmla="*/ 2240280 w 7543800"/>
              <a:gd name="connsiteY659" fmla="*/ 621030 h 679132"/>
              <a:gd name="connsiteX660" fmla="*/ 1558290 w 7543800"/>
              <a:gd name="connsiteY660" fmla="*/ 595313 h 679132"/>
              <a:gd name="connsiteX661" fmla="*/ 1516380 w 7543800"/>
              <a:gd name="connsiteY661" fmla="*/ 637223 h 679132"/>
              <a:gd name="connsiteX662" fmla="*/ 1558290 w 7543800"/>
              <a:gd name="connsiteY662" fmla="*/ 679133 h 679132"/>
              <a:gd name="connsiteX663" fmla="*/ 1600200 w 7543800"/>
              <a:gd name="connsiteY663" fmla="*/ 637223 h 679132"/>
              <a:gd name="connsiteX664" fmla="*/ 1558290 w 7543800"/>
              <a:gd name="connsiteY664" fmla="*/ 595313 h 679132"/>
              <a:gd name="connsiteX665" fmla="*/ 23813 w 7543800"/>
              <a:gd name="connsiteY665" fmla="*/ 376238 h 679132"/>
              <a:gd name="connsiteX666" fmla="*/ 0 w 7543800"/>
              <a:gd name="connsiteY666" fmla="*/ 400050 h 679132"/>
              <a:gd name="connsiteX667" fmla="*/ 23813 w 7543800"/>
              <a:gd name="connsiteY667" fmla="*/ 423863 h 679132"/>
              <a:gd name="connsiteX668" fmla="*/ 47625 w 7543800"/>
              <a:gd name="connsiteY668" fmla="*/ 400050 h 679132"/>
              <a:gd name="connsiteX669" fmla="*/ 23813 w 7543800"/>
              <a:gd name="connsiteY669" fmla="*/ 376238 h 679132"/>
              <a:gd name="connsiteX670" fmla="*/ 139065 w 7543800"/>
              <a:gd name="connsiteY670" fmla="*/ 370523 h 679132"/>
              <a:gd name="connsiteX671" fmla="*/ 110490 w 7543800"/>
              <a:gd name="connsiteY671" fmla="*/ 399098 h 679132"/>
              <a:gd name="connsiteX672" fmla="*/ 139065 w 7543800"/>
              <a:gd name="connsiteY672" fmla="*/ 427673 h 679132"/>
              <a:gd name="connsiteX673" fmla="*/ 167640 w 7543800"/>
              <a:gd name="connsiteY673" fmla="*/ 399098 h 679132"/>
              <a:gd name="connsiteX674" fmla="*/ 139065 w 7543800"/>
              <a:gd name="connsiteY674" fmla="*/ 370523 h 679132"/>
              <a:gd name="connsiteX675" fmla="*/ 484823 w 7543800"/>
              <a:gd name="connsiteY675" fmla="*/ 365760 h 679132"/>
              <a:gd name="connsiteX676" fmla="*/ 451485 w 7543800"/>
              <a:gd name="connsiteY676" fmla="*/ 399098 h 679132"/>
              <a:gd name="connsiteX677" fmla="*/ 484823 w 7543800"/>
              <a:gd name="connsiteY677" fmla="*/ 432435 h 679132"/>
              <a:gd name="connsiteX678" fmla="*/ 518160 w 7543800"/>
              <a:gd name="connsiteY678" fmla="*/ 399098 h 679132"/>
              <a:gd name="connsiteX679" fmla="*/ 484823 w 7543800"/>
              <a:gd name="connsiteY679" fmla="*/ 365760 h 679132"/>
              <a:gd name="connsiteX680" fmla="*/ 715328 w 7543800"/>
              <a:gd name="connsiteY680" fmla="*/ 376238 h 679132"/>
              <a:gd name="connsiteX681" fmla="*/ 691515 w 7543800"/>
              <a:gd name="connsiteY681" fmla="*/ 400050 h 679132"/>
              <a:gd name="connsiteX682" fmla="*/ 715328 w 7543800"/>
              <a:gd name="connsiteY682" fmla="*/ 423863 h 679132"/>
              <a:gd name="connsiteX683" fmla="*/ 739140 w 7543800"/>
              <a:gd name="connsiteY683" fmla="*/ 400050 h 679132"/>
              <a:gd name="connsiteX684" fmla="*/ 715328 w 7543800"/>
              <a:gd name="connsiteY684" fmla="*/ 376238 h 679132"/>
              <a:gd name="connsiteX685" fmla="*/ 830580 w 7543800"/>
              <a:gd name="connsiteY685" fmla="*/ 381000 h 679132"/>
              <a:gd name="connsiteX686" fmla="*/ 811530 w 7543800"/>
              <a:gd name="connsiteY686" fmla="*/ 400050 h 679132"/>
              <a:gd name="connsiteX687" fmla="*/ 830580 w 7543800"/>
              <a:gd name="connsiteY687" fmla="*/ 419100 h 679132"/>
              <a:gd name="connsiteX688" fmla="*/ 849630 w 7543800"/>
              <a:gd name="connsiteY688" fmla="*/ 400050 h 679132"/>
              <a:gd name="connsiteX689" fmla="*/ 830580 w 7543800"/>
              <a:gd name="connsiteY689" fmla="*/ 381000 h 679132"/>
              <a:gd name="connsiteX690" fmla="*/ 254318 w 7543800"/>
              <a:gd name="connsiteY690" fmla="*/ 365760 h 679132"/>
              <a:gd name="connsiteX691" fmla="*/ 220980 w 7543800"/>
              <a:gd name="connsiteY691" fmla="*/ 399098 h 679132"/>
              <a:gd name="connsiteX692" fmla="*/ 254318 w 7543800"/>
              <a:gd name="connsiteY692" fmla="*/ 432435 h 679132"/>
              <a:gd name="connsiteX693" fmla="*/ 287655 w 7543800"/>
              <a:gd name="connsiteY693" fmla="*/ 399098 h 679132"/>
              <a:gd name="connsiteX694" fmla="*/ 254318 w 7543800"/>
              <a:gd name="connsiteY694" fmla="*/ 365760 h 679132"/>
              <a:gd name="connsiteX695" fmla="*/ 600075 w 7543800"/>
              <a:gd name="connsiteY695" fmla="*/ 370523 h 679132"/>
              <a:gd name="connsiteX696" fmla="*/ 571500 w 7543800"/>
              <a:gd name="connsiteY696" fmla="*/ 399098 h 679132"/>
              <a:gd name="connsiteX697" fmla="*/ 600075 w 7543800"/>
              <a:gd name="connsiteY697" fmla="*/ 427673 h 679132"/>
              <a:gd name="connsiteX698" fmla="*/ 628650 w 7543800"/>
              <a:gd name="connsiteY698" fmla="*/ 399098 h 679132"/>
              <a:gd name="connsiteX699" fmla="*/ 600075 w 7543800"/>
              <a:gd name="connsiteY699" fmla="*/ 370523 h 679132"/>
              <a:gd name="connsiteX700" fmla="*/ 1061085 w 7543800"/>
              <a:gd name="connsiteY700" fmla="*/ 382905 h 679132"/>
              <a:gd name="connsiteX701" fmla="*/ 1043940 w 7543800"/>
              <a:gd name="connsiteY701" fmla="*/ 400050 h 679132"/>
              <a:gd name="connsiteX702" fmla="*/ 1061085 w 7543800"/>
              <a:gd name="connsiteY702" fmla="*/ 417195 h 679132"/>
              <a:gd name="connsiteX703" fmla="*/ 1078230 w 7543800"/>
              <a:gd name="connsiteY703" fmla="*/ 400050 h 679132"/>
              <a:gd name="connsiteX704" fmla="*/ 1061085 w 7543800"/>
              <a:gd name="connsiteY704" fmla="*/ 382905 h 679132"/>
              <a:gd name="connsiteX705" fmla="*/ 1176338 w 7543800"/>
              <a:gd name="connsiteY705" fmla="*/ 382905 h 679132"/>
              <a:gd name="connsiteX706" fmla="*/ 1159193 w 7543800"/>
              <a:gd name="connsiteY706" fmla="*/ 400050 h 679132"/>
              <a:gd name="connsiteX707" fmla="*/ 1176338 w 7543800"/>
              <a:gd name="connsiteY707" fmla="*/ 417195 h 679132"/>
              <a:gd name="connsiteX708" fmla="*/ 1193483 w 7543800"/>
              <a:gd name="connsiteY708" fmla="*/ 400050 h 679132"/>
              <a:gd name="connsiteX709" fmla="*/ 1176338 w 7543800"/>
              <a:gd name="connsiteY709" fmla="*/ 382905 h 679132"/>
              <a:gd name="connsiteX710" fmla="*/ 945833 w 7543800"/>
              <a:gd name="connsiteY710" fmla="*/ 382905 h 679132"/>
              <a:gd name="connsiteX711" fmla="*/ 928688 w 7543800"/>
              <a:gd name="connsiteY711" fmla="*/ 400050 h 679132"/>
              <a:gd name="connsiteX712" fmla="*/ 945833 w 7543800"/>
              <a:gd name="connsiteY712" fmla="*/ 417195 h 679132"/>
              <a:gd name="connsiteX713" fmla="*/ 962978 w 7543800"/>
              <a:gd name="connsiteY713" fmla="*/ 400050 h 679132"/>
              <a:gd name="connsiteX714" fmla="*/ 945833 w 7543800"/>
              <a:gd name="connsiteY714" fmla="*/ 382905 h 679132"/>
              <a:gd name="connsiteX715" fmla="*/ 369570 w 7543800"/>
              <a:gd name="connsiteY715" fmla="*/ 357188 h 679132"/>
              <a:gd name="connsiteX716" fmla="*/ 327660 w 7543800"/>
              <a:gd name="connsiteY716" fmla="*/ 399098 h 679132"/>
              <a:gd name="connsiteX717" fmla="*/ 369570 w 7543800"/>
              <a:gd name="connsiteY717" fmla="*/ 441008 h 679132"/>
              <a:gd name="connsiteX718" fmla="*/ 411480 w 7543800"/>
              <a:gd name="connsiteY718" fmla="*/ 399098 h 679132"/>
              <a:gd name="connsiteX719" fmla="*/ 369570 w 7543800"/>
              <a:gd name="connsiteY719" fmla="*/ 357188 h 679132"/>
              <a:gd name="connsiteX720" fmla="*/ 582930 w 7543800"/>
              <a:gd name="connsiteY720" fmla="*/ 476250 h 679132"/>
              <a:gd name="connsiteX721" fmla="*/ 541020 w 7543800"/>
              <a:gd name="connsiteY721" fmla="*/ 518160 h 679132"/>
              <a:gd name="connsiteX722" fmla="*/ 582930 w 7543800"/>
              <a:gd name="connsiteY722" fmla="*/ 560070 h 679132"/>
              <a:gd name="connsiteX723" fmla="*/ 624840 w 7543800"/>
              <a:gd name="connsiteY723" fmla="*/ 518160 h 679132"/>
              <a:gd name="connsiteX724" fmla="*/ 582930 w 7543800"/>
              <a:gd name="connsiteY724" fmla="*/ 476250 h 679132"/>
              <a:gd name="connsiteX725" fmla="*/ 21908 w 7543800"/>
              <a:gd name="connsiteY725" fmla="*/ 500063 h 679132"/>
              <a:gd name="connsiteX726" fmla="*/ 4763 w 7543800"/>
              <a:gd name="connsiteY726" fmla="*/ 521018 h 679132"/>
              <a:gd name="connsiteX727" fmla="*/ 25718 w 7543800"/>
              <a:gd name="connsiteY727" fmla="*/ 538163 h 679132"/>
              <a:gd name="connsiteX728" fmla="*/ 42863 w 7543800"/>
              <a:gd name="connsiteY728" fmla="*/ 517208 h 679132"/>
              <a:gd name="connsiteX729" fmla="*/ 21908 w 7543800"/>
              <a:gd name="connsiteY729" fmla="*/ 500063 h 679132"/>
              <a:gd name="connsiteX730" fmla="*/ 135255 w 7543800"/>
              <a:gd name="connsiteY730" fmla="*/ 495300 h 679132"/>
              <a:gd name="connsiteX731" fmla="*/ 111443 w 7543800"/>
              <a:gd name="connsiteY731" fmla="*/ 519113 h 679132"/>
              <a:gd name="connsiteX732" fmla="*/ 135255 w 7543800"/>
              <a:gd name="connsiteY732" fmla="*/ 542925 h 679132"/>
              <a:gd name="connsiteX733" fmla="*/ 159068 w 7543800"/>
              <a:gd name="connsiteY733" fmla="*/ 519113 h 679132"/>
              <a:gd name="connsiteX734" fmla="*/ 135255 w 7543800"/>
              <a:gd name="connsiteY734" fmla="*/ 495300 h 679132"/>
              <a:gd name="connsiteX735" fmla="*/ 359093 w 7543800"/>
              <a:gd name="connsiteY735" fmla="*/ 485775 h 679132"/>
              <a:gd name="connsiteX736" fmla="*/ 325755 w 7543800"/>
              <a:gd name="connsiteY736" fmla="*/ 519113 h 679132"/>
              <a:gd name="connsiteX737" fmla="*/ 359093 w 7543800"/>
              <a:gd name="connsiteY737" fmla="*/ 552450 h 679132"/>
              <a:gd name="connsiteX738" fmla="*/ 392430 w 7543800"/>
              <a:gd name="connsiteY738" fmla="*/ 519113 h 679132"/>
              <a:gd name="connsiteX739" fmla="*/ 359093 w 7543800"/>
              <a:gd name="connsiteY739" fmla="*/ 485775 h 679132"/>
              <a:gd name="connsiteX740" fmla="*/ 805815 w 7543800"/>
              <a:gd name="connsiteY740" fmla="*/ 490538 h 679132"/>
              <a:gd name="connsiteX741" fmla="*/ 777240 w 7543800"/>
              <a:gd name="connsiteY741" fmla="*/ 519113 h 679132"/>
              <a:gd name="connsiteX742" fmla="*/ 805815 w 7543800"/>
              <a:gd name="connsiteY742" fmla="*/ 547688 h 679132"/>
              <a:gd name="connsiteX743" fmla="*/ 834390 w 7543800"/>
              <a:gd name="connsiteY743" fmla="*/ 519113 h 679132"/>
              <a:gd name="connsiteX744" fmla="*/ 805815 w 7543800"/>
              <a:gd name="connsiteY744" fmla="*/ 490538 h 679132"/>
              <a:gd name="connsiteX745" fmla="*/ 917258 w 7543800"/>
              <a:gd name="connsiteY745" fmla="*/ 495300 h 679132"/>
              <a:gd name="connsiteX746" fmla="*/ 893445 w 7543800"/>
              <a:gd name="connsiteY746" fmla="*/ 519113 h 679132"/>
              <a:gd name="connsiteX747" fmla="*/ 917258 w 7543800"/>
              <a:gd name="connsiteY747" fmla="*/ 542925 h 679132"/>
              <a:gd name="connsiteX748" fmla="*/ 941070 w 7543800"/>
              <a:gd name="connsiteY748" fmla="*/ 519113 h 679132"/>
              <a:gd name="connsiteX749" fmla="*/ 917258 w 7543800"/>
              <a:gd name="connsiteY749" fmla="*/ 495300 h 679132"/>
              <a:gd name="connsiteX750" fmla="*/ 247650 w 7543800"/>
              <a:gd name="connsiteY750" fmla="*/ 490538 h 679132"/>
              <a:gd name="connsiteX751" fmla="*/ 219075 w 7543800"/>
              <a:gd name="connsiteY751" fmla="*/ 519113 h 679132"/>
              <a:gd name="connsiteX752" fmla="*/ 247650 w 7543800"/>
              <a:gd name="connsiteY752" fmla="*/ 547688 h 679132"/>
              <a:gd name="connsiteX753" fmla="*/ 276225 w 7543800"/>
              <a:gd name="connsiteY753" fmla="*/ 519113 h 679132"/>
              <a:gd name="connsiteX754" fmla="*/ 247650 w 7543800"/>
              <a:gd name="connsiteY754" fmla="*/ 490538 h 679132"/>
              <a:gd name="connsiteX755" fmla="*/ 694373 w 7543800"/>
              <a:gd name="connsiteY755" fmla="*/ 485775 h 679132"/>
              <a:gd name="connsiteX756" fmla="*/ 661035 w 7543800"/>
              <a:gd name="connsiteY756" fmla="*/ 519113 h 679132"/>
              <a:gd name="connsiteX757" fmla="*/ 694373 w 7543800"/>
              <a:gd name="connsiteY757" fmla="*/ 552450 h 679132"/>
              <a:gd name="connsiteX758" fmla="*/ 727710 w 7543800"/>
              <a:gd name="connsiteY758" fmla="*/ 519113 h 679132"/>
              <a:gd name="connsiteX759" fmla="*/ 694373 w 7543800"/>
              <a:gd name="connsiteY759" fmla="*/ 485775 h 679132"/>
              <a:gd name="connsiteX760" fmla="*/ 1141095 w 7543800"/>
              <a:gd name="connsiteY760" fmla="*/ 501968 h 679132"/>
              <a:gd name="connsiteX761" fmla="*/ 1123950 w 7543800"/>
              <a:gd name="connsiteY761" fmla="*/ 519113 h 679132"/>
              <a:gd name="connsiteX762" fmla="*/ 1141095 w 7543800"/>
              <a:gd name="connsiteY762" fmla="*/ 536258 h 679132"/>
              <a:gd name="connsiteX763" fmla="*/ 1158240 w 7543800"/>
              <a:gd name="connsiteY763" fmla="*/ 519113 h 679132"/>
              <a:gd name="connsiteX764" fmla="*/ 1141095 w 7543800"/>
              <a:gd name="connsiteY764" fmla="*/ 501968 h 679132"/>
              <a:gd name="connsiteX765" fmla="*/ 1252538 w 7543800"/>
              <a:gd name="connsiteY765" fmla="*/ 501968 h 679132"/>
              <a:gd name="connsiteX766" fmla="*/ 1235393 w 7543800"/>
              <a:gd name="connsiteY766" fmla="*/ 519113 h 679132"/>
              <a:gd name="connsiteX767" fmla="*/ 1252538 w 7543800"/>
              <a:gd name="connsiteY767" fmla="*/ 536258 h 679132"/>
              <a:gd name="connsiteX768" fmla="*/ 1269683 w 7543800"/>
              <a:gd name="connsiteY768" fmla="*/ 519113 h 679132"/>
              <a:gd name="connsiteX769" fmla="*/ 1252538 w 7543800"/>
              <a:gd name="connsiteY769" fmla="*/ 501968 h 679132"/>
              <a:gd name="connsiteX770" fmla="*/ 1029653 w 7543800"/>
              <a:gd name="connsiteY770" fmla="*/ 500063 h 679132"/>
              <a:gd name="connsiteX771" fmla="*/ 1010603 w 7543800"/>
              <a:gd name="connsiteY771" fmla="*/ 519113 h 679132"/>
              <a:gd name="connsiteX772" fmla="*/ 1029653 w 7543800"/>
              <a:gd name="connsiteY772" fmla="*/ 538163 h 679132"/>
              <a:gd name="connsiteX773" fmla="*/ 1048703 w 7543800"/>
              <a:gd name="connsiteY773" fmla="*/ 519113 h 679132"/>
              <a:gd name="connsiteX774" fmla="*/ 1029653 w 7543800"/>
              <a:gd name="connsiteY774" fmla="*/ 500063 h 679132"/>
              <a:gd name="connsiteX775" fmla="*/ 470535 w 7543800"/>
              <a:gd name="connsiteY775" fmla="*/ 476250 h 679132"/>
              <a:gd name="connsiteX776" fmla="*/ 428625 w 7543800"/>
              <a:gd name="connsiteY776" fmla="*/ 519113 h 679132"/>
              <a:gd name="connsiteX777" fmla="*/ 470535 w 7543800"/>
              <a:gd name="connsiteY777" fmla="*/ 561023 h 679132"/>
              <a:gd name="connsiteX778" fmla="*/ 512445 w 7543800"/>
              <a:gd name="connsiteY778" fmla="*/ 519113 h 679132"/>
              <a:gd name="connsiteX779" fmla="*/ 470535 w 7543800"/>
              <a:gd name="connsiteY779" fmla="*/ 476250 h 679132"/>
              <a:gd name="connsiteX780" fmla="*/ 23813 w 7543800"/>
              <a:gd name="connsiteY780" fmla="*/ 621030 h 679132"/>
              <a:gd name="connsiteX781" fmla="*/ 6668 w 7543800"/>
              <a:gd name="connsiteY781" fmla="*/ 638175 h 679132"/>
              <a:gd name="connsiteX782" fmla="*/ 23813 w 7543800"/>
              <a:gd name="connsiteY782" fmla="*/ 655320 h 679132"/>
              <a:gd name="connsiteX783" fmla="*/ 40958 w 7543800"/>
              <a:gd name="connsiteY783" fmla="*/ 638175 h 679132"/>
              <a:gd name="connsiteX784" fmla="*/ 23813 w 7543800"/>
              <a:gd name="connsiteY784" fmla="*/ 621030 h 679132"/>
              <a:gd name="connsiteX785" fmla="*/ 154305 w 7543800"/>
              <a:gd name="connsiteY785" fmla="*/ 619125 h 679132"/>
              <a:gd name="connsiteX786" fmla="*/ 135255 w 7543800"/>
              <a:gd name="connsiteY786" fmla="*/ 638175 h 679132"/>
              <a:gd name="connsiteX787" fmla="*/ 154305 w 7543800"/>
              <a:gd name="connsiteY787" fmla="*/ 657225 h 679132"/>
              <a:gd name="connsiteX788" fmla="*/ 173355 w 7543800"/>
              <a:gd name="connsiteY788" fmla="*/ 638175 h 679132"/>
              <a:gd name="connsiteX789" fmla="*/ 154305 w 7543800"/>
              <a:gd name="connsiteY789" fmla="*/ 619125 h 679132"/>
              <a:gd name="connsiteX790" fmla="*/ 495300 w 7543800"/>
              <a:gd name="connsiteY790" fmla="*/ 604838 h 679132"/>
              <a:gd name="connsiteX791" fmla="*/ 461963 w 7543800"/>
              <a:gd name="connsiteY791" fmla="*/ 638175 h 679132"/>
              <a:gd name="connsiteX792" fmla="*/ 495300 w 7543800"/>
              <a:gd name="connsiteY792" fmla="*/ 671513 h 679132"/>
              <a:gd name="connsiteX793" fmla="*/ 528638 w 7543800"/>
              <a:gd name="connsiteY793" fmla="*/ 638175 h 679132"/>
              <a:gd name="connsiteX794" fmla="*/ 495300 w 7543800"/>
              <a:gd name="connsiteY794" fmla="*/ 604838 h 679132"/>
              <a:gd name="connsiteX795" fmla="*/ 722948 w 7543800"/>
              <a:gd name="connsiteY795" fmla="*/ 604838 h 679132"/>
              <a:gd name="connsiteX796" fmla="*/ 689610 w 7543800"/>
              <a:gd name="connsiteY796" fmla="*/ 638175 h 679132"/>
              <a:gd name="connsiteX797" fmla="*/ 722948 w 7543800"/>
              <a:gd name="connsiteY797" fmla="*/ 671513 h 679132"/>
              <a:gd name="connsiteX798" fmla="*/ 756285 w 7543800"/>
              <a:gd name="connsiteY798" fmla="*/ 638175 h 679132"/>
              <a:gd name="connsiteX799" fmla="*/ 722948 w 7543800"/>
              <a:gd name="connsiteY799" fmla="*/ 604838 h 679132"/>
              <a:gd name="connsiteX800" fmla="*/ 836295 w 7543800"/>
              <a:gd name="connsiteY800" fmla="*/ 609600 h 679132"/>
              <a:gd name="connsiteX801" fmla="*/ 807720 w 7543800"/>
              <a:gd name="connsiteY801" fmla="*/ 638175 h 679132"/>
              <a:gd name="connsiteX802" fmla="*/ 836295 w 7543800"/>
              <a:gd name="connsiteY802" fmla="*/ 666750 h 679132"/>
              <a:gd name="connsiteX803" fmla="*/ 864870 w 7543800"/>
              <a:gd name="connsiteY803" fmla="*/ 638175 h 679132"/>
              <a:gd name="connsiteX804" fmla="*/ 836295 w 7543800"/>
              <a:gd name="connsiteY804" fmla="*/ 609600 h 679132"/>
              <a:gd name="connsiteX805" fmla="*/ 268605 w 7543800"/>
              <a:gd name="connsiteY805" fmla="*/ 614363 h 679132"/>
              <a:gd name="connsiteX806" fmla="*/ 244793 w 7543800"/>
              <a:gd name="connsiteY806" fmla="*/ 638175 h 679132"/>
              <a:gd name="connsiteX807" fmla="*/ 268605 w 7543800"/>
              <a:gd name="connsiteY807" fmla="*/ 661988 h 679132"/>
              <a:gd name="connsiteX808" fmla="*/ 292418 w 7543800"/>
              <a:gd name="connsiteY808" fmla="*/ 638175 h 679132"/>
              <a:gd name="connsiteX809" fmla="*/ 268605 w 7543800"/>
              <a:gd name="connsiteY809" fmla="*/ 614363 h 679132"/>
              <a:gd name="connsiteX810" fmla="*/ 381953 w 7543800"/>
              <a:gd name="connsiteY810" fmla="*/ 609600 h 679132"/>
              <a:gd name="connsiteX811" fmla="*/ 353378 w 7543800"/>
              <a:gd name="connsiteY811" fmla="*/ 638175 h 679132"/>
              <a:gd name="connsiteX812" fmla="*/ 381953 w 7543800"/>
              <a:gd name="connsiteY812" fmla="*/ 666750 h 679132"/>
              <a:gd name="connsiteX813" fmla="*/ 410528 w 7543800"/>
              <a:gd name="connsiteY813" fmla="*/ 638175 h 679132"/>
              <a:gd name="connsiteX814" fmla="*/ 381953 w 7543800"/>
              <a:gd name="connsiteY814" fmla="*/ 609600 h 679132"/>
              <a:gd name="connsiteX815" fmla="*/ 1063943 w 7543800"/>
              <a:gd name="connsiteY815" fmla="*/ 619125 h 679132"/>
              <a:gd name="connsiteX816" fmla="*/ 1044893 w 7543800"/>
              <a:gd name="connsiteY816" fmla="*/ 638175 h 679132"/>
              <a:gd name="connsiteX817" fmla="*/ 1063943 w 7543800"/>
              <a:gd name="connsiteY817" fmla="*/ 657225 h 679132"/>
              <a:gd name="connsiteX818" fmla="*/ 1082993 w 7543800"/>
              <a:gd name="connsiteY818" fmla="*/ 638175 h 679132"/>
              <a:gd name="connsiteX819" fmla="*/ 1063943 w 7543800"/>
              <a:gd name="connsiteY819" fmla="*/ 619125 h 679132"/>
              <a:gd name="connsiteX820" fmla="*/ 1177290 w 7543800"/>
              <a:gd name="connsiteY820" fmla="*/ 621030 h 679132"/>
              <a:gd name="connsiteX821" fmla="*/ 1160145 w 7543800"/>
              <a:gd name="connsiteY821" fmla="*/ 638175 h 679132"/>
              <a:gd name="connsiteX822" fmla="*/ 1177290 w 7543800"/>
              <a:gd name="connsiteY822" fmla="*/ 655320 h 679132"/>
              <a:gd name="connsiteX823" fmla="*/ 1194435 w 7543800"/>
              <a:gd name="connsiteY823" fmla="*/ 638175 h 679132"/>
              <a:gd name="connsiteX824" fmla="*/ 1177290 w 7543800"/>
              <a:gd name="connsiteY824" fmla="*/ 621030 h 679132"/>
              <a:gd name="connsiteX825" fmla="*/ 949643 w 7543800"/>
              <a:gd name="connsiteY825" fmla="*/ 614363 h 679132"/>
              <a:gd name="connsiteX826" fmla="*/ 925830 w 7543800"/>
              <a:gd name="connsiteY826" fmla="*/ 638175 h 679132"/>
              <a:gd name="connsiteX827" fmla="*/ 949643 w 7543800"/>
              <a:gd name="connsiteY827" fmla="*/ 661988 h 679132"/>
              <a:gd name="connsiteX828" fmla="*/ 973455 w 7543800"/>
              <a:gd name="connsiteY828" fmla="*/ 638175 h 679132"/>
              <a:gd name="connsiteX829" fmla="*/ 949643 w 7543800"/>
              <a:gd name="connsiteY829" fmla="*/ 614363 h 679132"/>
              <a:gd name="connsiteX830" fmla="*/ 609600 w 7543800"/>
              <a:gd name="connsiteY830" fmla="*/ 595313 h 679132"/>
              <a:gd name="connsiteX831" fmla="*/ 567690 w 7543800"/>
              <a:gd name="connsiteY831" fmla="*/ 637223 h 679132"/>
              <a:gd name="connsiteX832" fmla="*/ 609600 w 7543800"/>
              <a:gd name="connsiteY832" fmla="*/ 679133 h 679132"/>
              <a:gd name="connsiteX833" fmla="*/ 651510 w 7543800"/>
              <a:gd name="connsiteY833" fmla="*/ 637223 h 679132"/>
              <a:gd name="connsiteX834" fmla="*/ 609600 w 7543800"/>
              <a:gd name="connsiteY834" fmla="*/ 595313 h 679132"/>
              <a:gd name="connsiteX835" fmla="*/ 2558415 w 7543800"/>
              <a:gd name="connsiteY835" fmla="*/ 382905 h 679132"/>
              <a:gd name="connsiteX836" fmla="*/ 2541270 w 7543800"/>
              <a:gd name="connsiteY836" fmla="*/ 400050 h 679132"/>
              <a:gd name="connsiteX837" fmla="*/ 2558415 w 7543800"/>
              <a:gd name="connsiteY837" fmla="*/ 417195 h 679132"/>
              <a:gd name="connsiteX838" fmla="*/ 2575560 w 7543800"/>
              <a:gd name="connsiteY838" fmla="*/ 400050 h 679132"/>
              <a:gd name="connsiteX839" fmla="*/ 2558415 w 7543800"/>
              <a:gd name="connsiteY839" fmla="*/ 382905 h 679132"/>
              <a:gd name="connsiteX840" fmla="*/ 2673668 w 7543800"/>
              <a:gd name="connsiteY840" fmla="*/ 382905 h 679132"/>
              <a:gd name="connsiteX841" fmla="*/ 2656523 w 7543800"/>
              <a:gd name="connsiteY841" fmla="*/ 400050 h 679132"/>
              <a:gd name="connsiteX842" fmla="*/ 2673668 w 7543800"/>
              <a:gd name="connsiteY842" fmla="*/ 417195 h 679132"/>
              <a:gd name="connsiteX843" fmla="*/ 2690813 w 7543800"/>
              <a:gd name="connsiteY843" fmla="*/ 400050 h 679132"/>
              <a:gd name="connsiteX844" fmla="*/ 2673668 w 7543800"/>
              <a:gd name="connsiteY844" fmla="*/ 382905 h 679132"/>
              <a:gd name="connsiteX845" fmla="*/ 3019425 w 7543800"/>
              <a:gd name="connsiteY845" fmla="*/ 370523 h 679132"/>
              <a:gd name="connsiteX846" fmla="*/ 2990850 w 7543800"/>
              <a:gd name="connsiteY846" fmla="*/ 399098 h 679132"/>
              <a:gd name="connsiteX847" fmla="*/ 3019425 w 7543800"/>
              <a:gd name="connsiteY847" fmla="*/ 427673 h 679132"/>
              <a:gd name="connsiteX848" fmla="*/ 3048000 w 7543800"/>
              <a:gd name="connsiteY848" fmla="*/ 399098 h 679132"/>
              <a:gd name="connsiteX849" fmla="*/ 3019425 w 7543800"/>
              <a:gd name="connsiteY849" fmla="*/ 370523 h 679132"/>
              <a:gd name="connsiteX850" fmla="*/ 3134678 w 7543800"/>
              <a:gd name="connsiteY850" fmla="*/ 365760 h 679132"/>
              <a:gd name="connsiteX851" fmla="*/ 3101340 w 7543800"/>
              <a:gd name="connsiteY851" fmla="*/ 399098 h 679132"/>
              <a:gd name="connsiteX852" fmla="*/ 3134678 w 7543800"/>
              <a:gd name="connsiteY852" fmla="*/ 432435 h 679132"/>
              <a:gd name="connsiteX853" fmla="*/ 3168015 w 7543800"/>
              <a:gd name="connsiteY853" fmla="*/ 399098 h 679132"/>
              <a:gd name="connsiteX854" fmla="*/ 3134678 w 7543800"/>
              <a:gd name="connsiteY854" fmla="*/ 365760 h 679132"/>
              <a:gd name="connsiteX855" fmla="*/ 3365183 w 7543800"/>
              <a:gd name="connsiteY855" fmla="*/ 365760 h 679132"/>
              <a:gd name="connsiteX856" fmla="*/ 3331845 w 7543800"/>
              <a:gd name="connsiteY856" fmla="*/ 399098 h 679132"/>
              <a:gd name="connsiteX857" fmla="*/ 3365183 w 7543800"/>
              <a:gd name="connsiteY857" fmla="*/ 432435 h 679132"/>
              <a:gd name="connsiteX858" fmla="*/ 3398520 w 7543800"/>
              <a:gd name="connsiteY858" fmla="*/ 399098 h 679132"/>
              <a:gd name="connsiteX859" fmla="*/ 3365183 w 7543800"/>
              <a:gd name="connsiteY859" fmla="*/ 365760 h 679132"/>
              <a:gd name="connsiteX860" fmla="*/ 2788920 w 7543800"/>
              <a:gd name="connsiteY860" fmla="*/ 381000 h 679132"/>
              <a:gd name="connsiteX861" fmla="*/ 2769870 w 7543800"/>
              <a:gd name="connsiteY861" fmla="*/ 400050 h 679132"/>
              <a:gd name="connsiteX862" fmla="*/ 2788920 w 7543800"/>
              <a:gd name="connsiteY862" fmla="*/ 419100 h 679132"/>
              <a:gd name="connsiteX863" fmla="*/ 2807970 w 7543800"/>
              <a:gd name="connsiteY863" fmla="*/ 400050 h 679132"/>
              <a:gd name="connsiteX864" fmla="*/ 2788920 w 7543800"/>
              <a:gd name="connsiteY864" fmla="*/ 381000 h 679132"/>
              <a:gd name="connsiteX865" fmla="*/ 2904173 w 7543800"/>
              <a:gd name="connsiteY865" fmla="*/ 376238 h 679132"/>
              <a:gd name="connsiteX866" fmla="*/ 2880360 w 7543800"/>
              <a:gd name="connsiteY866" fmla="*/ 400050 h 679132"/>
              <a:gd name="connsiteX867" fmla="*/ 2904173 w 7543800"/>
              <a:gd name="connsiteY867" fmla="*/ 423863 h 679132"/>
              <a:gd name="connsiteX868" fmla="*/ 2927985 w 7543800"/>
              <a:gd name="connsiteY868" fmla="*/ 400050 h 679132"/>
              <a:gd name="connsiteX869" fmla="*/ 2904173 w 7543800"/>
              <a:gd name="connsiteY869" fmla="*/ 376238 h 679132"/>
              <a:gd name="connsiteX870" fmla="*/ 3595688 w 7543800"/>
              <a:gd name="connsiteY870" fmla="*/ 376238 h 679132"/>
              <a:gd name="connsiteX871" fmla="*/ 3571875 w 7543800"/>
              <a:gd name="connsiteY871" fmla="*/ 400050 h 679132"/>
              <a:gd name="connsiteX872" fmla="*/ 3595688 w 7543800"/>
              <a:gd name="connsiteY872" fmla="*/ 423863 h 679132"/>
              <a:gd name="connsiteX873" fmla="*/ 3619500 w 7543800"/>
              <a:gd name="connsiteY873" fmla="*/ 400050 h 679132"/>
              <a:gd name="connsiteX874" fmla="*/ 3595688 w 7543800"/>
              <a:gd name="connsiteY874" fmla="*/ 376238 h 679132"/>
              <a:gd name="connsiteX875" fmla="*/ 3710940 w 7543800"/>
              <a:gd name="connsiteY875" fmla="*/ 381000 h 679132"/>
              <a:gd name="connsiteX876" fmla="*/ 3691890 w 7543800"/>
              <a:gd name="connsiteY876" fmla="*/ 400050 h 679132"/>
              <a:gd name="connsiteX877" fmla="*/ 3710940 w 7543800"/>
              <a:gd name="connsiteY877" fmla="*/ 419100 h 679132"/>
              <a:gd name="connsiteX878" fmla="*/ 3729990 w 7543800"/>
              <a:gd name="connsiteY878" fmla="*/ 400050 h 679132"/>
              <a:gd name="connsiteX879" fmla="*/ 3710940 w 7543800"/>
              <a:gd name="connsiteY879" fmla="*/ 381000 h 679132"/>
              <a:gd name="connsiteX880" fmla="*/ 3480435 w 7543800"/>
              <a:gd name="connsiteY880" fmla="*/ 370523 h 679132"/>
              <a:gd name="connsiteX881" fmla="*/ 3451860 w 7543800"/>
              <a:gd name="connsiteY881" fmla="*/ 399098 h 679132"/>
              <a:gd name="connsiteX882" fmla="*/ 3480435 w 7543800"/>
              <a:gd name="connsiteY882" fmla="*/ 427673 h 679132"/>
              <a:gd name="connsiteX883" fmla="*/ 3509010 w 7543800"/>
              <a:gd name="connsiteY883" fmla="*/ 399098 h 679132"/>
              <a:gd name="connsiteX884" fmla="*/ 3480435 w 7543800"/>
              <a:gd name="connsiteY884" fmla="*/ 370523 h 679132"/>
              <a:gd name="connsiteX885" fmla="*/ 3249930 w 7543800"/>
              <a:gd name="connsiteY885" fmla="*/ 357188 h 679132"/>
              <a:gd name="connsiteX886" fmla="*/ 3208020 w 7543800"/>
              <a:gd name="connsiteY886" fmla="*/ 399098 h 679132"/>
              <a:gd name="connsiteX887" fmla="*/ 3249930 w 7543800"/>
              <a:gd name="connsiteY887" fmla="*/ 441008 h 679132"/>
              <a:gd name="connsiteX888" fmla="*/ 3291840 w 7543800"/>
              <a:gd name="connsiteY888" fmla="*/ 399098 h 679132"/>
              <a:gd name="connsiteX889" fmla="*/ 3249930 w 7543800"/>
              <a:gd name="connsiteY889" fmla="*/ 357188 h 679132"/>
              <a:gd name="connsiteX890" fmla="*/ 2593658 w 7543800"/>
              <a:gd name="connsiteY890" fmla="*/ 501968 h 679132"/>
              <a:gd name="connsiteX891" fmla="*/ 2576513 w 7543800"/>
              <a:gd name="connsiteY891" fmla="*/ 519113 h 679132"/>
              <a:gd name="connsiteX892" fmla="*/ 2593658 w 7543800"/>
              <a:gd name="connsiteY892" fmla="*/ 536258 h 679132"/>
              <a:gd name="connsiteX893" fmla="*/ 2610803 w 7543800"/>
              <a:gd name="connsiteY893" fmla="*/ 519113 h 679132"/>
              <a:gd name="connsiteX894" fmla="*/ 2593658 w 7543800"/>
              <a:gd name="connsiteY894" fmla="*/ 501968 h 679132"/>
              <a:gd name="connsiteX895" fmla="*/ 2705100 w 7543800"/>
              <a:gd name="connsiteY895" fmla="*/ 501968 h 679132"/>
              <a:gd name="connsiteX896" fmla="*/ 2687955 w 7543800"/>
              <a:gd name="connsiteY896" fmla="*/ 519113 h 679132"/>
              <a:gd name="connsiteX897" fmla="*/ 2705100 w 7543800"/>
              <a:gd name="connsiteY897" fmla="*/ 536258 h 679132"/>
              <a:gd name="connsiteX898" fmla="*/ 2722245 w 7543800"/>
              <a:gd name="connsiteY898" fmla="*/ 519113 h 679132"/>
              <a:gd name="connsiteX899" fmla="*/ 2705100 w 7543800"/>
              <a:gd name="connsiteY899" fmla="*/ 501968 h 679132"/>
              <a:gd name="connsiteX900" fmla="*/ 3040380 w 7543800"/>
              <a:gd name="connsiteY900" fmla="*/ 495300 h 679132"/>
              <a:gd name="connsiteX901" fmla="*/ 3016568 w 7543800"/>
              <a:gd name="connsiteY901" fmla="*/ 519113 h 679132"/>
              <a:gd name="connsiteX902" fmla="*/ 3040380 w 7543800"/>
              <a:gd name="connsiteY902" fmla="*/ 542925 h 679132"/>
              <a:gd name="connsiteX903" fmla="*/ 3064193 w 7543800"/>
              <a:gd name="connsiteY903" fmla="*/ 519113 h 679132"/>
              <a:gd name="connsiteX904" fmla="*/ 3040380 w 7543800"/>
              <a:gd name="connsiteY904" fmla="*/ 495300 h 679132"/>
              <a:gd name="connsiteX905" fmla="*/ 3151823 w 7543800"/>
              <a:gd name="connsiteY905" fmla="*/ 490538 h 679132"/>
              <a:gd name="connsiteX906" fmla="*/ 3123248 w 7543800"/>
              <a:gd name="connsiteY906" fmla="*/ 519113 h 679132"/>
              <a:gd name="connsiteX907" fmla="*/ 3151823 w 7543800"/>
              <a:gd name="connsiteY907" fmla="*/ 547688 h 679132"/>
              <a:gd name="connsiteX908" fmla="*/ 3180398 w 7543800"/>
              <a:gd name="connsiteY908" fmla="*/ 519113 h 679132"/>
              <a:gd name="connsiteX909" fmla="*/ 3151823 w 7543800"/>
              <a:gd name="connsiteY909" fmla="*/ 490538 h 679132"/>
              <a:gd name="connsiteX910" fmla="*/ 3264218 w 7543800"/>
              <a:gd name="connsiteY910" fmla="*/ 485775 h 679132"/>
              <a:gd name="connsiteX911" fmla="*/ 3230880 w 7543800"/>
              <a:gd name="connsiteY911" fmla="*/ 519113 h 679132"/>
              <a:gd name="connsiteX912" fmla="*/ 3264218 w 7543800"/>
              <a:gd name="connsiteY912" fmla="*/ 552450 h 679132"/>
              <a:gd name="connsiteX913" fmla="*/ 3297555 w 7543800"/>
              <a:gd name="connsiteY913" fmla="*/ 519113 h 679132"/>
              <a:gd name="connsiteX914" fmla="*/ 3264218 w 7543800"/>
              <a:gd name="connsiteY914" fmla="*/ 485775 h 679132"/>
              <a:gd name="connsiteX915" fmla="*/ 2816543 w 7543800"/>
              <a:gd name="connsiteY915" fmla="*/ 501968 h 679132"/>
              <a:gd name="connsiteX916" fmla="*/ 2799398 w 7543800"/>
              <a:gd name="connsiteY916" fmla="*/ 519113 h 679132"/>
              <a:gd name="connsiteX917" fmla="*/ 2816543 w 7543800"/>
              <a:gd name="connsiteY917" fmla="*/ 536258 h 679132"/>
              <a:gd name="connsiteX918" fmla="*/ 2833688 w 7543800"/>
              <a:gd name="connsiteY918" fmla="*/ 519113 h 679132"/>
              <a:gd name="connsiteX919" fmla="*/ 2816543 w 7543800"/>
              <a:gd name="connsiteY919" fmla="*/ 501968 h 679132"/>
              <a:gd name="connsiteX920" fmla="*/ 2928938 w 7543800"/>
              <a:gd name="connsiteY920" fmla="*/ 500063 h 679132"/>
              <a:gd name="connsiteX921" fmla="*/ 2909888 w 7543800"/>
              <a:gd name="connsiteY921" fmla="*/ 519113 h 679132"/>
              <a:gd name="connsiteX922" fmla="*/ 2928938 w 7543800"/>
              <a:gd name="connsiteY922" fmla="*/ 538163 h 679132"/>
              <a:gd name="connsiteX923" fmla="*/ 2947988 w 7543800"/>
              <a:gd name="connsiteY923" fmla="*/ 519113 h 679132"/>
              <a:gd name="connsiteX924" fmla="*/ 2928938 w 7543800"/>
              <a:gd name="connsiteY924" fmla="*/ 500063 h 679132"/>
              <a:gd name="connsiteX925" fmla="*/ 3599498 w 7543800"/>
              <a:gd name="connsiteY925" fmla="*/ 490538 h 679132"/>
              <a:gd name="connsiteX926" fmla="*/ 3570923 w 7543800"/>
              <a:gd name="connsiteY926" fmla="*/ 519113 h 679132"/>
              <a:gd name="connsiteX927" fmla="*/ 3599498 w 7543800"/>
              <a:gd name="connsiteY927" fmla="*/ 547688 h 679132"/>
              <a:gd name="connsiteX928" fmla="*/ 3628073 w 7543800"/>
              <a:gd name="connsiteY928" fmla="*/ 519113 h 679132"/>
              <a:gd name="connsiteX929" fmla="*/ 3599498 w 7543800"/>
              <a:gd name="connsiteY929" fmla="*/ 490538 h 679132"/>
              <a:gd name="connsiteX930" fmla="*/ 3710940 w 7543800"/>
              <a:gd name="connsiteY930" fmla="*/ 495300 h 679132"/>
              <a:gd name="connsiteX931" fmla="*/ 3687128 w 7543800"/>
              <a:gd name="connsiteY931" fmla="*/ 519113 h 679132"/>
              <a:gd name="connsiteX932" fmla="*/ 3710940 w 7543800"/>
              <a:gd name="connsiteY932" fmla="*/ 542925 h 679132"/>
              <a:gd name="connsiteX933" fmla="*/ 3734753 w 7543800"/>
              <a:gd name="connsiteY933" fmla="*/ 519113 h 679132"/>
              <a:gd name="connsiteX934" fmla="*/ 3710940 w 7543800"/>
              <a:gd name="connsiteY934" fmla="*/ 495300 h 679132"/>
              <a:gd name="connsiteX935" fmla="*/ 3487103 w 7543800"/>
              <a:gd name="connsiteY935" fmla="*/ 485775 h 679132"/>
              <a:gd name="connsiteX936" fmla="*/ 3453765 w 7543800"/>
              <a:gd name="connsiteY936" fmla="*/ 519113 h 679132"/>
              <a:gd name="connsiteX937" fmla="*/ 3487103 w 7543800"/>
              <a:gd name="connsiteY937" fmla="*/ 552450 h 679132"/>
              <a:gd name="connsiteX938" fmla="*/ 3520440 w 7543800"/>
              <a:gd name="connsiteY938" fmla="*/ 519113 h 679132"/>
              <a:gd name="connsiteX939" fmla="*/ 3487103 w 7543800"/>
              <a:gd name="connsiteY939" fmla="*/ 485775 h 679132"/>
              <a:gd name="connsiteX940" fmla="*/ 3375660 w 7543800"/>
              <a:gd name="connsiteY940" fmla="*/ 476250 h 679132"/>
              <a:gd name="connsiteX941" fmla="*/ 3333750 w 7543800"/>
              <a:gd name="connsiteY941" fmla="*/ 518160 h 679132"/>
              <a:gd name="connsiteX942" fmla="*/ 3375660 w 7543800"/>
              <a:gd name="connsiteY942" fmla="*/ 560070 h 679132"/>
              <a:gd name="connsiteX943" fmla="*/ 3417570 w 7543800"/>
              <a:gd name="connsiteY943" fmla="*/ 518160 h 679132"/>
              <a:gd name="connsiteX944" fmla="*/ 3375660 w 7543800"/>
              <a:gd name="connsiteY944" fmla="*/ 476250 h 679132"/>
              <a:gd name="connsiteX945" fmla="*/ 2557463 w 7543800"/>
              <a:gd name="connsiteY945" fmla="*/ 621030 h 679132"/>
              <a:gd name="connsiteX946" fmla="*/ 2540318 w 7543800"/>
              <a:gd name="connsiteY946" fmla="*/ 638175 h 679132"/>
              <a:gd name="connsiteX947" fmla="*/ 2557463 w 7543800"/>
              <a:gd name="connsiteY947" fmla="*/ 655320 h 679132"/>
              <a:gd name="connsiteX948" fmla="*/ 2574608 w 7543800"/>
              <a:gd name="connsiteY948" fmla="*/ 638175 h 679132"/>
              <a:gd name="connsiteX949" fmla="*/ 2557463 w 7543800"/>
              <a:gd name="connsiteY949" fmla="*/ 621030 h 679132"/>
              <a:gd name="connsiteX950" fmla="*/ 2687955 w 7543800"/>
              <a:gd name="connsiteY950" fmla="*/ 621030 h 679132"/>
              <a:gd name="connsiteX951" fmla="*/ 2670810 w 7543800"/>
              <a:gd name="connsiteY951" fmla="*/ 638175 h 679132"/>
              <a:gd name="connsiteX952" fmla="*/ 2687955 w 7543800"/>
              <a:gd name="connsiteY952" fmla="*/ 655320 h 679132"/>
              <a:gd name="connsiteX953" fmla="*/ 2705100 w 7543800"/>
              <a:gd name="connsiteY953" fmla="*/ 638175 h 679132"/>
              <a:gd name="connsiteX954" fmla="*/ 2687955 w 7543800"/>
              <a:gd name="connsiteY954" fmla="*/ 621030 h 679132"/>
              <a:gd name="connsiteX955" fmla="*/ 3028950 w 7543800"/>
              <a:gd name="connsiteY955" fmla="*/ 619125 h 679132"/>
              <a:gd name="connsiteX956" fmla="*/ 3009900 w 7543800"/>
              <a:gd name="connsiteY956" fmla="*/ 638175 h 679132"/>
              <a:gd name="connsiteX957" fmla="*/ 3028950 w 7543800"/>
              <a:gd name="connsiteY957" fmla="*/ 657225 h 679132"/>
              <a:gd name="connsiteX958" fmla="*/ 3048000 w 7543800"/>
              <a:gd name="connsiteY958" fmla="*/ 638175 h 679132"/>
              <a:gd name="connsiteX959" fmla="*/ 3028950 w 7543800"/>
              <a:gd name="connsiteY959" fmla="*/ 619125 h 679132"/>
              <a:gd name="connsiteX960" fmla="*/ 3142298 w 7543800"/>
              <a:gd name="connsiteY960" fmla="*/ 614363 h 679132"/>
              <a:gd name="connsiteX961" fmla="*/ 3118485 w 7543800"/>
              <a:gd name="connsiteY961" fmla="*/ 638175 h 679132"/>
              <a:gd name="connsiteX962" fmla="*/ 3142298 w 7543800"/>
              <a:gd name="connsiteY962" fmla="*/ 661988 h 679132"/>
              <a:gd name="connsiteX963" fmla="*/ 3166110 w 7543800"/>
              <a:gd name="connsiteY963" fmla="*/ 638175 h 679132"/>
              <a:gd name="connsiteX964" fmla="*/ 3142298 w 7543800"/>
              <a:gd name="connsiteY964" fmla="*/ 614363 h 679132"/>
              <a:gd name="connsiteX965" fmla="*/ 3256598 w 7543800"/>
              <a:gd name="connsiteY965" fmla="*/ 609600 h 679132"/>
              <a:gd name="connsiteX966" fmla="*/ 3228023 w 7543800"/>
              <a:gd name="connsiteY966" fmla="*/ 638175 h 679132"/>
              <a:gd name="connsiteX967" fmla="*/ 3256598 w 7543800"/>
              <a:gd name="connsiteY967" fmla="*/ 666750 h 679132"/>
              <a:gd name="connsiteX968" fmla="*/ 3285173 w 7543800"/>
              <a:gd name="connsiteY968" fmla="*/ 638175 h 679132"/>
              <a:gd name="connsiteX969" fmla="*/ 3256598 w 7543800"/>
              <a:gd name="connsiteY969" fmla="*/ 609600 h 679132"/>
              <a:gd name="connsiteX970" fmla="*/ 2801303 w 7543800"/>
              <a:gd name="connsiteY970" fmla="*/ 621030 h 679132"/>
              <a:gd name="connsiteX971" fmla="*/ 2784158 w 7543800"/>
              <a:gd name="connsiteY971" fmla="*/ 638175 h 679132"/>
              <a:gd name="connsiteX972" fmla="*/ 2801303 w 7543800"/>
              <a:gd name="connsiteY972" fmla="*/ 655320 h 679132"/>
              <a:gd name="connsiteX973" fmla="*/ 2818448 w 7543800"/>
              <a:gd name="connsiteY973" fmla="*/ 638175 h 679132"/>
              <a:gd name="connsiteX974" fmla="*/ 2801303 w 7543800"/>
              <a:gd name="connsiteY974" fmla="*/ 621030 h 679132"/>
              <a:gd name="connsiteX975" fmla="*/ 2915603 w 7543800"/>
              <a:gd name="connsiteY975" fmla="*/ 621030 h 679132"/>
              <a:gd name="connsiteX976" fmla="*/ 2898458 w 7543800"/>
              <a:gd name="connsiteY976" fmla="*/ 638175 h 679132"/>
              <a:gd name="connsiteX977" fmla="*/ 2915603 w 7543800"/>
              <a:gd name="connsiteY977" fmla="*/ 655320 h 679132"/>
              <a:gd name="connsiteX978" fmla="*/ 2932748 w 7543800"/>
              <a:gd name="connsiteY978" fmla="*/ 638175 h 679132"/>
              <a:gd name="connsiteX979" fmla="*/ 2915603 w 7543800"/>
              <a:gd name="connsiteY979" fmla="*/ 621030 h 679132"/>
              <a:gd name="connsiteX980" fmla="*/ 3596640 w 7543800"/>
              <a:gd name="connsiteY980" fmla="*/ 604838 h 679132"/>
              <a:gd name="connsiteX981" fmla="*/ 3563303 w 7543800"/>
              <a:gd name="connsiteY981" fmla="*/ 638175 h 679132"/>
              <a:gd name="connsiteX982" fmla="*/ 3596640 w 7543800"/>
              <a:gd name="connsiteY982" fmla="*/ 671513 h 679132"/>
              <a:gd name="connsiteX983" fmla="*/ 3629978 w 7543800"/>
              <a:gd name="connsiteY983" fmla="*/ 638175 h 679132"/>
              <a:gd name="connsiteX984" fmla="*/ 3596640 w 7543800"/>
              <a:gd name="connsiteY984" fmla="*/ 604838 h 679132"/>
              <a:gd name="connsiteX985" fmla="*/ 3710940 w 7543800"/>
              <a:gd name="connsiteY985" fmla="*/ 609600 h 679132"/>
              <a:gd name="connsiteX986" fmla="*/ 3682365 w 7543800"/>
              <a:gd name="connsiteY986" fmla="*/ 638175 h 679132"/>
              <a:gd name="connsiteX987" fmla="*/ 3710940 w 7543800"/>
              <a:gd name="connsiteY987" fmla="*/ 666750 h 679132"/>
              <a:gd name="connsiteX988" fmla="*/ 3739515 w 7543800"/>
              <a:gd name="connsiteY988" fmla="*/ 638175 h 679132"/>
              <a:gd name="connsiteX989" fmla="*/ 3710940 w 7543800"/>
              <a:gd name="connsiteY989" fmla="*/ 609600 h 679132"/>
              <a:gd name="connsiteX990" fmla="*/ 3369945 w 7543800"/>
              <a:gd name="connsiteY990" fmla="*/ 604838 h 679132"/>
              <a:gd name="connsiteX991" fmla="*/ 3336608 w 7543800"/>
              <a:gd name="connsiteY991" fmla="*/ 638175 h 679132"/>
              <a:gd name="connsiteX992" fmla="*/ 3369945 w 7543800"/>
              <a:gd name="connsiteY992" fmla="*/ 671513 h 679132"/>
              <a:gd name="connsiteX993" fmla="*/ 3403283 w 7543800"/>
              <a:gd name="connsiteY993" fmla="*/ 638175 h 679132"/>
              <a:gd name="connsiteX994" fmla="*/ 3369945 w 7543800"/>
              <a:gd name="connsiteY994" fmla="*/ 604838 h 679132"/>
              <a:gd name="connsiteX995" fmla="*/ 3483293 w 7543800"/>
              <a:gd name="connsiteY995" fmla="*/ 595313 h 679132"/>
              <a:gd name="connsiteX996" fmla="*/ 3441383 w 7543800"/>
              <a:gd name="connsiteY996" fmla="*/ 637223 h 679132"/>
              <a:gd name="connsiteX997" fmla="*/ 3483293 w 7543800"/>
              <a:gd name="connsiteY997" fmla="*/ 679133 h 679132"/>
              <a:gd name="connsiteX998" fmla="*/ 3525203 w 7543800"/>
              <a:gd name="connsiteY998" fmla="*/ 637223 h 679132"/>
              <a:gd name="connsiteX999" fmla="*/ 3483293 w 7543800"/>
              <a:gd name="connsiteY999" fmla="*/ 595313 h 679132"/>
              <a:gd name="connsiteX1000" fmla="*/ 5211128 w 7543800"/>
              <a:gd name="connsiteY1000" fmla="*/ 8573 h 679132"/>
              <a:gd name="connsiteX1001" fmla="*/ 5177790 w 7543800"/>
              <a:gd name="connsiteY1001" fmla="*/ 41910 h 679132"/>
              <a:gd name="connsiteX1002" fmla="*/ 5211128 w 7543800"/>
              <a:gd name="connsiteY1002" fmla="*/ 75248 h 679132"/>
              <a:gd name="connsiteX1003" fmla="*/ 5244465 w 7543800"/>
              <a:gd name="connsiteY1003" fmla="*/ 41910 h 679132"/>
              <a:gd name="connsiteX1004" fmla="*/ 5211128 w 7543800"/>
              <a:gd name="connsiteY1004" fmla="*/ 8573 h 679132"/>
              <a:gd name="connsiteX1005" fmla="*/ 5326380 w 7543800"/>
              <a:gd name="connsiteY1005" fmla="*/ 13335 h 679132"/>
              <a:gd name="connsiteX1006" fmla="*/ 5297805 w 7543800"/>
              <a:gd name="connsiteY1006" fmla="*/ 41910 h 679132"/>
              <a:gd name="connsiteX1007" fmla="*/ 5326380 w 7543800"/>
              <a:gd name="connsiteY1007" fmla="*/ 70485 h 679132"/>
              <a:gd name="connsiteX1008" fmla="*/ 5354955 w 7543800"/>
              <a:gd name="connsiteY1008" fmla="*/ 41910 h 679132"/>
              <a:gd name="connsiteX1009" fmla="*/ 5326380 w 7543800"/>
              <a:gd name="connsiteY1009" fmla="*/ 13335 h 679132"/>
              <a:gd name="connsiteX1010" fmla="*/ 5556885 w 7543800"/>
              <a:gd name="connsiteY1010" fmla="*/ 22860 h 679132"/>
              <a:gd name="connsiteX1011" fmla="*/ 5537835 w 7543800"/>
              <a:gd name="connsiteY1011" fmla="*/ 41910 h 679132"/>
              <a:gd name="connsiteX1012" fmla="*/ 5556885 w 7543800"/>
              <a:gd name="connsiteY1012" fmla="*/ 60960 h 679132"/>
              <a:gd name="connsiteX1013" fmla="*/ 5575935 w 7543800"/>
              <a:gd name="connsiteY1013" fmla="*/ 41910 h 679132"/>
              <a:gd name="connsiteX1014" fmla="*/ 5556885 w 7543800"/>
              <a:gd name="connsiteY1014" fmla="*/ 22860 h 679132"/>
              <a:gd name="connsiteX1015" fmla="*/ 5786438 w 7543800"/>
              <a:gd name="connsiteY1015" fmla="*/ 25718 h 679132"/>
              <a:gd name="connsiteX1016" fmla="*/ 5769293 w 7543800"/>
              <a:gd name="connsiteY1016" fmla="*/ 42863 h 679132"/>
              <a:gd name="connsiteX1017" fmla="*/ 5786438 w 7543800"/>
              <a:gd name="connsiteY1017" fmla="*/ 60008 h 679132"/>
              <a:gd name="connsiteX1018" fmla="*/ 5803583 w 7543800"/>
              <a:gd name="connsiteY1018" fmla="*/ 42863 h 679132"/>
              <a:gd name="connsiteX1019" fmla="*/ 5786438 w 7543800"/>
              <a:gd name="connsiteY1019" fmla="*/ 25718 h 679132"/>
              <a:gd name="connsiteX1020" fmla="*/ 5901690 w 7543800"/>
              <a:gd name="connsiteY1020" fmla="*/ 25718 h 679132"/>
              <a:gd name="connsiteX1021" fmla="*/ 5884545 w 7543800"/>
              <a:gd name="connsiteY1021" fmla="*/ 42863 h 679132"/>
              <a:gd name="connsiteX1022" fmla="*/ 5901690 w 7543800"/>
              <a:gd name="connsiteY1022" fmla="*/ 60008 h 679132"/>
              <a:gd name="connsiteX1023" fmla="*/ 5918835 w 7543800"/>
              <a:gd name="connsiteY1023" fmla="*/ 42863 h 679132"/>
              <a:gd name="connsiteX1024" fmla="*/ 5901690 w 7543800"/>
              <a:gd name="connsiteY1024" fmla="*/ 25718 h 679132"/>
              <a:gd name="connsiteX1025" fmla="*/ 5095875 w 7543800"/>
              <a:gd name="connsiteY1025" fmla="*/ 0 h 679132"/>
              <a:gd name="connsiteX1026" fmla="*/ 5053965 w 7543800"/>
              <a:gd name="connsiteY1026" fmla="*/ 41910 h 679132"/>
              <a:gd name="connsiteX1027" fmla="*/ 5095875 w 7543800"/>
              <a:gd name="connsiteY1027" fmla="*/ 83820 h 679132"/>
              <a:gd name="connsiteX1028" fmla="*/ 5137785 w 7543800"/>
              <a:gd name="connsiteY1028" fmla="*/ 41910 h 679132"/>
              <a:gd name="connsiteX1029" fmla="*/ 5095875 w 7543800"/>
              <a:gd name="connsiteY1029" fmla="*/ 0 h 679132"/>
              <a:gd name="connsiteX1030" fmla="*/ 5441633 w 7543800"/>
              <a:gd name="connsiteY1030" fmla="*/ 18098 h 679132"/>
              <a:gd name="connsiteX1031" fmla="*/ 5417820 w 7543800"/>
              <a:gd name="connsiteY1031" fmla="*/ 41910 h 679132"/>
              <a:gd name="connsiteX1032" fmla="*/ 5441633 w 7543800"/>
              <a:gd name="connsiteY1032" fmla="*/ 65723 h 679132"/>
              <a:gd name="connsiteX1033" fmla="*/ 5465445 w 7543800"/>
              <a:gd name="connsiteY1033" fmla="*/ 41910 h 679132"/>
              <a:gd name="connsiteX1034" fmla="*/ 5441633 w 7543800"/>
              <a:gd name="connsiteY1034" fmla="*/ 18098 h 679132"/>
              <a:gd name="connsiteX1035" fmla="*/ 5672138 w 7543800"/>
              <a:gd name="connsiteY1035" fmla="*/ 25718 h 679132"/>
              <a:gd name="connsiteX1036" fmla="*/ 5654993 w 7543800"/>
              <a:gd name="connsiteY1036" fmla="*/ 42863 h 679132"/>
              <a:gd name="connsiteX1037" fmla="*/ 5672138 w 7543800"/>
              <a:gd name="connsiteY1037" fmla="*/ 60008 h 679132"/>
              <a:gd name="connsiteX1038" fmla="*/ 5689283 w 7543800"/>
              <a:gd name="connsiteY1038" fmla="*/ 42863 h 679132"/>
              <a:gd name="connsiteX1039" fmla="*/ 5672138 w 7543800"/>
              <a:gd name="connsiteY1039" fmla="*/ 25718 h 679132"/>
              <a:gd name="connsiteX1040" fmla="*/ 6132195 w 7543800"/>
              <a:gd name="connsiteY1040" fmla="*/ 25718 h 679132"/>
              <a:gd name="connsiteX1041" fmla="*/ 6115050 w 7543800"/>
              <a:gd name="connsiteY1041" fmla="*/ 42863 h 679132"/>
              <a:gd name="connsiteX1042" fmla="*/ 6132195 w 7543800"/>
              <a:gd name="connsiteY1042" fmla="*/ 60008 h 679132"/>
              <a:gd name="connsiteX1043" fmla="*/ 6149340 w 7543800"/>
              <a:gd name="connsiteY1043" fmla="*/ 42863 h 679132"/>
              <a:gd name="connsiteX1044" fmla="*/ 6132195 w 7543800"/>
              <a:gd name="connsiteY1044" fmla="*/ 25718 h 679132"/>
              <a:gd name="connsiteX1045" fmla="*/ 6247448 w 7543800"/>
              <a:gd name="connsiteY1045" fmla="*/ 25718 h 679132"/>
              <a:gd name="connsiteX1046" fmla="*/ 6230303 w 7543800"/>
              <a:gd name="connsiteY1046" fmla="*/ 42863 h 679132"/>
              <a:gd name="connsiteX1047" fmla="*/ 6247448 w 7543800"/>
              <a:gd name="connsiteY1047" fmla="*/ 60008 h 679132"/>
              <a:gd name="connsiteX1048" fmla="*/ 6264593 w 7543800"/>
              <a:gd name="connsiteY1048" fmla="*/ 42863 h 679132"/>
              <a:gd name="connsiteX1049" fmla="*/ 6247448 w 7543800"/>
              <a:gd name="connsiteY1049" fmla="*/ 25718 h 679132"/>
              <a:gd name="connsiteX1050" fmla="*/ 6016943 w 7543800"/>
              <a:gd name="connsiteY1050" fmla="*/ 25718 h 679132"/>
              <a:gd name="connsiteX1051" fmla="*/ 5999798 w 7543800"/>
              <a:gd name="connsiteY1051" fmla="*/ 42863 h 679132"/>
              <a:gd name="connsiteX1052" fmla="*/ 6016943 w 7543800"/>
              <a:gd name="connsiteY1052" fmla="*/ 60008 h 679132"/>
              <a:gd name="connsiteX1053" fmla="*/ 6034088 w 7543800"/>
              <a:gd name="connsiteY1053" fmla="*/ 42863 h 679132"/>
              <a:gd name="connsiteX1054" fmla="*/ 6016943 w 7543800"/>
              <a:gd name="connsiteY1054" fmla="*/ 25718 h 679132"/>
              <a:gd name="connsiteX1055" fmla="*/ 5169218 w 7543800"/>
              <a:gd name="connsiteY1055" fmla="*/ 127635 h 679132"/>
              <a:gd name="connsiteX1056" fmla="*/ 5135880 w 7543800"/>
              <a:gd name="connsiteY1056" fmla="*/ 160973 h 679132"/>
              <a:gd name="connsiteX1057" fmla="*/ 5169218 w 7543800"/>
              <a:gd name="connsiteY1057" fmla="*/ 194310 h 679132"/>
              <a:gd name="connsiteX1058" fmla="*/ 5202555 w 7543800"/>
              <a:gd name="connsiteY1058" fmla="*/ 160973 h 679132"/>
              <a:gd name="connsiteX1059" fmla="*/ 5169218 w 7543800"/>
              <a:gd name="connsiteY1059" fmla="*/ 127635 h 679132"/>
              <a:gd name="connsiteX1060" fmla="*/ 5392103 w 7543800"/>
              <a:gd name="connsiteY1060" fmla="*/ 127635 h 679132"/>
              <a:gd name="connsiteX1061" fmla="*/ 5358765 w 7543800"/>
              <a:gd name="connsiteY1061" fmla="*/ 160973 h 679132"/>
              <a:gd name="connsiteX1062" fmla="*/ 5392103 w 7543800"/>
              <a:gd name="connsiteY1062" fmla="*/ 194310 h 679132"/>
              <a:gd name="connsiteX1063" fmla="*/ 5425440 w 7543800"/>
              <a:gd name="connsiteY1063" fmla="*/ 160973 h 679132"/>
              <a:gd name="connsiteX1064" fmla="*/ 5392103 w 7543800"/>
              <a:gd name="connsiteY1064" fmla="*/ 127635 h 679132"/>
              <a:gd name="connsiteX1065" fmla="*/ 5615940 w 7543800"/>
              <a:gd name="connsiteY1065" fmla="*/ 137160 h 679132"/>
              <a:gd name="connsiteX1066" fmla="*/ 5592128 w 7543800"/>
              <a:gd name="connsiteY1066" fmla="*/ 160973 h 679132"/>
              <a:gd name="connsiteX1067" fmla="*/ 5615940 w 7543800"/>
              <a:gd name="connsiteY1067" fmla="*/ 184785 h 679132"/>
              <a:gd name="connsiteX1068" fmla="*/ 5639753 w 7543800"/>
              <a:gd name="connsiteY1068" fmla="*/ 160973 h 679132"/>
              <a:gd name="connsiteX1069" fmla="*/ 5615940 w 7543800"/>
              <a:gd name="connsiteY1069" fmla="*/ 137160 h 679132"/>
              <a:gd name="connsiteX1070" fmla="*/ 5838825 w 7543800"/>
              <a:gd name="connsiteY1070" fmla="*/ 144780 h 679132"/>
              <a:gd name="connsiteX1071" fmla="*/ 5821680 w 7543800"/>
              <a:gd name="connsiteY1071" fmla="*/ 161925 h 679132"/>
              <a:gd name="connsiteX1072" fmla="*/ 5838825 w 7543800"/>
              <a:gd name="connsiteY1072" fmla="*/ 179070 h 679132"/>
              <a:gd name="connsiteX1073" fmla="*/ 5855970 w 7543800"/>
              <a:gd name="connsiteY1073" fmla="*/ 161925 h 679132"/>
              <a:gd name="connsiteX1074" fmla="*/ 5838825 w 7543800"/>
              <a:gd name="connsiteY1074" fmla="*/ 144780 h 679132"/>
              <a:gd name="connsiteX1075" fmla="*/ 5951220 w 7543800"/>
              <a:gd name="connsiteY1075" fmla="*/ 144780 h 679132"/>
              <a:gd name="connsiteX1076" fmla="*/ 5934075 w 7543800"/>
              <a:gd name="connsiteY1076" fmla="*/ 161925 h 679132"/>
              <a:gd name="connsiteX1077" fmla="*/ 5951220 w 7543800"/>
              <a:gd name="connsiteY1077" fmla="*/ 179070 h 679132"/>
              <a:gd name="connsiteX1078" fmla="*/ 5968365 w 7543800"/>
              <a:gd name="connsiteY1078" fmla="*/ 161925 h 679132"/>
              <a:gd name="connsiteX1079" fmla="*/ 5951220 w 7543800"/>
              <a:gd name="connsiteY1079" fmla="*/ 144780 h 679132"/>
              <a:gd name="connsiteX1080" fmla="*/ 5504498 w 7543800"/>
              <a:gd name="connsiteY1080" fmla="*/ 132398 h 679132"/>
              <a:gd name="connsiteX1081" fmla="*/ 5475923 w 7543800"/>
              <a:gd name="connsiteY1081" fmla="*/ 160973 h 679132"/>
              <a:gd name="connsiteX1082" fmla="*/ 5504498 w 7543800"/>
              <a:gd name="connsiteY1082" fmla="*/ 189548 h 679132"/>
              <a:gd name="connsiteX1083" fmla="*/ 5533073 w 7543800"/>
              <a:gd name="connsiteY1083" fmla="*/ 160973 h 679132"/>
              <a:gd name="connsiteX1084" fmla="*/ 5504498 w 7543800"/>
              <a:gd name="connsiteY1084" fmla="*/ 132398 h 679132"/>
              <a:gd name="connsiteX1085" fmla="*/ 5727383 w 7543800"/>
              <a:gd name="connsiteY1085" fmla="*/ 141923 h 679132"/>
              <a:gd name="connsiteX1086" fmla="*/ 5708333 w 7543800"/>
              <a:gd name="connsiteY1086" fmla="*/ 160973 h 679132"/>
              <a:gd name="connsiteX1087" fmla="*/ 5727383 w 7543800"/>
              <a:gd name="connsiteY1087" fmla="*/ 180023 h 679132"/>
              <a:gd name="connsiteX1088" fmla="*/ 5746433 w 7543800"/>
              <a:gd name="connsiteY1088" fmla="*/ 160973 h 679132"/>
              <a:gd name="connsiteX1089" fmla="*/ 5727383 w 7543800"/>
              <a:gd name="connsiteY1089" fmla="*/ 141923 h 679132"/>
              <a:gd name="connsiteX1090" fmla="*/ 6174105 w 7543800"/>
              <a:gd name="connsiteY1090" fmla="*/ 144780 h 679132"/>
              <a:gd name="connsiteX1091" fmla="*/ 6156960 w 7543800"/>
              <a:gd name="connsiteY1091" fmla="*/ 161925 h 679132"/>
              <a:gd name="connsiteX1092" fmla="*/ 6174105 w 7543800"/>
              <a:gd name="connsiteY1092" fmla="*/ 179070 h 679132"/>
              <a:gd name="connsiteX1093" fmla="*/ 6191250 w 7543800"/>
              <a:gd name="connsiteY1093" fmla="*/ 161925 h 679132"/>
              <a:gd name="connsiteX1094" fmla="*/ 6174105 w 7543800"/>
              <a:gd name="connsiteY1094" fmla="*/ 144780 h 679132"/>
              <a:gd name="connsiteX1095" fmla="*/ 6286500 w 7543800"/>
              <a:gd name="connsiteY1095" fmla="*/ 144780 h 679132"/>
              <a:gd name="connsiteX1096" fmla="*/ 6269355 w 7543800"/>
              <a:gd name="connsiteY1096" fmla="*/ 161925 h 679132"/>
              <a:gd name="connsiteX1097" fmla="*/ 6286500 w 7543800"/>
              <a:gd name="connsiteY1097" fmla="*/ 179070 h 679132"/>
              <a:gd name="connsiteX1098" fmla="*/ 6303645 w 7543800"/>
              <a:gd name="connsiteY1098" fmla="*/ 161925 h 679132"/>
              <a:gd name="connsiteX1099" fmla="*/ 6286500 w 7543800"/>
              <a:gd name="connsiteY1099" fmla="*/ 144780 h 679132"/>
              <a:gd name="connsiteX1100" fmla="*/ 6062663 w 7543800"/>
              <a:gd name="connsiteY1100" fmla="*/ 144780 h 679132"/>
              <a:gd name="connsiteX1101" fmla="*/ 6045518 w 7543800"/>
              <a:gd name="connsiteY1101" fmla="*/ 161925 h 679132"/>
              <a:gd name="connsiteX1102" fmla="*/ 6062663 w 7543800"/>
              <a:gd name="connsiteY1102" fmla="*/ 179070 h 679132"/>
              <a:gd name="connsiteX1103" fmla="*/ 6079808 w 7543800"/>
              <a:gd name="connsiteY1103" fmla="*/ 161925 h 679132"/>
              <a:gd name="connsiteX1104" fmla="*/ 6062663 w 7543800"/>
              <a:gd name="connsiteY1104" fmla="*/ 144780 h 679132"/>
              <a:gd name="connsiteX1105" fmla="*/ 5280660 w 7543800"/>
              <a:gd name="connsiteY1105" fmla="*/ 119063 h 679132"/>
              <a:gd name="connsiteX1106" fmla="*/ 5238750 w 7543800"/>
              <a:gd name="connsiteY1106" fmla="*/ 160973 h 679132"/>
              <a:gd name="connsiteX1107" fmla="*/ 5280660 w 7543800"/>
              <a:gd name="connsiteY1107" fmla="*/ 202883 h 679132"/>
              <a:gd name="connsiteX1108" fmla="*/ 5322570 w 7543800"/>
              <a:gd name="connsiteY1108" fmla="*/ 160973 h 679132"/>
              <a:gd name="connsiteX1109" fmla="*/ 5280660 w 7543800"/>
              <a:gd name="connsiteY1109" fmla="*/ 119063 h 679132"/>
              <a:gd name="connsiteX1110" fmla="*/ 5118735 w 7543800"/>
              <a:gd name="connsiteY1110" fmla="*/ 251460 h 679132"/>
              <a:gd name="connsiteX1111" fmla="*/ 5090160 w 7543800"/>
              <a:gd name="connsiteY1111" fmla="*/ 280035 h 679132"/>
              <a:gd name="connsiteX1112" fmla="*/ 5118735 w 7543800"/>
              <a:gd name="connsiteY1112" fmla="*/ 308610 h 679132"/>
              <a:gd name="connsiteX1113" fmla="*/ 5147310 w 7543800"/>
              <a:gd name="connsiteY1113" fmla="*/ 280035 h 679132"/>
              <a:gd name="connsiteX1114" fmla="*/ 5118735 w 7543800"/>
              <a:gd name="connsiteY1114" fmla="*/ 251460 h 679132"/>
              <a:gd name="connsiteX1115" fmla="*/ 5249228 w 7543800"/>
              <a:gd name="connsiteY1115" fmla="*/ 246698 h 679132"/>
              <a:gd name="connsiteX1116" fmla="*/ 5215890 w 7543800"/>
              <a:gd name="connsiteY1116" fmla="*/ 280035 h 679132"/>
              <a:gd name="connsiteX1117" fmla="*/ 5249228 w 7543800"/>
              <a:gd name="connsiteY1117" fmla="*/ 313373 h 679132"/>
              <a:gd name="connsiteX1118" fmla="*/ 5282565 w 7543800"/>
              <a:gd name="connsiteY1118" fmla="*/ 280035 h 679132"/>
              <a:gd name="connsiteX1119" fmla="*/ 5249228 w 7543800"/>
              <a:gd name="connsiteY1119" fmla="*/ 246698 h 679132"/>
              <a:gd name="connsiteX1120" fmla="*/ 5590223 w 7543800"/>
              <a:gd name="connsiteY1120" fmla="*/ 251460 h 679132"/>
              <a:gd name="connsiteX1121" fmla="*/ 5561648 w 7543800"/>
              <a:gd name="connsiteY1121" fmla="*/ 280035 h 679132"/>
              <a:gd name="connsiteX1122" fmla="*/ 5590223 w 7543800"/>
              <a:gd name="connsiteY1122" fmla="*/ 308610 h 679132"/>
              <a:gd name="connsiteX1123" fmla="*/ 5618798 w 7543800"/>
              <a:gd name="connsiteY1123" fmla="*/ 280035 h 679132"/>
              <a:gd name="connsiteX1124" fmla="*/ 5590223 w 7543800"/>
              <a:gd name="connsiteY1124" fmla="*/ 251460 h 679132"/>
              <a:gd name="connsiteX1125" fmla="*/ 5816918 w 7543800"/>
              <a:gd name="connsiteY1125" fmla="*/ 260985 h 679132"/>
              <a:gd name="connsiteX1126" fmla="*/ 5797868 w 7543800"/>
              <a:gd name="connsiteY1126" fmla="*/ 280035 h 679132"/>
              <a:gd name="connsiteX1127" fmla="*/ 5816918 w 7543800"/>
              <a:gd name="connsiteY1127" fmla="*/ 299085 h 679132"/>
              <a:gd name="connsiteX1128" fmla="*/ 5835968 w 7543800"/>
              <a:gd name="connsiteY1128" fmla="*/ 280035 h 679132"/>
              <a:gd name="connsiteX1129" fmla="*/ 5816918 w 7543800"/>
              <a:gd name="connsiteY1129" fmla="*/ 260985 h 679132"/>
              <a:gd name="connsiteX1130" fmla="*/ 5931218 w 7543800"/>
              <a:gd name="connsiteY1130" fmla="*/ 263843 h 679132"/>
              <a:gd name="connsiteX1131" fmla="*/ 5914073 w 7543800"/>
              <a:gd name="connsiteY1131" fmla="*/ 280988 h 679132"/>
              <a:gd name="connsiteX1132" fmla="*/ 5931218 w 7543800"/>
              <a:gd name="connsiteY1132" fmla="*/ 298133 h 679132"/>
              <a:gd name="connsiteX1133" fmla="*/ 5948363 w 7543800"/>
              <a:gd name="connsiteY1133" fmla="*/ 280988 h 679132"/>
              <a:gd name="connsiteX1134" fmla="*/ 5931218 w 7543800"/>
              <a:gd name="connsiteY1134" fmla="*/ 263843 h 679132"/>
              <a:gd name="connsiteX1135" fmla="*/ 5475923 w 7543800"/>
              <a:gd name="connsiteY1135" fmla="*/ 246698 h 679132"/>
              <a:gd name="connsiteX1136" fmla="*/ 5442585 w 7543800"/>
              <a:gd name="connsiteY1136" fmla="*/ 280035 h 679132"/>
              <a:gd name="connsiteX1137" fmla="*/ 5475923 w 7543800"/>
              <a:gd name="connsiteY1137" fmla="*/ 313373 h 679132"/>
              <a:gd name="connsiteX1138" fmla="*/ 5509260 w 7543800"/>
              <a:gd name="connsiteY1138" fmla="*/ 280035 h 679132"/>
              <a:gd name="connsiteX1139" fmla="*/ 5475923 w 7543800"/>
              <a:gd name="connsiteY1139" fmla="*/ 246698 h 679132"/>
              <a:gd name="connsiteX1140" fmla="*/ 5703570 w 7543800"/>
              <a:gd name="connsiteY1140" fmla="*/ 256223 h 679132"/>
              <a:gd name="connsiteX1141" fmla="*/ 5679758 w 7543800"/>
              <a:gd name="connsiteY1141" fmla="*/ 280035 h 679132"/>
              <a:gd name="connsiteX1142" fmla="*/ 5703570 w 7543800"/>
              <a:gd name="connsiteY1142" fmla="*/ 303848 h 679132"/>
              <a:gd name="connsiteX1143" fmla="*/ 5727383 w 7543800"/>
              <a:gd name="connsiteY1143" fmla="*/ 280035 h 679132"/>
              <a:gd name="connsiteX1144" fmla="*/ 5703570 w 7543800"/>
              <a:gd name="connsiteY1144" fmla="*/ 256223 h 679132"/>
              <a:gd name="connsiteX1145" fmla="*/ 6157913 w 7543800"/>
              <a:gd name="connsiteY1145" fmla="*/ 263843 h 679132"/>
              <a:gd name="connsiteX1146" fmla="*/ 6140768 w 7543800"/>
              <a:gd name="connsiteY1146" fmla="*/ 280988 h 679132"/>
              <a:gd name="connsiteX1147" fmla="*/ 6157913 w 7543800"/>
              <a:gd name="connsiteY1147" fmla="*/ 298133 h 679132"/>
              <a:gd name="connsiteX1148" fmla="*/ 6175058 w 7543800"/>
              <a:gd name="connsiteY1148" fmla="*/ 280988 h 679132"/>
              <a:gd name="connsiteX1149" fmla="*/ 6157913 w 7543800"/>
              <a:gd name="connsiteY1149" fmla="*/ 263843 h 679132"/>
              <a:gd name="connsiteX1150" fmla="*/ 6272213 w 7543800"/>
              <a:gd name="connsiteY1150" fmla="*/ 263843 h 679132"/>
              <a:gd name="connsiteX1151" fmla="*/ 6255068 w 7543800"/>
              <a:gd name="connsiteY1151" fmla="*/ 280988 h 679132"/>
              <a:gd name="connsiteX1152" fmla="*/ 6272213 w 7543800"/>
              <a:gd name="connsiteY1152" fmla="*/ 298133 h 679132"/>
              <a:gd name="connsiteX1153" fmla="*/ 6289358 w 7543800"/>
              <a:gd name="connsiteY1153" fmla="*/ 280988 h 679132"/>
              <a:gd name="connsiteX1154" fmla="*/ 6272213 w 7543800"/>
              <a:gd name="connsiteY1154" fmla="*/ 263843 h 679132"/>
              <a:gd name="connsiteX1155" fmla="*/ 6044565 w 7543800"/>
              <a:gd name="connsiteY1155" fmla="*/ 263843 h 679132"/>
              <a:gd name="connsiteX1156" fmla="*/ 6027420 w 7543800"/>
              <a:gd name="connsiteY1156" fmla="*/ 280988 h 679132"/>
              <a:gd name="connsiteX1157" fmla="*/ 6044565 w 7543800"/>
              <a:gd name="connsiteY1157" fmla="*/ 298133 h 679132"/>
              <a:gd name="connsiteX1158" fmla="*/ 6061710 w 7543800"/>
              <a:gd name="connsiteY1158" fmla="*/ 280988 h 679132"/>
              <a:gd name="connsiteX1159" fmla="*/ 6044565 w 7543800"/>
              <a:gd name="connsiteY1159" fmla="*/ 263843 h 679132"/>
              <a:gd name="connsiteX1160" fmla="*/ 5362575 w 7543800"/>
              <a:gd name="connsiteY1160" fmla="*/ 238125 h 679132"/>
              <a:gd name="connsiteX1161" fmla="*/ 5320665 w 7543800"/>
              <a:gd name="connsiteY1161" fmla="*/ 280035 h 679132"/>
              <a:gd name="connsiteX1162" fmla="*/ 5362575 w 7543800"/>
              <a:gd name="connsiteY1162" fmla="*/ 321945 h 679132"/>
              <a:gd name="connsiteX1163" fmla="*/ 5404485 w 7543800"/>
              <a:gd name="connsiteY1163" fmla="*/ 280035 h 679132"/>
              <a:gd name="connsiteX1164" fmla="*/ 5362575 w 7543800"/>
              <a:gd name="connsiteY1164" fmla="*/ 238125 h 679132"/>
              <a:gd name="connsiteX1165" fmla="*/ 3828098 w 7543800"/>
              <a:gd name="connsiteY1165" fmla="*/ 18098 h 679132"/>
              <a:gd name="connsiteX1166" fmla="*/ 3804285 w 7543800"/>
              <a:gd name="connsiteY1166" fmla="*/ 41910 h 679132"/>
              <a:gd name="connsiteX1167" fmla="*/ 3828098 w 7543800"/>
              <a:gd name="connsiteY1167" fmla="*/ 65723 h 679132"/>
              <a:gd name="connsiteX1168" fmla="*/ 3851910 w 7543800"/>
              <a:gd name="connsiteY1168" fmla="*/ 41910 h 679132"/>
              <a:gd name="connsiteX1169" fmla="*/ 3828098 w 7543800"/>
              <a:gd name="connsiteY1169" fmla="*/ 18098 h 679132"/>
              <a:gd name="connsiteX1170" fmla="*/ 3943350 w 7543800"/>
              <a:gd name="connsiteY1170" fmla="*/ 13335 h 679132"/>
              <a:gd name="connsiteX1171" fmla="*/ 3914775 w 7543800"/>
              <a:gd name="connsiteY1171" fmla="*/ 41910 h 679132"/>
              <a:gd name="connsiteX1172" fmla="*/ 3943350 w 7543800"/>
              <a:gd name="connsiteY1172" fmla="*/ 70485 h 679132"/>
              <a:gd name="connsiteX1173" fmla="*/ 3971925 w 7543800"/>
              <a:gd name="connsiteY1173" fmla="*/ 41910 h 679132"/>
              <a:gd name="connsiteX1174" fmla="*/ 3943350 w 7543800"/>
              <a:gd name="connsiteY1174" fmla="*/ 13335 h 679132"/>
              <a:gd name="connsiteX1175" fmla="*/ 4289108 w 7543800"/>
              <a:gd name="connsiteY1175" fmla="*/ 8573 h 679132"/>
              <a:gd name="connsiteX1176" fmla="*/ 4255770 w 7543800"/>
              <a:gd name="connsiteY1176" fmla="*/ 41910 h 679132"/>
              <a:gd name="connsiteX1177" fmla="*/ 4289108 w 7543800"/>
              <a:gd name="connsiteY1177" fmla="*/ 75248 h 679132"/>
              <a:gd name="connsiteX1178" fmla="*/ 4322445 w 7543800"/>
              <a:gd name="connsiteY1178" fmla="*/ 41910 h 679132"/>
              <a:gd name="connsiteX1179" fmla="*/ 4289108 w 7543800"/>
              <a:gd name="connsiteY1179" fmla="*/ 8573 h 679132"/>
              <a:gd name="connsiteX1180" fmla="*/ 4519613 w 7543800"/>
              <a:gd name="connsiteY1180" fmla="*/ 18098 h 679132"/>
              <a:gd name="connsiteX1181" fmla="*/ 4495800 w 7543800"/>
              <a:gd name="connsiteY1181" fmla="*/ 41910 h 679132"/>
              <a:gd name="connsiteX1182" fmla="*/ 4519613 w 7543800"/>
              <a:gd name="connsiteY1182" fmla="*/ 65723 h 679132"/>
              <a:gd name="connsiteX1183" fmla="*/ 4543425 w 7543800"/>
              <a:gd name="connsiteY1183" fmla="*/ 41910 h 679132"/>
              <a:gd name="connsiteX1184" fmla="*/ 4519613 w 7543800"/>
              <a:gd name="connsiteY1184" fmla="*/ 18098 h 679132"/>
              <a:gd name="connsiteX1185" fmla="*/ 4634865 w 7543800"/>
              <a:gd name="connsiteY1185" fmla="*/ 22860 h 679132"/>
              <a:gd name="connsiteX1186" fmla="*/ 4615815 w 7543800"/>
              <a:gd name="connsiteY1186" fmla="*/ 41910 h 679132"/>
              <a:gd name="connsiteX1187" fmla="*/ 4634865 w 7543800"/>
              <a:gd name="connsiteY1187" fmla="*/ 60960 h 679132"/>
              <a:gd name="connsiteX1188" fmla="*/ 4653915 w 7543800"/>
              <a:gd name="connsiteY1188" fmla="*/ 41910 h 679132"/>
              <a:gd name="connsiteX1189" fmla="*/ 4634865 w 7543800"/>
              <a:gd name="connsiteY1189" fmla="*/ 22860 h 679132"/>
              <a:gd name="connsiteX1190" fmla="*/ 4058603 w 7543800"/>
              <a:gd name="connsiteY1190" fmla="*/ 8573 h 679132"/>
              <a:gd name="connsiteX1191" fmla="*/ 4025265 w 7543800"/>
              <a:gd name="connsiteY1191" fmla="*/ 41910 h 679132"/>
              <a:gd name="connsiteX1192" fmla="*/ 4058603 w 7543800"/>
              <a:gd name="connsiteY1192" fmla="*/ 75248 h 679132"/>
              <a:gd name="connsiteX1193" fmla="*/ 4091940 w 7543800"/>
              <a:gd name="connsiteY1193" fmla="*/ 41910 h 679132"/>
              <a:gd name="connsiteX1194" fmla="*/ 4058603 w 7543800"/>
              <a:gd name="connsiteY1194" fmla="*/ 8573 h 679132"/>
              <a:gd name="connsiteX1195" fmla="*/ 4404360 w 7543800"/>
              <a:gd name="connsiteY1195" fmla="*/ 13335 h 679132"/>
              <a:gd name="connsiteX1196" fmla="*/ 4375785 w 7543800"/>
              <a:gd name="connsiteY1196" fmla="*/ 41910 h 679132"/>
              <a:gd name="connsiteX1197" fmla="*/ 4404360 w 7543800"/>
              <a:gd name="connsiteY1197" fmla="*/ 70485 h 679132"/>
              <a:gd name="connsiteX1198" fmla="*/ 4432935 w 7543800"/>
              <a:gd name="connsiteY1198" fmla="*/ 41910 h 679132"/>
              <a:gd name="connsiteX1199" fmla="*/ 4404360 w 7543800"/>
              <a:gd name="connsiteY1199" fmla="*/ 13335 h 679132"/>
              <a:gd name="connsiteX1200" fmla="*/ 4865370 w 7543800"/>
              <a:gd name="connsiteY1200" fmla="*/ 25718 h 679132"/>
              <a:gd name="connsiteX1201" fmla="*/ 4848225 w 7543800"/>
              <a:gd name="connsiteY1201" fmla="*/ 42863 h 679132"/>
              <a:gd name="connsiteX1202" fmla="*/ 4865370 w 7543800"/>
              <a:gd name="connsiteY1202" fmla="*/ 60008 h 679132"/>
              <a:gd name="connsiteX1203" fmla="*/ 4882515 w 7543800"/>
              <a:gd name="connsiteY1203" fmla="*/ 42863 h 679132"/>
              <a:gd name="connsiteX1204" fmla="*/ 4865370 w 7543800"/>
              <a:gd name="connsiteY1204" fmla="*/ 25718 h 679132"/>
              <a:gd name="connsiteX1205" fmla="*/ 4980623 w 7543800"/>
              <a:gd name="connsiteY1205" fmla="*/ 25718 h 679132"/>
              <a:gd name="connsiteX1206" fmla="*/ 4963478 w 7543800"/>
              <a:gd name="connsiteY1206" fmla="*/ 42863 h 679132"/>
              <a:gd name="connsiteX1207" fmla="*/ 4980623 w 7543800"/>
              <a:gd name="connsiteY1207" fmla="*/ 60008 h 679132"/>
              <a:gd name="connsiteX1208" fmla="*/ 4997768 w 7543800"/>
              <a:gd name="connsiteY1208" fmla="*/ 42863 h 679132"/>
              <a:gd name="connsiteX1209" fmla="*/ 4980623 w 7543800"/>
              <a:gd name="connsiteY1209" fmla="*/ 25718 h 679132"/>
              <a:gd name="connsiteX1210" fmla="*/ 4750118 w 7543800"/>
              <a:gd name="connsiteY1210" fmla="*/ 25718 h 679132"/>
              <a:gd name="connsiteX1211" fmla="*/ 4732973 w 7543800"/>
              <a:gd name="connsiteY1211" fmla="*/ 42863 h 679132"/>
              <a:gd name="connsiteX1212" fmla="*/ 4750118 w 7543800"/>
              <a:gd name="connsiteY1212" fmla="*/ 60008 h 679132"/>
              <a:gd name="connsiteX1213" fmla="*/ 4767263 w 7543800"/>
              <a:gd name="connsiteY1213" fmla="*/ 42863 h 679132"/>
              <a:gd name="connsiteX1214" fmla="*/ 4750118 w 7543800"/>
              <a:gd name="connsiteY1214" fmla="*/ 25718 h 679132"/>
              <a:gd name="connsiteX1215" fmla="*/ 4173855 w 7543800"/>
              <a:gd name="connsiteY1215" fmla="*/ 0 h 679132"/>
              <a:gd name="connsiteX1216" fmla="*/ 4131945 w 7543800"/>
              <a:gd name="connsiteY1216" fmla="*/ 41910 h 679132"/>
              <a:gd name="connsiteX1217" fmla="*/ 4173855 w 7543800"/>
              <a:gd name="connsiteY1217" fmla="*/ 83820 h 679132"/>
              <a:gd name="connsiteX1218" fmla="*/ 4215765 w 7543800"/>
              <a:gd name="connsiteY1218" fmla="*/ 41910 h 679132"/>
              <a:gd name="connsiteX1219" fmla="*/ 4173855 w 7543800"/>
              <a:gd name="connsiteY1219" fmla="*/ 0 h 679132"/>
              <a:gd name="connsiteX1220" fmla="*/ 4387215 w 7543800"/>
              <a:gd name="connsiteY1220" fmla="*/ 119063 h 679132"/>
              <a:gd name="connsiteX1221" fmla="*/ 4345305 w 7543800"/>
              <a:gd name="connsiteY1221" fmla="*/ 160973 h 679132"/>
              <a:gd name="connsiteX1222" fmla="*/ 4387215 w 7543800"/>
              <a:gd name="connsiteY1222" fmla="*/ 202883 h 679132"/>
              <a:gd name="connsiteX1223" fmla="*/ 4429125 w 7543800"/>
              <a:gd name="connsiteY1223" fmla="*/ 160973 h 679132"/>
              <a:gd name="connsiteX1224" fmla="*/ 4387215 w 7543800"/>
              <a:gd name="connsiteY1224" fmla="*/ 119063 h 679132"/>
              <a:gd name="connsiteX1225" fmla="*/ 3826193 w 7543800"/>
              <a:gd name="connsiteY1225" fmla="*/ 141923 h 679132"/>
              <a:gd name="connsiteX1226" fmla="*/ 3809048 w 7543800"/>
              <a:gd name="connsiteY1226" fmla="*/ 162878 h 679132"/>
              <a:gd name="connsiteX1227" fmla="*/ 3830003 w 7543800"/>
              <a:gd name="connsiteY1227" fmla="*/ 180023 h 679132"/>
              <a:gd name="connsiteX1228" fmla="*/ 3847148 w 7543800"/>
              <a:gd name="connsiteY1228" fmla="*/ 159068 h 679132"/>
              <a:gd name="connsiteX1229" fmla="*/ 3826193 w 7543800"/>
              <a:gd name="connsiteY1229" fmla="*/ 141923 h 679132"/>
              <a:gd name="connsiteX1230" fmla="*/ 3939540 w 7543800"/>
              <a:gd name="connsiteY1230" fmla="*/ 137160 h 679132"/>
              <a:gd name="connsiteX1231" fmla="*/ 3915728 w 7543800"/>
              <a:gd name="connsiteY1231" fmla="*/ 160973 h 679132"/>
              <a:gd name="connsiteX1232" fmla="*/ 3939540 w 7543800"/>
              <a:gd name="connsiteY1232" fmla="*/ 184785 h 679132"/>
              <a:gd name="connsiteX1233" fmla="*/ 3963353 w 7543800"/>
              <a:gd name="connsiteY1233" fmla="*/ 160973 h 679132"/>
              <a:gd name="connsiteX1234" fmla="*/ 3939540 w 7543800"/>
              <a:gd name="connsiteY1234" fmla="*/ 137160 h 679132"/>
              <a:gd name="connsiteX1235" fmla="*/ 4163378 w 7543800"/>
              <a:gd name="connsiteY1235" fmla="*/ 127635 h 679132"/>
              <a:gd name="connsiteX1236" fmla="*/ 4130040 w 7543800"/>
              <a:gd name="connsiteY1236" fmla="*/ 160973 h 679132"/>
              <a:gd name="connsiteX1237" fmla="*/ 4163378 w 7543800"/>
              <a:gd name="connsiteY1237" fmla="*/ 194310 h 679132"/>
              <a:gd name="connsiteX1238" fmla="*/ 4196715 w 7543800"/>
              <a:gd name="connsiteY1238" fmla="*/ 160973 h 679132"/>
              <a:gd name="connsiteX1239" fmla="*/ 4163378 w 7543800"/>
              <a:gd name="connsiteY1239" fmla="*/ 127635 h 679132"/>
              <a:gd name="connsiteX1240" fmla="*/ 4610100 w 7543800"/>
              <a:gd name="connsiteY1240" fmla="*/ 132398 h 679132"/>
              <a:gd name="connsiteX1241" fmla="*/ 4581525 w 7543800"/>
              <a:gd name="connsiteY1241" fmla="*/ 160973 h 679132"/>
              <a:gd name="connsiteX1242" fmla="*/ 4610100 w 7543800"/>
              <a:gd name="connsiteY1242" fmla="*/ 189548 h 679132"/>
              <a:gd name="connsiteX1243" fmla="*/ 4638675 w 7543800"/>
              <a:gd name="connsiteY1243" fmla="*/ 160973 h 679132"/>
              <a:gd name="connsiteX1244" fmla="*/ 4610100 w 7543800"/>
              <a:gd name="connsiteY1244" fmla="*/ 132398 h 679132"/>
              <a:gd name="connsiteX1245" fmla="*/ 4722495 w 7543800"/>
              <a:gd name="connsiteY1245" fmla="*/ 137160 h 679132"/>
              <a:gd name="connsiteX1246" fmla="*/ 4698683 w 7543800"/>
              <a:gd name="connsiteY1246" fmla="*/ 160973 h 679132"/>
              <a:gd name="connsiteX1247" fmla="*/ 4722495 w 7543800"/>
              <a:gd name="connsiteY1247" fmla="*/ 184785 h 679132"/>
              <a:gd name="connsiteX1248" fmla="*/ 4746308 w 7543800"/>
              <a:gd name="connsiteY1248" fmla="*/ 160973 h 679132"/>
              <a:gd name="connsiteX1249" fmla="*/ 4722495 w 7543800"/>
              <a:gd name="connsiteY1249" fmla="*/ 137160 h 679132"/>
              <a:gd name="connsiteX1250" fmla="*/ 4051935 w 7543800"/>
              <a:gd name="connsiteY1250" fmla="*/ 132398 h 679132"/>
              <a:gd name="connsiteX1251" fmla="*/ 4023360 w 7543800"/>
              <a:gd name="connsiteY1251" fmla="*/ 160973 h 679132"/>
              <a:gd name="connsiteX1252" fmla="*/ 4051935 w 7543800"/>
              <a:gd name="connsiteY1252" fmla="*/ 189548 h 679132"/>
              <a:gd name="connsiteX1253" fmla="*/ 4080510 w 7543800"/>
              <a:gd name="connsiteY1253" fmla="*/ 160973 h 679132"/>
              <a:gd name="connsiteX1254" fmla="*/ 4051935 w 7543800"/>
              <a:gd name="connsiteY1254" fmla="*/ 132398 h 679132"/>
              <a:gd name="connsiteX1255" fmla="*/ 4498658 w 7543800"/>
              <a:gd name="connsiteY1255" fmla="*/ 127635 h 679132"/>
              <a:gd name="connsiteX1256" fmla="*/ 4465320 w 7543800"/>
              <a:gd name="connsiteY1256" fmla="*/ 160973 h 679132"/>
              <a:gd name="connsiteX1257" fmla="*/ 4498658 w 7543800"/>
              <a:gd name="connsiteY1257" fmla="*/ 194310 h 679132"/>
              <a:gd name="connsiteX1258" fmla="*/ 4531995 w 7543800"/>
              <a:gd name="connsiteY1258" fmla="*/ 160973 h 679132"/>
              <a:gd name="connsiteX1259" fmla="*/ 4498658 w 7543800"/>
              <a:gd name="connsiteY1259" fmla="*/ 127635 h 679132"/>
              <a:gd name="connsiteX1260" fmla="*/ 4945380 w 7543800"/>
              <a:gd name="connsiteY1260" fmla="*/ 144780 h 679132"/>
              <a:gd name="connsiteX1261" fmla="*/ 4928235 w 7543800"/>
              <a:gd name="connsiteY1261" fmla="*/ 161925 h 679132"/>
              <a:gd name="connsiteX1262" fmla="*/ 4945380 w 7543800"/>
              <a:gd name="connsiteY1262" fmla="*/ 179070 h 679132"/>
              <a:gd name="connsiteX1263" fmla="*/ 4962525 w 7543800"/>
              <a:gd name="connsiteY1263" fmla="*/ 161925 h 679132"/>
              <a:gd name="connsiteX1264" fmla="*/ 4945380 w 7543800"/>
              <a:gd name="connsiteY1264" fmla="*/ 144780 h 679132"/>
              <a:gd name="connsiteX1265" fmla="*/ 5056823 w 7543800"/>
              <a:gd name="connsiteY1265" fmla="*/ 144780 h 679132"/>
              <a:gd name="connsiteX1266" fmla="*/ 5039678 w 7543800"/>
              <a:gd name="connsiteY1266" fmla="*/ 161925 h 679132"/>
              <a:gd name="connsiteX1267" fmla="*/ 5056823 w 7543800"/>
              <a:gd name="connsiteY1267" fmla="*/ 179070 h 679132"/>
              <a:gd name="connsiteX1268" fmla="*/ 5073968 w 7543800"/>
              <a:gd name="connsiteY1268" fmla="*/ 161925 h 679132"/>
              <a:gd name="connsiteX1269" fmla="*/ 5056823 w 7543800"/>
              <a:gd name="connsiteY1269" fmla="*/ 144780 h 679132"/>
              <a:gd name="connsiteX1270" fmla="*/ 4833938 w 7543800"/>
              <a:gd name="connsiteY1270" fmla="*/ 141923 h 679132"/>
              <a:gd name="connsiteX1271" fmla="*/ 4814888 w 7543800"/>
              <a:gd name="connsiteY1271" fmla="*/ 160973 h 679132"/>
              <a:gd name="connsiteX1272" fmla="*/ 4833938 w 7543800"/>
              <a:gd name="connsiteY1272" fmla="*/ 180023 h 679132"/>
              <a:gd name="connsiteX1273" fmla="*/ 4852988 w 7543800"/>
              <a:gd name="connsiteY1273" fmla="*/ 160973 h 679132"/>
              <a:gd name="connsiteX1274" fmla="*/ 4833938 w 7543800"/>
              <a:gd name="connsiteY1274" fmla="*/ 141923 h 679132"/>
              <a:gd name="connsiteX1275" fmla="*/ 4274820 w 7543800"/>
              <a:gd name="connsiteY1275" fmla="*/ 119063 h 679132"/>
              <a:gd name="connsiteX1276" fmla="*/ 4232910 w 7543800"/>
              <a:gd name="connsiteY1276" fmla="*/ 160973 h 679132"/>
              <a:gd name="connsiteX1277" fmla="*/ 4274820 w 7543800"/>
              <a:gd name="connsiteY1277" fmla="*/ 202883 h 679132"/>
              <a:gd name="connsiteX1278" fmla="*/ 4316730 w 7543800"/>
              <a:gd name="connsiteY1278" fmla="*/ 160973 h 679132"/>
              <a:gd name="connsiteX1279" fmla="*/ 4274820 w 7543800"/>
              <a:gd name="connsiteY1279" fmla="*/ 119063 h 679132"/>
              <a:gd name="connsiteX1280" fmla="*/ 3828098 w 7543800"/>
              <a:gd name="connsiteY1280" fmla="*/ 263843 h 679132"/>
              <a:gd name="connsiteX1281" fmla="*/ 3810953 w 7543800"/>
              <a:gd name="connsiteY1281" fmla="*/ 280988 h 679132"/>
              <a:gd name="connsiteX1282" fmla="*/ 3828098 w 7543800"/>
              <a:gd name="connsiteY1282" fmla="*/ 298133 h 679132"/>
              <a:gd name="connsiteX1283" fmla="*/ 3845243 w 7543800"/>
              <a:gd name="connsiteY1283" fmla="*/ 280988 h 679132"/>
              <a:gd name="connsiteX1284" fmla="*/ 3828098 w 7543800"/>
              <a:gd name="connsiteY1284" fmla="*/ 263843 h 679132"/>
              <a:gd name="connsiteX1285" fmla="*/ 3958590 w 7543800"/>
              <a:gd name="connsiteY1285" fmla="*/ 260985 h 679132"/>
              <a:gd name="connsiteX1286" fmla="*/ 3939540 w 7543800"/>
              <a:gd name="connsiteY1286" fmla="*/ 280035 h 679132"/>
              <a:gd name="connsiteX1287" fmla="*/ 3958590 w 7543800"/>
              <a:gd name="connsiteY1287" fmla="*/ 299085 h 679132"/>
              <a:gd name="connsiteX1288" fmla="*/ 3977640 w 7543800"/>
              <a:gd name="connsiteY1288" fmla="*/ 280035 h 679132"/>
              <a:gd name="connsiteX1289" fmla="*/ 3958590 w 7543800"/>
              <a:gd name="connsiteY1289" fmla="*/ 260985 h 679132"/>
              <a:gd name="connsiteX1290" fmla="*/ 4299585 w 7543800"/>
              <a:gd name="connsiteY1290" fmla="*/ 246698 h 679132"/>
              <a:gd name="connsiteX1291" fmla="*/ 4266248 w 7543800"/>
              <a:gd name="connsiteY1291" fmla="*/ 280035 h 679132"/>
              <a:gd name="connsiteX1292" fmla="*/ 4299585 w 7543800"/>
              <a:gd name="connsiteY1292" fmla="*/ 313373 h 679132"/>
              <a:gd name="connsiteX1293" fmla="*/ 4332923 w 7543800"/>
              <a:gd name="connsiteY1293" fmla="*/ 280035 h 679132"/>
              <a:gd name="connsiteX1294" fmla="*/ 4299585 w 7543800"/>
              <a:gd name="connsiteY1294" fmla="*/ 246698 h 679132"/>
              <a:gd name="connsiteX1295" fmla="*/ 4527233 w 7543800"/>
              <a:gd name="connsiteY1295" fmla="*/ 246698 h 679132"/>
              <a:gd name="connsiteX1296" fmla="*/ 4493895 w 7543800"/>
              <a:gd name="connsiteY1296" fmla="*/ 280035 h 679132"/>
              <a:gd name="connsiteX1297" fmla="*/ 4527233 w 7543800"/>
              <a:gd name="connsiteY1297" fmla="*/ 313373 h 679132"/>
              <a:gd name="connsiteX1298" fmla="*/ 4560570 w 7543800"/>
              <a:gd name="connsiteY1298" fmla="*/ 280035 h 679132"/>
              <a:gd name="connsiteX1299" fmla="*/ 4527233 w 7543800"/>
              <a:gd name="connsiteY1299" fmla="*/ 246698 h 679132"/>
              <a:gd name="connsiteX1300" fmla="*/ 4640580 w 7543800"/>
              <a:gd name="connsiteY1300" fmla="*/ 251460 h 679132"/>
              <a:gd name="connsiteX1301" fmla="*/ 4612005 w 7543800"/>
              <a:gd name="connsiteY1301" fmla="*/ 280035 h 679132"/>
              <a:gd name="connsiteX1302" fmla="*/ 4640580 w 7543800"/>
              <a:gd name="connsiteY1302" fmla="*/ 308610 h 679132"/>
              <a:gd name="connsiteX1303" fmla="*/ 4669155 w 7543800"/>
              <a:gd name="connsiteY1303" fmla="*/ 280035 h 679132"/>
              <a:gd name="connsiteX1304" fmla="*/ 4640580 w 7543800"/>
              <a:gd name="connsiteY1304" fmla="*/ 251460 h 679132"/>
              <a:gd name="connsiteX1305" fmla="*/ 4072890 w 7543800"/>
              <a:gd name="connsiteY1305" fmla="*/ 256223 h 679132"/>
              <a:gd name="connsiteX1306" fmla="*/ 4049078 w 7543800"/>
              <a:gd name="connsiteY1306" fmla="*/ 280035 h 679132"/>
              <a:gd name="connsiteX1307" fmla="*/ 4072890 w 7543800"/>
              <a:gd name="connsiteY1307" fmla="*/ 303848 h 679132"/>
              <a:gd name="connsiteX1308" fmla="*/ 4096703 w 7543800"/>
              <a:gd name="connsiteY1308" fmla="*/ 280035 h 679132"/>
              <a:gd name="connsiteX1309" fmla="*/ 4072890 w 7543800"/>
              <a:gd name="connsiteY1309" fmla="*/ 256223 h 679132"/>
              <a:gd name="connsiteX1310" fmla="*/ 4186238 w 7543800"/>
              <a:gd name="connsiteY1310" fmla="*/ 251460 h 679132"/>
              <a:gd name="connsiteX1311" fmla="*/ 4157663 w 7543800"/>
              <a:gd name="connsiteY1311" fmla="*/ 280035 h 679132"/>
              <a:gd name="connsiteX1312" fmla="*/ 4186238 w 7543800"/>
              <a:gd name="connsiteY1312" fmla="*/ 308610 h 679132"/>
              <a:gd name="connsiteX1313" fmla="*/ 4214813 w 7543800"/>
              <a:gd name="connsiteY1313" fmla="*/ 280035 h 679132"/>
              <a:gd name="connsiteX1314" fmla="*/ 4186238 w 7543800"/>
              <a:gd name="connsiteY1314" fmla="*/ 251460 h 679132"/>
              <a:gd name="connsiteX1315" fmla="*/ 4868228 w 7543800"/>
              <a:gd name="connsiteY1315" fmla="*/ 260985 h 679132"/>
              <a:gd name="connsiteX1316" fmla="*/ 4849178 w 7543800"/>
              <a:gd name="connsiteY1316" fmla="*/ 280035 h 679132"/>
              <a:gd name="connsiteX1317" fmla="*/ 4868228 w 7543800"/>
              <a:gd name="connsiteY1317" fmla="*/ 299085 h 679132"/>
              <a:gd name="connsiteX1318" fmla="*/ 4887278 w 7543800"/>
              <a:gd name="connsiteY1318" fmla="*/ 280035 h 679132"/>
              <a:gd name="connsiteX1319" fmla="*/ 4868228 w 7543800"/>
              <a:gd name="connsiteY1319" fmla="*/ 260985 h 679132"/>
              <a:gd name="connsiteX1320" fmla="*/ 4981575 w 7543800"/>
              <a:gd name="connsiteY1320" fmla="*/ 263843 h 679132"/>
              <a:gd name="connsiteX1321" fmla="*/ 4964430 w 7543800"/>
              <a:gd name="connsiteY1321" fmla="*/ 280988 h 679132"/>
              <a:gd name="connsiteX1322" fmla="*/ 4981575 w 7543800"/>
              <a:gd name="connsiteY1322" fmla="*/ 298133 h 679132"/>
              <a:gd name="connsiteX1323" fmla="*/ 4998720 w 7543800"/>
              <a:gd name="connsiteY1323" fmla="*/ 280988 h 679132"/>
              <a:gd name="connsiteX1324" fmla="*/ 4981575 w 7543800"/>
              <a:gd name="connsiteY1324" fmla="*/ 263843 h 679132"/>
              <a:gd name="connsiteX1325" fmla="*/ 4753928 w 7543800"/>
              <a:gd name="connsiteY1325" fmla="*/ 256223 h 679132"/>
              <a:gd name="connsiteX1326" fmla="*/ 4730115 w 7543800"/>
              <a:gd name="connsiteY1326" fmla="*/ 280035 h 679132"/>
              <a:gd name="connsiteX1327" fmla="*/ 4753928 w 7543800"/>
              <a:gd name="connsiteY1327" fmla="*/ 303848 h 679132"/>
              <a:gd name="connsiteX1328" fmla="*/ 4777740 w 7543800"/>
              <a:gd name="connsiteY1328" fmla="*/ 280035 h 679132"/>
              <a:gd name="connsiteX1329" fmla="*/ 4753928 w 7543800"/>
              <a:gd name="connsiteY1329" fmla="*/ 256223 h 679132"/>
              <a:gd name="connsiteX1330" fmla="*/ 4413885 w 7543800"/>
              <a:gd name="connsiteY1330" fmla="*/ 238125 h 679132"/>
              <a:gd name="connsiteX1331" fmla="*/ 4371975 w 7543800"/>
              <a:gd name="connsiteY1331" fmla="*/ 280035 h 679132"/>
              <a:gd name="connsiteX1332" fmla="*/ 4413885 w 7543800"/>
              <a:gd name="connsiteY1332" fmla="*/ 321945 h 679132"/>
              <a:gd name="connsiteX1333" fmla="*/ 4455795 w 7543800"/>
              <a:gd name="connsiteY1333" fmla="*/ 280035 h 679132"/>
              <a:gd name="connsiteX1334" fmla="*/ 4413885 w 7543800"/>
              <a:gd name="connsiteY1334" fmla="*/ 238125 h 679132"/>
              <a:gd name="connsiteX1335" fmla="*/ 6362700 w 7543800"/>
              <a:gd name="connsiteY1335" fmla="*/ 25718 h 679132"/>
              <a:gd name="connsiteX1336" fmla="*/ 6345555 w 7543800"/>
              <a:gd name="connsiteY1336" fmla="*/ 42863 h 679132"/>
              <a:gd name="connsiteX1337" fmla="*/ 6362700 w 7543800"/>
              <a:gd name="connsiteY1337" fmla="*/ 60008 h 679132"/>
              <a:gd name="connsiteX1338" fmla="*/ 6379845 w 7543800"/>
              <a:gd name="connsiteY1338" fmla="*/ 42863 h 679132"/>
              <a:gd name="connsiteX1339" fmla="*/ 6362700 w 7543800"/>
              <a:gd name="connsiteY1339" fmla="*/ 25718 h 679132"/>
              <a:gd name="connsiteX1340" fmla="*/ 6477953 w 7543800"/>
              <a:gd name="connsiteY1340" fmla="*/ 25718 h 679132"/>
              <a:gd name="connsiteX1341" fmla="*/ 6460808 w 7543800"/>
              <a:gd name="connsiteY1341" fmla="*/ 42863 h 679132"/>
              <a:gd name="connsiteX1342" fmla="*/ 6477953 w 7543800"/>
              <a:gd name="connsiteY1342" fmla="*/ 60008 h 679132"/>
              <a:gd name="connsiteX1343" fmla="*/ 6495098 w 7543800"/>
              <a:gd name="connsiteY1343" fmla="*/ 42863 h 679132"/>
              <a:gd name="connsiteX1344" fmla="*/ 6477953 w 7543800"/>
              <a:gd name="connsiteY1344" fmla="*/ 25718 h 679132"/>
              <a:gd name="connsiteX1345" fmla="*/ 6823710 w 7543800"/>
              <a:gd name="connsiteY1345" fmla="*/ 13335 h 679132"/>
              <a:gd name="connsiteX1346" fmla="*/ 6795135 w 7543800"/>
              <a:gd name="connsiteY1346" fmla="*/ 41910 h 679132"/>
              <a:gd name="connsiteX1347" fmla="*/ 6823710 w 7543800"/>
              <a:gd name="connsiteY1347" fmla="*/ 70485 h 679132"/>
              <a:gd name="connsiteX1348" fmla="*/ 6852285 w 7543800"/>
              <a:gd name="connsiteY1348" fmla="*/ 41910 h 679132"/>
              <a:gd name="connsiteX1349" fmla="*/ 6823710 w 7543800"/>
              <a:gd name="connsiteY1349" fmla="*/ 13335 h 679132"/>
              <a:gd name="connsiteX1350" fmla="*/ 6938963 w 7543800"/>
              <a:gd name="connsiteY1350" fmla="*/ 8573 h 679132"/>
              <a:gd name="connsiteX1351" fmla="*/ 6905625 w 7543800"/>
              <a:gd name="connsiteY1351" fmla="*/ 41910 h 679132"/>
              <a:gd name="connsiteX1352" fmla="*/ 6938963 w 7543800"/>
              <a:gd name="connsiteY1352" fmla="*/ 75248 h 679132"/>
              <a:gd name="connsiteX1353" fmla="*/ 6972300 w 7543800"/>
              <a:gd name="connsiteY1353" fmla="*/ 41910 h 679132"/>
              <a:gd name="connsiteX1354" fmla="*/ 6938963 w 7543800"/>
              <a:gd name="connsiteY1354" fmla="*/ 8573 h 679132"/>
              <a:gd name="connsiteX1355" fmla="*/ 7169468 w 7543800"/>
              <a:gd name="connsiteY1355" fmla="*/ 8573 h 679132"/>
              <a:gd name="connsiteX1356" fmla="*/ 7136130 w 7543800"/>
              <a:gd name="connsiteY1356" fmla="*/ 41910 h 679132"/>
              <a:gd name="connsiteX1357" fmla="*/ 7169468 w 7543800"/>
              <a:gd name="connsiteY1357" fmla="*/ 75248 h 679132"/>
              <a:gd name="connsiteX1358" fmla="*/ 7202805 w 7543800"/>
              <a:gd name="connsiteY1358" fmla="*/ 41910 h 679132"/>
              <a:gd name="connsiteX1359" fmla="*/ 7169468 w 7543800"/>
              <a:gd name="connsiteY1359" fmla="*/ 8573 h 679132"/>
              <a:gd name="connsiteX1360" fmla="*/ 6593205 w 7543800"/>
              <a:gd name="connsiteY1360" fmla="*/ 22860 h 679132"/>
              <a:gd name="connsiteX1361" fmla="*/ 6574155 w 7543800"/>
              <a:gd name="connsiteY1361" fmla="*/ 41910 h 679132"/>
              <a:gd name="connsiteX1362" fmla="*/ 6593205 w 7543800"/>
              <a:gd name="connsiteY1362" fmla="*/ 60960 h 679132"/>
              <a:gd name="connsiteX1363" fmla="*/ 6612255 w 7543800"/>
              <a:gd name="connsiteY1363" fmla="*/ 41910 h 679132"/>
              <a:gd name="connsiteX1364" fmla="*/ 6593205 w 7543800"/>
              <a:gd name="connsiteY1364" fmla="*/ 22860 h 679132"/>
              <a:gd name="connsiteX1365" fmla="*/ 6708458 w 7543800"/>
              <a:gd name="connsiteY1365" fmla="*/ 18098 h 679132"/>
              <a:gd name="connsiteX1366" fmla="*/ 6684645 w 7543800"/>
              <a:gd name="connsiteY1366" fmla="*/ 41910 h 679132"/>
              <a:gd name="connsiteX1367" fmla="*/ 6708458 w 7543800"/>
              <a:gd name="connsiteY1367" fmla="*/ 65723 h 679132"/>
              <a:gd name="connsiteX1368" fmla="*/ 6732270 w 7543800"/>
              <a:gd name="connsiteY1368" fmla="*/ 41910 h 679132"/>
              <a:gd name="connsiteX1369" fmla="*/ 6708458 w 7543800"/>
              <a:gd name="connsiteY1369" fmla="*/ 18098 h 679132"/>
              <a:gd name="connsiteX1370" fmla="*/ 7399973 w 7543800"/>
              <a:gd name="connsiteY1370" fmla="*/ 18098 h 679132"/>
              <a:gd name="connsiteX1371" fmla="*/ 7376160 w 7543800"/>
              <a:gd name="connsiteY1371" fmla="*/ 41910 h 679132"/>
              <a:gd name="connsiteX1372" fmla="*/ 7399973 w 7543800"/>
              <a:gd name="connsiteY1372" fmla="*/ 65723 h 679132"/>
              <a:gd name="connsiteX1373" fmla="*/ 7423785 w 7543800"/>
              <a:gd name="connsiteY1373" fmla="*/ 41910 h 679132"/>
              <a:gd name="connsiteX1374" fmla="*/ 7399973 w 7543800"/>
              <a:gd name="connsiteY1374" fmla="*/ 18098 h 679132"/>
              <a:gd name="connsiteX1375" fmla="*/ 7515225 w 7543800"/>
              <a:gd name="connsiteY1375" fmla="*/ 22860 h 679132"/>
              <a:gd name="connsiteX1376" fmla="*/ 7496175 w 7543800"/>
              <a:gd name="connsiteY1376" fmla="*/ 41910 h 679132"/>
              <a:gd name="connsiteX1377" fmla="*/ 7515225 w 7543800"/>
              <a:gd name="connsiteY1377" fmla="*/ 60960 h 679132"/>
              <a:gd name="connsiteX1378" fmla="*/ 7534275 w 7543800"/>
              <a:gd name="connsiteY1378" fmla="*/ 41910 h 679132"/>
              <a:gd name="connsiteX1379" fmla="*/ 7515225 w 7543800"/>
              <a:gd name="connsiteY1379" fmla="*/ 22860 h 679132"/>
              <a:gd name="connsiteX1380" fmla="*/ 7284720 w 7543800"/>
              <a:gd name="connsiteY1380" fmla="*/ 13335 h 679132"/>
              <a:gd name="connsiteX1381" fmla="*/ 7256145 w 7543800"/>
              <a:gd name="connsiteY1381" fmla="*/ 41910 h 679132"/>
              <a:gd name="connsiteX1382" fmla="*/ 7284720 w 7543800"/>
              <a:gd name="connsiteY1382" fmla="*/ 70485 h 679132"/>
              <a:gd name="connsiteX1383" fmla="*/ 7313295 w 7543800"/>
              <a:gd name="connsiteY1383" fmla="*/ 41910 h 679132"/>
              <a:gd name="connsiteX1384" fmla="*/ 7284720 w 7543800"/>
              <a:gd name="connsiteY1384" fmla="*/ 13335 h 679132"/>
              <a:gd name="connsiteX1385" fmla="*/ 7054215 w 7543800"/>
              <a:gd name="connsiteY1385" fmla="*/ 0 h 679132"/>
              <a:gd name="connsiteX1386" fmla="*/ 7012305 w 7543800"/>
              <a:gd name="connsiteY1386" fmla="*/ 41910 h 679132"/>
              <a:gd name="connsiteX1387" fmla="*/ 7054215 w 7543800"/>
              <a:gd name="connsiteY1387" fmla="*/ 83820 h 679132"/>
              <a:gd name="connsiteX1388" fmla="*/ 7096125 w 7543800"/>
              <a:gd name="connsiteY1388" fmla="*/ 41910 h 679132"/>
              <a:gd name="connsiteX1389" fmla="*/ 7054215 w 7543800"/>
              <a:gd name="connsiteY1389" fmla="*/ 0 h 679132"/>
              <a:gd name="connsiteX1390" fmla="*/ 6397943 w 7543800"/>
              <a:gd name="connsiteY1390" fmla="*/ 144780 h 679132"/>
              <a:gd name="connsiteX1391" fmla="*/ 6380798 w 7543800"/>
              <a:gd name="connsiteY1391" fmla="*/ 161925 h 679132"/>
              <a:gd name="connsiteX1392" fmla="*/ 6397943 w 7543800"/>
              <a:gd name="connsiteY1392" fmla="*/ 179070 h 679132"/>
              <a:gd name="connsiteX1393" fmla="*/ 6415088 w 7543800"/>
              <a:gd name="connsiteY1393" fmla="*/ 161925 h 679132"/>
              <a:gd name="connsiteX1394" fmla="*/ 6397943 w 7543800"/>
              <a:gd name="connsiteY1394" fmla="*/ 144780 h 679132"/>
              <a:gd name="connsiteX1395" fmla="*/ 6509385 w 7543800"/>
              <a:gd name="connsiteY1395" fmla="*/ 144780 h 679132"/>
              <a:gd name="connsiteX1396" fmla="*/ 6492240 w 7543800"/>
              <a:gd name="connsiteY1396" fmla="*/ 161925 h 679132"/>
              <a:gd name="connsiteX1397" fmla="*/ 6509385 w 7543800"/>
              <a:gd name="connsiteY1397" fmla="*/ 179070 h 679132"/>
              <a:gd name="connsiteX1398" fmla="*/ 6526530 w 7543800"/>
              <a:gd name="connsiteY1398" fmla="*/ 161925 h 679132"/>
              <a:gd name="connsiteX1399" fmla="*/ 6509385 w 7543800"/>
              <a:gd name="connsiteY1399" fmla="*/ 144780 h 679132"/>
              <a:gd name="connsiteX1400" fmla="*/ 6844665 w 7543800"/>
              <a:gd name="connsiteY1400" fmla="*/ 137160 h 679132"/>
              <a:gd name="connsiteX1401" fmla="*/ 6820853 w 7543800"/>
              <a:gd name="connsiteY1401" fmla="*/ 160973 h 679132"/>
              <a:gd name="connsiteX1402" fmla="*/ 6844665 w 7543800"/>
              <a:gd name="connsiteY1402" fmla="*/ 184785 h 679132"/>
              <a:gd name="connsiteX1403" fmla="*/ 6868478 w 7543800"/>
              <a:gd name="connsiteY1403" fmla="*/ 160973 h 679132"/>
              <a:gd name="connsiteX1404" fmla="*/ 6844665 w 7543800"/>
              <a:gd name="connsiteY1404" fmla="*/ 137160 h 679132"/>
              <a:gd name="connsiteX1405" fmla="*/ 6956108 w 7543800"/>
              <a:gd name="connsiteY1405" fmla="*/ 132398 h 679132"/>
              <a:gd name="connsiteX1406" fmla="*/ 6927533 w 7543800"/>
              <a:gd name="connsiteY1406" fmla="*/ 160973 h 679132"/>
              <a:gd name="connsiteX1407" fmla="*/ 6956108 w 7543800"/>
              <a:gd name="connsiteY1407" fmla="*/ 189548 h 679132"/>
              <a:gd name="connsiteX1408" fmla="*/ 6984683 w 7543800"/>
              <a:gd name="connsiteY1408" fmla="*/ 160973 h 679132"/>
              <a:gd name="connsiteX1409" fmla="*/ 6956108 w 7543800"/>
              <a:gd name="connsiteY1409" fmla="*/ 132398 h 679132"/>
              <a:gd name="connsiteX1410" fmla="*/ 7068503 w 7543800"/>
              <a:gd name="connsiteY1410" fmla="*/ 127635 h 679132"/>
              <a:gd name="connsiteX1411" fmla="*/ 7035165 w 7543800"/>
              <a:gd name="connsiteY1411" fmla="*/ 160973 h 679132"/>
              <a:gd name="connsiteX1412" fmla="*/ 7068503 w 7543800"/>
              <a:gd name="connsiteY1412" fmla="*/ 194310 h 679132"/>
              <a:gd name="connsiteX1413" fmla="*/ 7101840 w 7543800"/>
              <a:gd name="connsiteY1413" fmla="*/ 160973 h 679132"/>
              <a:gd name="connsiteX1414" fmla="*/ 7068503 w 7543800"/>
              <a:gd name="connsiteY1414" fmla="*/ 127635 h 679132"/>
              <a:gd name="connsiteX1415" fmla="*/ 6620828 w 7543800"/>
              <a:gd name="connsiteY1415" fmla="*/ 144780 h 679132"/>
              <a:gd name="connsiteX1416" fmla="*/ 6603683 w 7543800"/>
              <a:gd name="connsiteY1416" fmla="*/ 161925 h 679132"/>
              <a:gd name="connsiteX1417" fmla="*/ 6620828 w 7543800"/>
              <a:gd name="connsiteY1417" fmla="*/ 179070 h 679132"/>
              <a:gd name="connsiteX1418" fmla="*/ 6637973 w 7543800"/>
              <a:gd name="connsiteY1418" fmla="*/ 161925 h 679132"/>
              <a:gd name="connsiteX1419" fmla="*/ 6620828 w 7543800"/>
              <a:gd name="connsiteY1419" fmla="*/ 144780 h 679132"/>
              <a:gd name="connsiteX1420" fmla="*/ 6733223 w 7543800"/>
              <a:gd name="connsiteY1420" fmla="*/ 141923 h 679132"/>
              <a:gd name="connsiteX1421" fmla="*/ 6714173 w 7543800"/>
              <a:gd name="connsiteY1421" fmla="*/ 160973 h 679132"/>
              <a:gd name="connsiteX1422" fmla="*/ 6733223 w 7543800"/>
              <a:gd name="connsiteY1422" fmla="*/ 180023 h 679132"/>
              <a:gd name="connsiteX1423" fmla="*/ 6752273 w 7543800"/>
              <a:gd name="connsiteY1423" fmla="*/ 160973 h 679132"/>
              <a:gd name="connsiteX1424" fmla="*/ 6733223 w 7543800"/>
              <a:gd name="connsiteY1424" fmla="*/ 141923 h 679132"/>
              <a:gd name="connsiteX1425" fmla="*/ 7403783 w 7543800"/>
              <a:gd name="connsiteY1425" fmla="*/ 132398 h 679132"/>
              <a:gd name="connsiteX1426" fmla="*/ 7375208 w 7543800"/>
              <a:gd name="connsiteY1426" fmla="*/ 160973 h 679132"/>
              <a:gd name="connsiteX1427" fmla="*/ 7403783 w 7543800"/>
              <a:gd name="connsiteY1427" fmla="*/ 189548 h 679132"/>
              <a:gd name="connsiteX1428" fmla="*/ 7432358 w 7543800"/>
              <a:gd name="connsiteY1428" fmla="*/ 160973 h 679132"/>
              <a:gd name="connsiteX1429" fmla="*/ 7403783 w 7543800"/>
              <a:gd name="connsiteY1429" fmla="*/ 132398 h 679132"/>
              <a:gd name="connsiteX1430" fmla="*/ 7515225 w 7543800"/>
              <a:gd name="connsiteY1430" fmla="*/ 137160 h 679132"/>
              <a:gd name="connsiteX1431" fmla="*/ 7491413 w 7543800"/>
              <a:gd name="connsiteY1431" fmla="*/ 160973 h 679132"/>
              <a:gd name="connsiteX1432" fmla="*/ 7515225 w 7543800"/>
              <a:gd name="connsiteY1432" fmla="*/ 184785 h 679132"/>
              <a:gd name="connsiteX1433" fmla="*/ 7539038 w 7543800"/>
              <a:gd name="connsiteY1433" fmla="*/ 160973 h 679132"/>
              <a:gd name="connsiteX1434" fmla="*/ 7515225 w 7543800"/>
              <a:gd name="connsiteY1434" fmla="*/ 137160 h 679132"/>
              <a:gd name="connsiteX1435" fmla="*/ 7291388 w 7543800"/>
              <a:gd name="connsiteY1435" fmla="*/ 127635 h 679132"/>
              <a:gd name="connsiteX1436" fmla="*/ 7258050 w 7543800"/>
              <a:gd name="connsiteY1436" fmla="*/ 160973 h 679132"/>
              <a:gd name="connsiteX1437" fmla="*/ 7291388 w 7543800"/>
              <a:gd name="connsiteY1437" fmla="*/ 194310 h 679132"/>
              <a:gd name="connsiteX1438" fmla="*/ 7324725 w 7543800"/>
              <a:gd name="connsiteY1438" fmla="*/ 160973 h 679132"/>
              <a:gd name="connsiteX1439" fmla="*/ 7291388 w 7543800"/>
              <a:gd name="connsiteY1439" fmla="*/ 127635 h 679132"/>
              <a:gd name="connsiteX1440" fmla="*/ 7179945 w 7543800"/>
              <a:gd name="connsiteY1440" fmla="*/ 119063 h 679132"/>
              <a:gd name="connsiteX1441" fmla="*/ 7138035 w 7543800"/>
              <a:gd name="connsiteY1441" fmla="*/ 160973 h 679132"/>
              <a:gd name="connsiteX1442" fmla="*/ 7179945 w 7543800"/>
              <a:gd name="connsiteY1442" fmla="*/ 202883 h 679132"/>
              <a:gd name="connsiteX1443" fmla="*/ 7221855 w 7543800"/>
              <a:gd name="connsiteY1443" fmla="*/ 160973 h 679132"/>
              <a:gd name="connsiteX1444" fmla="*/ 7179945 w 7543800"/>
              <a:gd name="connsiteY1444" fmla="*/ 119063 h 679132"/>
              <a:gd name="connsiteX1445" fmla="*/ 6361748 w 7543800"/>
              <a:gd name="connsiteY1445" fmla="*/ 263843 h 679132"/>
              <a:gd name="connsiteX1446" fmla="*/ 6344603 w 7543800"/>
              <a:gd name="connsiteY1446" fmla="*/ 280988 h 679132"/>
              <a:gd name="connsiteX1447" fmla="*/ 6361748 w 7543800"/>
              <a:gd name="connsiteY1447" fmla="*/ 298133 h 679132"/>
              <a:gd name="connsiteX1448" fmla="*/ 6378893 w 7543800"/>
              <a:gd name="connsiteY1448" fmla="*/ 280988 h 679132"/>
              <a:gd name="connsiteX1449" fmla="*/ 6361748 w 7543800"/>
              <a:gd name="connsiteY1449" fmla="*/ 263843 h 679132"/>
              <a:gd name="connsiteX1450" fmla="*/ 6492240 w 7543800"/>
              <a:gd name="connsiteY1450" fmla="*/ 263843 h 679132"/>
              <a:gd name="connsiteX1451" fmla="*/ 6475095 w 7543800"/>
              <a:gd name="connsiteY1451" fmla="*/ 280988 h 679132"/>
              <a:gd name="connsiteX1452" fmla="*/ 6492240 w 7543800"/>
              <a:gd name="connsiteY1452" fmla="*/ 298133 h 679132"/>
              <a:gd name="connsiteX1453" fmla="*/ 6509385 w 7543800"/>
              <a:gd name="connsiteY1453" fmla="*/ 280988 h 679132"/>
              <a:gd name="connsiteX1454" fmla="*/ 6492240 w 7543800"/>
              <a:gd name="connsiteY1454" fmla="*/ 263843 h 679132"/>
              <a:gd name="connsiteX1455" fmla="*/ 6833235 w 7543800"/>
              <a:gd name="connsiteY1455" fmla="*/ 260985 h 679132"/>
              <a:gd name="connsiteX1456" fmla="*/ 6814185 w 7543800"/>
              <a:gd name="connsiteY1456" fmla="*/ 280035 h 679132"/>
              <a:gd name="connsiteX1457" fmla="*/ 6833235 w 7543800"/>
              <a:gd name="connsiteY1457" fmla="*/ 299085 h 679132"/>
              <a:gd name="connsiteX1458" fmla="*/ 6852285 w 7543800"/>
              <a:gd name="connsiteY1458" fmla="*/ 280035 h 679132"/>
              <a:gd name="connsiteX1459" fmla="*/ 6833235 w 7543800"/>
              <a:gd name="connsiteY1459" fmla="*/ 260985 h 679132"/>
              <a:gd name="connsiteX1460" fmla="*/ 6946583 w 7543800"/>
              <a:gd name="connsiteY1460" fmla="*/ 256223 h 679132"/>
              <a:gd name="connsiteX1461" fmla="*/ 6922770 w 7543800"/>
              <a:gd name="connsiteY1461" fmla="*/ 280035 h 679132"/>
              <a:gd name="connsiteX1462" fmla="*/ 6946583 w 7543800"/>
              <a:gd name="connsiteY1462" fmla="*/ 303848 h 679132"/>
              <a:gd name="connsiteX1463" fmla="*/ 6970395 w 7543800"/>
              <a:gd name="connsiteY1463" fmla="*/ 280035 h 679132"/>
              <a:gd name="connsiteX1464" fmla="*/ 6946583 w 7543800"/>
              <a:gd name="connsiteY1464" fmla="*/ 256223 h 679132"/>
              <a:gd name="connsiteX1465" fmla="*/ 7060883 w 7543800"/>
              <a:gd name="connsiteY1465" fmla="*/ 251460 h 679132"/>
              <a:gd name="connsiteX1466" fmla="*/ 7032308 w 7543800"/>
              <a:gd name="connsiteY1466" fmla="*/ 280035 h 679132"/>
              <a:gd name="connsiteX1467" fmla="*/ 7060883 w 7543800"/>
              <a:gd name="connsiteY1467" fmla="*/ 308610 h 679132"/>
              <a:gd name="connsiteX1468" fmla="*/ 7089458 w 7543800"/>
              <a:gd name="connsiteY1468" fmla="*/ 280035 h 679132"/>
              <a:gd name="connsiteX1469" fmla="*/ 7060883 w 7543800"/>
              <a:gd name="connsiteY1469" fmla="*/ 251460 h 679132"/>
              <a:gd name="connsiteX1470" fmla="*/ 6605588 w 7543800"/>
              <a:gd name="connsiteY1470" fmla="*/ 263843 h 679132"/>
              <a:gd name="connsiteX1471" fmla="*/ 6588443 w 7543800"/>
              <a:gd name="connsiteY1471" fmla="*/ 280988 h 679132"/>
              <a:gd name="connsiteX1472" fmla="*/ 6605588 w 7543800"/>
              <a:gd name="connsiteY1472" fmla="*/ 298133 h 679132"/>
              <a:gd name="connsiteX1473" fmla="*/ 6622733 w 7543800"/>
              <a:gd name="connsiteY1473" fmla="*/ 280988 h 679132"/>
              <a:gd name="connsiteX1474" fmla="*/ 6605588 w 7543800"/>
              <a:gd name="connsiteY1474" fmla="*/ 263843 h 679132"/>
              <a:gd name="connsiteX1475" fmla="*/ 6719888 w 7543800"/>
              <a:gd name="connsiteY1475" fmla="*/ 263843 h 679132"/>
              <a:gd name="connsiteX1476" fmla="*/ 6702743 w 7543800"/>
              <a:gd name="connsiteY1476" fmla="*/ 280988 h 679132"/>
              <a:gd name="connsiteX1477" fmla="*/ 6719888 w 7543800"/>
              <a:gd name="connsiteY1477" fmla="*/ 298133 h 679132"/>
              <a:gd name="connsiteX1478" fmla="*/ 6737033 w 7543800"/>
              <a:gd name="connsiteY1478" fmla="*/ 280988 h 679132"/>
              <a:gd name="connsiteX1479" fmla="*/ 6719888 w 7543800"/>
              <a:gd name="connsiteY1479" fmla="*/ 263843 h 679132"/>
              <a:gd name="connsiteX1480" fmla="*/ 7401878 w 7543800"/>
              <a:gd name="connsiteY1480" fmla="*/ 246698 h 679132"/>
              <a:gd name="connsiteX1481" fmla="*/ 7368540 w 7543800"/>
              <a:gd name="connsiteY1481" fmla="*/ 280035 h 679132"/>
              <a:gd name="connsiteX1482" fmla="*/ 7401878 w 7543800"/>
              <a:gd name="connsiteY1482" fmla="*/ 313373 h 679132"/>
              <a:gd name="connsiteX1483" fmla="*/ 7435215 w 7543800"/>
              <a:gd name="connsiteY1483" fmla="*/ 280035 h 679132"/>
              <a:gd name="connsiteX1484" fmla="*/ 7401878 w 7543800"/>
              <a:gd name="connsiteY1484" fmla="*/ 246698 h 679132"/>
              <a:gd name="connsiteX1485" fmla="*/ 7515225 w 7543800"/>
              <a:gd name="connsiteY1485" fmla="*/ 251460 h 679132"/>
              <a:gd name="connsiteX1486" fmla="*/ 7486650 w 7543800"/>
              <a:gd name="connsiteY1486" fmla="*/ 280035 h 679132"/>
              <a:gd name="connsiteX1487" fmla="*/ 7515225 w 7543800"/>
              <a:gd name="connsiteY1487" fmla="*/ 308610 h 679132"/>
              <a:gd name="connsiteX1488" fmla="*/ 7543800 w 7543800"/>
              <a:gd name="connsiteY1488" fmla="*/ 280035 h 679132"/>
              <a:gd name="connsiteX1489" fmla="*/ 7515225 w 7543800"/>
              <a:gd name="connsiteY1489" fmla="*/ 251460 h 679132"/>
              <a:gd name="connsiteX1490" fmla="*/ 7174230 w 7543800"/>
              <a:gd name="connsiteY1490" fmla="*/ 246698 h 679132"/>
              <a:gd name="connsiteX1491" fmla="*/ 7140893 w 7543800"/>
              <a:gd name="connsiteY1491" fmla="*/ 280035 h 679132"/>
              <a:gd name="connsiteX1492" fmla="*/ 7174230 w 7543800"/>
              <a:gd name="connsiteY1492" fmla="*/ 313373 h 679132"/>
              <a:gd name="connsiteX1493" fmla="*/ 7207568 w 7543800"/>
              <a:gd name="connsiteY1493" fmla="*/ 280035 h 679132"/>
              <a:gd name="connsiteX1494" fmla="*/ 7174230 w 7543800"/>
              <a:gd name="connsiteY1494" fmla="*/ 246698 h 679132"/>
              <a:gd name="connsiteX1495" fmla="*/ 7287578 w 7543800"/>
              <a:gd name="connsiteY1495" fmla="*/ 238125 h 679132"/>
              <a:gd name="connsiteX1496" fmla="*/ 7245668 w 7543800"/>
              <a:gd name="connsiteY1496" fmla="*/ 280035 h 679132"/>
              <a:gd name="connsiteX1497" fmla="*/ 7287578 w 7543800"/>
              <a:gd name="connsiteY1497" fmla="*/ 321945 h 679132"/>
              <a:gd name="connsiteX1498" fmla="*/ 7329488 w 7543800"/>
              <a:gd name="connsiteY1498" fmla="*/ 280035 h 679132"/>
              <a:gd name="connsiteX1499" fmla="*/ 7287578 w 7543800"/>
              <a:gd name="connsiteY1499" fmla="*/ 238125 h 679132"/>
              <a:gd name="connsiteX1500" fmla="*/ 5211128 w 7543800"/>
              <a:gd name="connsiteY1500" fmla="*/ 365760 h 679132"/>
              <a:gd name="connsiteX1501" fmla="*/ 5177790 w 7543800"/>
              <a:gd name="connsiteY1501" fmla="*/ 399098 h 679132"/>
              <a:gd name="connsiteX1502" fmla="*/ 5211128 w 7543800"/>
              <a:gd name="connsiteY1502" fmla="*/ 432435 h 679132"/>
              <a:gd name="connsiteX1503" fmla="*/ 5244465 w 7543800"/>
              <a:gd name="connsiteY1503" fmla="*/ 399098 h 679132"/>
              <a:gd name="connsiteX1504" fmla="*/ 5211128 w 7543800"/>
              <a:gd name="connsiteY1504" fmla="*/ 365760 h 679132"/>
              <a:gd name="connsiteX1505" fmla="*/ 5326380 w 7543800"/>
              <a:gd name="connsiteY1505" fmla="*/ 370523 h 679132"/>
              <a:gd name="connsiteX1506" fmla="*/ 5297805 w 7543800"/>
              <a:gd name="connsiteY1506" fmla="*/ 399098 h 679132"/>
              <a:gd name="connsiteX1507" fmla="*/ 5326380 w 7543800"/>
              <a:gd name="connsiteY1507" fmla="*/ 427673 h 679132"/>
              <a:gd name="connsiteX1508" fmla="*/ 5354955 w 7543800"/>
              <a:gd name="connsiteY1508" fmla="*/ 399098 h 679132"/>
              <a:gd name="connsiteX1509" fmla="*/ 5326380 w 7543800"/>
              <a:gd name="connsiteY1509" fmla="*/ 370523 h 679132"/>
              <a:gd name="connsiteX1510" fmla="*/ 5556885 w 7543800"/>
              <a:gd name="connsiteY1510" fmla="*/ 381000 h 679132"/>
              <a:gd name="connsiteX1511" fmla="*/ 5537835 w 7543800"/>
              <a:gd name="connsiteY1511" fmla="*/ 400050 h 679132"/>
              <a:gd name="connsiteX1512" fmla="*/ 5556885 w 7543800"/>
              <a:gd name="connsiteY1512" fmla="*/ 419100 h 679132"/>
              <a:gd name="connsiteX1513" fmla="*/ 5575935 w 7543800"/>
              <a:gd name="connsiteY1513" fmla="*/ 400050 h 679132"/>
              <a:gd name="connsiteX1514" fmla="*/ 5556885 w 7543800"/>
              <a:gd name="connsiteY1514" fmla="*/ 381000 h 679132"/>
              <a:gd name="connsiteX1515" fmla="*/ 5786438 w 7543800"/>
              <a:gd name="connsiteY1515" fmla="*/ 382905 h 679132"/>
              <a:gd name="connsiteX1516" fmla="*/ 5769293 w 7543800"/>
              <a:gd name="connsiteY1516" fmla="*/ 400050 h 679132"/>
              <a:gd name="connsiteX1517" fmla="*/ 5786438 w 7543800"/>
              <a:gd name="connsiteY1517" fmla="*/ 417195 h 679132"/>
              <a:gd name="connsiteX1518" fmla="*/ 5803583 w 7543800"/>
              <a:gd name="connsiteY1518" fmla="*/ 400050 h 679132"/>
              <a:gd name="connsiteX1519" fmla="*/ 5786438 w 7543800"/>
              <a:gd name="connsiteY1519" fmla="*/ 382905 h 679132"/>
              <a:gd name="connsiteX1520" fmla="*/ 5901690 w 7543800"/>
              <a:gd name="connsiteY1520" fmla="*/ 382905 h 679132"/>
              <a:gd name="connsiteX1521" fmla="*/ 5884545 w 7543800"/>
              <a:gd name="connsiteY1521" fmla="*/ 400050 h 679132"/>
              <a:gd name="connsiteX1522" fmla="*/ 5901690 w 7543800"/>
              <a:gd name="connsiteY1522" fmla="*/ 417195 h 679132"/>
              <a:gd name="connsiteX1523" fmla="*/ 5918835 w 7543800"/>
              <a:gd name="connsiteY1523" fmla="*/ 400050 h 679132"/>
              <a:gd name="connsiteX1524" fmla="*/ 5901690 w 7543800"/>
              <a:gd name="connsiteY1524" fmla="*/ 382905 h 679132"/>
              <a:gd name="connsiteX1525" fmla="*/ 5095875 w 7543800"/>
              <a:gd name="connsiteY1525" fmla="*/ 357188 h 679132"/>
              <a:gd name="connsiteX1526" fmla="*/ 5053965 w 7543800"/>
              <a:gd name="connsiteY1526" fmla="*/ 399098 h 679132"/>
              <a:gd name="connsiteX1527" fmla="*/ 5095875 w 7543800"/>
              <a:gd name="connsiteY1527" fmla="*/ 441008 h 679132"/>
              <a:gd name="connsiteX1528" fmla="*/ 5137785 w 7543800"/>
              <a:gd name="connsiteY1528" fmla="*/ 399098 h 679132"/>
              <a:gd name="connsiteX1529" fmla="*/ 5095875 w 7543800"/>
              <a:gd name="connsiteY1529" fmla="*/ 357188 h 679132"/>
              <a:gd name="connsiteX1530" fmla="*/ 5441633 w 7543800"/>
              <a:gd name="connsiteY1530" fmla="*/ 376238 h 679132"/>
              <a:gd name="connsiteX1531" fmla="*/ 5417820 w 7543800"/>
              <a:gd name="connsiteY1531" fmla="*/ 400050 h 679132"/>
              <a:gd name="connsiteX1532" fmla="*/ 5441633 w 7543800"/>
              <a:gd name="connsiteY1532" fmla="*/ 423863 h 679132"/>
              <a:gd name="connsiteX1533" fmla="*/ 5465445 w 7543800"/>
              <a:gd name="connsiteY1533" fmla="*/ 400050 h 679132"/>
              <a:gd name="connsiteX1534" fmla="*/ 5441633 w 7543800"/>
              <a:gd name="connsiteY1534" fmla="*/ 376238 h 679132"/>
              <a:gd name="connsiteX1535" fmla="*/ 5672138 w 7543800"/>
              <a:gd name="connsiteY1535" fmla="*/ 382905 h 679132"/>
              <a:gd name="connsiteX1536" fmla="*/ 5654993 w 7543800"/>
              <a:gd name="connsiteY1536" fmla="*/ 400050 h 679132"/>
              <a:gd name="connsiteX1537" fmla="*/ 5672138 w 7543800"/>
              <a:gd name="connsiteY1537" fmla="*/ 417195 h 679132"/>
              <a:gd name="connsiteX1538" fmla="*/ 5689283 w 7543800"/>
              <a:gd name="connsiteY1538" fmla="*/ 400050 h 679132"/>
              <a:gd name="connsiteX1539" fmla="*/ 5672138 w 7543800"/>
              <a:gd name="connsiteY1539" fmla="*/ 382905 h 679132"/>
              <a:gd name="connsiteX1540" fmla="*/ 6132195 w 7543800"/>
              <a:gd name="connsiteY1540" fmla="*/ 382905 h 679132"/>
              <a:gd name="connsiteX1541" fmla="*/ 6115050 w 7543800"/>
              <a:gd name="connsiteY1541" fmla="*/ 400050 h 679132"/>
              <a:gd name="connsiteX1542" fmla="*/ 6132195 w 7543800"/>
              <a:gd name="connsiteY1542" fmla="*/ 417195 h 679132"/>
              <a:gd name="connsiteX1543" fmla="*/ 6149340 w 7543800"/>
              <a:gd name="connsiteY1543" fmla="*/ 400050 h 679132"/>
              <a:gd name="connsiteX1544" fmla="*/ 6132195 w 7543800"/>
              <a:gd name="connsiteY1544" fmla="*/ 382905 h 679132"/>
              <a:gd name="connsiteX1545" fmla="*/ 6247448 w 7543800"/>
              <a:gd name="connsiteY1545" fmla="*/ 382905 h 679132"/>
              <a:gd name="connsiteX1546" fmla="*/ 6230303 w 7543800"/>
              <a:gd name="connsiteY1546" fmla="*/ 400050 h 679132"/>
              <a:gd name="connsiteX1547" fmla="*/ 6247448 w 7543800"/>
              <a:gd name="connsiteY1547" fmla="*/ 417195 h 679132"/>
              <a:gd name="connsiteX1548" fmla="*/ 6264593 w 7543800"/>
              <a:gd name="connsiteY1548" fmla="*/ 400050 h 679132"/>
              <a:gd name="connsiteX1549" fmla="*/ 6247448 w 7543800"/>
              <a:gd name="connsiteY1549" fmla="*/ 382905 h 679132"/>
              <a:gd name="connsiteX1550" fmla="*/ 6016943 w 7543800"/>
              <a:gd name="connsiteY1550" fmla="*/ 382905 h 679132"/>
              <a:gd name="connsiteX1551" fmla="*/ 5999798 w 7543800"/>
              <a:gd name="connsiteY1551" fmla="*/ 400050 h 679132"/>
              <a:gd name="connsiteX1552" fmla="*/ 6016943 w 7543800"/>
              <a:gd name="connsiteY1552" fmla="*/ 417195 h 679132"/>
              <a:gd name="connsiteX1553" fmla="*/ 6034088 w 7543800"/>
              <a:gd name="connsiteY1553" fmla="*/ 400050 h 679132"/>
              <a:gd name="connsiteX1554" fmla="*/ 6016943 w 7543800"/>
              <a:gd name="connsiteY1554" fmla="*/ 382905 h 679132"/>
              <a:gd name="connsiteX1555" fmla="*/ 5169218 w 7543800"/>
              <a:gd name="connsiteY1555" fmla="*/ 485775 h 679132"/>
              <a:gd name="connsiteX1556" fmla="*/ 5135880 w 7543800"/>
              <a:gd name="connsiteY1556" fmla="*/ 519113 h 679132"/>
              <a:gd name="connsiteX1557" fmla="*/ 5169218 w 7543800"/>
              <a:gd name="connsiteY1557" fmla="*/ 552450 h 679132"/>
              <a:gd name="connsiteX1558" fmla="*/ 5202555 w 7543800"/>
              <a:gd name="connsiteY1558" fmla="*/ 519113 h 679132"/>
              <a:gd name="connsiteX1559" fmla="*/ 5169218 w 7543800"/>
              <a:gd name="connsiteY1559" fmla="*/ 485775 h 679132"/>
              <a:gd name="connsiteX1560" fmla="*/ 5392103 w 7543800"/>
              <a:gd name="connsiteY1560" fmla="*/ 485775 h 679132"/>
              <a:gd name="connsiteX1561" fmla="*/ 5358765 w 7543800"/>
              <a:gd name="connsiteY1561" fmla="*/ 519113 h 679132"/>
              <a:gd name="connsiteX1562" fmla="*/ 5392103 w 7543800"/>
              <a:gd name="connsiteY1562" fmla="*/ 552450 h 679132"/>
              <a:gd name="connsiteX1563" fmla="*/ 5425440 w 7543800"/>
              <a:gd name="connsiteY1563" fmla="*/ 519113 h 679132"/>
              <a:gd name="connsiteX1564" fmla="*/ 5392103 w 7543800"/>
              <a:gd name="connsiteY1564" fmla="*/ 485775 h 679132"/>
              <a:gd name="connsiteX1565" fmla="*/ 5615940 w 7543800"/>
              <a:gd name="connsiteY1565" fmla="*/ 495300 h 679132"/>
              <a:gd name="connsiteX1566" fmla="*/ 5592128 w 7543800"/>
              <a:gd name="connsiteY1566" fmla="*/ 519113 h 679132"/>
              <a:gd name="connsiteX1567" fmla="*/ 5615940 w 7543800"/>
              <a:gd name="connsiteY1567" fmla="*/ 542925 h 679132"/>
              <a:gd name="connsiteX1568" fmla="*/ 5639753 w 7543800"/>
              <a:gd name="connsiteY1568" fmla="*/ 519113 h 679132"/>
              <a:gd name="connsiteX1569" fmla="*/ 5615940 w 7543800"/>
              <a:gd name="connsiteY1569" fmla="*/ 495300 h 679132"/>
              <a:gd name="connsiteX1570" fmla="*/ 5838825 w 7543800"/>
              <a:gd name="connsiteY1570" fmla="*/ 501968 h 679132"/>
              <a:gd name="connsiteX1571" fmla="*/ 5821680 w 7543800"/>
              <a:gd name="connsiteY1571" fmla="*/ 519113 h 679132"/>
              <a:gd name="connsiteX1572" fmla="*/ 5838825 w 7543800"/>
              <a:gd name="connsiteY1572" fmla="*/ 536258 h 679132"/>
              <a:gd name="connsiteX1573" fmla="*/ 5855970 w 7543800"/>
              <a:gd name="connsiteY1573" fmla="*/ 519113 h 679132"/>
              <a:gd name="connsiteX1574" fmla="*/ 5838825 w 7543800"/>
              <a:gd name="connsiteY1574" fmla="*/ 501968 h 679132"/>
              <a:gd name="connsiteX1575" fmla="*/ 5951220 w 7543800"/>
              <a:gd name="connsiteY1575" fmla="*/ 501968 h 679132"/>
              <a:gd name="connsiteX1576" fmla="*/ 5934075 w 7543800"/>
              <a:gd name="connsiteY1576" fmla="*/ 519113 h 679132"/>
              <a:gd name="connsiteX1577" fmla="*/ 5951220 w 7543800"/>
              <a:gd name="connsiteY1577" fmla="*/ 536258 h 679132"/>
              <a:gd name="connsiteX1578" fmla="*/ 5968365 w 7543800"/>
              <a:gd name="connsiteY1578" fmla="*/ 519113 h 679132"/>
              <a:gd name="connsiteX1579" fmla="*/ 5951220 w 7543800"/>
              <a:gd name="connsiteY1579" fmla="*/ 501968 h 679132"/>
              <a:gd name="connsiteX1580" fmla="*/ 5504498 w 7543800"/>
              <a:gd name="connsiteY1580" fmla="*/ 490538 h 679132"/>
              <a:gd name="connsiteX1581" fmla="*/ 5475923 w 7543800"/>
              <a:gd name="connsiteY1581" fmla="*/ 519113 h 679132"/>
              <a:gd name="connsiteX1582" fmla="*/ 5504498 w 7543800"/>
              <a:gd name="connsiteY1582" fmla="*/ 547688 h 679132"/>
              <a:gd name="connsiteX1583" fmla="*/ 5533073 w 7543800"/>
              <a:gd name="connsiteY1583" fmla="*/ 519113 h 679132"/>
              <a:gd name="connsiteX1584" fmla="*/ 5504498 w 7543800"/>
              <a:gd name="connsiteY1584" fmla="*/ 490538 h 679132"/>
              <a:gd name="connsiteX1585" fmla="*/ 5727383 w 7543800"/>
              <a:gd name="connsiteY1585" fmla="*/ 500063 h 679132"/>
              <a:gd name="connsiteX1586" fmla="*/ 5708333 w 7543800"/>
              <a:gd name="connsiteY1586" fmla="*/ 519113 h 679132"/>
              <a:gd name="connsiteX1587" fmla="*/ 5727383 w 7543800"/>
              <a:gd name="connsiteY1587" fmla="*/ 538163 h 679132"/>
              <a:gd name="connsiteX1588" fmla="*/ 5746433 w 7543800"/>
              <a:gd name="connsiteY1588" fmla="*/ 519113 h 679132"/>
              <a:gd name="connsiteX1589" fmla="*/ 5727383 w 7543800"/>
              <a:gd name="connsiteY1589" fmla="*/ 500063 h 679132"/>
              <a:gd name="connsiteX1590" fmla="*/ 6174105 w 7543800"/>
              <a:gd name="connsiteY1590" fmla="*/ 501968 h 679132"/>
              <a:gd name="connsiteX1591" fmla="*/ 6156960 w 7543800"/>
              <a:gd name="connsiteY1591" fmla="*/ 519113 h 679132"/>
              <a:gd name="connsiteX1592" fmla="*/ 6174105 w 7543800"/>
              <a:gd name="connsiteY1592" fmla="*/ 536258 h 679132"/>
              <a:gd name="connsiteX1593" fmla="*/ 6191250 w 7543800"/>
              <a:gd name="connsiteY1593" fmla="*/ 519113 h 679132"/>
              <a:gd name="connsiteX1594" fmla="*/ 6174105 w 7543800"/>
              <a:gd name="connsiteY1594" fmla="*/ 501968 h 679132"/>
              <a:gd name="connsiteX1595" fmla="*/ 6286500 w 7543800"/>
              <a:gd name="connsiteY1595" fmla="*/ 501968 h 679132"/>
              <a:gd name="connsiteX1596" fmla="*/ 6269355 w 7543800"/>
              <a:gd name="connsiteY1596" fmla="*/ 519113 h 679132"/>
              <a:gd name="connsiteX1597" fmla="*/ 6286500 w 7543800"/>
              <a:gd name="connsiteY1597" fmla="*/ 536258 h 679132"/>
              <a:gd name="connsiteX1598" fmla="*/ 6303645 w 7543800"/>
              <a:gd name="connsiteY1598" fmla="*/ 519113 h 679132"/>
              <a:gd name="connsiteX1599" fmla="*/ 6286500 w 7543800"/>
              <a:gd name="connsiteY1599" fmla="*/ 501968 h 679132"/>
              <a:gd name="connsiteX1600" fmla="*/ 6062663 w 7543800"/>
              <a:gd name="connsiteY1600" fmla="*/ 501968 h 679132"/>
              <a:gd name="connsiteX1601" fmla="*/ 6045518 w 7543800"/>
              <a:gd name="connsiteY1601" fmla="*/ 519113 h 679132"/>
              <a:gd name="connsiteX1602" fmla="*/ 6062663 w 7543800"/>
              <a:gd name="connsiteY1602" fmla="*/ 536258 h 679132"/>
              <a:gd name="connsiteX1603" fmla="*/ 6079808 w 7543800"/>
              <a:gd name="connsiteY1603" fmla="*/ 519113 h 679132"/>
              <a:gd name="connsiteX1604" fmla="*/ 6062663 w 7543800"/>
              <a:gd name="connsiteY1604" fmla="*/ 501968 h 679132"/>
              <a:gd name="connsiteX1605" fmla="*/ 5280660 w 7543800"/>
              <a:gd name="connsiteY1605" fmla="*/ 476250 h 679132"/>
              <a:gd name="connsiteX1606" fmla="*/ 5238750 w 7543800"/>
              <a:gd name="connsiteY1606" fmla="*/ 518160 h 679132"/>
              <a:gd name="connsiteX1607" fmla="*/ 5280660 w 7543800"/>
              <a:gd name="connsiteY1607" fmla="*/ 560070 h 679132"/>
              <a:gd name="connsiteX1608" fmla="*/ 5322570 w 7543800"/>
              <a:gd name="connsiteY1608" fmla="*/ 518160 h 679132"/>
              <a:gd name="connsiteX1609" fmla="*/ 5280660 w 7543800"/>
              <a:gd name="connsiteY1609" fmla="*/ 476250 h 679132"/>
              <a:gd name="connsiteX1610" fmla="*/ 5118735 w 7543800"/>
              <a:gd name="connsiteY1610" fmla="*/ 609600 h 679132"/>
              <a:gd name="connsiteX1611" fmla="*/ 5090160 w 7543800"/>
              <a:gd name="connsiteY1611" fmla="*/ 638175 h 679132"/>
              <a:gd name="connsiteX1612" fmla="*/ 5118735 w 7543800"/>
              <a:gd name="connsiteY1612" fmla="*/ 666750 h 679132"/>
              <a:gd name="connsiteX1613" fmla="*/ 5147310 w 7543800"/>
              <a:gd name="connsiteY1613" fmla="*/ 638175 h 679132"/>
              <a:gd name="connsiteX1614" fmla="*/ 5118735 w 7543800"/>
              <a:gd name="connsiteY1614" fmla="*/ 609600 h 679132"/>
              <a:gd name="connsiteX1615" fmla="*/ 5249228 w 7543800"/>
              <a:gd name="connsiteY1615" fmla="*/ 604838 h 679132"/>
              <a:gd name="connsiteX1616" fmla="*/ 5215890 w 7543800"/>
              <a:gd name="connsiteY1616" fmla="*/ 638175 h 679132"/>
              <a:gd name="connsiteX1617" fmla="*/ 5249228 w 7543800"/>
              <a:gd name="connsiteY1617" fmla="*/ 671513 h 679132"/>
              <a:gd name="connsiteX1618" fmla="*/ 5282565 w 7543800"/>
              <a:gd name="connsiteY1618" fmla="*/ 638175 h 679132"/>
              <a:gd name="connsiteX1619" fmla="*/ 5249228 w 7543800"/>
              <a:gd name="connsiteY1619" fmla="*/ 604838 h 679132"/>
              <a:gd name="connsiteX1620" fmla="*/ 5590223 w 7543800"/>
              <a:gd name="connsiteY1620" fmla="*/ 609600 h 679132"/>
              <a:gd name="connsiteX1621" fmla="*/ 5561648 w 7543800"/>
              <a:gd name="connsiteY1621" fmla="*/ 638175 h 679132"/>
              <a:gd name="connsiteX1622" fmla="*/ 5590223 w 7543800"/>
              <a:gd name="connsiteY1622" fmla="*/ 666750 h 679132"/>
              <a:gd name="connsiteX1623" fmla="*/ 5618798 w 7543800"/>
              <a:gd name="connsiteY1623" fmla="*/ 638175 h 679132"/>
              <a:gd name="connsiteX1624" fmla="*/ 5590223 w 7543800"/>
              <a:gd name="connsiteY1624" fmla="*/ 609600 h 679132"/>
              <a:gd name="connsiteX1625" fmla="*/ 5816918 w 7543800"/>
              <a:gd name="connsiteY1625" fmla="*/ 619125 h 679132"/>
              <a:gd name="connsiteX1626" fmla="*/ 5797868 w 7543800"/>
              <a:gd name="connsiteY1626" fmla="*/ 638175 h 679132"/>
              <a:gd name="connsiteX1627" fmla="*/ 5816918 w 7543800"/>
              <a:gd name="connsiteY1627" fmla="*/ 657225 h 679132"/>
              <a:gd name="connsiteX1628" fmla="*/ 5835968 w 7543800"/>
              <a:gd name="connsiteY1628" fmla="*/ 638175 h 679132"/>
              <a:gd name="connsiteX1629" fmla="*/ 5816918 w 7543800"/>
              <a:gd name="connsiteY1629" fmla="*/ 619125 h 679132"/>
              <a:gd name="connsiteX1630" fmla="*/ 5931218 w 7543800"/>
              <a:gd name="connsiteY1630" fmla="*/ 621030 h 679132"/>
              <a:gd name="connsiteX1631" fmla="*/ 5914073 w 7543800"/>
              <a:gd name="connsiteY1631" fmla="*/ 638175 h 679132"/>
              <a:gd name="connsiteX1632" fmla="*/ 5931218 w 7543800"/>
              <a:gd name="connsiteY1632" fmla="*/ 655320 h 679132"/>
              <a:gd name="connsiteX1633" fmla="*/ 5948363 w 7543800"/>
              <a:gd name="connsiteY1633" fmla="*/ 638175 h 679132"/>
              <a:gd name="connsiteX1634" fmla="*/ 5931218 w 7543800"/>
              <a:gd name="connsiteY1634" fmla="*/ 621030 h 679132"/>
              <a:gd name="connsiteX1635" fmla="*/ 5475923 w 7543800"/>
              <a:gd name="connsiteY1635" fmla="*/ 604838 h 679132"/>
              <a:gd name="connsiteX1636" fmla="*/ 5442585 w 7543800"/>
              <a:gd name="connsiteY1636" fmla="*/ 638175 h 679132"/>
              <a:gd name="connsiteX1637" fmla="*/ 5475923 w 7543800"/>
              <a:gd name="connsiteY1637" fmla="*/ 671513 h 679132"/>
              <a:gd name="connsiteX1638" fmla="*/ 5509260 w 7543800"/>
              <a:gd name="connsiteY1638" fmla="*/ 638175 h 679132"/>
              <a:gd name="connsiteX1639" fmla="*/ 5475923 w 7543800"/>
              <a:gd name="connsiteY1639" fmla="*/ 604838 h 679132"/>
              <a:gd name="connsiteX1640" fmla="*/ 5703570 w 7543800"/>
              <a:gd name="connsiteY1640" fmla="*/ 614363 h 679132"/>
              <a:gd name="connsiteX1641" fmla="*/ 5679758 w 7543800"/>
              <a:gd name="connsiteY1641" fmla="*/ 638175 h 679132"/>
              <a:gd name="connsiteX1642" fmla="*/ 5703570 w 7543800"/>
              <a:gd name="connsiteY1642" fmla="*/ 661988 h 679132"/>
              <a:gd name="connsiteX1643" fmla="*/ 5727383 w 7543800"/>
              <a:gd name="connsiteY1643" fmla="*/ 638175 h 679132"/>
              <a:gd name="connsiteX1644" fmla="*/ 5703570 w 7543800"/>
              <a:gd name="connsiteY1644" fmla="*/ 614363 h 679132"/>
              <a:gd name="connsiteX1645" fmla="*/ 6157913 w 7543800"/>
              <a:gd name="connsiteY1645" fmla="*/ 621030 h 679132"/>
              <a:gd name="connsiteX1646" fmla="*/ 6140768 w 7543800"/>
              <a:gd name="connsiteY1646" fmla="*/ 638175 h 679132"/>
              <a:gd name="connsiteX1647" fmla="*/ 6157913 w 7543800"/>
              <a:gd name="connsiteY1647" fmla="*/ 655320 h 679132"/>
              <a:gd name="connsiteX1648" fmla="*/ 6175058 w 7543800"/>
              <a:gd name="connsiteY1648" fmla="*/ 638175 h 679132"/>
              <a:gd name="connsiteX1649" fmla="*/ 6157913 w 7543800"/>
              <a:gd name="connsiteY1649" fmla="*/ 621030 h 679132"/>
              <a:gd name="connsiteX1650" fmla="*/ 6272213 w 7543800"/>
              <a:gd name="connsiteY1650" fmla="*/ 621030 h 679132"/>
              <a:gd name="connsiteX1651" fmla="*/ 6255068 w 7543800"/>
              <a:gd name="connsiteY1651" fmla="*/ 638175 h 679132"/>
              <a:gd name="connsiteX1652" fmla="*/ 6272213 w 7543800"/>
              <a:gd name="connsiteY1652" fmla="*/ 655320 h 679132"/>
              <a:gd name="connsiteX1653" fmla="*/ 6289358 w 7543800"/>
              <a:gd name="connsiteY1653" fmla="*/ 638175 h 679132"/>
              <a:gd name="connsiteX1654" fmla="*/ 6272213 w 7543800"/>
              <a:gd name="connsiteY1654" fmla="*/ 621030 h 679132"/>
              <a:gd name="connsiteX1655" fmla="*/ 6044565 w 7543800"/>
              <a:gd name="connsiteY1655" fmla="*/ 621030 h 679132"/>
              <a:gd name="connsiteX1656" fmla="*/ 6027420 w 7543800"/>
              <a:gd name="connsiteY1656" fmla="*/ 638175 h 679132"/>
              <a:gd name="connsiteX1657" fmla="*/ 6044565 w 7543800"/>
              <a:gd name="connsiteY1657" fmla="*/ 655320 h 679132"/>
              <a:gd name="connsiteX1658" fmla="*/ 6061710 w 7543800"/>
              <a:gd name="connsiteY1658" fmla="*/ 638175 h 679132"/>
              <a:gd name="connsiteX1659" fmla="*/ 6044565 w 7543800"/>
              <a:gd name="connsiteY1659" fmla="*/ 621030 h 679132"/>
              <a:gd name="connsiteX1660" fmla="*/ 5362575 w 7543800"/>
              <a:gd name="connsiteY1660" fmla="*/ 595313 h 679132"/>
              <a:gd name="connsiteX1661" fmla="*/ 5320665 w 7543800"/>
              <a:gd name="connsiteY1661" fmla="*/ 637223 h 679132"/>
              <a:gd name="connsiteX1662" fmla="*/ 5362575 w 7543800"/>
              <a:gd name="connsiteY1662" fmla="*/ 679133 h 679132"/>
              <a:gd name="connsiteX1663" fmla="*/ 5404485 w 7543800"/>
              <a:gd name="connsiteY1663" fmla="*/ 637223 h 679132"/>
              <a:gd name="connsiteX1664" fmla="*/ 5362575 w 7543800"/>
              <a:gd name="connsiteY1664" fmla="*/ 595313 h 679132"/>
              <a:gd name="connsiteX1665" fmla="*/ 3828098 w 7543800"/>
              <a:gd name="connsiteY1665" fmla="*/ 376238 h 679132"/>
              <a:gd name="connsiteX1666" fmla="*/ 3804285 w 7543800"/>
              <a:gd name="connsiteY1666" fmla="*/ 400050 h 679132"/>
              <a:gd name="connsiteX1667" fmla="*/ 3828098 w 7543800"/>
              <a:gd name="connsiteY1667" fmla="*/ 423863 h 679132"/>
              <a:gd name="connsiteX1668" fmla="*/ 3851910 w 7543800"/>
              <a:gd name="connsiteY1668" fmla="*/ 400050 h 679132"/>
              <a:gd name="connsiteX1669" fmla="*/ 3828098 w 7543800"/>
              <a:gd name="connsiteY1669" fmla="*/ 376238 h 679132"/>
              <a:gd name="connsiteX1670" fmla="*/ 3943350 w 7543800"/>
              <a:gd name="connsiteY1670" fmla="*/ 370523 h 679132"/>
              <a:gd name="connsiteX1671" fmla="*/ 3914775 w 7543800"/>
              <a:gd name="connsiteY1671" fmla="*/ 399098 h 679132"/>
              <a:gd name="connsiteX1672" fmla="*/ 3943350 w 7543800"/>
              <a:gd name="connsiteY1672" fmla="*/ 427673 h 679132"/>
              <a:gd name="connsiteX1673" fmla="*/ 3971925 w 7543800"/>
              <a:gd name="connsiteY1673" fmla="*/ 399098 h 679132"/>
              <a:gd name="connsiteX1674" fmla="*/ 3943350 w 7543800"/>
              <a:gd name="connsiteY1674" fmla="*/ 370523 h 679132"/>
              <a:gd name="connsiteX1675" fmla="*/ 4289108 w 7543800"/>
              <a:gd name="connsiteY1675" fmla="*/ 365760 h 679132"/>
              <a:gd name="connsiteX1676" fmla="*/ 4255770 w 7543800"/>
              <a:gd name="connsiteY1676" fmla="*/ 399098 h 679132"/>
              <a:gd name="connsiteX1677" fmla="*/ 4289108 w 7543800"/>
              <a:gd name="connsiteY1677" fmla="*/ 432435 h 679132"/>
              <a:gd name="connsiteX1678" fmla="*/ 4322445 w 7543800"/>
              <a:gd name="connsiteY1678" fmla="*/ 399098 h 679132"/>
              <a:gd name="connsiteX1679" fmla="*/ 4289108 w 7543800"/>
              <a:gd name="connsiteY1679" fmla="*/ 365760 h 679132"/>
              <a:gd name="connsiteX1680" fmla="*/ 4519613 w 7543800"/>
              <a:gd name="connsiteY1680" fmla="*/ 376238 h 679132"/>
              <a:gd name="connsiteX1681" fmla="*/ 4495800 w 7543800"/>
              <a:gd name="connsiteY1681" fmla="*/ 400050 h 679132"/>
              <a:gd name="connsiteX1682" fmla="*/ 4519613 w 7543800"/>
              <a:gd name="connsiteY1682" fmla="*/ 423863 h 679132"/>
              <a:gd name="connsiteX1683" fmla="*/ 4543425 w 7543800"/>
              <a:gd name="connsiteY1683" fmla="*/ 400050 h 679132"/>
              <a:gd name="connsiteX1684" fmla="*/ 4519613 w 7543800"/>
              <a:gd name="connsiteY1684" fmla="*/ 376238 h 679132"/>
              <a:gd name="connsiteX1685" fmla="*/ 4634865 w 7543800"/>
              <a:gd name="connsiteY1685" fmla="*/ 381000 h 679132"/>
              <a:gd name="connsiteX1686" fmla="*/ 4615815 w 7543800"/>
              <a:gd name="connsiteY1686" fmla="*/ 400050 h 679132"/>
              <a:gd name="connsiteX1687" fmla="*/ 4634865 w 7543800"/>
              <a:gd name="connsiteY1687" fmla="*/ 419100 h 679132"/>
              <a:gd name="connsiteX1688" fmla="*/ 4653915 w 7543800"/>
              <a:gd name="connsiteY1688" fmla="*/ 400050 h 679132"/>
              <a:gd name="connsiteX1689" fmla="*/ 4634865 w 7543800"/>
              <a:gd name="connsiteY1689" fmla="*/ 381000 h 679132"/>
              <a:gd name="connsiteX1690" fmla="*/ 4058603 w 7543800"/>
              <a:gd name="connsiteY1690" fmla="*/ 365760 h 679132"/>
              <a:gd name="connsiteX1691" fmla="*/ 4025265 w 7543800"/>
              <a:gd name="connsiteY1691" fmla="*/ 399098 h 679132"/>
              <a:gd name="connsiteX1692" fmla="*/ 4058603 w 7543800"/>
              <a:gd name="connsiteY1692" fmla="*/ 432435 h 679132"/>
              <a:gd name="connsiteX1693" fmla="*/ 4091940 w 7543800"/>
              <a:gd name="connsiteY1693" fmla="*/ 399098 h 679132"/>
              <a:gd name="connsiteX1694" fmla="*/ 4058603 w 7543800"/>
              <a:gd name="connsiteY1694" fmla="*/ 365760 h 679132"/>
              <a:gd name="connsiteX1695" fmla="*/ 4404360 w 7543800"/>
              <a:gd name="connsiteY1695" fmla="*/ 370523 h 679132"/>
              <a:gd name="connsiteX1696" fmla="*/ 4375785 w 7543800"/>
              <a:gd name="connsiteY1696" fmla="*/ 399098 h 679132"/>
              <a:gd name="connsiteX1697" fmla="*/ 4404360 w 7543800"/>
              <a:gd name="connsiteY1697" fmla="*/ 427673 h 679132"/>
              <a:gd name="connsiteX1698" fmla="*/ 4432935 w 7543800"/>
              <a:gd name="connsiteY1698" fmla="*/ 399098 h 679132"/>
              <a:gd name="connsiteX1699" fmla="*/ 4404360 w 7543800"/>
              <a:gd name="connsiteY1699" fmla="*/ 370523 h 679132"/>
              <a:gd name="connsiteX1700" fmla="*/ 4865370 w 7543800"/>
              <a:gd name="connsiteY1700" fmla="*/ 382905 h 679132"/>
              <a:gd name="connsiteX1701" fmla="*/ 4848225 w 7543800"/>
              <a:gd name="connsiteY1701" fmla="*/ 400050 h 679132"/>
              <a:gd name="connsiteX1702" fmla="*/ 4865370 w 7543800"/>
              <a:gd name="connsiteY1702" fmla="*/ 417195 h 679132"/>
              <a:gd name="connsiteX1703" fmla="*/ 4882515 w 7543800"/>
              <a:gd name="connsiteY1703" fmla="*/ 400050 h 679132"/>
              <a:gd name="connsiteX1704" fmla="*/ 4865370 w 7543800"/>
              <a:gd name="connsiteY1704" fmla="*/ 382905 h 679132"/>
              <a:gd name="connsiteX1705" fmla="*/ 4980623 w 7543800"/>
              <a:gd name="connsiteY1705" fmla="*/ 382905 h 679132"/>
              <a:gd name="connsiteX1706" fmla="*/ 4963478 w 7543800"/>
              <a:gd name="connsiteY1706" fmla="*/ 400050 h 679132"/>
              <a:gd name="connsiteX1707" fmla="*/ 4980623 w 7543800"/>
              <a:gd name="connsiteY1707" fmla="*/ 417195 h 679132"/>
              <a:gd name="connsiteX1708" fmla="*/ 4997768 w 7543800"/>
              <a:gd name="connsiteY1708" fmla="*/ 400050 h 679132"/>
              <a:gd name="connsiteX1709" fmla="*/ 4980623 w 7543800"/>
              <a:gd name="connsiteY1709" fmla="*/ 382905 h 679132"/>
              <a:gd name="connsiteX1710" fmla="*/ 4750118 w 7543800"/>
              <a:gd name="connsiteY1710" fmla="*/ 382905 h 679132"/>
              <a:gd name="connsiteX1711" fmla="*/ 4732973 w 7543800"/>
              <a:gd name="connsiteY1711" fmla="*/ 400050 h 679132"/>
              <a:gd name="connsiteX1712" fmla="*/ 4750118 w 7543800"/>
              <a:gd name="connsiteY1712" fmla="*/ 417195 h 679132"/>
              <a:gd name="connsiteX1713" fmla="*/ 4767263 w 7543800"/>
              <a:gd name="connsiteY1713" fmla="*/ 400050 h 679132"/>
              <a:gd name="connsiteX1714" fmla="*/ 4750118 w 7543800"/>
              <a:gd name="connsiteY1714" fmla="*/ 382905 h 679132"/>
              <a:gd name="connsiteX1715" fmla="*/ 4173855 w 7543800"/>
              <a:gd name="connsiteY1715" fmla="*/ 357188 h 679132"/>
              <a:gd name="connsiteX1716" fmla="*/ 4131945 w 7543800"/>
              <a:gd name="connsiteY1716" fmla="*/ 399098 h 679132"/>
              <a:gd name="connsiteX1717" fmla="*/ 4173855 w 7543800"/>
              <a:gd name="connsiteY1717" fmla="*/ 441008 h 679132"/>
              <a:gd name="connsiteX1718" fmla="*/ 4215765 w 7543800"/>
              <a:gd name="connsiteY1718" fmla="*/ 399098 h 679132"/>
              <a:gd name="connsiteX1719" fmla="*/ 4173855 w 7543800"/>
              <a:gd name="connsiteY1719" fmla="*/ 357188 h 679132"/>
              <a:gd name="connsiteX1720" fmla="*/ 4387215 w 7543800"/>
              <a:gd name="connsiteY1720" fmla="*/ 476250 h 679132"/>
              <a:gd name="connsiteX1721" fmla="*/ 4345305 w 7543800"/>
              <a:gd name="connsiteY1721" fmla="*/ 518160 h 679132"/>
              <a:gd name="connsiteX1722" fmla="*/ 4387215 w 7543800"/>
              <a:gd name="connsiteY1722" fmla="*/ 560070 h 679132"/>
              <a:gd name="connsiteX1723" fmla="*/ 4429125 w 7543800"/>
              <a:gd name="connsiteY1723" fmla="*/ 518160 h 679132"/>
              <a:gd name="connsiteX1724" fmla="*/ 4387215 w 7543800"/>
              <a:gd name="connsiteY1724" fmla="*/ 476250 h 679132"/>
              <a:gd name="connsiteX1725" fmla="*/ 3826193 w 7543800"/>
              <a:gd name="connsiteY1725" fmla="*/ 500063 h 679132"/>
              <a:gd name="connsiteX1726" fmla="*/ 3809048 w 7543800"/>
              <a:gd name="connsiteY1726" fmla="*/ 521018 h 679132"/>
              <a:gd name="connsiteX1727" fmla="*/ 3830003 w 7543800"/>
              <a:gd name="connsiteY1727" fmla="*/ 538163 h 679132"/>
              <a:gd name="connsiteX1728" fmla="*/ 3847148 w 7543800"/>
              <a:gd name="connsiteY1728" fmla="*/ 517208 h 679132"/>
              <a:gd name="connsiteX1729" fmla="*/ 3826193 w 7543800"/>
              <a:gd name="connsiteY1729" fmla="*/ 500063 h 679132"/>
              <a:gd name="connsiteX1730" fmla="*/ 3939540 w 7543800"/>
              <a:gd name="connsiteY1730" fmla="*/ 495300 h 679132"/>
              <a:gd name="connsiteX1731" fmla="*/ 3915728 w 7543800"/>
              <a:gd name="connsiteY1731" fmla="*/ 519113 h 679132"/>
              <a:gd name="connsiteX1732" fmla="*/ 3939540 w 7543800"/>
              <a:gd name="connsiteY1732" fmla="*/ 542925 h 679132"/>
              <a:gd name="connsiteX1733" fmla="*/ 3963353 w 7543800"/>
              <a:gd name="connsiteY1733" fmla="*/ 519113 h 679132"/>
              <a:gd name="connsiteX1734" fmla="*/ 3939540 w 7543800"/>
              <a:gd name="connsiteY1734" fmla="*/ 495300 h 679132"/>
              <a:gd name="connsiteX1735" fmla="*/ 4163378 w 7543800"/>
              <a:gd name="connsiteY1735" fmla="*/ 485775 h 679132"/>
              <a:gd name="connsiteX1736" fmla="*/ 4130040 w 7543800"/>
              <a:gd name="connsiteY1736" fmla="*/ 519113 h 679132"/>
              <a:gd name="connsiteX1737" fmla="*/ 4163378 w 7543800"/>
              <a:gd name="connsiteY1737" fmla="*/ 552450 h 679132"/>
              <a:gd name="connsiteX1738" fmla="*/ 4196715 w 7543800"/>
              <a:gd name="connsiteY1738" fmla="*/ 519113 h 679132"/>
              <a:gd name="connsiteX1739" fmla="*/ 4163378 w 7543800"/>
              <a:gd name="connsiteY1739" fmla="*/ 485775 h 679132"/>
              <a:gd name="connsiteX1740" fmla="*/ 4610100 w 7543800"/>
              <a:gd name="connsiteY1740" fmla="*/ 490538 h 679132"/>
              <a:gd name="connsiteX1741" fmla="*/ 4581525 w 7543800"/>
              <a:gd name="connsiteY1741" fmla="*/ 519113 h 679132"/>
              <a:gd name="connsiteX1742" fmla="*/ 4610100 w 7543800"/>
              <a:gd name="connsiteY1742" fmla="*/ 547688 h 679132"/>
              <a:gd name="connsiteX1743" fmla="*/ 4638675 w 7543800"/>
              <a:gd name="connsiteY1743" fmla="*/ 519113 h 679132"/>
              <a:gd name="connsiteX1744" fmla="*/ 4610100 w 7543800"/>
              <a:gd name="connsiteY1744" fmla="*/ 490538 h 679132"/>
              <a:gd name="connsiteX1745" fmla="*/ 4722495 w 7543800"/>
              <a:gd name="connsiteY1745" fmla="*/ 495300 h 679132"/>
              <a:gd name="connsiteX1746" fmla="*/ 4698683 w 7543800"/>
              <a:gd name="connsiteY1746" fmla="*/ 519113 h 679132"/>
              <a:gd name="connsiteX1747" fmla="*/ 4722495 w 7543800"/>
              <a:gd name="connsiteY1747" fmla="*/ 542925 h 679132"/>
              <a:gd name="connsiteX1748" fmla="*/ 4746308 w 7543800"/>
              <a:gd name="connsiteY1748" fmla="*/ 519113 h 679132"/>
              <a:gd name="connsiteX1749" fmla="*/ 4722495 w 7543800"/>
              <a:gd name="connsiteY1749" fmla="*/ 495300 h 679132"/>
              <a:gd name="connsiteX1750" fmla="*/ 4051935 w 7543800"/>
              <a:gd name="connsiteY1750" fmla="*/ 490538 h 679132"/>
              <a:gd name="connsiteX1751" fmla="*/ 4023360 w 7543800"/>
              <a:gd name="connsiteY1751" fmla="*/ 519113 h 679132"/>
              <a:gd name="connsiteX1752" fmla="*/ 4051935 w 7543800"/>
              <a:gd name="connsiteY1752" fmla="*/ 547688 h 679132"/>
              <a:gd name="connsiteX1753" fmla="*/ 4080510 w 7543800"/>
              <a:gd name="connsiteY1753" fmla="*/ 519113 h 679132"/>
              <a:gd name="connsiteX1754" fmla="*/ 4051935 w 7543800"/>
              <a:gd name="connsiteY1754" fmla="*/ 490538 h 679132"/>
              <a:gd name="connsiteX1755" fmla="*/ 4498658 w 7543800"/>
              <a:gd name="connsiteY1755" fmla="*/ 485775 h 679132"/>
              <a:gd name="connsiteX1756" fmla="*/ 4465320 w 7543800"/>
              <a:gd name="connsiteY1756" fmla="*/ 519113 h 679132"/>
              <a:gd name="connsiteX1757" fmla="*/ 4498658 w 7543800"/>
              <a:gd name="connsiteY1757" fmla="*/ 552450 h 679132"/>
              <a:gd name="connsiteX1758" fmla="*/ 4531995 w 7543800"/>
              <a:gd name="connsiteY1758" fmla="*/ 519113 h 679132"/>
              <a:gd name="connsiteX1759" fmla="*/ 4498658 w 7543800"/>
              <a:gd name="connsiteY1759" fmla="*/ 485775 h 679132"/>
              <a:gd name="connsiteX1760" fmla="*/ 4945380 w 7543800"/>
              <a:gd name="connsiteY1760" fmla="*/ 501968 h 679132"/>
              <a:gd name="connsiteX1761" fmla="*/ 4928235 w 7543800"/>
              <a:gd name="connsiteY1761" fmla="*/ 519113 h 679132"/>
              <a:gd name="connsiteX1762" fmla="*/ 4945380 w 7543800"/>
              <a:gd name="connsiteY1762" fmla="*/ 536258 h 679132"/>
              <a:gd name="connsiteX1763" fmla="*/ 4962525 w 7543800"/>
              <a:gd name="connsiteY1763" fmla="*/ 519113 h 679132"/>
              <a:gd name="connsiteX1764" fmla="*/ 4945380 w 7543800"/>
              <a:gd name="connsiteY1764" fmla="*/ 501968 h 679132"/>
              <a:gd name="connsiteX1765" fmla="*/ 5056823 w 7543800"/>
              <a:gd name="connsiteY1765" fmla="*/ 501968 h 679132"/>
              <a:gd name="connsiteX1766" fmla="*/ 5039678 w 7543800"/>
              <a:gd name="connsiteY1766" fmla="*/ 519113 h 679132"/>
              <a:gd name="connsiteX1767" fmla="*/ 5056823 w 7543800"/>
              <a:gd name="connsiteY1767" fmla="*/ 536258 h 679132"/>
              <a:gd name="connsiteX1768" fmla="*/ 5073968 w 7543800"/>
              <a:gd name="connsiteY1768" fmla="*/ 519113 h 679132"/>
              <a:gd name="connsiteX1769" fmla="*/ 5056823 w 7543800"/>
              <a:gd name="connsiteY1769" fmla="*/ 501968 h 679132"/>
              <a:gd name="connsiteX1770" fmla="*/ 4833938 w 7543800"/>
              <a:gd name="connsiteY1770" fmla="*/ 500063 h 679132"/>
              <a:gd name="connsiteX1771" fmla="*/ 4814888 w 7543800"/>
              <a:gd name="connsiteY1771" fmla="*/ 519113 h 679132"/>
              <a:gd name="connsiteX1772" fmla="*/ 4833938 w 7543800"/>
              <a:gd name="connsiteY1772" fmla="*/ 538163 h 679132"/>
              <a:gd name="connsiteX1773" fmla="*/ 4852988 w 7543800"/>
              <a:gd name="connsiteY1773" fmla="*/ 519113 h 679132"/>
              <a:gd name="connsiteX1774" fmla="*/ 4833938 w 7543800"/>
              <a:gd name="connsiteY1774" fmla="*/ 500063 h 679132"/>
              <a:gd name="connsiteX1775" fmla="*/ 4274820 w 7543800"/>
              <a:gd name="connsiteY1775" fmla="*/ 476250 h 679132"/>
              <a:gd name="connsiteX1776" fmla="*/ 4232910 w 7543800"/>
              <a:gd name="connsiteY1776" fmla="*/ 518160 h 679132"/>
              <a:gd name="connsiteX1777" fmla="*/ 4274820 w 7543800"/>
              <a:gd name="connsiteY1777" fmla="*/ 560070 h 679132"/>
              <a:gd name="connsiteX1778" fmla="*/ 4316730 w 7543800"/>
              <a:gd name="connsiteY1778" fmla="*/ 518160 h 679132"/>
              <a:gd name="connsiteX1779" fmla="*/ 4274820 w 7543800"/>
              <a:gd name="connsiteY1779" fmla="*/ 476250 h 679132"/>
              <a:gd name="connsiteX1780" fmla="*/ 3828098 w 7543800"/>
              <a:gd name="connsiteY1780" fmla="*/ 621030 h 679132"/>
              <a:gd name="connsiteX1781" fmla="*/ 3810953 w 7543800"/>
              <a:gd name="connsiteY1781" fmla="*/ 638175 h 679132"/>
              <a:gd name="connsiteX1782" fmla="*/ 3828098 w 7543800"/>
              <a:gd name="connsiteY1782" fmla="*/ 655320 h 679132"/>
              <a:gd name="connsiteX1783" fmla="*/ 3845243 w 7543800"/>
              <a:gd name="connsiteY1783" fmla="*/ 638175 h 679132"/>
              <a:gd name="connsiteX1784" fmla="*/ 3828098 w 7543800"/>
              <a:gd name="connsiteY1784" fmla="*/ 621030 h 679132"/>
              <a:gd name="connsiteX1785" fmla="*/ 3958590 w 7543800"/>
              <a:gd name="connsiteY1785" fmla="*/ 619125 h 679132"/>
              <a:gd name="connsiteX1786" fmla="*/ 3939540 w 7543800"/>
              <a:gd name="connsiteY1786" fmla="*/ 638175 h 679132"/>
              <a:gd name="connsiteX1787" fmla="*/ 3958590 w 7543800"/>
              <a:gd name="connsiteY1787" fmla="*/ 657225 h 679132"/>
              <a:gd name="connsiteX1788" fmla="*/ 3977640 w 7543800"/>
              <a:gd name="connsiteY1788" fmla="*/ 638175 h 679132"/>
              <a:gd name="connsiteX1789" fmla="*/ 3958590 w 7543800"/>
              <a:gd name="connsiteY1789" fmla="*/ 619125 h 679132"/>
              <a:gd name="connsiteX1790" fmla="*/ 4299585 w 7543800"/>
              <a:gd name="connsiteY1790" fmla="*/ 604838 h 679132"/>
              <a:gd name="connsiteX1791" fmla="*/ 4266248 w 7543800"/>
              <a:gd name="connsiteY1791" fmla="*/ 638175 h 679132"/>
              <a:gd name="connsiteX1792" fmla="*/ 4299585 w 7543800"/>
              <a:gd name="connsiteY1792" fmla="*/ 671513 h 679132"/>
              <a:gd name="connsiteX1793" fmla="*/ 4332923 w 7543800"/>
              <a:gd name="connsiteY1793" fmla="*/ 638175 h 679132"/>
              <a:gd name="connsiteX1794" fmla="*/ 4299585 w 7543800"/>
              <a:gd name="connsiteY1794" fmla="*/ 604838 h 679132"/>
              <a:gd name="connsiteX1795" fmla="*/ 4527233 w 7543800"/>
              <a:gd name="connsiteY1795" fmla="*/ 604838 h 679132"/>
              <a:gd name="connsiteX1796" fmla="*/ 4493895 w 7543800"/>
              <a:gd name="connsiteY1796" fmla="*/ 638175 h 679132"/>
              <a:gd name="connsiteX1797" fmla="*/ 4527233 w 7543800"/>
              <a:gd name="connsiteY1797" fmla="*/ 671513 h 679132"/>
              <a:gd name="connsiteX1798" fmla="*/ 4560570 w 7543800"/>
              <a:gd name="connsiteY1798" fmla="*/ 638175 h 679132"/>
              <a:gd name="connsiteX1799" fmla="*/ 4527233 w 7543800"/>
              <a:gd name="connsiteY1799" fmla="*/ 604838 h 679132"/>
              <a:gd name="connsiteX1800" fmla="*/ 4640580 w 7543800"/>
              <a:gd name="connsiteY1800" fmla="*/ 609600 h 679132"/>
              <a:gd name="connsiteX1801" fmla="*/ 4612005 w 7543800"/>
              <a:gd name="connsiteY1801" fmla="*/ 638175 h 679132"/>
              <a:gd name="connsiteX1802" fmla="*/ 4640580 w 7543800"/>
              <a:gd name="connsiteY1802" fmla="*/ 666750 h 679132"/>
              <a:gd name="connsiteX1803" fmla="*/ 4669155 w 7543800"/>
              <a:gd name="connsiteY1803" fmla="*/ 638175 h 679132"/>
              <a:gd name="connsiteX1804" fmla="*/ 4640580 w 7543800"/>
              <a:gd name="connsiteY1804" fmla="*/ 609600 h 679132"/>
              <a:gd name="connsiteX1805" fmla="*/ 4072890 w 7543800"/>
              <a:gd name="connsiteY1805" fmla="*/ 614363 h 679132"/>
              <a:gd name="connsiteX1806" fmla="*/ 4049078 w 7543800"/>
              <a:gd name="connsiteY1806" fmla="*/ 638175 h 679132"/>
              <a:gd name="connsiteX1807" fmla="*/ 4072890 w 7543800"/>
              <a:gd name="connsiteY1807" fmla="*/ 661988 h 679132"/>
              <a:gd name="connsiteX1808" fmla="*/ 4096703 w 7543800"/>
              <a:gd name="connsiteY1808" fmla="*/ 638175 h 679132"/>
              <a:gd name="connsiteX1809" fmla="*/ 4072890 w 7543800"/>
              <a:gd name="connsiteY1809" fmla="*/ 614363 h 679132"/>
              <a:gd name="connsiteX1810" fmla="*/ 4186238 w 7543800"/>
              <a:gd name="connsiteY1810" fmla="*/ 609600 h 679132"/>
              <a:gd name="connsiteX1811" fmla="*/ 4157663 w 7543800"/>
              <a:gd name="connsiteY1811" fmla="*/ 638175 h 679132"/>
              <a:gd name="connsiteX1812" fmla="*/ 4186238 w 7543800"/>
              <a:gd name="connsiteY1812" fmla="*/ 666750 h 679132"/>
              <a:gd name="connsiteX1813" fmla="*/ 4214813 w 7543800"/>
              <a:gd name="connsiteY1813" fmla="*/ 638175 h 679132"/>
              <a:gd name="connsiteX1814" fmla="*/ 4186238 w 7543800"/>
              <a:gd name="connsiteY1814" fmla="*/ 609600 h 679132"/>
              <a:gd name="connsiteX1815" fmla="*/ 4868228 w 7543800"/>
              <a:gd name="connsiteY1815" fmla="*/ 619125 h 679132"/>
              <a:gd name="connsiteX1816" fmla="*/ 4849178 w 7543800"/>
              <a:gd name="connsiteY1816" fmla="*/ 638175 h 679132"/>
              <a:gd name="connsiteX1817" fmla="*/ 4868228 w 7543800"/>
              <a:gd name="connsiteY1817" fmla="*/ 657225 h 679132"/>
              <a:gd name="connsiteX1818" fmla="*/ 4887278 w 7543800"/>
              <a:gd name="connsiteY1818" fmla="*/ 638175 h 679132"/>
              <a:gd name="connsiteX1819" fmla="*/ 4868228 w 7543800"/>
              <a:gd name="connsiteY1819" fmla="*/ 619125 h 679132"/>
              <a:gd name="connsiteX1820" fmla="*/ 4981575 w 7543800"/>
              <a:gd name="connsiteY1820" fmla="*/ 621030 h 679132"/>
              <a:gd name="connsiteX1821" fmla="*/ 4964430 w 7543800"/>
              <a:gd name="connsiteY1821" fmla="*/ 638175 h 679132"/>
              <a:gd name="connsiteX1822" fmla="*/ 4981575 w 7543800"/>
              <a:gd name="connsiteY1822" fmla="*/ 655320 h 679132"/>
              <a:gd name="connsiteX1823" fmla="*/ 4998720 w 7543800"/>
              <a:gd name="connsiteY1823" fmla="*/ 638175 h 679132"/>
              <a:gd name="connsiteX1824" fmla="*/ 4981575 w 7543800"/>
              <a:gd name="connsiteY1824" fmla="*/ 621030 h 679132"/>
              <a:gd name="connsiteX1825" fmla="*/ 4753928 w 7543800"/>
              <a:gd name="connsiteY1825" fmla="*/ 614363 h 679132"/>
              <a:gd name="connsiteX1826" fmla="*/ 4730115 w 7543800"/>
              <a:gd name="connsiteY1826" fmla="*/ 638175 h 679132"/>
              <a:gd name="connsiteX1827" fmla="*/ 4753928 w 7543800"/>
              <a:gd name="connsiteY1827" fmla="*/ 661988 h 679132"/>
              <a:gd name="connsiteX1828" fmla="*/ 4777740 w 7543800"/>
              <a:gd name="connsiteY1828" fmla="*/ 638175 h 679132"/>
              <a:gd name="connsiteX1829" fmla="*/ 4753928 w 7543800"/>
              <a:gd name="connsiteY1829" fmla="*/ 614363 h 679132"/>
              <a:gd name="connsiteX1830" fmla="*/ 4413885 w 7543800"/>
              <a:gd name="connsiteY1830" fmla="*/ 595313 h 679132"/>
              <a:gd name="connsiteX1831" fmla="*/ 4371975 w 7543800"/>
              <a:gd name="connsiteY1831" fmla="*/ 637223 h 679132"/>
              <a:gd name="connsiteX1832" fmla="*/ 4413885 w 7543800"/>
              <a:gd name="connsiteY1832" fmla="*/ 679133 h 679132"/>
              <a:gd name="connsiteX1833" fmla="*/ 4455795 w 7543800"/>
              <a:gd name="connsiteY1833" fmla="*/ 637223 h 679132"/>
              <a:gd name="connsiteX1834" fmla="*/ 4413885 w 7543800"/>
              <a:gd name="connsiteY1834" fmla="*/ 595313 h 679132"/>
              <a:gd name="connsiteX1835" fmla="*/ 6362700 w 7543800"/>
              <a:gd name="connsiteY1835" fmla="*/ 382905 h 679132"/>
              <a:gd name="connsiteX1836" fmla="*/ 6345555 w 7543800"/>
              <a:gd name="connsiteY1836" fmla="*/ 400050 h 679132"/>
              <a:gd name="connsiteX1837" fmla="*/ 6362700 w 7543800"/>
              <a:gd name="connsiteY1837" fmla="*/ 417195 h 679132"/>
              <a:gd name="connsiteX1838" fmla="*/ 6379845 w 7543800"/>
              <a:gd name="connsiteY1838" fmla="*/ 400050 h 679132"/>
              <a:gd name="connsiteX1839" fmla="*/ 6362700 w 7543800"/>
              <a:gd name="connsiteY1839" fmla="*/ 382905 h 679132"/>
              <a:gd name="connsiteX1840" fmla="*/ 6477953 w 7543800"/>
              <a:gd name="connsiteY1840" fmla="*/ 382905 h 679132"/>
              <a:gd name="connsiteX1841" fmla="*/ 6460808 w 7543800"/>
              <a:gd name="connsiteY1841" fmla="*/ 400050 h 679132"/>
              <a:gd name="connsiteX1842" fmla="*/ 6477953 w 7543800"/>
              <a:gd name="connsiteY1842" fmla="*/ 417195 h 679132"/>
              <a:gd name="connsiteX1843" fmla="*/ 6495098 w 7543800"/>
              <a:gd name="connsiteY1843" fmla="*/ 400050 h 679132"/>
              <a:gd name="connsiteX1844" fmla="*/ 6477953 w 7543800"/>
              <a:gd name="connsiteY1844" fmla="*/ 382905 h 679132"/>
              <a:gd name="connsiteX1845" fmla="*/ 6823710 w 7543800"/>
              <a:gd name="connsiteY1845" fmla="*/ 370523 h 679132"/>
              <a:gd name="connsiteX1846" fmla="*/ 6795135 w 7543800"/>
              <a:gd name="connsiteY1846" fmla="*/ 399098 h 679132"/>
              <a:gd name="connsiteX1847" fmla="*/ 6823710 w 7543800"/>
              <a:gd name="connsiteY1847" fmla="*/ 427673 h 679132"/>
              <a:gd name="connsiteX1848" fmla="*/ 6852285 w 7543800"/>
              <a:gd name="connsiteY1848" fmla="*/ 399098 h 679132"/>
              <a:gd name="connsiteX1849" fmla="*/ 6823710 w 7543800"/>
              <a:gd name="connsiteY1849" fmla="*/ 370523 h 679132"/>
              <a:gd name="connsiteX1850" fmla="*/ 6938963 w 7543800"/>
              <a:gd name="connsiteY1850" fmla="*/ 365760 h 679132"/>
              <a:gd name="connsiteX1851" fmla="*/ 6905625 w 7543800"/>
              <a:gd name="connsiteY1851" fmla="*/ 399098 h 679132"/>
              <a:gd name="connsiteX1852" fmla="*/ 6938963 w 7543800"/>
              <a:gd name="connsiteY1852" fmla="*/ 432435 h 679132"/>
              <a:gd name="connsiteX1853" fmla="*/ 6972300 w 7543800"/>
              <a:gd name="connsiteY1853" fmla="*/ 399098 h 679132"/>
              <a:gd name="connsiteX1854" fmla="*/ 6938963 w 7543800"/>
              <a:gd name="connsiteY1854" fmla="*/ 365760 h 679132"/>
              <a:gd name="connsiteX1855" fmla="*/ 7169468 w 7543800"/>
              <a:gd name="connsiteY1855" fmla="*/ 365760 h 679132"/>
              <a:gd name="connsiteX1856" fmla="*/ 7136130 w 7543800"/>
              <a:gd name="connsiteY1856" fmla="*/ 399098 h 679132"/>
              <a:gd name="connsiteX1857" fmla="*/ 7169468 w 7543800"/>
              <a:gd name="connsiteY1857" fmla="*/ 432435 h 679132"/>
              <a:gd name="connsiteX1858" fmla="*/ 7202805 w 7543800"/>
              <a:gd name="connsiteY1858" fmla="*/ 399098 h 679132"/>
              <a:gd name="connsiteX1859" fmla="*/ 7169468 w 7543800"/>
              <a:gd name="connsiteY1859" fmla="*/ 365760 h 679132"/>
              <a:gd name="connsiteX1860" fmla="*/ 6593205 w 7543800"/>
              <a:gd name="connsiteY1860" fmla="*/ 381000 h 679132"/>
              <a:gd name="connsiteX1861" fmla="*/ 6574155 w 7543800"/>
              <a:gd name="connsiteY1861" fmla="*/ 400050 h 679132"/>
              <a:gd name="connsiteX1862" fmla="*/ 6593205 w 7543800"/>
              <a:gd name="connsiteY1862" fmla="*/ 419100 h 679132"/>
              <a:gd name="connsiteX1863" fmla="*/ 6612255 w 7543800"/>
              <a:gd name="connsiteY1863" fmla="*/ 400050 h 679132"/>
              <a:gd name="connsiteX1864" fmla="*/ 6593205 w 7543800"/>
              <a:gd name="connsiteY1864" fmla="*/ 381000 h 679132"/>
              <a:gd name="connsiteX1865" fmla="*/ 6708458 w 7543800"/>
              <a:gd name="connsiteY1865" fmla="*/ 376238 h 679132"/>
              <a:gd name="connsiteX1866" fmla="*/ 6684645 w 7543800"/>
              <a:gd name="connsiteY1866" fmla="*/ 400050 h 679132"/>
              <a:gd name="connsiteX1867" fmla="*/ 6708458 w 7543800"/>
              <a:gd name="connsiteY1867" fmla="*/ 423863 h 679132"/>
              <a:gd name="connsiteX1868" fmla="*/ 6732270 w 7543800"/>
              <a:gd name="connsiteY1868" fmla="*/ 400050 h 679132"/>
              <a:gd name="connsiteX1869" fmla="*/ 6708458 w 7543800"/>
              <a:gd name="connsiteY1869" fmla="*/ 376238 h 679132"/>
              <a:gd name="connsiteX1870" fmla="*/ 7399973 w 7543800"/>
              <a:gd name="connsiteY1870" fmla="*/ 376238 h 679132"/>
              <a:gd name="connsiteX1871" fmla="*/ 7376160 w 7543800"/>
              <a:gd name="connsiteY1871" fmla="*/ 400050 h 679132"/>
              <a:gd name="connsiteX1872" fmla="*/ 7399973 w 7543800"/>
              <a:gd name="connsiteY1872" fmla="*/ 423863 h 679132"/>
              <a:gd name="connsiteX1873" fmla="*/ 7423785 w 7543800"/>
              <a:gd name="connsiteY1873" fmla="*/ 400050 h 679132"/>
              <a:gd name="connsiteX1874" fmla="*/ 7399973 w 7543800"/>
              <a:gd name="connsiteY1874" fmla="*/ 376238 h 679132"/>
              <a:gd name="connsiteX1875" fmla="*/ 7515225 w 7543800"/>
              <a:gd name="connsiteY1875" fmla="*/ 381000 h 679132"/>
              <a:gd name="connsiteX1876" fmla="*/ 7496175 w 7543800"/>
              <a:gd name="connsiteY1876" fmla="*/ 400050 h 679132"/>
              <a:gd name="connsiteX1877" fmla="*/ 7515225 w 7543800"/>
              <a:gd name="connsiteY1877" fmla="*/ 419100 h 679132"/>
              <a:gd name="connsiteX1878" fmla="*/ 7534275 w 7543800"/>
              <a:gd name="connsiteY1878" fmla="*/ 400050 h 679132"/>
              <a:gd name="connsiteX1879" fmla="*/ 7515225 w 7543800"/>
              <a:gd name="connsiteY1879" fmla="*/ 381000 h 679132"/>
              <a:gd name="connsiteX1880" fmla="*/ 7284720 w 7543800"/>
              <a:gd name="connsiteY1880" fmla="*/ 370523 h 679132"/>
              <a:gd name="connsiteX1881" fmla="*/ 7256145 w 7543800"/>
              <a:gd name="connsiteY1881" fmla="*/ 399098 h 679132"/>
              <a:gd name="connsiteX1882" fmla="*/ 7284720 w 7543800"/>
              <a:gd name="connsiteY1882" fmla="*/ 427673 h 679132"/>
              <a:gd name="connsiteX1883" fmla="*/ 7313295 w 7543800"/>
              <a:gd name="connsiteY1883" fmla="*/ 399098 h 679132"/>
              <a:gd name="connsiteX1884" fmla="*/ 7284720 w 7543800"/>
              <a:gd name="connsiteY1884" fmla="*/ 370523 h 679132"/>
              <a:gd name="connsiteX1885" fmla="*/ 7054215 w 7543800"/>
              <a:gd name="connsiteY1885" fmla="*/ 357188 h 679132"/>
              <a:gd name="connsiteX1886" fmla="*/ 7012305 w 7543800"/>
              <a:gd name="connsiteY1886" fmla="*/ 399098 h 679132"/>
              <a:gd name="connsiteX1887" fmla="*/ 7054215 w 7543800"/>
              <a:gd name="connsiteY1887" fmla="*/ 441008 h 679132"/>
              <a:gd name="connsiteX1888" fmla="*/ 7096125 w 7543800"/>
              <a:gd name="connsiteY1888" fmla="*/ 399098 h 679132"/>
              <a:gd name="connsiteX1889" fmla="*/ 7054215 w 7543800"/>
              <a:gd name="connsiteY1889" fmla="*/ 357188 h 679132"/>
              <a:gd name="connsiteX1890" fmla="*/ 6397943 w 7543800"/>
              <a:gd name="connsiteY1890" fmla="*/ 501968 h 679132"/>
              <a:gd name="connsiteX1891" fmla="*/ 6380798 w 7543800"/>
              <a:gd name="connsiteY1891" fmla="*/ 519113 h 679132"/>
              <a:gd name="connsiteX1892" fmla="*/ 6397943 w 7543800"/>
              <a:gd name="connsiteY1892" fmla="*/ 536258 h 679132"/>
              <a:gd name="connsiteX1893" fmla="*/ 6415088 w 7543800"/>
              <a:gd name="connsiteY1893" fmla="*/ 519113 h 679132"/>
              <a:gd name="connsiteX1894" fmla="*/ 6397943 w 7543800"/>
              <a:gd name="connsiteY1894" fmla="*/ 501968 h 679132"/>
              <a:gd name="connsiteX1895" fmla="*/ 6509385 w 7543800"/>
              <a:gd name="connsiteY1895" fmla="*/ 501968 h 679132"/>
              <a:gd name="connsiteX1896" fmla="*/ 6492240 w 7543800"/>
              <a:gd name="connsiteY1896" fmla="*/ 519113 h 679132"/>
              <a:gd name="connsiteX1897" fmla="*/ 6509385 w 7543800"/>
              <a:gd name="connsiteY1897" fmla="*/ 536258 h 679132"/>
              <a:gd name="connsiteX1898" fmla="*/ 6526530 w 7543800"/>
              <a:gd name="connsiteY1898" fmla="*/ 519113 h 679132"/>
              <a:gd name="connsiteX1899" fmla="*/ 6509385 w 7543800"/>
              <a:gd name="connsiteY1899" fmla="*/ 501968 h 679132"/>
              <a:gd name="connsiteX1900" fmla="*/ 6844665 w 7543800"/>
              <a:gd name="connsiteY1900" fmla="*/ 495300 h 679132"/>
              <a:gd name="connsiteX1901" fmla="*/ 6820853 w 7543800"/>
              <a:gd name="connsiteY1901" fmla="*/ 519113 h 679132"/>
              <a:gd name="connsiteX1902" fmla="*/ 6844665 w 7543800"/>
              <a:gd name="connsiteY1902" fmla="*/ 542925 h 679132"/>
              <a:gd name="connsiteX1903" fmla="*/ 6868478 w 7543800"/>
              <a:gd name="connsiteY1903" fmla="*/ 519113 h 679132"/>
              <a:gd name="connsiteX1904" fmla="*/ 6844665 w 7543800"/>
              <a:gd name="connsiteY1904" fmla="*/ 495300 h 679132"/>
              <a:gd name="connsiteX1905" fmla="*/ 6956108 w 7543800"/>
              <a:gd name="connsiteY1905" fmla="*/ 490538 h 679132"/>
              <a:gd name="connsiteX1906" fmla="*/ 6927533 w 7543800"/>
              <a:gd name="connsiteY1906" fmla="*/ 519113 h 679132"/>
              <a:gd name="connsiteX1907" fmla="*/ 6956108 w 7543800"/>
              <a:gd name="connsiteY1907" fmla="*/ 547688 h 679132"/>
              <a:gd name="connsiteX1908" fmla="*/ 6984683 w 7543800"/>
              <a:gd name="connsiteY1908" fmla="*/ 519113 h 679132"/>
              <a:gd name="connsiteX1909" fmla="*/ 6956108 w 7543800"/>
              <a:gd name="connsiteY1909" fmla="*/ 490538 h 679132"/>
              <a:gd name="connsiteX1910" fmla="*/ 7068503 w 7543800"/>
              <a:gd name="connsiteY1910" fmla="*/ 485775 h 679132"/>
              <a:gd name="connsiteX1911" fmla="*/ 7035165 w 7543800"/>
              <a:gd name="connsiteY1911" fmla="*/ 519113 h 679132"/>
              <a:gd name="connsiteX1912" fmla="*/ 7068503 w 7543800"/>
              <a:gd name="connsiteY1912" fmla="*/ 552450 h 679132"/>
              <a:gd name="connsiteX1913" fmla="*/ 7101840 w 7543800"/>
              <a:gd name="connsiteY1913" fmla="*/ 519113 h 679132"/>
              <a:gd name="connsiteX1914" fmla="*/ 7068503 w 7543800"/>
              <a:gd name="connsiteY1914" fmla="*/ 485775 h 679132"/>
              <a:gd name="connsiteX1915" fmla="*/ 6620828 w 7543800"/>
              <a:gd name="connsiteY1915" fmla="*/ 501968 h 679132"/>
              <a:gd name="connsiteX1916" fmla="*/ 6603683 w 7543800"/>
              <a:gd name="connsiteY1916" fmla="*/ 519113 h 679132"/>
              <a:gd name="connsiteX1917" fmla="*/ 6620828 w 7543800"/>
              <a:gd name="connsiteY1917" fmla="*/ 536258 h 679132"/>
              <a:gd name="connsiteX1918" fmla="*/ 6637973 w 7543800"/>
              <a:gd name="connsiteY1918" fmla="*/ 519113 h 679132"/>
              <a:gd name="connsiteX1919" fmla="*/ 6620828 w 7543800"/>
              <a:gd name="connsiteY1919" fmla="*/ 501968 h 679132"/>
              <a:gd name="connsiteX1920" fmla="*/ 6733223 w 7543800"/>
              <a:gd name="connsiteY1920" fmla="*/ 500063 h 679132"/>
              <a:gd name="connsiteX1921" fmla="*/ 6714173 w 7543800"/>
              <a:gd name="connsiteY1921" fmla="*/ 519113 h 679132"/>
              <a:gd name="connsiteX1922" fmla="*/ 6733223 w 7543800"/>
              <a:gd name="connsiteY1922" fmla="*/ 538163 h 679132"/>
              <a:gd name="connsiteX1923" fmla="*/ 6752273 w 7543800"/>
              <a:gd name="connsiteY1923" fmla="*/ 519113 h 679132"/>
              <a:gd name="connsiteX1924" fmla="*/ 6733223 w 7543800"/>
              <a:gd name="connsiteY1924" fmla="*/ 500063 h 679132"/>
              <a:gd name="connsiteX1925" fmla="*/ 7403783 w 7543800"/>
              <a:gd name="connsiteY1925" fmla="*/ 490538 h 679132"/>
              <a:gd name="connsiteX1926" fmla="*/ 7375208 w 7543800"/>
              <a:gd name="connsiteY1926" fmla="*/ 519113 h 679132"/>
              <a:gd name="connsiteX1927" fmla="*/ 7403783 w 7543800"/>
              <a:gd name="connsiteY1927" fmla="*/ 547688 h 679132"/>
              <a:gd name="connsiteX1928" fmla="*/ 7432358 w 7543800"/>
              <a:gd name="connsiteY1928" fmla="*/ 519113 h 679132"/>
              <a:gd name="connsiteX1929" fmla="*/ 7403783 w 7543800"/>
              <a:gd name="connsiteY1929" fmla="*/ 490538 h 679132"/>
              <a:gd name="connsiteX1930" fmla="*/ 7515225 w 7543800"/>
              <a:gd name="connsiteY1930" fmla="*/ 495300 h 679132"/>
              <a:gd name="connsiteX1931" fmla="*/ 7491413 w 7543800"/>
              <a:gd name="connsiteY1931" fmla="*/ 519113 h 679132"/>
              <a:gd name="connsiteX1932" fmla="*/ 7515225 w 7543800"/>
              <a:gd name="connsiteY1932" fmla="*/ 542925 h 679132"/>
              <a:gd name="connsiteX1933" fmla="*/ 7539038 w 7543800"/>
              <a:gd name="connsiteY1933" fmla="*/ 519113 h 679132"/>
              <a:gd name="connsiteX1934" fmla="*/ 7515225 w 7543800"/>
              <a:gd name="connsiteY1934" fmla="*/ 495300 h 679132"/>
              <a:gd name="connsiteX1935" fmla="*/ 7291388 w 7543800"/>
              <a:gd name="connsiteY1935" fmla="*/ 485775 h 679132"/>
              <a:gd name="connsiteX1936" fmla="*/ 7258050 w 7543800"/>
              <a:gd name="connsiteY1936" fmla="*/ 519113 h 679132"/>
              <a:gd name="connsiteX1937" fmla="*/ 7291388 w 7543800"/>
              <a:gd name="connsiteY1937" fmla="*/ 552450 h 679132"/>
              <a:gd name="connsiteX1938" fmla="*/ 7324725 w 7543800"/>
              <a:gd name="connsiteY1938" fmla="*/ 519113 h 679132"/>
              <a:gd name="connsiteX1939" fmla="*/ 7291388 w 7543800"/>
              <a:gd name="connsiteY1939" fmla="*/ 485775 h 679132"/>
              <a:gd name="connsiteX1940" fmla="*/ 7179945 w 7543800"/>
              <a:gd name="connsiteY1940" fmla="*/ 476250 h 679132"/>
              <a:gd name="connsiteX1941" fmla="*/ 7138035 w 7543800"/>
              <a:gd name="connsiteY1941" fmla="*/ 518160 h 679132"/>
              <a:gd name="connsiteX1942" fmla="*/ 7179945 w 7543800"/>
              <a:gd name="connsiteY1942" fmla="*/ 560070 h 679132"/>
              <a:gd name="connsiteX1943" fmla="*/ 7221855 w 7543800"/>
              <a:gd name="connsiteY1943" fmla="*/ 518160 h 679132"/>
              <a:gd name="connsiteX1944" fmla="*/ 7179945 w 7543800"/>
              <a:gd name="connsiteY1944" fmla="*/ 476250 h 679132"/>
              <a:gd name="connsiteX1945" fmla="*/ 6361748 w 7543800"/>
              <a:gd name="connsiteY1945" fmla="*/ 621030 h 679132"/>
              <a:gd name="connsiteX1946" fmla="*/ 6344603 w 7543800"/>
              <a:gd name="connsiteY1946" fmla="*/ 638175 h 679132"/>
              <a:gd name="connsiteX1947" fmla="*/ 6361748 w 7543800"/>
              <a:gd name="connsiteY1947" fmla="*/ 655320 h 679132"/>
              <a:gd name="connsiteX1948" fmla="*/ 6378893 w 7543800"/>
              <a:gd name="connsiteY1948" fmla="*/ 638175 h 679132"/>
              <a:gd name="connsiteX1949" fmla="*/ 6361748 w 7543800"/>
              <a:gd name="connsiteY1949" fmla="*/ 621030 h 679132"/>
              <a:gd name="connsiteX1950" fmla="*/ 6492240 w 7543800"/>
              <a:gd name="connsiteY1950" fmla="*/ 621030 h 679132"/>
              <a:gd name="connsiteX1951" fmla="*/ 6475095 w 7543800"/>
              <a:gd name="connsiteY1951" fmla="*/ 638175 h 679132"/>
              <a:gd name="connsiteX1952" fmla="*/ 6492240 w 7543800"/>
              <a:gd name="connsiteY1952" fmla="*/ 655320 h 679132"/>
              <a:gd name="connsiteX1953" fmla="*/ 6509385 w 7543800"/>
              <a:gd name="connsiteY1953" fmla="*/ 638175 h 679132"/>
              <a:gd name="connsiteX1954" fmla="*/ 6492240 w 7543800"/>
              <a:gd name="connsiteY1954" fmla="*/ 621030 h 679132"/>
              <a:gd name="connsiteX1955" fmla="*/ 6833235 w 7543800"/>
              <a:gd name="connsiteY1955" fmla="*/ 619125 h 679132"/>
              <a:gd name="connsiteX1956" fmla="*/ 6814185 w 7543800"/>
              <a:gd name="connsiteY1956" fmla="*/ 638175 h 679132"/>
              <a:gd name="connsiteX1957" fmla="*/ 6833235 w 7543800"/>
              <a:gd name="connsiteY1957" fmla="*/ 657225 h 679132"/>
              <a:gd name="connsiteX1958" fmla="*/ 6852285 w 7543800"/>
              <a:gd name="connsiteY1958" fmla="*/ 638175 h 679132"/>
              <a:gd name="connsiteX1959" fmla="*/ 6833235 w 7543800"/>
              <a:gd name="connsiteY1959" fmla="*/ 619125 h 679132"/>
              <a:gd name="connsiteX1960" fmla="*/ 6946583 w 7543800"/>
              <a:gd name="connsiteY1960" fmla="*/ 614363 h 679132"/>
              <a:gd name="connsiteX1961" fmla="*/ 6922770 w 7543800"/>
              <a:gd name="connsiteY1961" fmla="*/ 638175 h 679132"/>
              <a:gd name="connsiteX1962" fmla="*/ 6946583 w 7543800"/>
              <a:gd name="connsiteY1962" fmla="*/ 661988 h 679132"/>
              <a:gd name="connsiteX1963" fmla="*/ 6970395 w 7543800"/>
              <a:gd name="connsiteY1963" fmla="*/ 638175 h 679132"/>
              <a:gd name="connsiteX1964" fmla="*/ 6946583 w 7543800"/>
              <a:gd name="connsiteY1964" fmla="*/ 614363 h 679132"/>
              <a:gd name="connsiteX1965" fmla="*/ 7060883 w 7543800"/>
              <a:gd name="connsiteY1965" fmla="*/ 609600 h 679132"/>
              <a:gd name="connsiteX1966" fmla="*/ 7032308 w 7543800"/>
              <a:gd name="connsiteY1966" fmla="*/ 638175 h 679132"/>
              <a:gd name="connsiteX1967" fmla="*/ 7060883 w 7543800"/>
              <a:gd name="connsiteY1967" fmla="*/ 666750 h 679132"/>
              <a:gd name="connsiteX1968" fmla="*/ 7089458 w 7543800"/>
              <a:gd name="connsiteY1968" fmla="*/ 638175 h 679132"/>
              <a:gd name="connsiteX1969" fmla="*/ 7060883 w 7543800"/>
              <a:gd name="connsiteY1969" fmla="*/ 609600 h 679132"/>
              <a:gd name="connsiteX1970" fmla="*/ 6605588 w 7543800"/>
              <a:gd name="connsiteY1970" fmla="*/ 621030 h 679132"/>
              <a:gd name="connsiteX1971" fmla="*/ 6588443 w 7543800"/>
              <a:gd name="connsiteY1971" fmla="*/ 638175 h 679132"/>
              <a:gd name="connsiteX1972" fmla="*/ 6605588 w 7543800"/>
              <a:gd name="connsiteY1972" fmla="*/ 655320 h 679132"/>
              <a:gd name="connsiteX1973" fmla="*/ 6622733 w 7543800"/>
              <a:gd name="connsiteY1973" fmla="*/ 638175 h 679132"/>
              <a:gd name="connsiteX1974" fmla="*/ 6605588 w 7543800"/>
              <a:gd name="connsiteY1974" fmla="*/ 621030 h 679132"/>
              <a:gd name="connsiteX1975" fmla="*/ 6719888 w 7543800"/>
              <a:gd name="connsiteY1975" fmla="*/ 621030 h 679132"/>
              <a:gd name="connsiteX1976" fmla="*/ 6702743 w 7543800"/>
              <a:gd name="connsiteY1976" fmla="*/ 638175 h 679132"/>
              <a:gd name="connsiteX1977" fmla="*/ 6719888 w 7543800"/>
              <a:gd name="connsiteY1977" fmla="*/ 655320 h 679132"/>
              <a:gd name="connsiteX1978" fmla="*/ 6737033 w 7543800"/>
              <a:gd name="connsiteY1978" fmla="*/ 638175 h 679132"/>
              <a:gd name="connsiteX1979" fmla="*/ 6719888 w 7543800"/>
              <a:gd name="connsiteY1979" fmla="*/ 621030 h 679132"/>
              <a:gd name="connsiteX1980" fmla="*/ 7401878 w 7543800"/>
              <a:gd name="connsiteY1980" fmla="*/ 604838 h 679132"/>
              <a:gd name="connsiteX1981" fmla="*/ 7368540 w 7543800"/>
              <a:gd name="connsiteY1981" fmla="*/ 638175 h 679132"/>
              <a:gd name="connsiteX1982" fmla="*/ 7401878 w 7543800"/>
              <a:gd name="connsiteY1982" fmla="*/ 671513 h 679132"/>
              <a:gd name="connsiteX1983" fmla="*/ 7435215 w 7543800"/>
              <a:gd name="connsiteY1983" fmla="*/ 638175 h 679132"/>
              <a:gd name="connsiteX1984" fmla="*/ 7401878 w 7543800"/>
              <a:gd name="connsiteY1984" fmla="*/ 604838 h 679132"/>
              <a:gd name="connsiteX1985" fmla="*/ 7515225 w 7543800"/>
              <a:gd name="connsiteY1985" fmla="*/ 609600 h 679132"/>
              <a:gd name="connsiteX1986" fmla="*/ 7486650 w 7543800"/>
              <a:gd name="connsiteY1986" fmla="*/ 638175 h 679132"/>
              <a:gd name="connsiteX1987" fmla="*/ 7515225 w 7543800"/>
              <a:gd name="connsiteY1987" fmla="*/ 666750 h 679132"/>
              <a:gd name="connsiteX1988" fmla="*/ 7543800 w 7543800"/>
              <a:gd name="connsiteY1988" fmla="*/ 638175 h 679132"/>
              <a:gd name="connsiteX1989" fmla="*/ 7515225 w 7543800"/>
              <a:gd name="connsiteY1989" fmla="*/ 609600 h 679132"/>
              <a:gd name="connsiteX1990" fmla="*/ 7174230 w 7543800"/>
              <a:gd name="connsiteY1990" fmla="*/ 604838 h 679132"/>
              <a:gd name="connsiteX1991" fmla="*/ 7140893 w 7543800"/>
              <a:gd name="connsiteY1991" fmla="*/ 638175 h 679132"/>
              <a:gd name="connsiteX1992" fmla="*/ 7174230 w 7543800"/>
              <a:gd name="connsiteY1992" fmla="*/ 671513 h 679132"/>
              <a:gd name="connsiteX1993" fmla="*/ 7207568 w 7543800"/>
              <a:gd name="connsiteY1993" fmla="*/ 638175 h 679132"/>
              <a:gd name="connsiteX1994" fmla="*/ 7174230 w 7543800"/>
              <a:gd name="connsiteY1994" fmla="*/ 604838 h 679132"/>
              <a:gd name="connsiteX1995" fmla="*/ 7287578 w 7543800"/>
              <a:gd name="connsiteY1995" fmla="*/ 595313 h 679132"/>
              <a:gd name="connsiteX1996" fmla="*/ 7245668 w 7543800"/>
              <a:gd name="connsiteY1996" fmla="*/ 637223 h 679132"/>
              <a:gd name="connsiteX1997" fmla="*/ 7287578 w 7543800"/>
              <a:gd name="connsiteY1997" fmla="*/ 679133 h 679132"/>
              <a:gd name="connsiteX1998" fmla="*/ 7329488 w 7543800"/>
              <a:gd name="connsiteY1998" fmla="*/ 637223 h 679132"/>
              <a:gd name="connsiteX1999" fmla="*/ 7287578 w 7543800"/>
              <a:gd name="connsiteY1999" fmla="*/ 595313 h 6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Lst>
            <a:rect l="l" t="t" r="r" b="b"/>
            <a:pathLst>
              <a:path w="7543800" h="679132">
                <a:moveTo>
                  <a:pt x="1440180" y="41910"/>
                </a:moveTo>
                <a:cubicBezTo>
                  <a:pt x="1440180" y="60008"/>
                  <a:pt x="1424940" y="75248"/>
                  <a:pt x="1406843" y="75248"/>
                </a:cubicBezTo>
                <a:cubicBezTo>
                  <a:pt x="1388745" y="75248"/>
                  <a:pt x="1373505" y="60008"/>
                  <a:pt x="1373505" y="41910"/>
                </a:cubicBezTo>
                <a:cubicBezTo>
                  <a:pt x="1373505" y="23813"/>
                  <a:pt x="1388745" y="8573"/>
                  <a:pt x="1406843" y="8573"/>
                </a:cubicBezTo>
                <a:cubicBezTo>
                  <a:pt x="1424940" y="8573"/>
                  <a:pt x="1440180" y="23813"/>
                  <a:pt x="1440180" y="41910"/>
                </a:cubicBezTo>
                <a:close/>
                <a:moveTo>
                  <a:pt x="1522095" y="13335"/>
                </a:moveTo>
                <a:cubicBezTo>
                  <a:pt x="1505903" y="13335"/>
                  <a:pt x="1493520" y="26670"/>
                  <a:pt x="1493520" y="41910"/>
                </a:cubicBezTo>
                <a:cubicBezTo>
                  <a:pt x="1493520" y="57150"/>
                  <a:pt x="1506855" y="70485"/>
                  <a:pt x="1522095" y="70485"/>
                </a:cubicBezTo>
                <a:cubicBezTo>
                  <a:pt x="1538288" y="70485"/>
                  <a:pt x="1550670" y="57150"/>
                  <a:pt x="1550670" y="41910"/>
                </a:cubicBezTo>
                <a:cubicBezTo>
                  <a:pt x="1550670" y="26670"/>
                  <a:pt x="1537335" y="13335"/>
                  <a:pt x="1522095" y="13335"/>
                </a:cubicBezTo>
                <a:close/>
                <a:moveTo>
                  <a:pt x="1752600" y="22860"/>
                </a:moveTo>
                <a:cubicBezTo>
                  <a:pt x="1742123" y="22860"/>
                  <a:pt x="1733550" y="31433"/>
                  <a:pt x="1733550" y="41910"/>
                </a:cubicBezTo>
                <a:cubicBezTo>
                  <a:pt x="1733550" y="52388"/>
                  <a:pt x="1742123" y="60960"/>
                  <a:pt x="1752600" y="60960"/>
                </a:cubicBezTo>
                <a:cubicBezTo>
                  <a:pt x="1763078" y="60960"/>
                  <a:pt x="1771650" y="52388"/>
                  <a:pt x="1771650" y="41910"/>
                </a:cubicBezTo>
                <a:cubicBezTo>
                  <a:pt x="1771650" y="31433"/>
                  <a:pt x="1763078" y="22860"/>
                  <a:pt x="1752600" y="22860"/>
                </a:cubicBezTo>
                <a:close/>
                <a:moveTo>
                  <a:pt x="1982153" y="25718"/>
                </a:moveTo>
                <a:cubicBezTo>
                  <a:pt x="1972628" y="25718"/>
                  <a:pt x="1965008" y="33338"/>
                  <a:pt x="1965008" y="42863"/>
                </a:cubicBezTo>
                <a:cubicBezTo>
                  <a:pt x="1965008" y="52388"/>
                  <a:pt x="1972628" y="60008"/>
                  <a:pt x="1982153" y="60008"/>
                </a:cubicBezTo>
                <a:cubicBezTo>
                  <a:pt x="1991678" y="60008"/>
                  <a:pt x="1999298" y="52388"/>
                  <a:pt x="1999298" y="42863"/>
                </a:cubicBezTo>
                <a:cubicBezTo>
                  <a:pt x="1999298" y="33338"/>
                  <a:pt x="1991678" y="25718"/>
                  <a:pt x="1982153" y="25718"/>
                </a:cubicBezTo>
                <a:close/>
                <a:moveTo>
                  <a:pt x="2097405" y="25718"/>
                </a:moveTo>
                <a:cubicBezTo>
                  <a:pt x="2087880" y="25718"/>
                  <a:pt x="2080260" y="33338"/>
                  <a:pt x="2080260" y="42863"/>
                </a:cubicBezTo>
                <a:cubicBezTo>
                  <a:pt x="2080260" y="52388"/>
                  <a:pt x="2087880" y="60008"/>
                  <a:pt x="2097405" y="60008"/>
                </a:cubicBezTo>
                <a:cubicBezTo>
                  <a:pt x="2106930" y="60008"/>
                  <a:pt x="2114550" y="52388"/>
                  <a:pt x="2114550" y="42863"/>
                </a:cubicBezTo>
                <a:cubicBezTo>
                  <a:pt x="2114550" y="33338"/>
                  <a:pt x="2106930" y="25718"/>
                  <a:pt x="2097405" y="25718"/>
                </a:cubicBezTo>
                <a:close/>
                <a:moveTo>
                  <a:pt x="1291590" y="0"/>
                </a:moveTo>
                <a:cubicBezTo>
                  <a:pt x="1267778" y="0"/>
                  <a:pt x="1249680" y="19050"/>
                  <a:pt x="1249680" y="41910"/>
                </a:cubicBezTo>
                <a:cubicBezTo>
                  <a:pt x="1249680" y="64770"/>
                  <a:pt x="1268730" y="83820"/>
                  <a:pt x="1291590" y="83820"/>
                </a:cubicBezTo>
                <a:cubicBezTo>
                  <a:pt x="1314450" y="83820"/>
                  <a:pt x="1333500" y="64770"/>
                  <a:pt x="1333500" y="41910"/>
                </a:cubicBezTo>
                <a:cubicBezTo>
                  <a:pt x="1333500" y="19050"/>
                  <a:pt x="1314450" y="0"/>
                  <a:pt x="1291590" y="0"/>
                </a:cubicBezTo>
                <a:close/>
                <a:moveTo>
                  <a:pt x="1637348" y="18098"/>
                </a:moveTo>
                <a:cubicBezTo>
                  <a:pt x="1624013" y="18098"/>
                  <a:pt x="1613535" y="28575"/>
                  <a:pt x="1613535" y="41910"/>
                </a:cubicBezTo>
                <a:cubicBezTo>
                  <a:pt x="1613535" y="55245"/>
                  <a:pt x="1624013" y="65723"/>
                  <a:pt x="1637348" y="65723"/>
                </a:cubicBezTo>
                <a:cubicBezTo>
                  <a:pt x="1650683" y="65723"/>
                  <a:pt x="1661160" y="55245"/>
                  <a:pt x="1661160" y="41910"/>
                </a:cubicBezTo>
                <a:cubicBezTo>
                  <a:pt x="1661160" y="28575"/>
                  <a:pt x="1649730" y="18098"/>
                  <a:pt x="1637348" y="18098"/>
                </a:cubicBezTo>
                <a:close/>
                <a:moveTo>
                  <a:pt x="1866900" y="25718"/>
                </a:moveTo>
                <a:cubicBezTo>
                  <a:pt x="1857375" y="25718"/>
                  <a:pt x="1849755" y="33338"/>
                  <a:pt x="1849755" y="42863"/>
                </a:cubicBezTo>
                <a:cubicBezTo>
                  <a:pt x="1849755" y="52388"/>
                  <a:pt x="1857375" y="60008"/>
                  <a:pt x="1866900" y="60008"/>
                </a:cubicBezTo>
                <a:cubicBezTo>
                  <a:pt x="1876425" y="60008"/>
                  <a:pt x="1884045" y="52388"/>
                  <a:pt x="1884045" y="42863"/>
                </a:cubicBezTo>
                <a:cubicBezTo>
                  <a:pt x="1884045" y="33338"/>
                  <a:pt x="1876425" y="25718"/>
                  <a:pt x="1866900" y="25718"/>
                </a:cubicBezTo>
                <a:close/>
                <a:moveTo>
                  <a:pt x="2327910" y="25718"/>
                </a:moveTo>
                <a:cubicBezTo>
                  <a:pt x="2318385" y="25718"/>
                  <a:pt x="2310765" y="33338"/>
                  <a:pt x="2310765" y="42863"/>
                </a:cubicBezTo>
                <a:cubicBezTo>
                  <a:pt x="2310765" y="52388"/>
                  <a:pt x="2318385" y="60008"/>
                  <a:pt x="2327910" y="60008"/>
                </a:cubicBezTo>
                <a:cubicBezTo>
                  <a:pt x="2337435" y="60008"/>
                  <a:pt x="2345055" y="52388"/>
                  <a:pt x="2345055" y="42863"/>
                </a:cubicBezTo>
                <a:cubicBezTo>
                  <a:pt x="2345055" y="33338"/>
                  <a:pt x="2337435" y="25718"/>
                  <a:pt x="2327910" y="25718"/>
                </a:cubicBezTo>
                <a:close/>
                <a:moveTo>
                  <a:pt x="2443163" y="25718"/>
                </a:moveTo>
                <a:cubicBezTo>
                  <a:pt x="2433638" y="25718"/>
                  <a:pt x="2426018" y="33338"/>
                  <a:pt x="2426018" y="42863"/>
                </a:cubicBezTo>
                <a:cubicBezTo>
                  <a:pt x="2426018" y="52388"/>
                  <a:pt x="2433638" y="60008"/>
                  <a:pt x="2443163" y="60008"/>
                </a:cubicBezTo>
                <a:cubicBezTo>
                  <a:pt x="2452688" y="60008"/>
                  <a:pt x="2460308" y="52388"/>
                  <a:pt x="2460308" y="42863"/>
                </a:cubicBezTo>
                <a:cubicBezTo>
                  <a:pt x="2460308" y="33338"/>
                  <a:pt x="2452688" y="25718"/>
                  <a:pt x="2443163" y="25718"/>
                </a:cubicBezTo>
                <a:close/>
                <a:moveTo>
                  <a:pt x="2212658" y="25718"/>
                </a:moveTo>
                <a:cubicBezTo>
                  <a:pt x="2203133" y="25718"/>
                  <a:pt x="2195513" y="33338"/>
                  <a:pt x="2195513" y="42863"/>
                </a:cubicBezTo>
                <a:cubicBezTo>
                  <a:pt x="2195513" y="52388"/>
                  <a:pt x="2203133" y="60008"/>
                  <a:pt x="2212658" y="60008"/>
                </a:cubicBezTo>
                <a:cubicBezTo>
                  <a:pt x="2222183" y="60008"/>
                  <a:pt x="2229803" y="52388"/>
                  <a:pt x="2229803" y="42863"/>
                </a:cubicBezTo>
                <a:cubicBezTo>
                  <a:pt x="2229803" y="33338"/>
                  <a:pt x="2222183" y="25718"/>
                  <a:pt x="2212658" y="25718"/>
                </a:cubicBezTo>
                <a:close/>
                <a:moveTo>
                  <a:pt x="1364933" y="127635"/>
                </a:moveTo>
                <a:cubicBezTo>
                  <a:pt x="1346835" y="127635"/>
                  <a:pt x="1331595" y="142875"/>
                  <a:pt x="1331595" y="160973"/>
                </a:cubicBezTo>
                <a:cubicBezTo>
                  <a:pt x="1331595" y="179070"/>
                  <a:pt x="1346835" y="194310"/>
                  <a:pt x="1364933" y="194310"/>
                </a:cubicBezTo>
                <a:cubicBezTo>
                  <a:pt x="1383030" y="194310"/>
                  <a:pt x="1398270" y="179070"/>
                  <a:pt x="1398270" y="160973"/>
                </a:cubicBezTo>
                <a:cubicBezTo>
                  <a:pt x="1398270" y="142875"/>
                  <a:pt x="1383030" y="127635"/>
                  <a:pt x="1364933" y="127635"/>
                </a:cubicBezTo>
                <a:close/>
                <a:moveTo>
                  <a:pt x="1587818" y="127635"/>
                </a:moveTo>
                <a:cubicBezTo>
                  <a:pt x="1569720" y="127635"/>
                  <a:pt x="1554480" y="142875"/>
                  <a:pt x="1554480" y="160973"/>
                </a:cubicBezTo>
                <a:cubicBezTo>
                  <a:pt x="1554480" y="179070"/>
                  <a:pt x="1569720" y="194310"/>
                  <a:pt x="1587818" y="194310"/>
                </a:cubicBezTo>
                <a:cubicBezTo>
                  <a:pt x="1605915" y="194310"/>
                  <a:pt x="1621155" y="179070"/>
                  <a:pt x="1621155" y="160973"/>
                </a:cubicBezTo>
                <a:cubicBezTo>
                  <a:pt x="1621155" y="142875"/>
                  <a:pt x="1606868" y="127635"/>
                  <a:pt x="1587818" y="127635"/>
                </a:cubicBezTo>
                <a:close/>
                <a:moveTo>
                  <a:pt x="1811655" y="137160"/>
                </a:moveTo>
                <a:cubicBezTo>
                  <a:pt x="1798320" y="137160"/>
                  <a:pt x="1787843" y="147638"/>
                  <a:pt x="1787843" y="160973"/>
                </a:cubicBezTo>
                <a:cubicBezTo>
                  <a:pt x="1787843" y="174308"/>
                  <a:pt x="1798320" y="184785"/>
                  <a:pt x="1811655" y="184785"/>
                </a:cubicBezTo>
                <a:cubicBezTo>
                  <a:pt x="1824990" y="184785"/>
                  <a:pt x="1835468" y="174308"/>
                  <a:pt x="1835468" y="160973"/>
                </a:cubicBezTo>
                <a:cubicBezTo>
                  <a:pt x="1835468" y="147638"/>
                  <a:pt x="1824990" y="137160"/>
                  <a:pt x="1811655" y="137160"/>
                </a:cubicBezTo>
                <a:close/>
                <a:moveTo>
                  <a:pt x="2034540" y="144780"/>
                </a:moveTo>
                <a:cubicBezTo>
                  <a:pt x="2025015" y="144780"/>
                  <a:pt x="2017395" y="152400"/>
                  <a:pt x="2017395" y="161925"/>
                </a:cubicBezTo>
                <a:cubicBezTo>
                  <a:pt x="2017395" y="171450"/>
                  <a:pt x="2025015" y="179070"/>
                  <a:pt x="2034540" y="179070"/>
                </a:cubicBezTo>
                <a:cubicBezTo>
                  <a:pt x="2044065" y="179070"/>
                  <a:pt x="2051685" y="171450"/>
                  <a:pt x="2051685" y="161925"/>
                </a:cubicBezTo>
                <a:cubicBezTo>
                  <a:pt x="2051685" y="152400"/>
                  <a:pt x="2044065" y="144780"/>
                  <a:pt x="2034540" y="144780"/>
                </a:cubicBezTo>
                <a:close/>
                <a:moveTo>
                  <a:pt x="2146935" y="144780"/>
                </a:moveTo>
                <a:cubicBezTo>
                  <a:pt x="2137410" y="144780"/>
                  <a:pt x="2129790" y="152400"/>
                  <a:pt x="2129790" y="161925"/>
                </a:cubicBezTo>
                <a:cubicBezTo>
                  <a:pt x="2129790" y="171450"/>
                  <a:pt x="2137410" y="179070"/>
                  <a:pt x="2146935" y="179070"/>
                </a:cubicBezTo>
                <a:cubicBezTo>
                  <a:pt x="2156460" y="179070"/>
                  <a:pt x="2164080" y="171450"/>
                  <a:pt x="2164080" y="161925"/>
                </a:cubicBezTo>
                <a:cubicBezTo>
                  <a:pt x="2164080" y="152400"/>
                  <a:pt x="2156460" y="144780"/>
                  <a:pt x="2146935" y="144780"/>
                </a:cubicBezTo>
                <a:close/>
                <a:moveTo>
                  <a:pt x="1700213" y="132398"/>
                </a:moveTo>
                <a:cubicBezTo>
                  <a:pt x="1684020" y="132398"/>
                  <a:pt x="1671638" y="145733"/>
                  <a:pt x="1671638" y="160973"/>
                </a:cubicBezTo>
                <a:cubicBezTo>
                  <a:pt x="1671638" y="176213"/>
                  <a:pt x="1684973" y="189548"/>
                  <a:pt x="1700213" y="189548"/>
                </a:cubicBezTo>
                <a:cubicBezTo>
                  <a:pt x="1716405" y="189548"/>
                  <a:pt x="1728788" y="176213"/>
                  <a:pt x="1728788" y="160973"/>
                </a:cubicBezTo>
                <a:cubicBezTo>
                  <a:pt x="1728788" y="145733"/>
                  <a:pt x="1715453" y="132398"/>
                  <a:pt x="1700213" y="132398"/>
                </a:cubicBezTo>
                <a:close/>
                <a:moveTo>
                  <a:pt x="1923098" y="141923"/>
                </a:moveTo>
                <a:cubicBezTo>
                  <a:pt x="1912620" y="141923"/>
                  <a:pt x="1904048" y="150495"/>
                  <a:pt x="1904048" y="160973"/>
                </a:cubicBezTo>
                <a:cubicBezTo>
                  <a:pt x="1904048" y="171450"/>
                  <a:pt x="1912620" y="180023"/>
                  <a:pt x="1923098" y="180023"/>
                </a:cubicBezTo>
                <a:cubicBezTo>
                  <a:pt x="1933575" y="180023"/>
                  <a:pt x="1942148" y="171450"/>
                  <a:pt x="1942148" y="160973"/>
                </a:cubicBezTo>
                <a:cubicBezTo>
                  <a:pt x="1942148" y="150495"/>
                  <a:pt x="1933575" y="141923"/>
                  <a:pt x="1923098" y="141923"/>
                </a:cubicBezTo>
                <a:close/>
                <a:moveTo>
                  <a:pt x="2369820" y="144780"/>
                </a:moveTo>
                <a:cubicBezTo>
                  <a:pt x="2360295" y="144780"/>
                  <a:pt x="2352675" y="152400"/>
                  <a:pt x="2352675" y="161925"/>
                </a:cubicBezTo>
                <a:cubicBezTo>
                  <a:pt x="2352675" y="171450"/>
                  <a:pt x="2360295" y="179070"/>
                  <a:pt x="2369820" y="179070"/>
                </a:cubicBezTo>
                <a:cubicBezTo>
                  <a:pt x="2379345" y="179070"/>
                  <a:pt x="2386965" y="171450"/>
                  <a:pt x="2386965" y="161925"/>
                </a:cubicBezTo>
                <a:cubicBezTo>
                  <a:pt x="2386965" y="152400"/>
                  <a:pt x="2379345" y="144780"/>
                  <a:pt x="2369820" y="144780"/>
                </a:cubicBezTo>
                <a:close/>
                <a:moveTo>
                  <a:pt x="2482215" y="144780"/>
                </a:moveTo>
                <a:cubicBezTo>
                  <a:pt x="2472690" y="144780"/>
                  <a:pt x="2465070" y="152400"/>
                  <a:pt x="2465070" y="161925"/>
                </a:cubicBezTo>
                <a:cubicBezTo>
                  <a:pt x="2465070" y="171450"/>
                  <a:pt x="2472690" y="179070"/>
                  <a:pt x="2482215" y="179070"/>
                </a:cubicBezTo>
                <a:cubicBezTo>
                  <a:pt x="2491740" y="179070"/>
                  <a:pt x="2499360" y="171450"/>
                  <a:pt x="2499360" y="161925"/>
                </a:cubicBezTo>
                <a:cubicBezTo>
                  <a:pt x="2499360" y="152400"/>
                  <a:pt x="2490788" y="144780"/>
                  <a:pt x="2482215" y="144780"/>
                </a:cubicBezTo>
                <a:close/>
                <a:moveTo>
                  <a:pt x="2258378" y="144780"/>
                </a:moveTo>
                <a:cubicBezTo>
                  <a:pt x="2248853" y="144780"/>
                  <a:pt x="2241233" y="152400"/>
                  <a:pt x="2241233" y="161925"/>
                </a:cubicBezTo>
                <a:cubicBezTo>
                  <a:pt x="2241233" y="171450"/>
                  <a:pt x="2248853" y="179070"/>
                  <a:pt x="2258378" y="179070"/>
                </a:cubicBezTo>
                <a:cubicBezTo>
                  <a:pt x="2267903" y="179070"/>
                  <a:pt x="2275523" y="171450"/>
                  <a:pt x="2275523" y="161925"/>
                </a:cubicBezTo>
                <a:cubicBezTo>
                  <a:pt x="2275523" y="152400"/>
                  <a:pt x="2267903" y="144780"/>
                  <a:pt x="2258378" y="144780"/>
                </a:cubicBezTo>
                <a:close/>
                <a:moveTo>
                  <a:pt x="1476375" y="119063"/>
                </a:moveTo>
                <a:cubicBezTo>
                  <a:pt x="1452563" y="119063"/>
                  <a:pt x="1434465" y="138113"/>
                  <a:pt x="1434465" y="160973"/>
                </a:cubicBezTo>
                <a:cubicBezTo>
                  <a:pt x="1434465" y="183833"/>
                  <a:pt x="1453515" y="202883"/>
                  <a:pt x="1476375" y="202883"/>
                </a:cubicBezTo>
                <a:cubicBezTo>
                  <a:pt x="1500188" y="202883"/>
                  <a:pt x="1518285" y="183833"/>
                  <a:pt x="1518285" y="160973"/>
                </a:cubicBezTo>
                <a:cubicBezTo>
                  <a:pt x="1518285" y="138113"/>
                  <a:pt x="1499235" y="119063"/>
                  <a:pt x="1476375" y="119063"/>
                </a:cubicBezTo>
                <a:close/>
                <a:moveTo>
                  <a:pt x="1314450" y="251460"/>
                </a:moveTo>
                <a:cubicBezTo>
                  <a:pt x="1298258" y="251460"/>
                  <a:pt x="1285875" y="264795"/>
                  <a:pt x="1285875" y="280035"/>
                </a:cubicBezTo>
                <a:cubicBezTo>
                  <a:pt x="1285875" y="295275"/>
                  <a:pt x="1299210" y="308610"/>
                  <a:pt x="1314450" y="308610"/>
                </a:cubicBezTo>
                <a:cubicBezTo>
                  <a:pt x="1330643" y="308610"/>
                  <a:pt x="1343025" y="295275"/>
                  <a:pt x="1343025" y="280035"/>
                </a:cubicBezTo>
                <a:cubicBezTo>
                  <a:pt x="1343025" y="264795"/>
                  <a:pt x="1329690" y="251460"/>
                  <a:pt x="1314450" y="251460"/>
                </a:cubicBezTo>
                <a:close/>
                <a:moveTo>
                  <a:pt x="1444943" y="246698"/>
                </a:moveTo>
                <a:cubicBezTo>
                  <a:pt x="1426845" y="246698"/>
                  <a:pt x="1411605" y="261938"/>
                  <a:pt x="1411605" y="280035"/>
                </a:cubicBezTo>
                <a:cubicBezTo>
                  <a:pt x="1411605" y="298133"/>
                  <a:pt x="1426845" y="313373"/>
                  <a:pt x="1444943" y="313373"/>
                </a:cubicBezTo>
                <a:cubicBezTo>
                  <a:pt x="1463040" y="313373"/>
                  <a:pt x="1478280" y="298133"/>
                  <a:pt x="1478280" y="280035"/>
                </a:cubicBezTo>
                <a:cubicBezTo>
                  <a:pt x="1478280" y="261938"/>
                  <a:pt x="1463040" y="246698"/>
                  <a:pt x="1444943" y="246698"/>
                </a:cubicBezTo>
                <a:close/>
                <a:moveTo>
                  <a:pt x="1785938" y="251460"/>
                </a:moveTo>
                <a:cubicBezTo>
                  <a:pt x="1769745" y="251460"/>
                  <a:pt x="1757363" y="264795"/>
                  <a:pt x="1757363" y="280035"/>
                </a:cubicBezTo>
                <a:cubicBezTo>
                  <a:pt x="1757363" y="295275"/>
                  <a:pt x="1770698" y="308610"/>
                  <a:pt x="1785938" y="308610"/>
                </a:cubicBezTo>
                <a:cubicBezTo>
                  <a:pt x="1802130" y="308610"/>
                  <a:pt x="1814513" y="295275"/>
                  <a:pt x="1814513" y="280035"/>
                </a:cubicBezTo>
                <a:cubicBezTo>
                  <a:pt x="1814513" y="264795"/>
                  <a:pt x="1801178" y="251460"/>
                  <a:pt x="1785938" y="251460"/>
                </a:cubicBezTo>
                <a:close/>
                <a:moveTo>
                  <a:pt x="2012633" y="260985"/>
                </a:moveTo>
                <a:cubicBezTo>
                  <a:pt x="2002155" y="260985"/>
                  <a:pt x="1993583" y="269558"/>
                  <a:pt x="1993583" y="280035"/>
                </a:cubicBezTo>
                <a:cubicBezTo>
                  <a:pt x="1993583" y="290513"/>
                  <a:pt x="2002155" y="299085"/>
                  <a:pt x="2012633" y="299085"/>
                </a:cubicBezTo>
                <a:cubicBezTo>
                  <a:pt x="2023110" y="299085"/>
                  <a:pt x="2031683" y="290513"/>
                  <a:pt x="2031683" y="280035"/>
                </a:cubicBezTo>
                <a:cubicBezTo>
                  <a:pt x="2031683" y="269558"/>
                  <a:pt x="2023110" y="260985"/>
                  <a:pt x="2012633" y="260985"/>
                </a:cubicBezTo>
                <a:close/>
                <a:moveTo>
                  <a:pt x="2126933" y="263843"/>
                </a:moveTo>
                <a:cubicBezTo>
                  <a:pt x="2117408" y="263843"/>
                  <a:pt x="2109788" y="271463"/>
                  <a:pt x="2109788" y="280988"/>
                </a:cubicBezTo>
                <a:cubicBezTo>
                  <a:pt x="2109788" y="290513"/>
                  <a:pt x="2117408" y="298133"/>
                  <a:pt x="2126933" y="298133"/>
                </a:cubicBezTo>
                <a:cubicBezTo>
                  <a:pt x="2136458" y="298133"/>
                  <a:pt x="2144078" y="290513"/>
                  <a:pt x="2144078" y="280988"/>
                </a:cubicBezTo>
                <a:cubicBezTo>
                  <a:pt x="2144078" y="271463"/>
                  <a:pt x="2136458" y="263843"/>
                  <a:pt x="2126933" y="263843"/>
                </a:cubicBezTo>
                <a:close/>
                <a:moveTo>
                  <a:pt x="1671638" y="246698"/>
                </a:moveTo>
                <a:cubicBezTo>
                  <a:pt x="1653540" y="246698"/>
                  <a:pt x="1638300" y="261938"/>
                  <a:pt x="1638300" y="280035"/>
                </a:cubicBezTo>
                <a:cubicBezTo>
                  <a:pt x="1638300" y="298133"/>
                  <a:pt x="1653540" y="313373"/>
                  <a:pt x="1671638" y="313373"/>
                </a:cubicBezTo>
                <a:cubicBezTo>
                  <a:pt x="1689735" y="313373"/>
                  <a:pt x="1704975" y="298133"/>
                  <a:pt x="1704975" y="280035"/>
                </a:cubicBezTo>
                <a:cubicBezTo>
                  <a:pt x="1704975" y="261938"/>
                  <a:pt x="1690688" y="246698"/>
                  <a:pt x="1671638" y="246698"/>
                </a:cubicBezTo>
                <a:close/>
                <a:moveTo>
                  <a:pt x="1899285" y="256223"/>
                </a:moveTo>
                <a:cubicBezTo>
                  <a:pt x="1885950" y="256223"/>
                  <a:pt x="1875473" y="266700"/>
                  <a:pt x="1875473" y="280035"/>
                </a:cubicBezTo>
                <a:cubicBezTo>
                  <a:pt x="1875473" y="293370"/>
                  <a:pt x="1885950" y="303848"/>
                  <a:pt x="1899285" y="303848"/>
                </a:cubicBezTo>
                <a:cubicBezTo>
                  <a:pt x="1912620" y="303848"/>
                  <a:pt x="1923098" y="293370"/>
                  <a:pt x="1923098" y="280035"/>
                </a:cubicBezTo>
                <a:cubicBezTo>
                  <a:pt x="1923098" y="266700"/>
                  <a:pt x="1912620" y="256223"/>
                  <a:pt x="1899285" y="256223"/>
                </a:cubicBezTo>
                <a:close/>
                <a:moveTo>
                  <a:pt x="2353628" y="263843"/>
                </a:moveTo>
                <a:cubicBezTo>
                  <a:pt x="2344103" y="263843"/>
                  <a:pt x="2336483" y="271463"/>
                  <a:pt x="2336483" y="280988"/>
                </a:cubicBezTo>
                <a:cubicBezTo>
                  <a:pt x="2336483" y="290513"/>
                  <a:pt x="2344103" y="298133"/>
                  <a:pt x="2353628" y="298133"/>
                </a:cubicBezTo>
                <a:cubicBezTo>
                  <a:pt x="2363153" y="298133"/>
                  <a:pt x="2370773" y="290513"/>
                  <a:pt x="2370773" y="280988"/>
                </a:cubicBezTo>
                <a:cubicBezTo>
                  <a:pt x="2370773" y="271463"/>
                  <a:pt x="2363153" y="263843"/>
                  <a:pt x="2353628" y="263843"/>
                </a:cubicBezTo>
                <a:close/>
                <a:moveTo>
                  <a:pt x="2467928" y="263843"/>
                </a:moveTo>
                <a:cubicBezTo>
                  <a:pt x="2458403" y="263843"/>
                  <a:pt x="2450783" y="271463"/>
                  <a:pt x="2450783" y="280988"/>
                </a:cubicBezTo>
                <a:cubicBezTo>
                  <a:pt x="2450783" y="290513"/>
                  <a:pt x="2458403" y="298133"/>
                  <a:pt x="2467928" y="298133"/>
                </a:cubicBezTo>
                <a:cubicBezTo>
                  <a:pt x="2477453" y="298133"/>
                  <a:pt x="2485073" y="290513"/>
                  <a:pt x="2485073" y="280988"/>
                </a:cubicBezTo>
                <a:cubicBezTo>
                  <a:pt x="2485073" y="271463"/>
                  <a:pt x="2476500" y="263843"/>
                  <a:pt x="2467928" y="263843"/>
                </a:cubicBezTo>
                <a:close/>
                <a:moveTo>
                  <a:pt x="2240280" y="263843"/>
                </a:moveTo>
                <a:cubicBezTo>
                  <a:pt x="2230755" y="263843"/>
                  <a:pt x="2223135" y="271463"/>
                  <a:pt x="2223135" y="280988"/>
                </a:cubicBezTo>
                <a:cubicBezTo>
                  <a:pt x="2223135" y="290513"/>
                  <a:pt x="2230755" y="298133"/>
                  <a:pt x="2240280" y="298133"/>
                </a:cubicBezTo>
                <a:cubicBezTo>
                  <a:pt x="2249805" y="298133"/>
                  <a:pt x="2257425" y="290513"/>
                  <a:pt x="2257425" y="280988"/>
                </a:cubicBezTo>
                <a:cubicBezTo>
                  <a:pt x="2257425" y="271463"/>
                  <a:pt x="2249805" y="263843"/>
                  <a:pt x="2240280" y="263843"/>
                </a:cubicBezTo>
                <a:close/>
                <a:moveTo>
                  <a:pt x="1558290" y="238125"/>
                </a:moveTo>
                <a:cubicBezTo>
                  <a:pt x="1534478" y="238125"/>
                  <a:pt x="1516380" y="257175"/>
                  <a:pt x="1516380" y="280035"/>
                </a:cubicBezTo>
                <a:cubicBezTo>
                  <a:pt x="1516380" y="302895"/>
                  <a:pt x="1535430" y="321945"/>
                  <a:pt x="1558290" y="321945"/>
                </a:cubicBezTo>
                <a:cubicBezTo>
                  <a:pt x="1582103" y="321945"/>
                  <a:pt x="1600200" y="302895"/>
                  <a:pt x="1600200" y="280035"/>
                </a:cubicBezTo>
                <a:cubicBezTo>
                  <a:pt x="1600200" y="257175"/>
                  <a:pt x="1582103" y="238125"/>
                  <a:pt x="1558290" y="238125"/>
                </a:cubicBezTo>
                <a:close/>
                <a:moveTo>
                  <a:pt x="23813" y="18098"/>
                </a:moveTo>
                <a:cubicBezTo>
                  <a:pt x="10478" y="18098"/>
                  <a:pt x="0" y="29528"/>
                  <a:pt x="0" y="41910"/>
                </a:cubicBezTo>
                <a:cubicBezTo>
                  <a:pt x="0" y="54293"/>
                  <a:pt x="10478" y="66675"/>
                  <a:pt x="23813" y="66675"/>
                </a:cubicBezTo>
                <a:cubicBezTo>
                  <a:pt x="37148" y="66675"/>
                  <a:pt x="47625" y="55245"/>
                  <a:pt x="47625" y="41910"/>
                </a:cubicBezTo>
                <a:cubicBezTo>
                  <a:pt x="47625" y="28575"/>
                  <a:pt x="37148" y="18098"/>
                  <a:pt x="23813" y="18098"/>
                </a:cubicBezTo>
                <a:close/>
                <a:moveTo>
                  <a:pt x="139065" y="13335"/>
                </a:moveTo>
                <a:cubicBezTo>
                  <a:pt x="122873" y="13335"/>
                  <a:pt x="110490" y="26670"/>
                  <a:pt x="110490" y="41910"/>
                </a:cubicBezTo>
                <a:cubicBezTo>
                  <a:pt x="110490" y="57150"/>
                  <a:pt x="123825" y="70485"/>
                  <a:pt x="139065" y="70485"/>
                </a:cubicBezTo>
                <a:cubicBezTo>
                  <a:pt x="154305" y="70485"/>
                  <a:pt x="167640" y="57150"/>
                  <a:pt x="167640" y="41910"/>
                </a:cubicBezTo>
                <a:cubicBezTo>
                  <a:pt x="167640" y="26670"/>
                  <a:pt x="155258" y="13335"/>
                  <a:pt x="139065" y="13335"/>
                </a:cubicBezTo>
                <a:close/>
                <a:moveTo>
                  <a:pt x="484823" y="8573"/>
                </a:moveTo>
                <a:cubicBezTo>
                  <a:pt x="466725" y="8573"/>
                  <a:pt x="451485" y="23813"/>
                  <a:pt x="451485" y="41910"/>
                </a:cubicBezTo>
                <a:cubicBezTo>
                  <a:pt x="451485" y="60008"/>
                  <a:pt x="466725" y="76200"/>
                  <a:pt x="484823" y="76200"/>
                </a:cubicBezTo>
                <a:cubicBezTo>
                  <a:pt x="502920" y="76200"/>
                  <a:pt x="518160" y="60960"/>
                  <a:pt x="518160" y="42863"/>
                </a:cubicBezTo>
                <a:cubicBezTo>
                  <a:pt x="518160" y="24765"/>
                  <a:pt x="502920" y="8573"/>
                  <a:pt x="484823" y="8573"/>
                </a:cubicBezTo>
                <a:close/>
                <a:moveTo>
                  <a:pt x="715328" y="18098"/>
                </a:moveTo>
                <a:cubicBezTo>
                  <a:pt x="701993" y="18098"/>
                  <a:pt x="691515" y="28575"/>
                  <a:pt x="691515" y="41910"/>
                </a:cubicBezTo>
                <a:cubicBezTo>
                  <a:pt x="691515" y="55245"/>
                  <a:pt x="701993" y="66675"/>
                  <a:pt x="715328" y="66675"/>
                </a:cubicBezTo>
                <a:cubicBezTo>
                  <a:pt x="728663" y="66675"/>
                  <a:pt x="739140" y="56198"/>
                  <a:pt x="739140" y="42863"/>
                </a:cubicBezTo>
                <a:cubicBezTo>
                  <a:pt x="739140" y="29528"/>
                  <a:pt x="728663" y="18098"/>
                  <a:pt x="715328" y="18098"/>
                </a:cubicBezTo>
                <a:close/>
                <a:moveTo>
                  <a:pt x="830580" y="22860"/>
                </a:moveTo>
                <a:cubicBezTo>
                  <a:pt x="820103" y="22860"/>
                  <a:pt x="811530" y="31433"/>
                  <a:pt x="811530" y="41910"/>
                </a:cubicBezTo>
                <a:cubicBezTo>
                  <a:pt x="811530" y="52388"/>
                  <a:pt x="820103" y="60960"/>
                  <a:pt x="830580" y="60960"/>
                </a:cubicBezTo>
                <a:cubicBezTo>
                  <a:pt x="841058" y="60960"/>
                  <a:pt x="849630" y="52388"/>
                  <a:pt x="849630" y="41910"/>
                </a:cubicBezTo>
                <a:cubicBezTo>
                  <a:pt x="849630" y="31433"/>
                  <a:pt x="841058" y="22860"/>
                  <a:pt x="830580" y="22860"/>
                </a:cubicBezTo>
                <a:close/>
                <a:moveTo>
                  <a:pt x="254318" y="8573"/>
                </a:moveTo>
                <a:cubicBezTo>
                  <a:pt x="236220" y="8573"/>
                  <a:pt x="220980" y="23813"/>
                  <a:pt x="220980" y="41910"/>
                </a:cubicBezTo>
                <a:cubicBezTo>
                  <a:pt x="220980" y="60008"/>
                  <a:pt x="236220" y="76200"/>
                  <a:pt x="254318" y="76200"/>
                </a:cubicBezTo>
                <a:cubicBezTo>
                  <a:pt x="272415" y="76200"/>
                  <a:pt x="287655" y="60960"/>
                  <a:pt x="287655" y="42863"/>
                </a:cubicBezTo>
                <a:cubicBezTo>
                  <a:pt x="287655" y="24765"/>
                  <a:pt x="272415" y="8573"/>
                  <a:pt x="254318" y="8573"/>
                </a:cubicBezTo>
                <a:close/>
                <a:moveTo>
                  <a:pt x="600075" y="13335"/>
                </a:moveTo>
                <a:cubicBezTo>
                  <a:pt x="583883" y="13335"/>
                  <a:pt x="571500" y="26670"/>
                  <a:pt x="571500" y="41910"/>
                </a:cubicBezTo>
                <a:cubicBezTo>
                  <a:pt x="571500" y="57150"/>
                  <a:pt x="584835" y="70485"/>
                  <a:pt x="600075" y="70485"/>
                </a:cubicBezTo>
                <a:cubicBezTo>
                  <a:pt x="615315" y="70485"/>
                  <a:pt x="628650" y="57150"/>
                  <a:pt x="628650" y="41910"/>
                </a:cubicBezTo>
                <a:cubicBezTo>
                  <a:pt x="628650" y="26670"/>
                  <a:pt x="616268" y="13335"/>
                  <a:pt x="600075" y="13335"/>
                </a:cubicBezTo>
                <a:close/>
                <a:moveTo>
                  <a:pt x="1061085" y="25718"/>
                </a:moveTo>
                <a:cubicBezTo>
                  <a:pt x="1051560" y="25718"/>
                  <a:pt x="1043940" y="33338"/>
                  <a:pt x="1043940" y="42863"/>
                </a:cubicBezTo>
                <a:cubicBezTo>
                  <a:pt x="1043940" y="52388"/>
                  <a:pt x="1051560" y="60008"/>
                  <a:pt x="1061085" y="60008"/>
                </a:cubicBezTo>
                <a:cubicBezTo>
                  <a:pt x="1070610" y="60008"/>
                  <a:pt x="1078230" y="52388"/>
                  <a:pt x="1078230" y="42863"/>
                </a:cubicBezTo>
                <a:cubicBezTo>
                  <a:pt x="1078230" y="33338"/>
                  <a:pt x="1070610" y="25718"/>
                  <a:pt x="1061085" y="25718"/>
                </a:cubicBezTo>
                <a:close/>
                <a:moveTo>
                  <a:pt x="1176338" y="25718"/>
                </a:moveTo>
                <a:cubicBezTo>
                  <a:pt x="1166813" y="25718"/>
                  <a:pt x="1159193" y="33338"/>
                  <a:pt x="1159193" y="42863"/>
                </a:cubicBezTo>
                <a:cubicBezTo>
                  <a:pt x="1159193" y="52388"/>
                  <a:pt x="1166813" y="60008"/>
                  <a:pt x="1176338" y="60008"/>
                </a:cubicBezTo>
                <a:cubicBezTo>
                  <a:pt x="1185863" y="60008"/>
                  <a:pt x="1193483" y="52388"/>
                  <a:pt x="1193483" y="42863"/>
                </a:cubicBezTo>
                <a:cubicBezTo>
                  <a:pt x="1193483" y="33338"/>
                  <a:pt x="1185863" y="25718"/>
                  <a:pt x="1176338" y="25718"/>
                </a:cubicBezTo>
                <a:close/>
                <a:moveTo>
                  <a:pt x="945833" y="25718"/>
                </a:moveTo>
                <a:cubicBezTo>
                  <a:pt x="936308" y="25718"/>
                  <a:pt x="928688" y="33338"/>
                  <a:pt x="928688" y="42863"/>
                </a:cubicBezTo>
                <a:cubicBezTo>
                  <a:pt x="928688" y="52388"/>
                  <a:pt x="936308" y="60008"/>
                  <a:pt x="945833" y="60008"/>
                </a:cubicBezTo>
                <a:cubicBezTo>
                  <a:pt x="955358" y="60008"/>
                  <a:pt x="962978" y="52388"/>
                  <a:pt x="962978" y="42863"/>
                </a:cubicBezTo>
                <a:cubicBezTo>
                  <a:pt x="962978" y="33338"/>
                  <a:pt x="955358" y="25718"/>
                  <a:pt x="945833" y="25718"/>
                </a:cubicBezTo>
                <a:close/>
                <a:moveTo>
                  <a:pt x="369570" y="0"/>
                </a:moveTo>
                <a:cubicBezTo>
                  <a:pt x="345758" y="0"/>
                  <a:pt x="327660" y="19050"/>
                  <a:pt x="327660" y="41910"/>
                </a:cubicBezTo>
                <a:cubicBezTo>
                  <a:pt x="327660" y="64770"/>
                  <a:pt x="346710" y="83820"/>
                  <a:pt x="369570" y="83820"/>
                </a:cubicBezTo>
                <a:cubicBezTo>
                  <a:pt x="393383" y="83820"/>
                  <a:pt x="411480" y="64770"/>
                  <a:pt x="411480" y="41910"/>
                </a:cubicBezTo>
                <a:cubicBezTo>
                  <a:pt x="411480" y="19050"/>
                  <a:pt x="393383" y="0"/>
                  <a:pt x="369570" y="0"/>
                </a:cubicBezTo>
                <a:close/>
                <a:moveTo>
                  <a:pt x="582930" y="119063"/>
                </a:moveTo>
                <a:cubicBezTo>
                  <a:pt x="559118" y="119063"/>
                  <a:pt x="541020" y="138113"/>
                  <a:pt x="541020" y="160973"/>
                </a:cubicBezTo>
                <a:cubicBezTo>
                  <a:pt x="541020" y="183833"/>
                  <a:pt x="560070" y="202883"/>
                  <a:pt x="582930" y="202883"/>
                </a:cubicBezTo>
                <a:cubicBezTo>
                  <a:pt x="606743" y="202883"/>
                  <a:pt x="624840" y="183833"/>
                  <a:pt x="624840" y="160973"/>
                </a:cubicBezTo>
                <a:cubicBezTo>
                  <a:pt x="624840" y="138113"/>
                  <a:pt x="605790" y="119063"/>
                  <a:pt x="582930" y="119063"/>
                </a:cubicBezTo>
                <a:close/>
                <a:moveTo>
                  <a:pt x="21908" y="141923"/>
                </a:moveTo>
                <a:cubicBezTo>
                  <a:pt x="11430" y="142875"/>
                  <a:pt x="3810" y="152400"/>
                  <a:pt x="4763" y="162878"/>
                </a:cubicBezTo>
                <a:cubicBezTo>
                  <a:pt x="5715" y="173355"/>
                  <a:pt x="15240" y="180975"/>
                  <a:pt x="25718" y="180975"/>
                </a:cubicBezTo>
                <a:cubicBezTo>
                  <a:pt x="36195" y="180975"/>
                  <a:pt x="43815" y="170498"/>
                  <a:pt x="42863" y="160020"/>
                </a:cubicBezTo>
                <a:cubicBezTo>
                  <a:pt x="41910" y="149543"/>
                  <a:pt x="33338" y="141923"/>
                  <a:pt x="21908" y="141923"/>
                </a:cubicBezTo>
                <a:close/>
                <a:moveTo>
                  <a:pt x="135255" y="137160"/>
                </a:moveTo>
                <a:cubicBezTo>
                  <a:pt x="121920" y="137160"/>
                  <a:pt x="111443" y="147638"/>
                  <a:pt x="111443" y="160973"/>
                </a:cubicBezTo>
                <a:cubicBezTo>
                  <a:pt x="111443" y="174308"/>
                  <a:pt x="121920" y="184785"/>
                  <a:pt x="135255" y="184785"/>
                </a:cubicBezTo>
                <a:cubicBezTo>
                  <a:pt x="148590" y="184785"/>
                  <a:pt x="159068" y="174308"/>
                  <a:pt x="159068" y="160973"/>
                </a:cubicBezTo>
                <a:cubicBezTo>
                  <a:pt x="159068" y="147638"/>
                  <a:pt x="148590" y="137160"/>
                  <a:pt x="135255" y="137160"/>
                </a:cubicBezTo>
                <a:close/>
                <a:moveTo>
                  <a:pt x="359093" y="127635"/>
                </a:moveTo>
                <a:cubicBezTo>
                  <a:pt x="340995" y="127635"/>
                  <a:pt x="325755" y="142875"/>
                  <a:pt x="325755" y="160973"/>
                </a:cubicBezTo>
                <a:cubicBezTo>
                  <a:pt x="325755" y="179070"/>
                  <a:pt x="340995" y="194310"/>
                  <a:pt x="359093" y="194310"/>
                </a:cubicBezTo>
                <a:cubicBezTo>
                  <a:pt x="377190" y="194310"/>
                  <a:pt x="392430" y="179070"/>
                  <a:pt x="392430" y="160973"/>
                </a:cubicBezTo>
                <a:cubicBezTo>
                  <a:pt x="392430" y="142875"/>
                  <a:pt x="377190" y="127635"/>
                  <a:pt x="359093" y="127635"/>
                </a:cubicBezTo>
                <a:close/>
                <a:moveTo>
                  <a:pt x="805815" y="132398"/>
                </a:moveTo>
                <a:cubicBezTo>
                  <a:pt x="789623" y="132398"/>
                  <a:pt x="777240" y="145733"/>
                  <a:pt x="777240" y="160973"/>
                </a:cubicBezTo>
                <a:cubicBezTo>
                  <a:pt x="777240" y="176213"/>
                  <a:pt x="790575" y="189548"/>
                  <a:pt x="805815" y="189548"/>
                </a:cubicBezTo>
                <a:cubicBezTo>
                  <a:pt x="821055" y="189548"/>
                  <a:pt x="834390" y="176213"/>
                  <a:pt x="834390" y="160973"/>
                </a:cubicBezTo>
                <a:cubicBezTo>
                  <a:pt x="834390" y="145733"/>
                  <a:pt x="822008" y="132398"/>
                  <a:pt x="805815" y="132398"/>
                </a:cubicBezTo>
                <a:close/>
                <a:moveTo>
                  <a:pt x="917258" y="137160"/>
                </a:moveTo>
                <a:cubicBezTo>
                  <a:pt x="903923" y="137160"/>
                  <a:pt x="893445" y="147638"/>
                  <a:pt x="893445" y="160973"/>
                </a:cubicBezTo>
                <a:cubicBezTo>
                  <a:pt x="893445" y="174308"/>
                  <a:pt x="903923" y="184785"/>
                  <a:pt x="917258" y="184785"/>
                </a:cubicBezTo>
                <a:cubicBezTo>
                  <a:pt x="930593" y="184785"/>
                  <a:pt x="941070" y="174308"/>
                  <a:pt x="941070" y="160973"/>
                </a:cubicBezTo>
                <a:cubicBezTo>
                  <a:pt x="941070" y="147638"/>
                  <a:pt x="930593" y="137160"/>
                  <a:pt x="917258" y="137160"/>
                </a:cubicBezTo>
                <a:close/>
                <a:moveTo>
                  <a:pt x="247650" y="132398"/>
                </a:moveTo>
                <a:cubicBezTo>
                  <a:pt x="231458" y="132398"/>
                  <a:pt x="219075" y="145733"/>
                  <a:pt x="219075" y="160973"/>
                </a:cubicBezTo>
                <a:cubicBezTo>
                  <a:pt x="219075" y="176213"/>
                  <a:pt x="232410" y="189548"/>
                  <a:pt x="247650" y="189548"/>
                </a:cubicBezTo>
                <a:cubicBezTo>
                  <a:pt x="262890" y="189548"/>
                  <a:pt x="276225" y="176213"/>
                  <a:pt x="276225" y="160973"/>
                </a:cubicBezTo>
                <a:cubicBezTo>
                  <a:pt x="276225" y="145733"/>
                  <a:pt x="262890" y="132398"/>
                  <a:pt x="247650" y="132398"/>
                </a:cubicBezTo>
                <a:close/>
                <a:moveTo>
                  <a:pt x="694373" y="127635"/>
                </a:moveTo>
                <a:cubicBezTo>
                  <a:pt x="676275" y="127635"/>
                  <a:pt x="661035" y="142875"/>
                  <a:pt x="661035" y="160973"/>
                </a:cubicBezTo>
                <a:cubicBezTo>
                  <a:pt x="661035" y="179070"/>
                  <a:pt x="676275" y="194310"/>
                  <a:pt x="694373" y="194310"/>
                </a:cubicBezTo>
                <a:cubicBezTo>
                  <a:pt x="712470" y="194310"/>
                  <a:pt x="727710" y="179070"/>
                  <a:pt x="727710" y="160973"/>
                </a:cubicBezTo>
                <a:cubicBezTo>
                  <a:pt x="727710" y="142875"/>
                  <a:pt x="712470" y="127635"/>
                  <a:pt x="694373" y="127635"/>
                </a:cubicBezTo>
                <a:close/>
                <a:moveTo>
                  <a:pt x="1141095" y="144780"/>
                </a:moveTo>
                <a:cubicBezTo>
                  <a:pt x="1131570" y="144780"/>
                  <a:pt x="1123950" y="152400"/>
                  <a:pt x="1123950" y="161925"/>
                </a:cubicBezTo>
                <a:cubicBezTo>
                  <a:pt x="1123950" y="171450"/>
                  <a:pt x="1131570" y="179070"/>
                  <a:pt x="1141095" y="179070"/>
                </a:cubicBezTo>
                <a:cubicBezTo>
                  <a:pt x="1150620" y="179070"/>
                  <a:pt x="1158240" y="171450"/>
                  <a:pt x="1158240" y="161925"/>
                </a:cubicBezTo>
                <a:cubicBezTo>
                  <a:pt x="1158240" y="152400"/>
                  <a:pt x="1150620" y="144780"/>
                  <a:pt x="1141095" y="144780"/>
                </a:cubicBezTo>
                <a:close/>
                <a:moveTo>
                  <a:pt x="1252538" y="144780"/>
                </a:moveTo>
                <a:cubicBezTo>
                  <a:pt x="1243013" y="144780"/>
                  <a:pt x="1235393" y="152400"/>
                  <a:pt x="1235393" y="161925"/>
                </a:cubicBezTo>
                <a:cubicBezTo>
                  <a:pt x="1235393" y="171450"/>
                  <a:pt x="1243013" y="179070"/>
                  <a:pt x="1252538" y="179070"/>
                </a:cubicBezTo>
                <a:cubicBezTo>
                  <a:pt x="1262063" y="179070"/>
                  <a:pt x="1269683" y="171450"/>
                  <a:pt x="1269683" y="161925"/>
                </a:cubicBezTo>
                <a:cubicBezTo>
                  <a:pt x="1269683" y="152400"/>
                  <a:pt x="1262063" y="144780"/>
                  <a:pt x="1252538" y="144780"/>
                </a:cubicBezTo>
                <a:close/>
                <a:moveTo>
                  <a:pt x="1029653" y="141923"/>
                </a:moveTo>
                <a:cubicBezTo>
                  <a:pt x="1019175" y="141923"/>
                  <a:pt x="1010603" y="150495"/>
                  <a:pt x="1010603" y="160973"/>
                </a:cubicBezTo>
                <a:cubicBezTo>
                  <a:pt x="1010603" y="171450"/>
                  <a:pt x="1019175" y="180023"/>
                  <a:pt x="1029653" y="180023"/>
                </a:cubicBezTo>
                <a:cubicBezTo>
                  <a:pt x="1040130" y="180023"/>
                  <a:pt x="1048703" y="171450"/>
                  <a:pt x="1048703" y="160973"/>
                </a:cubicBezTo>
                <a:cubicBezTo>
                  <a:pt x="1048703" y="150495"/>
                  <a:pt x="1040130" y="141923"/>
                  <a:pt x="1029653" y="141923"/>
                </a:cubicBezTo>
                <a:close/>
                <a:moveTo>
                  <a:pt x="470535" y="119063"/>
                </a:moveTo>
                <a:cubicBezTo>
                  <a:pt x="446723" y="119063"/>
                  <a:pt x="428625" y="138113"/>
                  <a:pt x="428625" y="160973"/>
                </a:cubicBezTo>
                <a:cubicBezTo>
                  <a:pt x="428625" y="183833"/>
                  <a:pt x="447675" y="202883"/>
                  <a:pt x="470535" y="202883"/>
                </a:cubicBezTo>
                <a:cubicBezTo>
                  <a:pt x="493395" y="202883"/>
                  <a:pt x="512445" y="183833"/>
                  <a:pt x="512445" y="160973"/>
                </a:cubicBezTo>
                <a:cubicBezTo>
                  <a:pt x="512445" y="138113"/>
                  <a:pt x="494348" y="119063"/>
                  <a:pt x="470535" y="119063"/>
                </a:cubicBezTo>
                <a:close/>
                <a:moveTo>
                  <a:pt x="23813" y="263843"/>
                </a:moveTo>
                <a:cubicBezTo>
                  <a:pt x="14288" y="263843"/>
                  <a:pt x="6668" y="271463"/>
                  <a:pt x="6668" y="280988"/>
                </a:cubicBezTo>
                <a:cubicBezTo>
                  <a:pt x="6668" y="290513"/>
                  <a:pt x="14288" y="298133"/>
                  <a:pt x="23813" y="298133"/>
                </a:cubicBezTo>
                <a:cubicBezTo>
                  <a:pt x="33338" y="298133"/>
                  <a:pt x="40958" y="290513"/>
                  <a:pt x="40958" y="280988"/>
                </a:cubicBezTo>
                <a:cubicBezTo>
                  <a:pt x="40958" y="271463"/>
                  <a:pt x="33338" y="263843"/>
                  <a:pt x="23813" y="263843"/>
                </a:cubicBezTo>
                <a:close/>
                <a:moveTo>
                  <a:pt x="154305" y="260985"/>
                </a:moveTo>
                <a:cubicBezTo>
                  <a:pt x="143828" y="260985"/>
                  <a:pt x="135255" y="269558"/>
                  <a:pt x="135255" y="280035"/>
                </a:cubicBezTo>
                <a:cubicBezTo>
                  <a:pt x="135255" y="290513"/>
                  <a:pt x="143828" y="299085"/>
                  <a:pt x="154305" y="299085"/>
                </a:cubicBezTo>
                <a:cubicBezTo>
                  <a:pt x="164783" y="299085"/>
                  <a:pt x="173355" y="290513"/>
                  <a:pt x="173355" y="280035"/>
                </a:cubicBezTo>
                <a:cubicBezTo>
                  <a:pt x="173355" y="269558"/>
                  <a:pt x="164783" y="260985"/>
                  <a:pt x="154305" y="260985"/>
                </a:cubicBezTo>
                <a:close/>
                <a:moveTo>
                  <a:pt x="495300" y="246698"/>
                </a:moveTo>
                <a:cubicBezTo>
                  <a:pt x="477203" y="246698"/>
                  <a:pt x="461963" y="261938"/>
                  <a:pt x="461963" y="280035"/>
                </a:cubicBezTo>
                <a:cubicBezTo>
                  <a:pt x="461963" y="298133"/>
                  <a:pt x="477203" y="314325"/>
                  <a:pt x="495300" y="314325"/>
                </a:cubicBezTo>
                <a:cubicBezTo>
                  <a:pt x="513398" y="314325"/>
                  <a:pt x="528638" y="299085"/>
                  <a:pt x="528638" y="280988"/>
                </a:cubicBezTo>
                <a:cubicBezTo>
                  <a:pt x="528638" y="262890"/>
                  <a:pt x="514350" y="246698"/>
                  <a:pt x="495300" y="246698"/>
                </a:cubicBezTo>
                <a:close/>
                <a:moveTo>
                  <a:pt x="722948" y="246698"/>
                </a:moveTo>
                <a:cubicBezTo>
                  <a:pt x="704850" y="246698"/>
                  <a:pt x="689610" y="261938"/>
                  <a:pt x="689610" y="280035"/>
                </a:cubicBezTo>
                <a:cubicBezTo>
                  <a:pt x="689610" y="298133"/>
                  <a:pt x="704850" y="313373"/>
                  <a:pt x="722948" y="313373"/>
                </a:cubicBezTo>
                <a:cubicBezTo>
                  <a:pt x="741045" y="313373"/>
                  <a:pt x="756285" y="298133"/>
                  <a:pt x="756285" y="280035"/>
                </a:cubicBezTo>
                <a:cubicBezTo>
                  <a:pt x="756285" y="261938"/>
                  <a:pt x="741045" y="246698"/>
                  <a:pt x="722948" y="246698"/>
                </a:cubicBezTo>
                <a:close/>
                <a:moveTo>
                  <a:pt x="836295" y="251460"/>
                </a:moveTo>
                <a:cubicBezTo>
                  <a:pt x="820103" y="251460"/>
                  <a:pt x="807720" y="264795"/>
                  <a:pt x="807720" y="280035"/>
                </a:cubicBezTo>
                <a:cubicBezTo>
                  <a:pt x="807720" y="295275"/>
                  <a:pt x="821055" y="308610"/>
                  <a:pt x="836295" y="308610"/>
                </a:cubicBezTo>
                <a:cubicBezTo>
                  <a:pt x="851535" y="308610"/>
                  <a:pt x="864870" y="295275"/>
                  <a:pt x="864870" y="280035"/>
                </a:cubicBezTo>
                <a:cubicBezTo>
                  <a:pt x="864870" y="264795"/>
                  <a:pt x="852488" y="251460"/>
                  <a:pt x="836295" y="251460"/>
                </a:cubicBezTo>
                <a:close/>
                <a:moveTo>
                  <a:pt x="268605" y="256223"/>
                </a:moveTo>
                <a:cubicBezTo>
                  <a:pt x="255270" y="256223"/>
                  <a:pt x="244793" y="266700"/>
                  <a:pt x="244793" y="280035"/>
                </a:cubicBezTo>
                <a:cubicBezTo>
                  <a:pt x="244793" y="293370"/>
                  <a:pt x="255270" y="303848"/>
                  <a:pt x="268605" y="303848"/>
                </a:cubicBezTo>
                <a:cubicBezTo>
                  <a:pt x="281940" y="303848"/>
                  <a:pt x="292418" y="293370"/>
                  <a:pt x="292418" y="280035"/>
                </a:cubicBezTo>
                <a:cubicBezTo>
                  <a:pt x="292418" y="266700"/>
                  <a:pt x="280988" y="256223"/>
                  <a:pt x="268605" y="256223"/>
                </a:cubicBezTo>
                <a:close/>
                <a:moveTo>
                  <a:pt x="381953" y="251460"/>
                </a:moveTo>
                <a:cubicBezTo>
                  <a:pt x="365760" y="251460"/>
                  <a:pt x="353378" y="264795"/>
                  <a:pt x="353378" y="280035"/>
                </a:cubicBezTo>
                <a:cubicBezTo>
                  <a:pt x="353378" y="295275"/>
                  <a:pt x="366713" y="308610"/>
                  <a:pt x="381953" y="308610"/>
                </a:cubicBezTo>
                <a:cubicBezTo>
                  <a:pt x="397193" y="308610"/>
                  <a:pt x="410528" y="295275"/>
                  <a:pt x="410528" y="280035"/>
                </a:cubicBezTo>
                <a:cubicBezTo>
                  <a:pt x="410528" y="264795"/>
                  <a:pt x="398145" y="251460"/>
                  <a:pt x="381953" y="251460"/>
                </a:cubicBezTo>
                <a:close/>
                <a:moveTo>
                  <a:pt x="1063943" y="260985"/>
                </a:moveTo>
                <a:cubicBezTo>
                  <a:pt x="1053465" y="260985"/>
                  <a:pt x="1044893" y="269558"/>
                  <a:pt x="1044893" y="280035"/>
                </a:cubicBezTo>
                <a:cubicBezTo>
                  <a:pt x="1044893" y="290513"/>
                  <a:pt x="1053465" y="299085"/>
                  <a:pt x="1063943" y="299085"/>
                </a:cubicBezTo>
                <a:cubicBezTo>
                  <a:pt x="1074420" y="299085"/>
                  <a:pt x="1082993" y="290513"/>
                  <a:pt x="1082993" y="280035"/>
                </a:cubicBezTo>
                <a:cubicBezTo>
                  <a:pt x="1082993" y="269558"/>
                  <a:pt x="1074420" y="260985"/>
                  <a:pt x="1063943" y="260985"/>
                </a:cubicBezTo>
                <a:close/>
                <a:moveTo>
                  <a:pt x="1177290" y="263843"/>
                </a:moveTo>
                <a:cubicBezTo>
                  <a:pt x="1167765" y="263843"/>
                  <a:pt x="1160145" y="271463"/>
                  <a:pt x="1160145" y="280988"/>
                </a:cubicBezTo>
                <a:cubicBezTo>
                  <a:pt x="1160145" y="290513"/>
                  <a:pt x="1167765" y="298133"/>
                  <a:pt x="1177290" y="298133"/>
                </a:cubicBezTo>
                <a:cubicBezTo>
                  <a:pt x="1186815" y="298133"/>
                  <a:pt x="1194435" y="290513"/>
                  <a:pt x="1194435" y="280988"/>
                </a:cubicBezTo>
                <a:cubicBezTo>
                  <a:pt x="1194435" y="271463"/>
                  <a:pt x="1186815" y="263843"/>
                  <a:pt x="1177290" y="263843"/>
                </a:cubicBezTo>
                <a:close/>
                <a:moveTo>
                  <a:pt x="949643" y="256223"/>
                </a:moveTo>
                <a:cubicBezTo>
                  <a:pt x="936308" y="256223"/>
                  <a:pt x="925830" y="266700"/>
                  <a:pt x="925830" y="280035"/>
                </a:cubicBezTo>
                <a:cubicBezTo>
                  <a:pt x="925830" y="293370"/>
                  <a:pt x="936308" y="303848"/>
                  <a:pt x="949643" y="303848"/>
                </a:cubicBezTo>
                <a:cubicBezTo>
                  <a:pt x="962978" y="303848"/>
                  <a:pt x="973455" y="293370"/>
                  <a:pt x="973455" y="280035"/>
                </a:cubicBezTo>
                <a:cubicBezTo>
                  <a:pt x="973455" y="266700"/>
                  <a:pt x="962978" y="256223"/>
                  <a:pt x="949643" y="256223"/>
                </a:cubicBezTo>
                <a:close/>
                <a:moveTo>
                  <a:pt x="609600" y="238125"/>
                </a:moveTo>
                <a:cubicBezTo>
                  <a:pt x="585788" y="238125"/>
                  <a:pt x="567690" y="257175"/>
                  <a:pt x="567690" y="280035"/>
                </a:cubicBezTo>
                <a:cubicBezTo>
                  <a:pt x="567690" y="302895"/>
                  <a:pt x="586740" y="321945"/>
                  <a:pt x="609600" y="321945"/>
                </a:cubicBezTo>
                <a:cubicBezTo>
                  <a:pt x="632460" y="321945"/>
                  <a:pt x="651510" y="302895"/>
                  <a:pt x="651510" y="280035"/>
                </a:cubicBezTo>
                <a:cubicBezTo>
                  <a:pt x="651510" y="257175"/>
                  <a:pt x="632460" y="238125"/>
                  <a:pt x="609600" y="238125"/>
                </a:cubicBezTo>
                <a:close/>
                <a:moveTo>
                  <a:pt x="2558415" y="25718"/>
                </a:moveTo>
                <a:cubicBezTo>
                  <a:pt x="2548890" y="25718"/>
                  <a:pt x="2541270" y="33338"/>
                  <a:pt x="2541270" y="42863"/>
                </a:cubicBezTo>
                <a:cubicBezTo>
                  <a:pt x="2541270" y="52388"/>
                  <a:pt x="2548890" y="60008"/>
                  <a:pt x="2558415" y="60008"/>
                </a:cubicBezTo>
                <a:cubicBezTo>
                  <a:pt x="2567940" y="60008"/>
                  <a:pt x="2575560" y="52388"/>
                  <a:pt x="2575560" y="42863"/>
                </a:cubicBezTo>
                <a:cubicBezTo>
                  <a:pt x="2575560" y="33338"/>
                  <a:pt x="2567940" y="25718"/>
                  <a:pt x="2558415" y="25718"/>
                </a:cubicBezTo>
                <a:close/>
                <a:moveTo>
                  <a:pt x="2673668" y="25718"/>
                </a:moveTo>
                <a:cubicBezTo>
                  <a:pt x="2664143" y="25718"/>
                  <a:pt x="2656523" y="33338"/>
                  <a:pt x="2656523" y="42863"/>
                </a:cubicBezTo>
                <a:cubicBezTo>
                  <a:pt x="2656523" y="52388"/>
                  <a:pt x="2664143" y="60008"/>
                  <a:pt x="2673668" y="60008"/>
                </a:cubicBezTo>
                <a:cubicBezTo>
                  <a:pt x="2683193" y="60008"/>
                  <a:pt x="2690813" y="52388"/>
                  <a:pt x="2690813" y="42863"/>
                </a:cubicBezTo>
                <a:cubicBezTo>
                  <a:pt x="2690813" y="33338"/>
                  <a:pt x="2683193" y="25718"/>
                  <a:pt x="2673668" y="25718"/>
                </a:cubicBezTo>
                <a:close/>
                <a:moveTo>
                  <a:pt x="3019425" y="13335"/>
                </a:moveTo>
                <a:cubicBezTo>
                  <a:pt x="3003233" y="13335"/>
                  <a:pt x="2990850" y="26670"/>
                  <a:pt x="2990850" y="41910"/>
                </a:cubicBezTo>
                <a:cubicBezTo>
                  <a:pt x="2990850" y="57150"/>
                  <a:pt x="3004185" y="70485"/>
                  <a:pt x="3019425" y="70485"/>
                </a:cubicBezTo>
                <a:cubicBezTo>
                  <a:pt x="3035618" y="70485"/>
                  <a:pt x="3048000" y="57150"/>
                  <a:pt x="3048000" y="41910"/>
                </a:cubicBezTo>
                <a:cubicBezTo>
                  <a:pt x="3048000" y="26670"/>
                  <a:pt x="3035618" y="13335"/>
                  <a:pt x="3019425" y="13335"/>
                </a:cubicBezTo>
                <a:close/>
                <a:moveTo>
                  <a:pt x="3134678" y="8573"/>
                </a:moveTo>
                <a:cubicBezTo>
                  <a:pt x="3116580" y="8573"/>
                  <a:pt x="3101340" y="23813"/>
                  <a:pt x="3101340" y="41910"/>
                </a:cubicBezTo>
                <a:cubicBezTo>
                  <a:pt x="3101340" y="60008"/>
                  <a:pt x="3116580" y="75248"/>
                  <a:pt x="3134678" y="75248"/>
                </a:cubicBezTo>
                <a:cubicBezTo>
                  <a:pt x="3152775" y="75248"/>
                  <a:pt x="3168015" y="60008"/>
                  <a:pt x="3168015" y="41910"/>
                </a:cubicBezTo>
                <a:cubicBezTo>
                  <a:pt x="3168015" y="23813"/>
                  <a:pt x="3152775" y="8573"/>
                  <a:pt x="3134678" y="8573"/>
                </a:cubicBezTo>
                <a:close/>
                <a:moveTo>
                  <a:pt x="3365183" y="8573"/>
                </a:moveTo>
                <a:cubicBezTo>
                  <a:pt x="3347085" y="8573"/>
                  <a:pt x="3331845" y="23813"/>
                  <a:pt x="3331845" y="41910"/>
                </a:cubicBezTo>
                <a:cubicBezTo>
                  <a:pt x="3331845" y="60008"/>
                  <a:pt x="3347085" y="75248"/>
                  <a:pt x="3365183" y="75248"/>
                </a:cubicBezTo>
                <a:cubicBezTo>
                  <a:pt x="3383280" y="75248"/>
                  <a:pt x="3398520" y="60008"/>
                  <a:pt x="3398520" y="41910"/>
                </a:cubicBezTo>
                <a:cubicBezTo>
                  <a:pt x="3398520" y="23813"/>
                  <a:pt x="3383280" y="8573"/>
                  <a:pt x="3365183" y="8573"/>
                </a:cubicBezTo>
                <a:close/>
                <a:moveTo>
                  <a:pt x="2788920" y="22860"/>
                </a:moveTo>
                <a:cubicBezTo>
                  <a:pt x="2778443" y="22860"/>
                  <a:pt x="2769870" y="31433"/>
                  <a:pt x="2769870" y="41910"/>
                </a:cubicBezTo>
                <a:cubicBezTo>
                  <a:pt x="2769870" y="52388"/>
                  <a:pt x="2778443" y="60960"/>
                  <a:pt x="2788920" y="60960"/>
                </a:cubicBezTo>
                <a:cubicBezTo>
                  <a:pt x="2799398" y="60960"/>
                  <a:pt x="2807970" y="52388"/>
                  <a:pt x="2807970" y="41910"/>
                </a:cubicBezTo>
                <a:cubicBezTo>
                  <a:pt x="2807970" y="31433"/>
                  <a:pt x="2799398" y="22860"/>
                  <a:pt x="2788920" y="22860"/>
                </a:cubicBezTo>
                <a:close/>
                <a:moveTo>
                  <a:pt x="2904173" y="18098"/>
                </a:moveTo>
                <a:cubicBezTo>
                  <a:pt x="2890838" y="18098"/>
                  <a:pt x="2880360" y="28575"/>
                  <a:pt x="2880360" y="41910"/>
                </a:cubicBezTo>
                <a:cubicBezTo>
                  <a:pt x="2880360" y="55245"/>
                  <a:pt x="2890838" y="65723"/>
                  <a:pt x="2904173" y="65723"/>
                </a:cubicBezTo>
                <a:cubicBezTo>
                  <a:pt x="2917508" y="65723"/>
                  <a:pt x="2927985" y="55245"/>
                  <a:pt x="2927985" y="41910"/>
                </a:cubicBezTo>
                <a:cubicBezTo>
                  <a:pt x="2927985" y="28575"/>
                  <a:pt x="2917508" y="18098"/>
                  <a:pt x="2904173" y="18098"/>
                </a:cubicBezTo>
                <a:close/>
                <a:moveTo>
                  <a:pt x="3595688" y="18098"/>
                </a:moveTo>
                <a:cubicBezTo>
                  <a:pt x="3582353" y="18098"/>
                  <a:pt x="3571875" y="28575"/>
                  <a:pt x="3571875" y="41910"/>
                </a:cubicBezTo>
                <a:cubicBezTo>
                  <a:pt x="3571875" y="55245"/>
                  <a:pt x="3582353" y="65723"/>
                  <a:pt x="3595688" y="65723"/>
                </a:cubicBezTo>
                <a:cubicBezTo>
                  <a:pt x="3609023" y="65723"/>
                  <a:pt x="3619500" y="55245"/>
                  <a:pt x="3619500" y="41910"/>
                </a:cubicBezTo>
                <a:cubicBezTo>
                  <a:pt x="3619500" y="28575"/>
                  <a:pt x="3609023" y="18098"/>
                  <a:pt x="3595688" y="18098"/>
                </a:cubicBezTo>
                <a:close/>
                <a:moveTo>
                  <a:pt x="3710940" y="22860"/>
                </a:moveTo>
                <a:cubicBezTo>
                  <a:pt x="3700463" y="22860"/>
                  <a:pt x="3691890" y="31433"/>
                  <a:pt x="3691890" y="41910"/>
                </a:cubicBezTo>
                <a:cubicBezTo>
                  <a:pt x="3691890" y="52388"/>
                  <a:pt x="3700463" y="60960"/>
                  <a:pt x="3710940" y="60960"/>
                </a:cubicBezTo>
                <a:cubicBezTo>
                  <a:pt x="3721418" y="60960"/>
                  <a:pt x="3729990" y="52388"/>
                  <a:pt x="3729990" y="41910"/>
                </a:cubicBezTo>
                <a:cubicBezTo>
                  <a:pt x="3729990" y="31433"/>
                  <a:pt x="3721418" y="22860"/>
                  <a:pt x="3710940" y="22860"/>
                </a:cubicBezTo>
                <a:close/>
                <a:moveTo>
                  <a:pt x="3480435" y="13335"/>
                </a:moveTo>
                <a:cubicBezTo>
                  <a:pt x="3464243" y="13335"/>
                  <a:pt x="3451860" y="26670"/>
                  <a:pt x="3451860" y="41910"/>
                </a:cubicBezTo>
                <a:cubicBezTo>
                  <a:pt x="3451860" y="57150"/>
                  <a:pt x="3465195" y="70485"/>
                  <a:pt x="3480435" y="70485"/>
                </a:cubicBezTo>
                <a:cubicBezTo>
                  <a:pt x="3496628" y="70485"/>
                  <a:pt x="3509010" y="57150"/>
                  <a:pt x="3509010" y="41910"/>
                </a:cubicBezTo>
                <a:cubicBezTo>
                  <a:pt x="3509010" y="26670"/>
                  <a:pt x="3496628" y="13335"/>
                  <a:pt x="3480435" y="13335"/>
                </a:cubicBezTo>
                <a:close/>
                <a:moveTo>
                  <a:pt x="3249930" y="0"/>
                </a:moveTo>
                <a:cubicBezTo>
                  <a:pt x="3226118" y="0"/>
                  <a:pt x="3208020" y="19050"/>
                  <a:pt x="3208020" y="41910"/>
                </a:cubicBezTo>
                <a:cubicBezTo>
                  <a:pt x="3208020" y="64770"/>
                  <a:pt x="3227070" y="83820"/>
                  <a:pt x="3249930" y="83820"/>
                </a:cubicBezTo>
                <a:cubicBezTo>
                  <a:pt x="3273743" y="83820"/>
                  <a:pt x="3291840" y="64770"/>
                  <a:pt x="3291840" y="41910"/>
                </a:cubicBezTo>
                <a:cubicBezTo>
                  <a:pt x="3291840" y="19050"/>
                  <a:pt x="3273743" y="0"/>
                  <a:pt x="3249930" y="0"/>
                </a:cubicBezTo>
                <a:close/>
                <a:moveTo>
                  <a:pt x="2593658" y="144780"/>
                </a:moveTo>
                <a:cubicBezTo>
                  <a:pt x="2584133" y="144780"/>
                  <a:pt x="2576513" y="152400"/>
                  <a:pt x="2576513" y="161925"/>
                </a:cubicBezTo>
                <a:cubicBezTo>
                  <a:pt x="2576513" y="171450"/>
                  <a:pt x="2584133" y="179070"/>
                  <a:pt x="2593658" y="179070"/>
                </a:cubicBezTo>
                <a:cubicBezTo>
                  <a:pt x="2603183" y="179070"/>
                  <a:pt x="2610803" y="171450"/>
                  <a:pt x="2610803" y="161925"/>
                </a:cubicBezTo>
                <a:cubicBezTo>
                  <a:pt x="2610803" y="152400"/>
                  <a:pt x="2603183" y="144780"/>
                  <a:pt x="2593658" y="144780"/>
                </a:cubicBezTo>
                <a:close/>
                <a:moveTo>
                  <a:pt x="2705100" y="144780"/>
                </a:moveTo>
                <a:cubicBezTo>
                  <a:pt x="2695575" y="144780"/>
                  <a:pt x="2687955" y="152400"/>
                  <a:pt x="2687955" y="161925"/>
                </a:cubicBezTo>
                <a:cubicBezTo>
                  <a:pt x="2687955" y="171450"/>
                  <a:pt x="2695575" y="179070"/>
                  <a:pt x="2705100" y="179070"/>
                </a:cubicBezTo>
                <a:cubicBezTo>
                  <a:pt x="2714625" y="179070"/>
                  <a:pt x="2722245" y="171450"/>
                  <a:pt x="2722245" y="161925"/>
                </a:cubicBezTo>
                <a:cubicBezTo>
                  <a:pt x="2722245" y="152400"/>
                  <a:pt x="2714625" y="144780"/>
                  <a:pt x="2705100" y="144780"/>
                </a:cubicBezTo>
                <a:close/>
                <a:moveTo>
                  <a:pt x="3040380" y="137160"/>
                </a:moveTo>
                <a:cubicBezTo>
                  <a:pt x="3027045" y="137160"/>
                  <a:pt x="3016568" y="147638"/>
                  <a:pt x="3016568" y="160973"/>
                </a:cubicBezTo>
                <a:cubicBezTo>
                  <a:pt x="3016568" y="174308"/>
                  <a:pt x="3027045" y="184785"/>
                  <a:pt x="3040380" y="184785"/>
                </a:cubicBezTo>
                <a:cubicBezTo>
                  <a:pt x="3053715" y="184785"/>
                  <a:pt x="3064193" y="174308"/>
                  <a:pt x="3064193" y="160973"/>
                </a:cubicBezTo>
                <a:cubicBezTo>
                  <a:pt x="3064193" y="147638"/>
                  <a:pt x="3053715" y="137160"/>
                  <a:pt x="3040380" y="137160"/>
                </a:cubicBezTo>
                <a:close/>
                <a:moveTo>
                  <a:pt x="3151823" y="132398"/>
                </a:moveTo>
                <a:cubicBezTo>
                  <a:pt x="3135630" y="132398"/>
                  <a:pt x="3123248" y="145733"/>
                  <a:pt x="3123248" y="160973"/>
                </a:cubicBezTo>
                <a:cubicBezTo>
                  <a:pt x="3123248" y="176213"/>
                  <a:pt x="3136583" y="189548"/>
                  <a:pt x="3151823" y="189548"/>
                </a:cubicBezTo>
                <a:cubicBezTo>
                  <a:pt x="3168015" y="189548"/>
                  <a:pt x="3180398" y="176213"/>
                  <a:pt x="3180398" y="160973"/>
                </a:cubicBezTo>
                <a:cubicBezTo>
                  <a:pt x="3180398" y="145733"/>
                  <a:pt x="3168015" y="132398"/>
                  <a:pt x="3151823" y="132398"/>
                </a:cubicBezTo>
                <a:close/>
                <a:moveTo>
                  <a:pt x="3264218" y="127635"/>
                </a:moveTo>
                <a:cubicBezTo>
                  <a:pt x="3246120" y="127635"/>
                  <a:pt x="3230880" y="142875"/>
                  <a:pt x="3230880" y="160973"/>
                </a:cubicBezTo>
                <a:cubicBezTo>
                  <a:pt x="3230880" y="179070"/>
                  <a:pt x="3246120" y="194310"/>
                  <a:pt x="3264218" y="194310"/>
                </a:cubicBezTo>
                <a:cubicBezTo>
                  <a:pt x="3282315" y="194310"/>
                  <a:pt x="3297555" y="179070"/>
                  <a:pt x="3297555" y="160973"/>
                </a:cubicBezTo>
                <a:cubicBezTo>
                  <a:pt x="3297555" y="142875"/>
                  <a:pt x="3282315" y="127635"/>
                  <a:pt x="3264218" y="127635"/>
                </a:cubicBezTo>
                <a:close/>
                <a:moveTo>
                  <a:pt x="2816543" y="144780"/>
                </a:moveTo>
                <a:cubicBezTo>
                  <a:pt x="2807018" y="144780"/>
                  <a:pt x="2799398" y="152400"/>
                  <a:pt x="2799398" y="161925"/>
                </a:cubicBezTo>
                <a:cubicBezTo>
                  <a:pt x="2799398" y="171450"/>
                  <a:pt x="2807018" y="179070"/>
                  <a:pt x="2816543" y="179070"/>
                </a:cubicBezTo>
                <a:cubicBezTo>
                  <a:pt x="2826068" y="179070"/>
                  <a:pt x="2833688" y="171450"/>
                  <a:pt x="2833688" y="161925"/>
                </a:cubicBezTo>
                <a:cubicBezTo>
                  <a:pt x="2833688" y="152400"/>
                  <a:pt x="2826068" y="144780"/>
                  <a:pt x="2816543" y="144780"/>
                </a:cubicBezTo>
                <a:close/>
                <a:moveTo>
                  <a:pt x="2928938" y="141923"/>
                </a:moveTo>
                <a:cubicBezTo>
                  <a:pt x="2918460" y="141923"/>
                  <a:pt x="2909888" y="150495"/>
                  <a:pt x="2909888" y="160973"/>
                </a:cubicBezTo>
                <a:cubicBezTo>
                  <a:pt x="2909888" y="171450"/>
                  <a:pt x="2918460" y="180023"/>
                  <a:pt x="2928938" y="180023"/>
                </a:cubicBezTo>
                <a:cubicBezTo>
                  <a:pt x="2939415" y="180023"/>
                  <a:pt x="2947988" y="171450"/>
                  <a:pt x="2947988" y="160973"/>
                </a:cubicBezTo>
                <a:cubicBezTo>
                  <a:pt x="2947988" y="150495"/>
                  <a:pt x="2939415" y="141923"/>
                  <a:pt x="2928938" y="141923"/>
                </a:cubicBezTo>
                <a:close/>
                <a:moveTo>
                  <a:pt x="3599498" y="132398"/>
                </a:moveTo>
                <a:cubicBezTo>
                  <a:pt x="3583305" y="132398"/>
                  <a:pt x="3570923" y="145733"/>
                  <a:pt x="3570923" y="160973"/>
                </a:cubicBezTo>
                <a:cubicBezTo>
                  <a:pt x="3570923" y="176213"/>
                  <a:pt x="3584258" y="189548"/>
                  <a:pt x="3599498" y="189548"/>
                </a:cubicBezTo>
                <a:cubicBezTo>
                  <a:pt x="3615690" y="189548"/>
                  <a:pt x="3628073" y="176213"/>
                  <a:pt x="3628073" y="160973"/>
                </a:cubicBezTo>
                <a:cubicBezTo>
                  <a:pt x="3628073" y="145733"/>
                  <a:pt x="3614738" y="132398"/>
                  <a:pt x="3599498" y="132398"/>
                </a:cubicBezTo>
                <a:close/>
                <a:moveTo>
                  <a:pt x="3710940" y="137160"/>
                </a:moveTo>
                <a:cubicBezTo>
                  <a:pt x="3697605" y="137160"/>
                  <a:pt x="3687128" y="147638"/>
                  <a:pt x="3687128" y="160973"/>
                </a:cubicBezTo>
                <a:cubicBezTo>
                  <a:pt x="3687128" y="174308"/>
                  <a:pt x="3697605" y="184785"/>
                  <a:pt x="3710940" y="184785"/>
                </a:cubicBezTo>
                <a:cubicBezTo>
                  <a:pt x="3724275" y="184785"/>
                  <a:pt x="3734753" y="174308"/>
                  <a:pt x="3734753" y="160973"/>
                </a:cubicBezTo>
                <a:cubicBezTo>
                  <a:pt x="3734753" y="147638"/>
                  <a:pt x="3724275" y="137160"/>
                  <a:pt x="3710940" y="137160"/>
                </a:cubicBezTo>
                <a:close/>
                <a:moveTo>
                  <a:pt x="3487103" y="127635"/>
                </a:moveTo>
                <a:cubicBezTo>
                  <a:pt x="3469005" y="127635"/>
                  <a:pt x="3453765" y="142875"/>
                  <a:pt x="3453765" y="160973"/>
                </a:cubicBezTo>
                <a:cubicBezTo>
                  <a:pt x="3453765" y="179070"/>
                  <a:pt x="3469005" y="194310"/>
                  <a:pt x="3487103" y="194310"/>
                </a:cubicBezTo>
                <a:cubicBezTo>
                  <a:pt x="3505200" y="194310"/>
                  <a:pt x="3520440" y="179070"/>
                  <a:pt x="3520440" y="160973"/>
                </a:cubicBezTo>
                <a:cubicBezTo>
                  <a:pt x="3520440" y="142875"/>
                  <a:pt x="3506153" y="127635"/>
                  <a:pt x="3487103" y="127635"/>
                </a:cubicBezTo>
                <a:close/>
                <a:moveTo>
                  <a:pt x="3375660" y="119063"/>
                </a:moveTo>
                <a:cubicBezTo>
                  <a:pt x="3351848" y="119063"/>
                  <a:pt x="3333750" y="138113"/>
                  <a:pt x="3333750" y="160973"/>
                </a:cubicBezTo>
                <a:cubicBezTo>
                  <a:pt x="3333750" y="183833"/>
                  <a:pt x="3352800" y="202883"/>
                  <a:pt x="3375660" y="202883"/>
                </a:cubicBezTo>
                <a:cubicBezTo>
                  <a:pt x="3398520" y="202883"/>
                  <a:pt x="3417570" y="183833"/>
                  <a:pt x="3417570" y="160973"/>
                </a:cubicBezTo>
                <a:cubicBezTo>
                  <a:pt x="3417570" y="138113"/>
                  <a:pt x="3398520" y="119063"/>
                  <a:pt x="3375660" y="119063"/>
                </a:cubicBezTo>
                <a:close/>
                <a:moveTo>
                  <a:pt x="2557463" y="263843"/>
                </a:moveTo>
                <a:cubicBezTo>
                  <a:pt x="2547938" y="263843"/>
                  <a:pt x="2540318" y="271463"/>
                  <a:pt x="2540318" y="280988"/>
                </a:cubicBezTo>
                <a:cubicBezTo>
                  <a:pt x="2540318" y="290513"/>
                  <a:pt x="2547938" y="298133"/>
                  <a:pt x="2557463" y="298133"/>
                </a:cubicBezTo>
                <a:cubicBezTo>
                  <a:pt x="2566988" y="298133"/>
                  <a:pt x="2574608" y="290513"/>
                  <a:pt x="2574608" y="280988"/>
                </a:cubicBezTo>
                <a:cubicBezTo>
                  <a:pt x="2574608" y="271463"/>
                  <a:pt x="2566988" y="263843"/>
                  <a:pt x="2557463" y="263843"/>
                </a:cubicBezTo>
                <a:close/>
                <a:moveTo>
                  <a:pt x="2687955" y="263843"/>
                </a:moveTo>
                <a:cubicBezTo>
                  <a:pt x="2678430" y="263843"/>
                  <a:pt x="2670810" y="271463"/>
                  <a:pt x="2670810" y="280988"/>
                </a:cubicBezTo>
                <a:cubicBezTo>
                  <a:pt x="2670810" y="290513"/>
                  <a:pt x="2678430" y="298133"/>
                  <a:pt x="2687955" y="298133"/>
                </a:cubicBezTo>
                <a:cubicBezTo>
                  <a:pt x="2697480" y="298133"/>
                  <a:pt x="2705100" y="290513"/>
                  <a:pt x="2705100" y="280988"/>
                </a:cubicBezTo>
                <a:cubicBezTo>
                  <a:pt x="2705100" y="271463"/>
                  <a:pt x="2697480" y="263843"/>
                  <a:pt x="2687955" y="263843"/>
                </a:cubicBezTo>
                <a:close/>
                <a:moveTo>
                  <a:pt x="3028950" y="260985"/>
                </a:moveTo>
                <a:cubicBezTo>
                  <a:pt x="3018473" y="260985"/>
                  <a:pt x="3009900" y="269558"/>
                  <a:pt x="3009900" y="280035"/>
                </a:cubicBezTo>
                <a:cubicBezTo>
                  <a:pt x="3009900" y="290513"/>
                  <a:pt x="3018473" y="299085"/>
                  <a:pt x="3028950" y="299085"/>
                </a:cubicBezTo>
                <a:cubicBezTo>
                  <a:pt x="3039428" y="299085"/>
                  <a:pt x="3048000" y="290513"/>
                  <a:pt x="3048000" y="280035"/>
                </a:cubicBezTo>
                <a:cubicBezTo>
                  <a:pt x="3048000" y="269558"/>
                  <a:pt x="3039428" y="260985"/>
                  <a:pt x="3028950" y="260985"/>
                </a:cubicBezTo>
                <a:close/>
                <a:moveTo>
                  <a:pt x="3142298" y="256223"/>
                </a:moveTo>
                <a:cubicBezTo>
                  <a:pt x="3128963" y="256223"/>
                  <a:pt x="3118485" y="266700"/>
                  <a:pt x="3118485" y="280035"/>
                </a:cubicBezTo>
                <a:cubicBezTo>
                  <a:pt x="3118485" y="293370"/>
                  <a:pt x="3128963" y="303848"/>
                  <a:pt x="3142298" y="303848"/>
                </a:cubicBezTo>
                <a:cubicBezTo>
                  <a:pt x="3155633" y="303848"/>
                  <a:pt x="3166110" y="293370"/>
                  <a:pt x="3166110" y="280035"/>
                </a:cubicBezTo>
                <a:cubicBezTo>
                  <a:pt x="3166110" y="266700"/>
                  <a:pt x="3155633" y="256223"/>
                  <a:pt x="3142298" y="256223"/>
                </a:cubicBezTo>
                <a:close/>
                <a:moveTo>
                  <a:pt x="3256598" y="251460"/>
                </a:moveTo>
                <a:cubicBezTo>
                  <a:pt x="3240405" y="251460"/>
                  <a:pt x="3228023" y="264795"/>
                  <a:pt x="3228023" y="280035"/>
                </a:cubicBezTo>
                <a:cubicBezTo>
                  <a:pt x="3228023" y="295275"/>
                  <a:pt x="3241358" y="308610"/>
                  <a:pt x="3256598" y="308610"/>
                </a:cubicBezTo>
                <a:cubicBezTo>
                  <a:pt x="3272790" y="308610"/>
                  <a:pt x="3285173" y="295275"/>
                  <a:pt x="3285173" y="280035"/>
                </a:cubicBezTo>
                <a:cubicBezTo>
                  <a:pt x="3285173" y="264795"/>
                  <a:pt x="3271838" y="251460"/>
                  <a:pt x="3256598" y="251460"/>
                </a:cubicBezTo>
                <a:close/>
                <a:moveTo>
                  <a:pt x="2801303" y="263843"/>
                </a:moveTo>
                <a:cubicBezTo>
                  <a:pt x="2791778" y="263843"/>
                  <a:pt x="2784158" y="271463"/>
                  <a:pt x="2784158" y="280988"/>
                </a:cubicBezTo>
                <a:cubicBezTo>
                  <a:pt x="2784158" y="290513"/>
                  <a:pt x="2791778" y="298133"/>
                  <a:pt x="2801303" y="298133"/>
                </a:cubicBezTo>
                <a:cubicBezTo>
                  <a:pt x="2810828" y="298133"/>
                  <a:pt x="2818448" y="290513"/>
                  <a:pt x="2818448" y="280988"/>
                </a:cubicBezTo>
                <a:cubicBezTo>
                  <a:pt x="2818448" y="271463"/>
                  <a:pt x="2810828" y="263843"/>
                  <a:pt x="2801303" y="263843"/>
                </a:cubicBezTo>
                <a:close/>
                <a:moveTo>
                  <a:pt x="2915603" y="263843"/>
                </a:moveTo>
                <a:cubicBezTo>
                  <a:pt x="2906078" y="263843"/>
                  <a:pt x="2898458" y="271463"/>
                  <a:pt x="2898458" y="280988"/>
                </a:cubicBezTo>
                <a:cubicBezTo>
                  <a:pt x="2898458" y="290513"/>
                  <a:pt x="2906078" y="298133"/>
                  <a:pt x="2915603" y="298133"/>
                </a:cubicBezTo>
                <a:cubicBezTo>
                  <a:pt x="2925128" y="298133"/>
                  <a:pt x="2932748" y="290513"/>
                  <a:pt x="2932748" y="280988"/>
                </a:cubicBezTo>
                <a:cubicBezTo>
                  <a:pt x="2932748" y="271463"/>
                  <a:pt x="2924175" y="263843"/>
                  <a:pt x="2915603" y="263843"/>
                </a:cubicBezTo>
                <a:close/>
                <a:moveTo>
                  <a:pt x="3596640" y="246698"/>
                </a:moveTo>
                <a:cubicBezTo>
                  <a:pt x="3578543" y="246698"/>
                  <a:pt x="3563303" y="261938"/>
                  <a:pt x="3563303" y="280035"/>
                </a:cubicBezTo>
                <a:cubicBezTo>
                  <a:pt x="3563303" y="298133"/>
                  <a:pt x="3578543" y="313373"/>
                  <a:pt x="3596640" y="313373"/>
                </a:cubicBezTo>
                <a:cubicBezTo>
                  <a:pt x="3614738" y="313373"/>
                  <a:pt x="3629978" y="298133"/>
                  <a:pt x="3629978" y="280035"/>
                </a:cubicBezTo>
                <a:cubicBezTo>
                  <a:pt x="3629978" y="261938"/>
                  <a:pt x="3615690" y="246698"/>
                  <a:pt x="3596640" y="246698"/>
                </a:cubicBezTo>
                <a:close/>
                <a:moveTo>
                  <a:pt x="3710940" y="251460"/>
                </a:moveTo>
                <a:cubicBezTo>
                  <a:pt x="3694748" y="251460"/>
                  <a:pt x="3682365" y="264795"/>
                  <a:pt x="3682365" y="280035"/>
                </a:cubicBezTo>
                <a:cubicBezTo>
                  <a:pt x="3682365" y="295275"/>
                  <a:pt x="3695700" y="308610"/>
                  <a:pt x="3710940" y="308610"/>
                </a:cubicBezTo>
                <a:cubicBezTo>
                  <a:pt x="3727133" y="308610"/>
                  <a:pt x="3739515" y="295275"/>
                  <a:pt x="3739515" y="280035"/>
                </a:cubicBezTo>
                <a:cubicBezTo>
                  <a:pt x="3739515" y="264795"/>
                  <a:pt x="3726180" y="251460"/>
                  <a:pt x="3710940" y="251460"/>
                </a:cubicBezTo>
                <a:close/>
                <a:moveTo>
                  <a:pt x="3369945" y="246698"/>
                </a:moveTo>
                <a:cubicBezTo>
                  <a:pt x="3351848" y="246698"/>
                  <a:pt x="3336608" y="261938"/>
                  <a:pt x="3336608" y="280035"/>
                </a:cubicBezTo>
                <a:cubicBezTo>
                  <a:pt x="3336608" y="298133"/>
                  <a:pt x="3351848" y="313373"/>
                  <a:pt x="3369945" y="313373"/>
                </a:cubicBezTo>
                <a:cubicBezTo>
                  <a:pt x="3388043" y="313373"/>
                  <a:pt x="3403283" y="298133"/>
                  <a:pt x="3403283" y="280035"/>
                </a:cubicBezTo>
                <a:cubicBezTo>
                  <a:pt x="3403283" y="261938"/>
                  <a:pt x="3388043" y="246698"/>
                  <a:pt x="3369945" y="246698"/>
                </a:cubicBezTo>
                <a:close/>
                <a:moveTo>
                  <a:pt x="3483293" y="238125"/>
                </a:moveTo>
                <a:cubicBezTo>
                  <a:pt x="3459480" y="238125"/>
                  <a:pt x="3441383" y="257175"/>
                  <a:pt x="3441383" y="280035"/>
                </a:cubicBezTo>
                <a:cubicBezTo>
                  <a:pt x="3441383" y="302895"/>
                  <a:pt x="3460433" y="321945"/>
                  <a:pt x="3483293" y="321945"/>
                </a:cubicBezTo>
                <a:cubicBezTo>
                  <a:pt x="3506153" y="321945"/>
                  <a:pt x="3525203" y="302895"/>
                  <a:pt x="3525203" y="280035"/>
                </a:cubicBezTo>
                <a:cubicBezTo>
                  <a:pt x="3525203" y="257175"/>
                  <a:pt x="3507105" y="238125"/>
                  <a:pt x="3483293" y="238125"/>
                </a:cubicBezTo>
                <a:close/>
                <a:moveTo>
                  <a:pt x="1406843" y="365760"/>
                </a:moveTo>
                <a:cubicBezTo>
                  <a:pt x="1388745" y="365760"/>
                  <a:pt x="1373505" y="381000"/>
                  <a:pt x="1373505" y="399098"/>
                </a:cubicBezTo>
                <a:cubicBezTo>
                  <a:pt x="1373505" y="417195"/>
                  <a:pt x="1388745" y="432435"/>
                  <a:pt x="1406843" y="432435"/>
                </a:cubicBezTo>
                <a:cubicBezTo>
                  <a:pt x="1424940" y="432435"/>
                  <a:pt x="1440180" y="417195"/>
                  <a:pt x="1440180" y="399098"/>
                </a:cubicBezTo>
                <a:cubicBezTo>
                  <a:pt x="1440180" y="381000"/>
                  <a:pt x="1424940" y="365760"/>
                  <a:pt x="1406843" y="365760"/>
                </a:cubicBezTo>
                <a:close/>
                <a:moveTo>
                  <a:pt x="1522095" y="370523"/>
                </a:moveTo>
                <a:cubicBezTo>
                  <a:pt x="1505903" y="370523"/>
                  <a:pt x="1493520" y="383858"/>
                  <a:pt x="1493520" y="399098"/>
                </a:cubicBezTo>
                <a:cubicBezTo>
                  <a:pt x="1493520" y="414338"/>
                  <a:pt x="1506855" y="427673"/>
                  <a:pt x="1522095" y="427673"/>
                </a:cubicBezTo>
                <a:cubicBezTo>
                  <a:pt x="1538288" y="427673"/>
                  <a:pt x="1550670" y="414338"/>
                  <a:pt x="1550670" y="399098"/>
                </a:cubicBezTo>
                <a:cubicBezTo>
                  <a:pt x="1550670" y="383858"/>
                  <a:pt x="1537335" y="370523"/>
                  <a:pt x="1522095" y="370523"/>
                </a:cubicBezTo>
                <a:close/>
                <a:moveTo>
                  <a:pt x="1752600" y="381000"/>
                </a:moveTo>
                <a:cubicBezTo>
                  <a:pt x="1742123" y="381000"/>
                  <a:pt x="1733550" y="389573"/>
                  <a:pt x="1733550" y="400050"/>
                </a:cubicBezTo>
                <a:cubicBezTo>
                  <a:pt x="1733550" y="410528"/>
                  <a:pt x="1742123" y="419100"/>
                  <a:pt x="1752600" y="419100"/>
                </a:cubicBezTo>
                <a:cubicBezTo>
                  <a:pt x="1763078" y="419100"/>
                  <a:pt x="1771650" y="410528"/>
                  <a:pt x="1771650" y="400050"/>
                </a:cubicBezTo>
                <a:cubicBezTo>
                  <a:pt x="1771650" y="389573"/>
                  <a:pt x="1763078" y="381000"/>
                  <a:pt x="1752600" y="381000"/>
                </a:cubicBezTo>
                <a:close/>
                <a:moveTo>
                  <a:pt x="1982153" y="382905"/>
                </a:moveTo>
                <a:cubicBezTo>
                  <a:pt x="1972628" y="382905"/>
                  <a:pt x="1965008" y="390525"/>
                  <a:pt x="1965008" y="400050"/>
                </a:cubicBezTo>
                <a:cubicBezTo>
                  <a:pt x="1965008" y="409575"/>
                  <a:pt x="1972628" y="417195"/>
                  <a:pt x="1982153" y="417195"/>
                </a:cubicBezTo>
                <a:cubicBezTo>
                  <a:pt x="1991678" y="417195"/>
                  <a:pt x="1999298" y="409575"/>
                  <a:pt x="1999298" y="400050"/>
                </a:cubicBezTo>
                <a:cubicBezTo>
                  <a:pt x="1999298" y="390525"/>
                  <a:pt x="1991678" y="382905"/>
                  <a:pt x="1982153" y="382905"/>
                </a:cubicBezTo>
                <a:close/>
                <a:moveTo>
                  <a:pt x="2097405" y="382905"/>
                </a:moveTo>
                <a:cubicBezTo>
                  <a:pt x="2087880" y="382905"/>
                  <a:pt x="2080260" y="390525"/>
                  <a:pt x="2080260" y="400050"/>
                </a:cubicBezTo>
                <a:cubicBezTo>
                  <a:pt x="2080260" y="409575"/>
                  <a:pt x="2087880" y="417195"/>
                  <a:pt x="2097405" y="417195"/>
                </a:cubicBezTo>
                <a:cubicBezTo>
                  <a:pt x="2106930" y="417195"/>
                  <a:pt x="2114550" y="409575"/>
                  <a:pt x="2114550" y="400050"/>
                </a:cubicBezTo>
                <a:cubicBezTo>
                  <a:pt x="2114550" y="390525"/>
                  <a:pt x="2106930" y="382905"/>
                  <a:pt x="2097405" y="382905"/>
                </a:cubicBezTo>
                <a:close/>
                <a:moveTo>
                  <a:pt x="1291590" y="357188"/>
                </a:moveTo>
                <a:cubicBezTo>
                  <a:pt x="1267778" y="357188"/>
                  <a:pt x="1249680" y="376238"/>
                  <a:pt x="1249680" y="399098"/>
                </a:cubicBezTo>
                <a:cubicBezTo>
                  <a:pt x="1249680" y="421958"/>
                  <a:pt x="1268730" y="441008"/>
                  <a:pt x="1291590" y="441008"/>
                </a:cubicBezTo>
                <a:cubicBezTo>
                  <a:pt x="1314450" y="441008"/>
                  <a:pt x="1333500" y="421958"/>
                  <a:pt x="1333500" y="399098"/>
                </a:cubicBezTo>
                <a:cubicBezTo>
                  <a:pt x="1333500" y="376238"/>
                  <a:pt x="1314450" y="357188"/>
                  <a:pt x="1291590" y="357188"/>
                </a:cubicBezTo>
                <a:close/>
                <a:moveTo>
                  <a:pt x="1637348" y="376238"/>
                </a:moveTo>
                <a:cubicBezTo>
                  <a:pt x="1624013" y="376238"/>
                  <a:pt x="1613535" y="386715"/>
                  <a:pt x="1613535" y="400050"/>
                </a:cubicBezTo>
                <a:cubicBezTo>
                  <a:pt x="1613535" y="413385"/>
                  <a:pt x="1624013" y="423863"/>
                  <a:pt x="1637348" y="423863"/>
                </a:cubicBezTo>
                <a:cubicBezTo>
                  <a:pt x="1650683" y="423863"/>
                  <a:pt x="1661160" y="413385"/>
                  <a:pt x="1661160" y="400050"/>
                </a:cubicBezTo>
                <a:cubicBezTo>
                  <a:pt x="1661160" y="386715"/>
                  <a:pt x="1649730" y="376238"/>
                  <a:pt x="1637348" y="376238"/>
                </a:cubicBezTo>
                <a:close/>
                <a:moveTo>
                  <a:pt x="1866900" y="382905"/>
                </a:moveTo>
                <a:cubicBezTo>
                  <a:pt x="1857375" y="382905"/>
                  <a:pt x="1849755" y="390525"/>
                  <a:pt x="1849755" y="400050"/>
                </a:cubicBezTo>
                <a:cubicBezTo>
                  <a:pt x="1849755" y="409575"/>
                  <a:pt x="1857375" y="417195"/>
                  <a:pt x="1866900" y="417195"/>
                </a:cubicBezTo>
                <a:cubicBezTo>
                  <a:pt x="1876425" y="417195"/>
                  <a:pt x="1884045" y="409575"/>
                  <a:pt x="1884045" y="400050"/>
                </a:cubicBezTo>
                <a:cubicBezTo>
                  <a:pt x="1884045" y="390525"/>
                  <a:pt x="1876425" y="382905"/>
                  <a:pt x="1866900" y="382905"/>
                </a:cubicBezTo>
                <a:close/>
                <a:moveTo>
                  <a:pt x="2327910" y="382905"/>
                </a:moveTo>
                <a:cubicBezTo>
                  <a:pt x="2318385" y="382905"/>
                  <a:pt x="2310765" y="390525"/>
                  <a:pt x="2310765" y="400050"/>
                </a:cubicBezTo>
                <a:cubicBezTo>
                  <a:pt x="2310765" y="409575"/>
                  <a:pt x="2318385" y="417195"/>
                  <a:pt x="2327910" y="417195"/>
                </a:cubicBezTo>
                <a:cubicBezTo>
                  <a:pt x="2337435" y="417195"/>
                  <a:pt x="2345055" y="409575"/>
                  <a:pt x="2345055" y="400050"/>
                </a:cubicBezTo>
                <a:cubicBezTo>
                  <a:pt x="2345055" y="390525"/>
                  <a:pt x="2337435" y="382905"/>
                  <a:pt x="2327910" y="382905"/>
                </a:cubicBezTo>
                <a:close/>
                <a:moveTo>
                  <a:pt x="2443163" y="382905"/>
                </a:moveTo>
                <a:cubicBezTo>
                  <a:pt x="2433638" y="382905"/>
                  <a:pt x="2426018" y="390525"/>
                  <a:pt x="2426018" y="400050"/>
                </a:cubicBezTo>
                <a:cubicBezTo>
                  <a:pt x="2426018" y="409575"/>
                  <a:pt x="2433638" y="417195"/>
                  <a:pt x="2443163" y="417195"/>
                </a:cubicBezTo>
                <a:cubicBezTo>
                  <a:pt x="2452688" y="417195"/>
                  <a:pt x="2460308" y="409575"/>
                  <a:pt x="2460308" y="400050"/>
                </a:cubicBezTo>
                <a:cubicBezTo>
                  <a:pt x="2460308" y="390525"/>
                  <a:pt x="2452688" y="382905"/>
                  <a:pt x="2443163" y="382905"/>
                </a:cubicBezTo>
                <a:close/>
                <a:moveTo>
                  <a:pt x="2212658" y="382905"/>
                </a:moveTo>
                <a:cubicBezTo>
                  <a:pt x="2203133" y="382905"/>
                  <a:pt x="2195513" y="390525"/>
                  <a:pt x="2195513" y="400050"/>
                </a:cubicBezTo>
                <a:cubicBezTo>
                  <a:pt x="2195513" y="409575"/>
                  <a:pt x="2203133" y="417195"/>
                  <a:pt x="2212658" y="417195"/>
                </a:cubicBezTo>
                <a:cubicBezTo>
                  <a:pt x="2222183" y="417195"/>
                  <a:pt x="2229803" y="409575"/>
                  <a:pt x="2229803" y="400050"/>
                </a:cubicBezTo>
                <a:cubicBezTo>
                  <a:pt x="2229803" y="390525"/>
                  <a:pt x="2222183" y="382905"/>
                  <a:pt x="2212658" y="382905"/>
                </a:cubicBezTo>
                <a:close/>
                <a:moveTo>
                  <a:pt x="1364933" y="485775"/>
                </a:moveTo>
                <a:cubicBezTo>
                  <a:pt x="1346835" y="485775"/>
                  <a:pt x="1331595" y="501015"/>
                  <a:pt x="1331595" y="519113"/>
                </a:cubicBezTo>
                <a:cubicBezTo>
                  <a:pt x="1331595" y="537210"/>
                  <a:pt x="1346835" y="552450"/>
                  <a:pt x="1364933" y="552450"/>
                </a:cubicBezTo>
                <a:cubicBezTo>
                  <a:pt x="1383030" y="552450"/>
                  <a:pt x="1398270" y="537210"/>
                  <a:pt x="1398270" y="519113"/>
                </a:cubicBezTo>
                <a:cubicBezTo>
                  <a:pt x="1398270" y="501015"/>
                  <a:pt x="1383030" y="485775"/>
                  <a:pt x="1364933" y="485775"/>
                </a:cubicBezTo>
                <a:close/>
                <a:moveTo>
                  <a:pt x="1587818" y="485775"/>
                </a:moveTo>
                <a:cubicBezTo>
                  <a:pt x="1569720" y="485775"/>
                  <a:pt x="1554480" y="501015"/>
                  <a:pt x="1554480" y="519113"/>
                </a:cubicBezTo>
                <a:cubicBezTo>
                  <a:pt x="1554480" y="537210"/>
                  <a:pt x="1569720" y="552450"/>
                  <a:pt x="1587818" y="552450"/>
                </a:cubicBezTo>
                <a:cubicBezTo>
                  <a:pt x="1605915" y="552450"/>
                  <a:pt x="1621155" y="537210"/>
                  <a:pt x="1621155" y="519113"/>
                </a:cubicBezTo>
                <a:cubicBezTo>
                  <a:pt x="1621155" y="501015"/>
                  <a:pt x="1606868" y="485775"/>
                  <a:pt x="1587818" y="485775"/>
                </a:cubicBezTo>
                <a:close/>
                <a:moveTo>
                  <a:pt x="1811655" y="495300"/>
                </a:moveTo>
                <a:cubicBezTo>
                  <a:pt x="1798320" y="495300"/>
                  <a:pt x="1787843" y="505778"/>
                  <a:pt x="1787843" y="519113"/>
                </a:cubicBezTo>
                <a:cubicBezTo>
                  <a:pt x="1787843" y="532448"/>
                  <a:pt x="1798320" y="542925"/>
                  <a:pt x="1811655" y="542925"/>
                </a:cubicBezTo>
                <a:cubicBezTo>
                  <a:pt x="1824990" y="542925"/>
                  <a:pt x="1835468" y="532448"/>
                  <a:pt x="1835468" y="519113"/>
                </a:cubicBezTo>
                <a:cubicBezTo>
                  <a:pt x="1835468" y="505778"/>
                  <a:pt x="1824990" y="495300"/>
                  <a:pt x="1811655" y="495300"/>
                </a:cubicBezTo>
                <a:close/>
                <a:moveTo>
                  <a:pt x="2034540" y="501968"/>
                </a:moveTo>
                <a:cubicBezTo>
                  <a:pt x="2025015" y="501968"/>
                  <a:pt x="2017395" y="509588"/>
                  <a:pt x="2017395" y="519113"/>
                </a:cubicBezTo>
                <a:cubicBezTo>
                  <a:pt x="2017395" y="528638"/>
                  <a:pt x="2025015" y="536258"/>
                  <a:pt x="2034540" y="536258"/>
                </a:cubicBezTo>
                <a:cubicBezTo>
                  <a:pt x="2044065" y="536258"/>
                  <a:pt x="2051685" y="528638"/>
                  <a:pt x="2051685" y="519113"/>
                </a:cubicBezTo>
                <a:cubicBezTo>
                  <a:pt x="2051685" y="509588"/>
                  <a:pt x="2044065" y="501968"/>
                  <a:pt x="2034540" y="501968"/>
                </a:cubicBezTo>
                <a:close/>
                <a:moveTo>
                  <a:pt x="2146935" y="501968"/>
                </a:moveTo>
                <a:cubicBezTo>
                  <a:pt x="2137410" y="501968"/>
                  <a:pt x="2129790" y="509588"/>
                  <a:pt x="2129790" y="519113"/>
                </a:cubicBezTo>
                <a:cubicBezTo>
                  <a:pt x="2129790" y="528638"/>
                  <a:pt x="2137410" y="536258"/>
                  <a:pt x="2146935" y="536258"/>
                </a:cubicBezTo>
                <a:cubicBezTo>
                  <a:pt x="2156460" y="536258"/>
                  <a:pt x="2164080" y="528638"/>
                  <a:pt x="2164080" y="519113"/>
                </a:cubicBezTo>
                <a:cubicBezTo>
                  <a:pt x="2164080" y="509588"/>
                  <a:pt x="2156460" y="501968"/>
                  <a:pt x="2146935" y="501968"/>
                </a:cubicBezTo>
                <a:close/>
                <a:moveTo>
                  <a:pt x="1700213" y="490538"/>
                </a:moveTo>
                <a:cubicBezTo>
                  <a:pt x="1684020" y="490538"/>
                  <a:pt x="1671638" y="503873"/>
                  <a:pt x="1671638" y="519113"/>
                </a:cubicBezTo>
                <a:cubicBezTo>
                  <a:pt x="1671638" y="534353"/>
                  <a:pt x="1684973" y="547688"/>
                  <a:pt x="1700213" y="547688"/>
                </a:cubicBezTo>
                <a:cubicBezTo>
                  <a:pt x="1716405" y="547688"/>
                  <a:pt x="1728788" y="534353"/>
                  <a:pt x="1728788" y="519113"/>
                </a:cubicBezTo>
                <a:cubicBezTo>
                  <a:pt x="1728788" y="503873"/>
                  <a:pt x="1715453" y="490538"/>
                  <a:pt x="1700213" y="490538"/>
                </a:cubicBezTo>
                <a:close/>
                <a:moveTo>
                  <a:pt x="1923098" y="500063"/>
                </a:moveTo>
                <a:cubicBezTo>
                  <a:pt x="1912620" y="500063"/>
                  <a:pt x="1904048" y="508635"/>
                  <a:pt x="1904048" y="519113"/>
                </a:cubicBezTo>
                <a:cubicBezTo>
                  <a:pt x="1904048" y="529590"/>
                  <a:pt x="1912620" y="538163"/>
                  <a:pt x="1923098" y="538163"/>
                </a:cubicBezTo>
                <a:cubicBezTo>
                  <a:pt x="1933575" y="538163"/>
                  <a:pt x="1942148" y="529590"/>
                  <a:pt x="1942148" y="519113"/>
                </a:cubicBezTo>
                <a:cubicBezTo>
                  <a:pt x="1942148" y="508635"/>
                  <a:pt x="1933575" y="500063"/>
                  <a:pt x="1923098" y="500063"/>
                </a:cubicBezTo>
                <a:close/>
                <a:moveTo>
                  <a:pt x="2369820" y="501968"/>
                </a:moveTo>
                <a:cubicBezTo>
                  <a:pt x="2360295" y="501968"/>
                  <a:pt x="2352675" y="509588"/>
                  <a:pt x="2352675" y="519113"/>
                </a:cubicBezTo>
                <a:cubicBezTo>
                  <a:pt x="2352675" y="528638"/>
                  <a:pt x="2360295" y="536258"/>
                  <a:pt x="2369820" y="536258"/>
                </a:cubicBezTo>
                <a:cubicBezTo>
                  <a:pt x="2379345" y="536258"/>
                  <a:pt x="2386965" y="528638"/>
                  <a:pt x="2386965" y="519113"/>
                </a:cubicBezTo>
                <a:cubicBezTo>
                  <a:pt x="2386965" y="509588"/>
                  <a:pt x="2379345" y="501968"/>
                  <a:pt x="2369820" y="501968"/>
                </a:cubicBezTo>
                <a:close/>
                <a:moveTo>
                  <a:pt x="2482215" y="501968"/>
                </a:moveTo>
                <a:cubicBezTo>
                  <a:pt x="2472690" y="501968"/>
                  <a:pt x="2465070" y="509588"/>
                  <a:pt x="2465070" y="519113"/>
                </a:cubicBezTo>
                <a:cubicBezTo>
                  <a:pt x="2465070" y="528638"/>
                  <a:pt x="2472690" y="536258"/>
                  <a:pt x="2482215" y="536258"/>
                </a:cubicBezTo>
                <a:cubicBezTo>
                  <a:pt x="2491740" y="536258"/>
                  <a:pt x="2499360" y="528638"/>
                  <a:pt x="2499360" y="519113"/>
                </a:cubicBezTo>
                <a:cubicBezTo>
                  <a:pt x="2499360" y="509588"/>
                  <a:pt x="2490788" y="501968"/>
                  <a:pt x="2482215" y="501968"/>
                </a:cubicBezTo>
                <a:close/>
                <a:moveTo>
                  <a:pt x="2258378" y="501968"/>
                </a:moveTo>
                <a:cubicBezTo>
                  <a:pt x="2248853" y="501968"/>
                  <a:pt x="2241233" y="509588"/>
                  <a:pt x="2241233" y="519113"/>
                </a:cubicBezTo>
                <a:cubicBezTo>
                  <a:pt x="2241233" y="528638"/>
                  <a:pt x="2248853" y="536258"/>
                  <a:pt x="2258378" y="536258"/>
                </a:cubicBezTo>
                <a:cubicBezTo>
                  <a:pt x="2267903" y="536258"/>
                  <a:pt x="2275523" y="528638"/>
                  <a:pt x="2275523" y="519113"/>
                </a:cubicBezTo>
                <a:cubicBezTo>
                  <a:pt x="2275523" y="509588"/>
                  <a:pt x="2267903" y="501968"/>
                  <a:pt x="2258378" y="501968"/>
                </a:cubicBezTo>
                <a:close/>
                <a:moveTo>
                  <a:pt x="1476375" y="476250"/>
                </a:moveTo>
                <a:cubicBezTo>
                  <a:pt x="1452563" y="476250"/>
                  <a:pt x="1434465" y="495300"/>
                  <a:pt x="1434465" y="518160"/>
                </a:cubicBezTo>
                <a:cubicBezTo>
                  <a:pt x="1434465" y="541020"/>
                  <a:pt x="1453515" y="560070"/>
                  <a:pt x="1476375" y="560070"/>
                </a:cubicBezTo>
                <a:cubicBezTo>
                  <a:pt x="1500188" y="560070"/>
                  <a:pt x="1518285" y="541020"/>
                  <a:pt x="1518285" y="518160"/>
                </a:cubicBezTo>
                <a:cubicBezTo>
                  <a:pt x="1518285" y="495300"/>
                  <a:pt x="1499235" y="476250"/>
                  <a:pt x="1476375" y="476250"/>
                </a:cubicBezTo>
                <a:close/>
                <a:moveTo>
                  <a:pt x="1314450" y="609600"/>
                </a:moveTo>
                <a:cubicBezTo>
                  <a:pt x="1298258" y="609600"/>
                  <a:pt x="1285875" y="622935"/>
                  <a:pt x="1285875" y="638175"/>
                </a:cubicBezTo>
                <a:cubicBezTo>
                  <a:pt x="1285875" y="653415"/>
                  <a:pt x="1299210" y="666750"/>
                  <a:pt x="1314450" y="666750"/>
                </a:cubicBezTo>
                <a:cubicBezTo>
                  <a:pt x="1330643" y="666750"/>
                  <a:pt x="1343025" y="653415"/>
                  <a:pt x="1343025" y="638175"/>
                </a:cubicBezTo>
                <a:cubicBezTo>
                  <a:pt x="1343025" y="622935"/>
                  <a:pt x="1329690" y="609600"/>
                  <a:pt x="1314450" y="609600"/>
                </a:cubicBezTo>
                <a:close/>
                <a:moveTo>
                  <a:pt x="1444943" y="604838"/>
                </a:moveTo>
                <a:cubicBezTo>
                  <a:pt x="1426845" y="604838"/>
                  <a:pt x="1411605" y="620078"/>
                  <a:pt x="1411605" y="638175"/>
                </a:cubicBezTo>
                <a:cubicBezTo>
                  <a:pt x="1411605" y="656273"/>
                  <a:pt x="1426845" y="671513"/>
                  <a:pt x="1444943" y="671513"/>
                </a:cubicBezTo>
                <a:cubicBezTo>
                  <a:pt x="1463040" y="671513"/>
                  <a:pt x="1478280" y="656273"/>
                  <a:pt x="1478280" y="638175"/>
                </a:cubicBezTo>
                <a:cubicBezTo>
                  <a:pt x="1478280" y="619125"/>
                  <a:pt x="1463040" y="604838"/>
                  <a:pt x="1444943" y="604838"/>
                </a:cubicBezTo>
                <a:close/>
                <a:moveTo>
                  <a:pt x="1785938" y="609600"/>
                </a:moveTo>
                <a:cubicBezTo>
                  <a:pt x="1769745" y="609600"/>
                  <a:pt x="1757363" y="622935"/>
                  <a:pt x="1757363" y="638175"/>
                </a:cubicBezTo>
                <a:cubicBezTo>
                  <a:pt x="1757363" y="653415"/>
                  <a:pt x="1770698" y="666750"/>
                  <a:pt x="1785938" y="666750"/>
                </a:cubicBezTo>
                <a:cubicBezTo>
                  <a:pt x="1802130" y="666750"/>
                  <a:pt x="1814513" y="653415"/>
                  <a:pt x="1814513" y="638175"/>
                </a:cubicBezTo>
                <a:cubicBezTo>
                  <a:pt x="1814513" y="622935"/>
                  <a:pt x="1801178" y="609600"/>
                  <a:pt x="1785938" y="609600"/>
                </a:cubicBezTo>
                <a:close/>
                <a:moveTo>
                  <a:pt x="2012633" y="619125"/>
                </a:moveTo>
                <a:cubicBezTo>
                  <a:pt x="2002155" y="619125"/>
                  <a:pt x="1993583" y="627698"/>
                  <a:pt x="1993583" y="638175"/>
                </a:cubicBezTo>
                <a:cubicBezTo>
                  <a:pt x="1993583" y="648653"/>
                  <a:pt x="2002155" y="657225"/>
                  <a:pt x="2012633" y="657225"/>
                </a:cubicBezTo>
                <a:cubicBezTo>
                  <a:pt x="2023110" y="657225"/>
                  <a:pt x="2031683" y="648653"/>
                  <a:pt x="2031683" y="638175"/>
                </a:cubicBezTo>
                <a:cubicBezTo>
                  <a:pt x="2031683" y="627698"/>
                  <a:pt x="2023110" y="619125"/>
                  <a:pt x="2012633" y="619125"/>
                </a:cubicBezTo>
                <a:close/>
                <a:moveTo>
                  <a:pt x="2126933" y="621030"/>
                </a:moveTo>
                <a:cubicBezTo>
                  <a:pt x="2117408" y="621030"/>
                  <a:pt x="2109788" y="628650"/>
                  <a:pt x="2109788" y="638175"/>
                </a:cubicBezTo>
                <a:cubicBezTo>
                  <a:pt x="2109788" y="647700"/>
                  <a:pt x="2117408" y="655320"/>
                  <a:pt x="2126933" y="655320"/>
                </a:cubicBezTo>
                <a:cubicBezTo>
                  <a:pt x="2136458" y="655320"/>
                  <a:pt x="2143125" y="647700"/>
                  <a:pt x="2143125" y="638175"/>
                </a:cubicBezTo>
                <a:cubicBezTo>
                  <a:pt x="2143125" y="628650"/>
                  <a:pt x="2136458" y="621030"/>
                  <a:pt x="2126933" y="621030"/>
                </a:cubicBezTo>
                <a:close/>
                <a:moveTo>
                  <a:pt x="1671638" y="604838"/>
                </a:moveTo>
                <a:cubicBezTo>
                  <a:pt x="1653540" y="604838"/>
                  <a:pt x="1638300" y="620078"/>
                  <a:pt x="1638300" y="638175"/>
                </a:cubicBezTo>
                <a:cubicBezTo>
                  <a:pt x="1638300" y="656273"/>
                  <a:pt x="1653540" y="671513"/>
                  <a:pt x="1671638" y="671513"/>
                </a:cubicBezTo>
                <a:cubicBezTo>
                  <a:pt x="1689735" y="671513"/>
                  <a:pt x="1704975" y="656273"/>
                  <a:pt x="1704975" y="638175"/>
                </a:cubicBezTo>
                <a:cubicBezTo>
                  <a:pt x="1705928" y="619125"/>
                  <a:pt x="1690688" y="604838"/>
                  <a:pt x="1671638" y="604838"/>
                </a:cubicBezTo>
                <a:close/>
                <a:moveTo>
                  <a:pt x="1899285" y="614363"/>
                </a:moveTo>
                <a:cubicBezTo>
                  <a:pt x="1885950" y="614363"/>
                  <a:pt x="1875473" y="624840"/>
                  <a:pt x="1875473" y="638175"/>
                </a:cubicBezTo>
                <a:cubicBezTo>
                  <a:pt x="1875473" y="651510"/>
                  <a:pt x="1885950" y="661988"/>
                  <a:pt x="1899285" y="661988"/>
                </a:cubicBezTo>
                <a:cubicBezTo>
                  <a:pt x="1912620" y="661988"/>
                  <a:pt x="1923098" y="651510"/>
                  <a:pt x="1923098" y="638175"/>
                </a:cubicBezTo>
                <a:cubicBezTo>
                  <a:pt x="1923098" y="624840"/>
                  <a:pt x="1912620" y="614363"/>
                  <a:pt x="1899285" y="614363"/>
                </a:cubicBezTo>
                <a:close/>
                <a:moveTo>
                  <a:pt x="2353628" y="621030"/>
                </a:moveTo>
                <a:cubicBezTo>
                  <a:pt x="2344103" y="621030"/>
                  <a:pt x="2336483" y="628650"/>
                  <a:pt x="2336483" y="638175"/>
                </a:cubicBezTo>
                <a:cubicBezTo>
                  <a:pt x="2336483" y="647700"/>
                  <a:pt x="2344103" y="655320"/>
                  <a:pt x="2353628" y="655320"/>
                </a:cubicBezTo>
                <a:cubicBezTo>
                  <a:pt x="2363153" y="655320"/>
                  <a:pt x="2370773" y="647700"/>
                  <a:pt x="2370773" y="638175"/>
                </a:cubicBezTo>
                <a:cubicBezTo>
                  <a:pt x="2370773" y="628650"/>
                  <a:pt x="2363153" y="621030"/>
                  <a:pt x="2353628" y="621030"/>
                </a:cubicBezTo>
                <a:close/>
                <a:moveTo>
                  <a:pt x="2467928" y="621030"/>
                </a:moveTo>
                <a:cubicBezTo>
                  <a:pt x="2458403" y="621030"/>
                  <a:pt x="2450783" y="628650"/>
                  <a:pt x="2450783" y="638175"/>
                </a:cubicBezTo>
                <a:cubicBezTo>
                  <a:pt x="2450783" y="647700"/>
                  <a:pt x="2458403" y="655320"/>
                  <a:pt x="2467928" y="655320"/>
                </a:cubicBezTo>
                <a:cubicBezTo>
                  <a:pt x="2477453" y="655320"/>
                  <a:pt x="2485073" y="647700"/>
                  <a:pt x="2485073" y="638175"/>
                </a:cubicBezTo>
                <a:cubicBezTo>
                  <a:pt x="2484120" y="628650"/>
                  <a:pt x="2476500" y="621030"/>
                  <a:pt x="2467928" y="621030"/>
                </a:cubicBezTo>
                <a:close/>
                <a:moveTo>
                  <a:pt x="2240280" y="621030"/>
                </a:moveTo>
                <a:cubicBezTo>
                  <a:pt x="2230755" y="621030"/>
                  <a:pt x="2223135" y="628650"/>
                  <a:pt x="2223135" y="638175"/>
                </a:cubicBezTo>
                <a:cubicBezTo>
                  <a:pt x="2223135" y="647700"/>
                  <a:pt x="2230755" y="655320"/>
                  <a:pt x="2240280" y="655320"/>
                </a:cubicBezTo>
                <a:cubicBezTo>
                  <a:pt x="2249805" y="655320"/>
                  <a:pt x="2257425" y="647700"/>
                  <a:pt x="2257425" y="638175"/>
                </a:cubicBezTo>
                <a:cubicBezTo>
                  <a:pt x="2257425" y="628650"/>
                  <a:pt x="2249805" y="621030"/>
                  <a:pt x="2240280" y="621030"/>
                </a:cubicBezTo>
                <a:close/>
                <a:moveTo>
                  <a:pt x="1558290" y="595313"/>
                </a:moveTo>
                <a:cubicBezTo>
                  <a:pt x="1534478" y="595313"/>
                  <a:pt x="1516380" y="614363"/>
                  <a:pt x="1516380" y="637223"/>
                </a:cubicBezTo>
                <a:cubicBezTo>
                  <a:pt x="1516380" y="661035"/>
                  <a:pt x="1535430" y="679133"/>
                  <a:pt x="1558290" y="679133"/>
                </a:cubicBezTo>
                <a:cubicBezTo>
                  <a:pt x="1582103" y="679133"/>
                  <a:pt x="1600200" y="660083"/>
                  <a:pt x="1600200" y="637223"/>
                </a:cubicBezTo>
                <a:cubicBezTo>
                  <a:pt x="1601153" y="614363"/>
                  <a:pt x="1582103" y="595313"/>
                  <a:pt x="1558290" y="595313"/>
                </a:cubicBezTo>
                <a:close/>
                <a:moveTo>
                  <a:pt x="23813" y="376238"/>
                </a:moveTo>
                <a:cubicBezTo>
                  <a:pt x="10478" y="376238"/>
                  <a:pt x="0" y="386715"/>
                  <a:pt x="0" y="400050"/>
                </a:cubicBezTo>
                <a:cubicBezTo>
                  <a:pt x="0" y="413385"/>
                  <a:pt x="10478" y="423863"/>
                  <a:pt x="23813" y="423863"/>
                </a:cubicBezTo>
                <a:cubicBezTo>
                  <a:pt x="37148" y="423863"/>
                  <a:pt x="47625" y="413385"/>
                  <a:pt x="47625" y="400050"/>
                </a:cubicBezTo>
                <a:cubicBezTo>
                  <a:pt x="47625" y="386715"/>
                  <a:pt x="37148" y="376238"/>
                  <a:pt x="23813" y="376238"/>
                </a:cubicBezTo>
                <a:close/>
                <a:moveTo>
                  <a:pt x="139065" y="370523"/>
                </a:moveTo>
                <a:cubicBezTo>
                  <a:pt x="122873" y="370523"/>
                  <a:pt x="110490" y="383858"/>
                  <a:pt x="110490" y="399098"/>
                </a:cubicBezTo>
                <a:cubicBezTo>
                  <a:pt x="110490" y="414338"/>
                  <a:pt x="123825" y="427673"/>
                  <a:pt x="139065" y="427673"/>
                </a:cubicBezTo>
                <a:cubicBezTo>
                  <a:pt x="154305" y="427673"/>
                  <a:pt x="167640" y="414338"/>
                  <a:pt x="167640" y="399098"/>
                </a:cubicBezTo>
                <a:cubicBezTo>
                  <a:pt x="167640" y="383858"/>
                  <a:pt x="155258" y="370523"/>
                  <a:pt x="139065" y="370523"/>
                </a:cubicBezTo>
                <a:close/>
                <a:moveTo>
                  <a:pt x="484823" y="365760"/>
                </a:moveTo>
                <a:cubicBezTo>
                  <a:pt x="466725" y="365760"/>
                  <a:pt x="451485" y="381000"/>
                  <a:pt x="451485" y="399098"/>
                </a:cubicBezTo>
                <a:cubicBezTo>
                  <a:pt x="451485" y="417195"/>
                  <a:pt x="466725" y="432435"/>
                  <a:pt x="484823" y="432435"/>
                </a:cubicBezTo>
                <a:cubicBezTo>
                  <a:pt x="502920" y="432435"/>
                  <a:pt x="518160" y="417195"/>
                  <a:pt x="518160" y="399098"/>
                </a:cubicBezTo>
                <a:cubicBezTo>
                  <a:pt x="518160" y="381000"/>
                  <a:pt x="502920" y="365760"/>
                  <a:pt x="484823" y="365760"/>
                </a:cubicBezTo>
                <a:close/>
                <a:moveTo>
                  <a:pt x="715328" y="376238"/>
                </a:moveTo>
                <a:cubicBezTo>
                  <a:pt x="701993" y="376238"/>
                  <a:pt x="691515" y="386715"/>
                  <a:pt x="691515" y="400050"/>
                </a:cubicBezTo>
                <a:cubicBezTo>
                  <a:pt x="691515" y="413385"/>
                  <a:pt x="701993" y="423863"/>
                  <a:pt x="715328" y="423863"/>
                </a:cubicBezTo>
                <a:cubicBezTo>
                  <a:pt x="728663" y="423863"/>
                  <a:pt x="739140" y="413385"/>
                  <a:pt x="739140" y="400050"/>
                </a:cubicBezTo>
                <a:cubicBezTo>
                  <a:pt x="739140" y="386715"/>
                  <a:pt x="728663" y="376238"/>
                  <a:pt x="715328" y="376238"/>
                </a:cubicBezTo>
                <a:close/>
                <a:moveTo>
                  <a:pt x="830580" y="381000"/>
                </a:moveTo>
                <a:cubicBezTo>
                  <a:pt x="820103" y="381000"/>
                  <a:pt x="811530" y="389573"/>
                  <a:pt x="811530" y="400050"/>
                </a:cubicBezTo>
                <a:cubicBezTo>
                  <a:pt x="811530" y="410528"/>
                  <a:pt x="820103" y="419100"/>
                  <a:pt x="830580" y="419100"/>
                </a:cubicBezTo>
                <a:cubicBezTo>
                  <a:pt x="841058" y="419100"/>
                  <a:pt x="849630" y="410528"/>
                  <a:pt x="849630" y="400050"/>
                </a:cubicBezTo>
                <a:cubicBezTo>
                  <a:pt x="849630" y="389573"/>
                  <a:pt x="841058" y="381000"/>
                  <a:pt x="830580" y="381000"/>
                </a:cubicBezTo>
                <a:close/>
                <a:moveTo>
                  <a:pt x="254318" y="365760"/>
                </a:moveTo>
                <a:cubicBezTo>
                  <a:pt x="236220" y="365760"/>
                  <a:pt x="220980" y="381000"/>
                  <a:pt x="220980" y="399098"/>
                </a:cubicBezTo>
                <a:cubicBezTo>
                  <a:pt x="220980" y="417195"/>
                  <a:pt x="236220" y="432435"/>
                  <a:pt x="254318" y="432435"/>
                </a:cubicBezTo>
                <a:cubicBezTo>
                  <a:pt x="272415" y="432435"/>
                  <a:pt x="287655" y="417195"/>
                  <a:pt x="287655" y="399098"/>
                </a:cubicBezTo>
                <a:cubicBezTo>
                  <a:pt x="287655" y="381000"/>
                  <a:pt x="272415" y="365760"/>
                  <a:pt x="254318" y="365760"/>
                </a:cubicBezTo>
                <a:close/>
                <a:moveTo>
                  <a:pt x="600075" y="370523"/>
                </a:moveTo>
                <a:cubicBezTo>
                  <a:pt x="583883" y="370523"/>
                  <a:pt x="571500" y="383858"/>
                  <a:pt x="571500" y="399098"/>
                </a:cubicBezTo>
                <a:cubicBezTo>
                  <a:pt x="571500" y="414338"/>
                  <a:pt x="584835" y="427673"/>
                  <a:pt x="600075" y="427673"/>
                </a:cubicBezTo>
                <a:cubicBezTo>
                  <a:pt x="615315" y="427673"/>
                  <a:pt x="628650" y="414338"/>
                  <a:pt x="628650" y="399098"/>
                </a:cubicBezTo>
                <a:cubicBezTo>
                  <a:pt x="628650" y="383858"/>
                  <a:pt x="616268" y="370523"/>
                  <a:pt x="600075" y="370523"/>
                </a:cubicBezTo>
                <a:close/>
                <a:moveTo>
                  <a:pt x="1061085" y="382905"/>
                </a:moveTo>
                <a:cubicBezTo>
                  <a:pt x="1051560" y="382905"/>
                  <a:pt x="1043940" y="390525"/>
                  <a:pt x="1043940" y="400050"/>
                </a:cubicBezTo>
                <a:cubicBezTo>
                  <a:pt x="1043940" y="409575"/>
                  <a:pt x="1051560" y="417195"/>
                  <a:pt x="1061085" y="417195"/>
                </a:cubicBezTo>
                <a:cubicBezTo>
                  <a:pt x="1070610" y="417195"/>
                  <a:pt x="1078230" y="409575"/>
                  <a:pt x="1078230" y="400050"/>
                </a:cubicBezTo>
                <a:cubicBezTo>
                  <a:pt x="1078230" y="390525"/>
                  <a:pt x="1070610" y="382905"/>
                  <a:pt x="1061085" y="382905"/>
                </a:cubicBezTo>
                <a:close/>
                <a:moveTo>
                  <a:pt x="1176338" y="382905"/>
                </a:moveTo>
                <a:cubicBezTo>
                  <a:pt x="1166813" y="382905"/>
                  <a:pt x="1159193" y="390525"/>
                  <a:pt x="1159193" y="400050"/>
                </a:cubicBezTo>
                <a:cubicBezTo>
                  <a:pt x="1159193" y="409575"/>
                  <a:pt x="1166813" y="417195"/>
                  <a:pt x="1176338" y="417195"/>
                </a:cubicBezTo>
                <a:cubicBezTo>
                  <a:pt x="1185863" y="417195"/>
                  <a:pt x="1193483" y="409575"/>
                  <a:pt x="1193483" y="400050"/>
                </a:cubicBezTo>
                <a:cubicBezTo>
                  <a:pt x="1193483" y="390525"/>
                  <a:pt x="1185863" y="382905"/>
                  <a:pt x="1176338" y="382905"/>
                </a:cubicBezTo>
                <a:close/>
                <a:moveTo>
                  <a:pt x="945833" y="382905"/>
                </a:moveTo>
                <a:cubicBezTo>
                  <a:pt x="936308" y="382905"/>
                  <a:pt x="928688" y="390525"/>
                  <a:pt x="928688" y="400050"/>
                </a:cubicBezTo>
                <a:cubicBezTo>
                  <a:pt x="928688" y="409575"/>
                  <a:pt x="936308" y="417195"/>
                  <a:pt x="945833" y="417195"/>
                </a:cubicBezTo>
                <a:cubicBezTo>
                  <a:pt x="955358" y="417195"/>
                  <a:pt x="962978" y="409575"/>
                  <a:pt x="962978" y="400050"/>
                </a:cubicBezTo>
                <a:cubicBezTo>
                  <a:pt x="962978" y="390525"/>
                  <a:pt x="955358" y="382905"/>
                  <a:pt x="945833" y="382905"/>
                </a:cubicBezTo>
                <a:close/>
                <a:moveTo>
                  <a:pt x="369570" y="357188"/>
                </a:moveTo>
                <a:cubicBezTo>
                  <a:pt x="345758" y="357188"/>
                  <a:pt x="327660" y="376238"/>
                  <a:pt x="327660" y="399098"/>
                </a:cubicBezTo>
                <a:cubicBezTo>
                  <a:pt x="327660" y="421958"/>
                  <a:pt x="346710" y="441008"/>
                  <a:pt x="369570" y="441008"/>
                </a:cubicBezTo>
                <a:cubicBezTo>
                  <a:pt x="393383" y="441008"/>
                  <a:pt x="411480" y="421958"/>
                  <a:pt x="411480" y="399098"/>
                </a:cubicBezTo>
                <a:cubicBezTo>
                  <a:pt x="411480" y="376238"/>
                  <a:pt x="393383" y="357188"/>
                  <a:pt x="369570" y="357188"/>
                </a:cubicBezTo>
                <a:close/>
                <a:moveTo>
                  <a:pt x="582930" y="476250"/>
                </a:moveTo>
                <a:cubicBezTo>
                  <a:pt x="559118" y="476250"/>
                  <a:pt x="541020" y="495300"/>
                  <a:pt x="541020" y="518160"/>
                </a:cubicBezTo>
                <a:cubicBezTo>
                  <a:pt x="541020" y="541020"/>
                  <a:pt x="560070" y="560070"/>
                  <a:pt x="582930" y="560070"/>
                </a:cubicBezTo>
                <a:cubicBezTo>
                  <a:pt x="606743" y="560070"/>
                  <a:pt x="624840" y="541020"/>
                  <a:pt x="624840" y="518160"/>
                </a:cubicBezTo>
                <a:cubicBezTo>
                  <a:pt x="624840" y="495300"/>
                  <a:pt x="605790" y="476250"/>
                  <a:pt x="582930" y="476250"/>
                </a:cubicBezTo>
                <a:close/>
                <a:moveTo>
                  <a:pt x="21908" y="500063"/>
                </a:moveTo>
                <a:cubicBezTo>
                  <a:pt x="11430" y="501015"/>
                  <a:pt x="3810" y="510540"/>
                  <a:pt x="4763" y="521018"/>
                </a:cubicBezTo>
                <a:cubicBezTo>
                  <a:pt x="5715" y="531495"/>
                  <a:pt x="15240" y="539115"/>
                  <a:pt x="25718" y="538163"/>
                </a:cubicBezTo>
                <a:cubicBezTo>
                  <a:pt x="36195" y="537210"/>
                  <a:pt x="43815" y="527685"/>
                  <a:pt x="42863" y="517208"/>
                </a:cubicBezTo>
                <a:cubicBezTo>
                  <a:pt x="41910" y="506730"/>
                  <a:pt x="33338" y="499110"/>
                  <a:pt x="21908" y="500063"/>
                </a:cubicBezTo>
                <a:close/>
                <a:moveTo>
                  <a:pt x="135255" y="495300"/>
                </a:moveTo>
                <a:cubicBezTo>
                  <a:pt x="121920" y="495300"/>
                  <a:pt x="111443" y="505778"/>
                  <a:pt x="111443" y="519113"/>
                </a:cubicBezTo>
                <a:cubicBezTo>
                  <a:pt x="111443" y="532448"/>
                  <a:pt x="121920" y="542925"/>
                  <a:pt x="135255" y="542925"/>
                </a:cubicBezTo>
                <a:cubicBezTo>
                  <a:pt x="148590" y="542925"/>
                  <a:pt x="159068" y="532448"/>
                  <a:pt x="159068" y="519113"/>
                </a:cubicBezTo>
                <a:cubicBezTo>
                  <a:pt x="159068" y="505778"/>
                  <a:pt x="148590" y="495300"/>
                  <a:pt x="135255" y="495300"/>
                </a:cubicBezTo>
                <a:close/>
                <a:moveTo>
                  <a:pt x="359093" y="485775"/>
                </a:moveTo>
                <a:cubicBezTo>
                  <a:pt x="340995" y="485775"/>
                  <a:pt x="325755" y="501015"/>
                  <a:pt x="325755" y="519113"/>
                </a:cubicBezTo>
                <a:cubicBezTo>
                  <a:pt x="325755" y="537210"/>
                  <a:pt x="340995" y="552450"/>
                  <a:pt x="359093" y="552450"/>
                </a:cubicBezTo>
                <a:cubicBezTo>
                  <a:pt x="377190" y="552450"/>
                  <a:pt x="392430" y="537210"/>
                  <a:pt x="392430" y="519113"/>
                </a:cubicBezTo>
                <a:cubicBezTo>
                  <a:pt x="392430" y="501015"/>
                  <a:pt x="377190" y="485775"/>
                  <a:pt x="359093" y="485775"/>
                </a:cubicBezTo>
                <a:close/>
                <a:moveTo>
                  <a:pt x="805815" y="490538"/>
                </a:moveTo>
                <a:cubicBezTo>
                  <a:pt x="789623" y="490538"/>
                  <a:pt x="777240" y="503873"/>
                  <a:pt x="777240" y="519113"/>
                </a:cubicBezTo>
                <a:cubicBezTo>
                  <a:pt x="777240" y="534353"/>
                  <a:pt x="790575" y="547688"/>
                  <a:pt x="805815" y="547688"/>
                </a:cubicBezTo>
                <a:cubicBezTo>
                  <a:pt x="821055" y="547688"/>
                  <a:pt x="834390" y="534353"/>
                  <a:pt x="834390" y="519113"/>
                </a:cubicBezTo>
                <a:cubicBezTo>
                  <a:pt x="834390" y="503873"/>
                  <a:pt x="822008" y="490538"/>
                  <a:pt x="805815" y="490538"/>
                </a:cubicBezTo>
                <a:close/>
                <a:moveTo>
                  <a:pt x="917258" y="495300"/>
                </a:moveTo>
                <a:cubicBezTo>
                  <a:pt x="903923" y="495300"/>
                  <a:pt x="893445" y="505778"/>
                  <a:pt x="893445" y="519113"/>
                </a:cubicBezTo>
                <a:cubicBezTo>
                  <a:pt x="893445" y="532448"/>
                  <a:pt x="904875" y="542925"/>
                  <a:pt x="917258" y="542925"/>
                </a:cubicBezTo>
                <a:cubicBezTo>
                  <a:pt x="930593" y="542925"/>
                  <a:pt x="941070" y="532448"/>
                  <a:pt x="941070" y="519113"/>
                </a:cubicBezTo>
                <a:cubicBezTo>
                  <a:pt x="941070" y="505778"/>
                  <a:pt x="930593" y="495300"/>
                  <a:pt x="917258" y="495300"/>
                </a:cubicBezTo>
                <a:close/>
                <a:moveTo>
                  <a:pt x="247650" y="490538"/>
                </a:moveTo>
                <a:cubicBezTo>
                  <a:pt x="231458" y="490538"/>
                  <a:pt x="219075" y="503873"/>
                  <a:pt x="219075" y="519113"/>
                </a:cubicBezTo>
                <a:cubicBezTo>
                  <a:pt x="219075" y="534353"/>
                  <a:pt x="232410" y="547688"/>
                  <a:pt x="247650" y="547688"/>
                </a:cubicBezTo>
                <a:cubicBezTo>
                  <a:pt x="262890" y="547688"/>
                  <a:pt x="276225" y="534353"/>
                  <a:pt x="276225" y="519113"/>
                </a:cubicBezTo>
                <a:cubicBezTo>
                  <a:pt x="276225" y="503873"/>
                  <a:pt x="262890" y="490538"/>
                  <a:pt x="247650" y="490538"/>
                </a:cubicBezTo>
                <a:close/>
                <a:moveTo>
                  <a:pt x="694373" y="485775"/>
                </a:moveTo>
                <a:cubicBezTo>
                  <a:pt x="676275" y="485775"/>
                  <a:pt x="661035" y="501015"/>
                  <a:pt x="661035" y="519113"/>
                </a:cubicBezTo>
                <a:cubicBezTo>
                  <a:pt x="661035" y="537210"/>
                  <a:pt x="676275" y="552450"/>
                  <a:pt x="694373" y="552450"/>
                </a:cubicBezTo>
                <a:cubicBezTo>
                  <a:pt x="712470" y="552450"/>
                  <a:pt x="727710" y="537210"/>
                  <a:pt x="727710" y="519113"/>
                </a:cubicBezTo>
                <a:cubicBezTo>
                  <a:pt x="727710" y="501015"/>
                  <a:pt x="712470" y="485775"/>
                  <a:pt x="694373" y="485775"/>
                </a:cubicBezTo>
                <a:close/>
                <a:moveTo>
                  <a:pt x="1141095" y="501968"/>
                </a:moveTo>
                <a:cubicBezTo>
                  <a:pt x="1131570" y="501968"/>
                  <a:pt x="1123950" y="509588"/>
                  <a:pt x="1123950" y="519113"/>
                </a:cubicBezTo>
                <a:cubicBezTo>
                  <a:pt x="1123950" y="528638"/>
                  <a:pt x="1131570" y="536258"/>
                  <a:pt x="1141095" y="536258"/>
                </a:cubicBezTo>
                <a:cubicBezTo>
                  <a:pt x="1150620" y="536258"/>
                  <a:pt x="1158240" y="528638"/>
                  <a:pt x="1158240" y="519113"/>
                </a:cubicBezTo>
                <a:cubicBezTo>
                  <a:pt x="1158240" y="509588"/>
                  <a:pt x="1150620" y="501968"/>
                  <a:pt x="1141095" y="501968"/>
                </a:cubicBezTo>
                <a:close/>
                <a:moveTo>
                  <a:pt x="1252538" y="501968"/>
                </a:moveTo>
                <a:cubicBezTo>
                  <a:pt x="1243013" y="501968"/>
                  <a:pt x="1235393" y="509588"/>
                  <a:pt x="1235393" y="519113"/>
                </a:cubicBezTo>
                <a:cubicBezTo>
                  <a:pt x="1235393" y="528638"/>
                  <a:pt x="1243013" y="536258"/>
                  <a:pt x="1252538" y="536258"/>
                </a:cubicBezTo>
                <a:cubicBezTo>
                  <a:pt x="1262063" y="536258"/>
                  <a:pt x="1269683" y="528638"/>
                  <a:pt x="1269683" y="519113"/>
                </a:cubicBezTo>
                <a:cubicBezTo>
                  <a:pt x="1269683" y="509588"/>
                  <a:pt x="1262063" y="501968"/>
                  <a:pt x="1252538" y="501968"/>
                </a:cubicBezTo>
                <a:close/>
                <a:moveTo>
                  <a:pt x="1029653" y="500063"/>
                </a:moveTo>
                <a:cubicBezTo>
                  <a:pt x="1019175" y="500063"/>
                  <a:pt x="1010603" y="508635"/>
                  <a:pt x="1010603" y="519113"/>
                </a:cubicBezTo>
                <a:cubicBezTo>
                  <a:pt x="1010603" y="529590"/>
                  <a:pt x="1019175" y="538163"/>
                  <a:pt x="1029653" y="538163"/>
                </a:cubicBezTo>
                <a:cubicBezTo>
                  <a:pt x="1040130" y="538163"/>
                  <a:pt x="1048703" y="529590"/>
                  <a:pt x="1048703" y="519113"/>
                </a:cubicBezTo>
                <a:cubicBezTo>
                  <a:pt x="1048703" y="508635"/>
                  <a:pt x="1040130" y="500063"/>
                  <a:pt x="1029653" y="500063"/>
                </a:cubicBezTo>
                <a:close/>
                <a:moveTo>
                  <a:pt x="470535" y="476250"/>
                </a:moveTo>
                <a:cubicBezTo>
                  <a:pt x="447675" y="476250"/>
                  <a:pt x="428625" y="495300"/>
                  <a:pt x="428625" y="519113"/>
                </a:cubicBezTo>
                <a:cubicBezTo>
                  <a:pt x="428625" y="542925"/>
                  <a:pt x="447675" y="561023"/>
                  <a:pt x="470535" y="561023"/>
                </a:cubicBezTo>
                <a:cubicBezTo>
                  <a:pt x="493395" y="561023"/>
                  <a:pt x="512445" y="541973"/>
                  <a:pt x="512445" y="519113"/>
                </a:cubicBezTo>
                <a:cubicBezTo>
                  <a:pt x="512445" y="496253"/>
                  <a:pt x="494348" y="476250"/>
                  <a:pt x="470535" y="476250"/>
                </a:cubicBezTo>
                <a:close/>
                <a:moveTo>
                  <a:pt x="23813" y="621030"/>
                </a:moveTo>
                <a:cubicBezTo>
                  <a:pt x="14288" y="621030"/>
                  <a:pt x="6668" y="628650"/>
                  <a:pt x="6668" y="638175"/>
                </a:cubicBezTo>
                <a:cubicBezTo>
                  <a:pt x="6668" y="647700"/>
                  <a:pt x="14288" y="655320"/>
                  <a:pt x="23813" y="655320"/>
                </a:cubicBezTo>
                <a:cubicBezTo>
                  <a:pt x="33338" y="655320"/>
                  <a:pt x="40958" y="647700"/>
                  <a:pt x="40958" y="638175"/>
                </a:cubicBezTo>
                <a:cubicBezTo>
                  <a:pt x="40958" y="628650"/>
                  <a:pt x="33338" y="621030"/>
                  <a:pt x="23813" y="621030"/>
                </a:cubicBezTo>
                <a:close/>
                <a:moveTo>
                  <a:pt x="154305" y="619125"/>
                </a:moveTo>
                <a:cubicBezTo>
                  <a:pt x="143828" y="619125"/>
                  <a:pt x="135255" y="627698"/>
                  <a:pt x="135255" y="638175"/>
                </a:cubicBezTo>
                <a:cubicBezTo>
                  <a:pt x="135255" y="648653"/>
                  <a:pt x="143828" y="657225"/>
                  <a:pt x="154305" y="657225"/>
                </a:cubicBezTo>
                <a:cubicBezTo>
                  <a:pt x="164783" y="657225"/>
                  <a:pt x="173355" y="648653"/>
                  <a:pt x="173355" y="638175"/>
                </a:cubicBezTo>
                <a:cubicBezTo>
                  <a:pt x="173355" y="627698"/>
                  <a:pt x="164783" y="619125"/>
                  <a:pt x="154305" y="619125"/>
                </a:cubicBezTo>
                <a:close/>
                <a:moveTo>
                  <a:pt x="495300" y="604838"/>
                </a:moveTo>
                <a:cubicBezTo>
                  <a:pt x="477203" y="604838"/>
                  <a:pt x="461963" y="620078"/>
                  <a:pt x="461963" y="638175"/>
                </a:cubicBezTo>
                <a:cubicBezTo>
                  <a:pt x="461963" y="656273"/>
                  <a:pt x="477203" y="671513"/>
                  <a:pt x="495300" y="671513"/>
                </a:cubicBezTo>
                <a:cubicBezTo>
                  <a:pt x="513398" y="671513"/>
                  <a:pt x="528638" y="656273"/>
                  <a:pt x="528638" y="638175"/>
                </a:cubicBezTo>
                <a:cubicBezTo>
                  <a:pt x="528638" y="619125"/>
                  <a:pt x="514350" y="604838"/>
                  <a:pt x="495300" y="604838"/>
                </a:cubicBezTo>
                <a:close/>
                <a:moveTo>
                  <a:pt x="722948" y="604838"/>
                </a:moveTo>
                <a:cubicBezTo>
                  <a:pt x="704850" y="604838"/>
                  <a:pt x="689610" y="620078"/>
                  <a:pt x="689610" y="638175"/>
                </a:cubicBezTo>
                <a:cubicBezTo>
                  <a:pt x="689610" y="656273"/>
                  <a:pt x="704850" y="671513"/>
                  <a:pt x="722948" y="671513"/>
                </a:cubicBezTo>
                <a:cubicBezTo>
                  <a:pt x="741045" y="671513"/>
                  <a:pt x="756285" y="656273"/>
                  <a:pt x="756285" y="638175"/>
                </a:cubicBezTo>
                <a:cubicBezTo>
                  <a:pt x="756285" y="619125"/>
                  <a:pt x="741045" y="604838"/>
                  <a:pt x="722948" y="604838"/>
                </a:cubicBezTo>
                <a:close/>
                <a:moveTo>
                  <a:pt x="836295" y="609600"/>
                </a:moveTo>
                <a:cubicBezTo>
                  <a:pt x="820103" y="609600"/>
                  <a:pt x="807720" y="622935"/>
                  <a:pt x="807720" y="638175"/>
                </a:cubicBezTo>
                <a:cubicBezTo>
                  <a:pt x="807720" y="653415"/>
                  <a:pt x="821055" y="666750"/>
                  <a:pt x="836295" y="666750"/>
                </a:cubicBezTo>
                <a:cubicBezTo>
                  <a:pt x="851535" y="666750"/>
                  <a:pt x="864870" y="653415"/>
                  <a:pt x="864870" y="638175"/>
                </a:cubicBezTo>
                <a:cubicBezTo>
                  <a:pt x="864870" y="622935"/>
                  <a:pt x="852488" y="609600"/>
                  <a:pt x="836295" y="609600"/>
                </a:cubicBezTo>
                <a:close/>
                <a:moveTo>
                  <a:pt x="268605" y="614363"/>
                </a:moveTo>
                <a:cubicBezTo>
                  <a:pt x="255270" y="614363"/>
                  <a:pt x="244793" y="624840"/>
                  <a:pt x="244793" y="638175"/>
                </a:cubicBezTo>
                <a:cubicBezTo>
                  <a:pt x="244793" y="651510"/>
                  <a:pt x="255270" y="661988"/>
                  <a:pt x="268605" y="661988"/>
                </a:cubicBezTo>
                <a:cubicBezTo>
                  <a:pt x="281940" y="661988"/>
                  <a:pt x="292418" y="651510"/>
                  <a:pt x="292418" y="638175"/>
                </a:cubicBezTo>
                <a:cubicBezTo>
                  <a:pt x="292418" y="624840"/>
                  <a:pt x="280988" y="614363"/>
                  <a:pt x="268605" y="614363"/>
                </a:cubicBezTo>
                <a:close/>
                <a:moveTo>
                  <a:pt x="381953" y="609600"/>
                </a:moveTo>
                <a:cubicBezTo>
                  <a:pt x="365760" y="609600"/>
                  <a:pt x="353378" y="622935"/>
                  <a:pt x="353378" y="638175"/>
                </a:cubicBezTo>
                <a:cubicBezTo>
                  <a:pt x="353378" y="653415"/>
                  <a:pt x="366713" y="666750"/>
                  <a:pt x="381953" y="666750"/>
                </a:cubicBezTo>
                <a:cubicBezTo>
                  <a:pt x="397193" y="666750"/>
                  <a:pt x="410528" y="653415"/>
                  <a:pt x="410528" y="638175"/>
                </a:cubicBezTo>
                <a:cubicBezTo>
                  <a:pt x="410528" y="622935"/>
                  <a:pt x="398145" y="609600"/>
                  <a:pt x="381953" y="609600"/>
                </a:cubicBezTo>
                <a:close/>
                <a:moveTo>
                  <a:pt x="1063943" y="619125"/>
                </a:moveTo>
                <a:cubicBezTo>
                  <a:pt x="1053465" y="619125"/>
                  <a:pt x="1044893" y="627698"/>
                  <a:pt x="1044893" y="638175"/>
                </a:cubicBezTo>
                <a:cubicBezTo>
                  <a:pt x="1044893" y="648653"/>
                  <a:pt x="1053465" y="657225"/>
                  <a:pt x="1063943" y="657225"/>
                </a:cubicBezTo>
                <a:cubicBezTo>
                  <a:pt x="1074420" y="657225"/>
                  <a:pt x="1082993" y="648653"/>
                  <a:pt x="1082993" y="638175"/>
                </a:cubicBezTo>
                <a:cubicBezTo>
                  <a:pt x="1082993" y="627698"/>
                  <a:pt x="1074420" y="619125"/>
                  <a:pt x="1063943" y="619125"/>
                </a:cubicBezTo>
                <a:close/>
                <a:moveTo>
                  <a:pt x="1177290" y="621030"/>
                </a:moveTo>
                <a:cubicBezTo>
                  <a:pt x="1167765" y="621030"/>
                  <a:pt x="1160145" y="628650"/>
                  <a:pt x="1160145" y="638175"/>
                </a:cubicBezTo>
                <a:cubicBezTo>
                  <a:pt x="1160145" y="647700"/>
                  <a:pt x="1167765" y="655320"/>
                  <a:pt x="1177290" y="655320"/>
                </a:cubicBezTo>
                <a:cubicBezTo>
                  <a:pt x="1186815" y="655320"/>
                  <a:pt x="1194435" y="647700"/>
                  <a:pt x="1194435" y="638175"/>
                </a:cubicBezTo>
                <a:cubicBezTo>
                  <a:pt x="1194435" y="628650"/>
                  <a:pt x="1186815" y="621030"/>
                  <a:pt x="1177290" y="621030"/>
                </a:cubicBezTo>
                <a:close/>
                <a:moveTo>
                  <a:pt x="949643" y="614363"/>
                </a:moveTo>
                <a:cubicBezTo>
                  <a:pt x="936308" y="614363"/>
                  <a:pt x="925830" y="624840"/>
                  <a:pt x="925830" y="638175"/>
                </a:cubicBezTo>
                <a:cubicBezTo>
                  <a:pt x="925830" y="651510"/>
                  <a:pt x="936308" y="661988"/>
                  <a:pt x="949643" y="661988"/>
                </a:cubicBezTo>
                <a:cubicBezTo>
                  <a:pt x="962978" y="661988"/>
                  <a:pt x="973455" y="651510"/>
                  <a:pt x="973455" y="638175"/>
                </a:cubicBezTo>
                <a:cubicBezTo>
                  <a:pt x="974408" y="624840"/>
                  <a:pt x="962978" y="614363"/>
                  <a:pt x="949643" y="614363"/>
                </a:cubicBezTo>
                <a:close/>
                <a:moveTo>
                  <a:pt x="609600" y="595313"/>
                </a:moveTo>
                <a:cubicBezTo>
                  <a:pt x="585788" y="595313"/>
                  <a:pt x="567690" y="614363"/>
                  <a:pt x="567690" y="637223"/>
                </a:cubicBezTo>
                <a:cubicBezTo>
                  <a:pt x="567690" y="661035"/>
                  <a:pt x="586740" y="679133"/>
                  <a:pt x="609600" y="679133"/>
                </a:cubicBezTo>
                <a:cubicBezTo>
                  <a:pt x="632460" y="679133"/>
                  <a:pt x="651510" y="660083"/>
                  <a:pt x="651510" y="637223"/>
                </a:cubicBezTo>
                <a:cubicBezTo>
                  <a:pt x="651510" y="614363"/>
                  <a:pt x="632460" y="595313"/>
                  <a:pt x="609600" y="595313"/>
                </a:cubicBezTo>
                <a:close/>
                <a:moveTo>
                  <a:pt x="2558415" y="382905"/>
                </a:moveTo>
                <a:cubicBezTo>
                  <a:pt x="2548890" y="382905"/>
                  <a:pt x="2541270" y="390525"/>
                  <a:pt x="2541270" y="400050"/>
                </a:cubicBezTo>
                <a:cubicBezTo>
                  <a:pt x="2541270" y="409575"/>
                  <a:pt x="2548890" y="417195"/>
                  <a:pt x="2558415" y="417195"/>
                </a:cubicBezTo>
                <a:cubicBezTo>
                  <a:pt x="2567940" y="417195"/>
                  <a:pt x="2575560" y="409575"/>
                  <a:pt x="2575560" y="400050"/>
                </a:cubicBezTo>
                <a:cubicBezTo>
                  <a:pt x="2575560" y="390525"/>
                  <a:pt x="2567940" y="382905"/>
                  <a:pt x="2558415" y="382905"/>
                </a:cubicBezTo>
                <a:close/>
                <a:moveTo>
                  <a:pt x="2673668" y="382905"/>
                </a:moveTo>
                <a:cubicBezTo>
                  <a:pt x="2664143" y="382905"/>
                  <a:pt x="2656523" y="390525"/>
                  <a:pt x="2656523" y="400050"/>
                </a:cubicBezTo>
                <a:cubicBezTo>
                  <a:pt x="2656523" y="409575"/>
                  <a:pt x="2664143" y="417195"/>
                  <a:pt x="2673668" y="417195"/>
                </a:cubicBezTo>
                <a:cubicBezTo>
                  <a:pt x="2683193" y="417195"/>
                  <a:pt x="2690813" y="409575"/>
                  <a:pt x="2690813" y="400050"/>
                </a:cubicBezTo>
                <a:cubicBezTo>
                  <a:pt x="2690813" y="390525"/>
                  <a:pt x="2683193" y="382905"/>
                  <a:pt x="2673668" y="382905"/>
                </a:cubicBezTo>
                <a:close/>
                <a:moveTo>
                  <a:pt x="3019425" y="370523"/>
                </a:moveTo>
                <a:cubicBezTo>
                  <a:pt x="3003233" y="370523"/>
                  <a:pt x="2990850" y="383858"/>
                  <a:pt x="2990850" y="399098"/>
                </a:cubicBezTo>
                <a:cubicBezTo>
                  <a:pt x="2990850" y="414338"/>
                  <a:pt x="3004185" y="427673"/>
                  <a:pt x="3019425" y="427673"/>
                </a:cubicBezTo>
                <a:cubicBezTo>
                  <a:pt x="3035618" y="427673"/>
                  <a:pt x="3048000" y="414338"/>
                  <a:pt x="3048000" y="399098"/>
                </a:cubicBezTo>
                <a:cubicBezTo>
                  <a:pt x="3048000" y="383858"/>
                  <a:pt x="3035618" y="370523"/>
                  <a:pt x="3019425" y="370523"/>
                </a:cubicBezTo>
                <a:close/>
                <a:moveTo>
                  <a:pt x="3134678" y="365760"/>
                </a:moveTo>
                <a:cubicBezTo>
                  <a:pt x="3116580" y="365760"/>
                  <a:pt x="3101340" y="381000"/>
                  <a:pt x="3101340" y="399098"/>
                </a:cubicBezTo>
                <a:cubicBezTo>
                  <a:pt x="3101340" y="417195"/>
                  <a:pt x="3116580" y="432435"/>
                  <a:pt x="3134678" y="432435"/>
                </a:cubicBezTo>
                <a:cubicBezTo>
                  <a:pt x="3152775" y="432435"/>
                  <a:pt x="3168015" y="417195"/>
                  <a:pt x="3168015" y="399098"/>
                </a:cubicBezTo>
                <a:cubicBezTo>
                  <a:pt x="3168015" y="381000"/>
                  <a:pt x="3152775" y="365760"/>
                  <a:pt x="3134678" y="365760"/>
                </a:cubicBezTo>
                <a:close/>
                <a:moveTo>
                  <a:pt x="3365183" y="365760"/>
                </a:moveTo>
                <a:cubicBezTo>
                  <a:pt x="3347085" y="365760"/>
                  <a:pt x="3331845" y="381000"/>
                  <a:pt x="3331845" y="399098"/>
                </a:cubicBezTo>
                <a:cubicBezTo>
                  <a:pt x="3331845" y="417195"/>
                  <a:pt x="3347085" y="432435"/>
                  <a:pt x="3365183" y="432435"/>
                </a:cubicBezTo>
                <a:cubicBezTo>
                  <a:pt x="3383280" y="432435"/>
                  <a:pt x="3398520" y="417195"/>
                  <a:pt x="3398520" y="399098"/>
                </a:cubicBezTo>
                <a:cubicBezTo>
                  <a:pt x="3398520" y="381000"/>
                  <a:pt x="3383280" y="365760"/>
                  <a:pt x="3365183" y="365760"/>
                </a:cubicBezTo>
                <a:close/>
                <a:moveTo>
                  <a:pt x="2788920" y="381000"/>
                </a:moveTo>
                <a:cubicBezTo>
                  <a:pt x="2778443" y="381000"/>
                  <a:pt x="2769870" y="389573"/>
                  <a:pt x="2769870" y="400050"/>
                </a:cubicBezTo>
                <a:cubicBezTo>
                  <a:pt x="2769870" y="410528"/>
                  <a:pt x="2778443" y="419100"/>
                  <a:pt x="2788920" y="419100"/>
                </a:cubicBezTo>
                <a:cubicBezTo>
                  <a:pt x="2799398" y="419100"/>
                  <a:pt x="2807970" y="410528"/>
                  <a:pt x="2807970" y="400050"/>
                </a:cubicBezTo>
                <a:cubicBezTo>
                  <a:pt x="2807970" y="389573"/>
                  <a:pt x="2799398" y="381000"/>
                  <a:pt x="2788920" y="381000"/>
                </a:cubicBezTo>
                <a:close/>
                <a:moveTo>
                  <a:pt x="2904173" y="376238"/>
                </a:moveTo>
                <a:cubicBezTo>
                  <a:pt x="2890838" y="376238"/>
                  <a:pt x="2880360" y="386715"/>
                  <a:pt x="2880360" y="400050"/>
                </a:cubicBezTo>
                <a:cubicBezTo>
                  <a:pt x="2880360" y="413385"/>
                  <a:pt x="2890838" y="423863"/>
                  <a:pt x="2904173" y="423863"/>
                </a:cubicBezTo>
                <a:cubicBezTo>
                  <a:pt x="2917508" y="423863"/>
                  <a:pt x="2927985" y="413385"/>
                  <a:pt x="2927985" y="400050"/>
                </a:cubicBezTo>
                <a:cubicBezTo>
                  <a:pt x="2927985" y="386715"/>
                  <a:pt x="2917508" y="376238"/>
                  <a:pt x="2904173" y="376238"/>
                </a:cubicBezTo>
                <a:close/>
                <a:moveTo>
                  <a:pt x="3595688" y="376238"/>
                </a:moveTo>
                <a:cubicBezTo>
                  <a:pt x="3582353" y="376238"/>
                  <a:pt x="3571875" y="386715"/>
                  <a:pt x="3571875" y="400050"/>
                </a:cubicBezTo>
                <a:cubicBezTo>
                  <a:pt x="3571875" y="413385"/>
                  <a:pt x="3582353" y="423863"/>
                  <a:pt x="3595688" y="423863"/>
                </a:cubicBezTo>
                <a:cubicBezTo>
                  <a:pt x="3609023" y="423863"/>
                  <a:pt x="3619500" y="413385"/>
                  <a:pt x="3619500" y="400050"/>
                </a:cubicBezTo>
                <a:cubicBezTo>
                  <a:pt x="3619500" y="386715"/>
                  <a:pt x="3609023" y="376238"/>
                  <a:pt x="3595688" y="376238"/>
                </a:cubicBezTo>
                <a:close/>
                <a:moveTo>
                  <a:pt x="3710940" y="381000"/>
                </a:moveTo>
                <a:cubicBezTo>
                  <a:pt x="3700463" y="381000"/>
                  <a:pt x="3691890" y="389573"/>
                  <a:pt x="3691890" y="400050"/>
                </a:cubicBezTo>
                <a:cubicBezTo>
                  <a:pt x="3691890" y="410528"/>
                  <a:pt x="3700463" y="419100"/>
                  <a:pt x="3710940" y="419100"/>
                </a:cubicBezTo>
                <a:cubicBezTo>
                  <a:pt x="3721418" y="419100"/>
                  <a:pt x="3729990" y="410528"/>
                  <a:pt x="3729990" y="400050"/>
                </a:cubicBezTo>
                <a:cubicBezTo>
                  <a:pt x="3729990" y="389573"/>
                  <a:pt x="3721418" y="381000"/>
                  <a:pt x="3710940" y="381000"/>
                </a:cubicBezTo>
                <a:close/>
                <a:moveTo>
                  <a:pt x="3480435" y="370523"/>
                </a:moveTo>
                <a:cubicBezTo>
                  <a:pt x="3464243" y="370523"/>
                  <a:pt x="3451860" y="383858"/>
                  <a:pt x="3451860" y="399098"/>
                </a:cubicBezTo>
                <a:cubicBezTo>
                  <a:pt x="3451860" y="414338"/>
                  <a:pt x="3465195" y="427673"/>
                  <a:pt x="3480435" y="427673"/>
                </a:cubicBezTo>
                <a:cubicBezTo>
                  <a:pt x="3496628" y="427673"/>
                  <a:pt x="3509010" y="414338"/>
                  <a:pt x="3509010" y="399098"/>
                </a:cubicBezTo>
                <a:cubicBezTo>
                  <a:pt x="3509010" y="383858"/>
                  <a:pt x="3496628" y="370523"/>
                  <a:pt x="3480435" y="370523"/>
                </a:cubicBezTo>
                <a:close/>
                <a:moveTo>
                  <a:pt x="3249930" y="357188"/>
                </a:moveTo>
                <a:cubicBezTo>
                  <a:pt x="3226118" y="357188"/>
                  <a:pt x="3208020" y="376238"/>
                  <a:pt x="3208020" y="399098"/>
                </a:cubicBezTo>
                <a:cubicBezTo>
                  <a:pt x="3208020" y="421958"/>
                  <a:pt x="3227070" y="441008"/>
                  <a:pt x="3249930" y="441008"/>
                </a:cubicBezTo>
                <a:cubicBezTo>
                  <a:pt x="3273743" y="441008"/>
                  <a:pt x="3291840" y="421958"/>
                  <a:pt x="3291840" y="399098"/>
                </a:cubicBezTo>
                <a:cubicBezTo>
                  <a:pt x="3291840" y="376238"/>
                  <a:pt x="3273743" y="357188"/>
                  <a:pt x="3249930" y="357188"/>
                </a:cubicBezTo>
                <a:close/>
                <a:moveTo>
                  <a:pt x="2593658" y="501968"/>
                </a:moveTo>
                <a:cubicBezTo>
                  <a:pt x="2584133" y="501968"/>
                  <a:pt x="2576513" y="509588"/>
                  <a:pt x="2576513" y="519113"/>
                </a:cubicBezTo>
                <a:cubicBezTo>
                  <a:pt x="2576513" y="528638"/>
                  <a:pt x="2584133" y="536258"/>
                  <a:pt x="2593658" y="536258"/>
                </a:cubicBezTo>
                <a:cubicBezTo>
                  <a:pt x="2603183" y="536258"/>
                  <a:pt x="2610803" y="528638"/>
                  <a:pt x="2610803" y="519113"/>
                </a:cubicBezTo>
                <a:cubicBezTo>
                  <a:pt x="2610803" y="509588"/>
                  <a:pt x="2603183" y="501968"/>
                  <a:pt x="2593658" y="501968"/>
                </a:cubicBezTo>
                <a:close/>
                <a:moveTo>
                  <a:pt x="2705100" y="501968"/>
                </a:moveTo>
                <a:cubicBezTo>
                  <a:pt x="2695575" y="501968"/>
                  <a:pt x="2687955" y="509588"/>
                  <a:pt x="2687955" y="519113"/>
                </a:cubicBezTo>
                <a:cubicBezTo>
                  <a:pt x="2687955" y="528638"/>
                  <a:pt x="2695575" y="536258"/>
                  <a:pt x="2705100" y="536258"/>
                </a:cubicBezTo>
                <a:cubicBezTo>
                  <a:pt x="2714625" y="536258"/>
                  <a:pt x="2722245" y="528638"/>
                  <a:pt x="2722245" y="519113"/>
                </a:cubicBezTo>
                <a:cubicBezTo>
                  <a:pt x="2722245" y="509588"/>
                  <a:pt x="2714625" y="501968"/>
                  <a:pt x="2705100" y="501968"/>
                </a:cubicBezTo>
                <a:close/>
                <a:moveTo>
                  <a:pt x="3040380" y="495300"/>
                </a:moveTo>
                <a:cubicBezTo>
                  <a:pt x="3027045" y="495300"/>
                  <a:pt x="3016568" y="505778"/>
                  <a:pt x="3016568" y="519113"/>
                </a:cubicBezTo>
                <a:cubicBezTo>
                  <a:pt x="3016568" y="532448"/>
                  <a:pt x="3027045" y="542925"/>
                  <a:pt x="3040380" y="542925"/>
                </a:cubicBezTo>
                <a:cubicBezTo>
                  <a:pt x="3053715" y="542925"/>
                  <a:pt x="3064193" y="532448"/>
                  <a:pt x="3064193" y="519113"/>
                </a:cubicBezTo>
                <a:cubicBezTo>
                  <a:pt x="3064193" y="505778"/>
                  <a:pt x="3053715" y="495300"/>
                  <a:pt x="3040380" y="495300"/>
                </a:cubicBezTo>
                <a:close/>
                <a:moveTo>
                  <a:pt x="3151823" y="490538"/>
                </a:moveTo>
                <a:cubicBezTo>
                  <a:pt x="3135630" y="490538"/>
                  <a:pt x="3123248" y="503873"/>
                  <a:pt x="3123248" y="519113"/>
                </a:cubicBezTo>
                <a:cubicBezTo>
                  <a:pt x="3123248" y="534353"/>
                  <a:pt x="3136583" y="547688"/>
                  <a:pt x="3151823" y="547688"/>
                </a:cubicBezTo>
                <a:cubicBezTo>
                  <a:pt x="3168015" y="547688"/>
                  <a:pt x="3180398" y="534353"/>
                  <a:pt x="3180398" y="519113"/>
                </a:cubicBezTo>
                <a:cubicBezTo>
                  <a:pt x="3180398" y="503873"/>
                  <a:pt x="3168015" y="490538"/>
                  <a:pt x="3151823" y="490538"/>
                </a:cubicBezTo>
                <a:close/>
                <a:moveTo>
                  <a:pt x="3264218" y="485775"/>
                </a:moveTo>
                <a:cubicBezTo>
                  <a:pt x="3246120" y="485775"/>
                  <a:pt x="3230880" y="501015"/>
                  <a:pt x="3230880" y="519113"/>
                </a:cubicBezTo>
                <a:cubicBezTo>
                  <a:pt x="3230880" y="537210"/>
                  <a:pt x="3246120" y="552450"/>
                  <a:pt x="3264218" y="552450"/>
                </a:cubicBezTo>
                <a:cubicBezTo>
                  <a:pt x="3282315" y="552450"/>
                  <a:pt x="3297555" y="537210"/>
                  <a:pt x="3297555" y="519113"/>
                </a:cubicBezTo>
                <a:cubicBezTo>
                  <a:pt x="3297555" y="501015"/>
                  <a:pt x="3282315" y="485775"/>
                  <a:pt x="3264218" y="485775"/>
                </a:cubicBezTo>
                <a:close/>
                <a:moveTo>
                  <a:pt x="2816543" y="501968"/>
                </a:moveTo>
                <a:cubicBezTo>
                  <a:pt x="2807018" y="501968"/>
                  <a:pt x="2799398" y="509588"/>
                  <a:pt x="2799398" y="519113"/>
                </a:cubicBezTo>
                <a:cubicBezTo>
                  <a:pt x="2799398" y="528638"/>
                  <a:pt x="2807018" y="536258"/>
                  <a:pt x="2816543" y="536258"/>
                </a:cubicBezTo>
                <a:cubicBezTo>
                  <a:pt x="2826068" y="536258"/>
                  <a:pt x="2833688" y="528638"/>
                  <a:pt x="2833688" y="519113"/>
                </a:cubicBezTo>
                <a:cubicBezTo>
                  <a:pt x="2833688" y="509588"/>
                  <a:pt x="2826068" y="501968"/>
                  <a:pt x="2816543" y="501968"/>
                </a:cubicBezTo>
                <a:close/>
                <a:moveTo>
                  <a:pt x="2928938" y="500063"/>
                </a:moveTo>
                <a:cubicBezTo>
                  <a:pt x="2918460" y="500063"/>
                  <a:pt x="2909888" y="508635"/>
                  <a:pt x="2909888" y="519113"/>
                </a:cubicBezTo>
                <a:cubicBezTo>
                  <a:pt x="2909888" y="529590"/>
                  <a:pt x="2918460" y="538163"/>
                  <a:pt x="2928938" y="538163"/>
                </a:cubicBezTo>
                <a:cubicBezTo>
                  <a:pt x="2939415" y="538163"/>
                  <a:pt x="2947988" y="529590"/>
                  <a:pt x="2947988" y="519113"/>
                </a:cubicBezTo>
                <a:cubicBezTo>
                  <a:pt x="2947988" y="508635"/>
                  <a:pt x="2939415" y="500063"/>
                  <a:pt x="2928938" y="500063"/>
                </a:cubicBezTo>
                <a:close/>
                <a:moveTo>
                  <a:pt x="3599498" y="490538"/>
                </a:moveTo>
                <a:cubicBezTo>
                  <a:pt x="3583305" y="490538"/>
                  <a:pt x="3570923" y="503873"/>
                  <a:pt x="3570923" y="519113"/>
                </a:cubicBezTo>
                <a:cubicBezTo>
                  <a:pt x="3570923" y="534353"/>
                  <a:pt x="3584258" y="547688"/>
                  <a:pt x="3599498" y="547688"/>
                </a:cubicBezTo>
                <a:cubicBezTo>
                  <a:pt x="3615690" y="547688"/>
                  <a:pt x="3628073" y="534353"/>
                  <a:pt x="3628073" y="519113"/>
                </a:cubicBezTo>
                <a:cubicBezTo>
                  <a:pt x="3628073" y="503873"/>
                  <a:pt x="3614738" y="490538"/>
                  <a:pt x="3599498" y="490538"/>
                </a:cubicBezTo>
                <a:close/>
                <a:moveTo>
                  <a:pt x="3710940" y="495300"/>
                </a:moveTo>
                <a:cubicBezTo>
                  <a:pt x="3697605" y="495300"/>
                  <a:pt x="3687128" y="505778"/>
                  <a:pt x="3687128" y="519113"/>
                </a:cubicBezTo>
                <a:cubicBezTo>
                  <a:pt x="3687128" y="532448"/>
                  <a:pt x="3697605" y="542925"/>
                  <a:pt x="3710940" y="542925"/>
                </a:cubicBezTo>
                <a:cubicBezTo>
                  <a:pt x="3724275" y="542925"/>
                  <a:pt x="3734753" y="532448"/>
                  <a:pt x="3734753" y="519113"/>
                </a:cubicBezTo>
                <a:cubicBezTo>
                  <a:pt x="3734753" y="505778"/>
                  <a:pt x="3724275" y="495300"/>
                  <a:pt x="3710940" y="495300"/>
                </a:cubicBezTo>
                <a:close/>
                <a:moveTo>
                  <a:pt x="3487103" y="485775"/>
                </a:moveTo>
                <a:cubicBezTo>
                  <a:pt x="3469005" y="485775"/>
                  <a:pt x="3453765" y="501015"/>
                  <a:pt x="3453765" y="519113"/>
                </a:cubicBezTo>
                <a:cubicBezTo>
                  <a:pt x="3453765" y="537210"/>
                  <a:pt x="3469005" y="552450"/>
                  <a:pt x="3487103" y="552450"/>
                </a:cubicBezTo>
                <a:cubicBezTo>
                  <a:pt x="3505200" y="552450"/>
                  <a:pt x="3520440" y="537210"/>
                  <a:pt x="3520440" y="519113"/>
                </a:cubicBezTo>
                <a:cubicBezTo>
                  <a:pt x="3520440" y="501015"/>
                  <a:pt x="3506153" y="485775"/>
                  <a:pt x="3487103" y="485775"/>
                </a:cubicBezTo>
                <a:close/>
                <a:moveTo>
                  <a:pt x="3375660" y="476250"/>
                </a:moveTo>
                <a:cubicBezTo>
                  <a:pt x="3351848" y="476250"/>
                  <a:pt x="3333750" y="495300"/>
                  <a:pt x="3333750" y="518160"/>
                </a:cubicBezTo>
                <a:cubicBezTo>
                  <a:pt x="3333750" y="541020"/>
                  <a:pt x="3352800" y="560070"/>
                  <a:pt x="3375660" y="560070"/>
                </a:cubicBezTo>
                <a:cubicBezTo>
                  <a:pt x="3398520" y="560070"/>
                  <a:pt x="3417570" y="541020"/>
                  <a:pt x="3417570" y="518160"/>
                </a:cubicBezTo>
                <a:cubicBezTo>
                  <a:pt x="3417570" y="495300"/>
                  <a:pt x="3398520" y="476250"/>
                  <a:pt x="3375660" y="476250"/>
                </a:cubicBezTo>
                <a:close/>
                <a:moveTo>
                  <a:pt x="2557463" y="621030"/>
                </a:moveTo>
                <a:cubicBezTo>
                  <a:pt x="2547938" y="621030"/>
                  <a:pt x="2540318" y="628650"/>
                  <a:pt x="2540318" y="638175"/>
                </a:cubicBezTo>
                <a:cubicBezTo>
                  <a:pt x="2540318" y="647700"/>
                  <a:pt x="2547938" y="655320"/>
                  <a:pt x="2557463" y="655320"/>
                </a:cubicBezTo>
                <a:cubicBezTo>
                  <a:pt x="2566988" y="655320"/>
                  <a:pt x="2574608" y="647700"/>
                  <a:pt x="2574608" y="638175"/>
                </a:cubicBezTo>
                <a:cubicBezTo>
                  <a:pt x="2574608" y="628650"/>
                  <a:pt x="2566988" y="621030"/>
                  <a:pt x="2557463" y="621030"/>
                </a:cubicBezTo>
                <a:close/>
                <a:moveTo>
                  <a:pt x="2687955" y="621030"/>
                </a:moveTo>
                <a:cubicBezTo>
                  <a:pt x="2678430" y="621030"/>
                  <a:pt x="2670810" y="628650"/>
                  <a:pt x="2670810" y="638175"/>
                </a:cubicBezTo>
                <a:cubicBezTo>
                  <a:pt x="2670810" y="647700"/>
                  <a:pt x="2678430" y="655320"/>
                  <a:pt x="2687955" y="655320"/>
                </a:cubicBezTo>
                <a:cubicBezTo>
                  <a:pt x="2697480" y="655320"/>
                  <a:pt x="2705100" y="647700"/>
                  <a:pt x="2705100" y="638175"/>
                </a:cubicBezTo>
                <a:cubicBezTo>
                  <a:pt x="2705100" y="628650"/>
                  <a:pt x="2697480" y="621030"/>
                  <a:pt x="2687955" y="621030"/>
                </a:cubicBezTo>
                <a:close/>
                <a:moveTo>
                  <a:pt x="3028950" y="619125"/>
                </a:moveTo>
                <a:cubicBezTo>
                  <a:pt x="3018473" y="619125"/>
                  <a:pt x="3009900" y="627698"/>
                  <a:pt x="3009900" y="638175"/>
                </a:cubicBezTo>
                <a:cubicBezTo>
                  <a:pt x="3009900" y="648653"/>
                  <a:pt x="3018473" y="657225"/>
                  <a:pt x="3028950" y="657225"/>
                </a:cubicBezTo>
                <a:cubicBezTo>
                  <a:pt x="3039428" y="657225"/>
                  <a:pt x="3048000" y="648653"/>
                  <a:pt x="3048000" y="638175"/>
                </a:cubicBezTo>
                <a:cubicBezTo>
                  <a:pt x="3048000" y="627698"/>
                  <a:pt x="3039428" y="619125"/>
                  <a:pt x="3028950" y="619125"/>
                </a:cubicBezTo>
                <a:close/>
                <a:moveTo>
                  <a:pt x="3142298" y="614363"/>
                </a:moveTo>
                <a:cubicBezTo>
                  <a:pt x="3128963" y="614363"/>
                  <a:pt x="3118485" y="624840"/>
                  <a:pt x="3118485" y="638175"/>
                </a:cubicBezTo>
                <a:cubicBezTo>
                  <a:pt x="3118485" y="651510"/>
                  <a:pt x="3128963" y="661988"/>
                  <a:pt x="3142298" y="661988"/>
                </a:cubicBezTo>
                <a:cubicBezTo>
                  <a:pt x="3155633" y="661988"/>
                  <a:pt x="3166110" y="651510"/>
                  <a:pt x="3166110" y="638175"/>
                </a:cubicBezTo>
                <a:cubicBezTo>
                  <a:pt x="3166110" y="624840"/>
                  <a:pt x="3155633" y="614363"/>
                  <a:pt x="3142298" y="614363"/>
                </a:cubicBezTo>
                <a:close/>
                <a:moveTo>
                  <a:pt x="3256598" y="609600"/>
                </a:moveTo>
                <a:cubicBezTo>
                  <a:pt x="3240405" y="609600"/>
                  <a:pt x="3228023" y="622935"/>
                  <a:pt x="3228023" y="638175"/>
                </a:cubicBezTo>
                <a:cubicBezTo>
                  <a:pt x="3228023" y="653415"/>
                  <a:pt x="3241358" y="666750"/>
                  <a:pt x="3256598" y="666750"/>
                </a:cubicBezTo>
                <a:cubicBezTo>
                  <a:pt x="3272790" y="666750"/>
                  <a:pt x="3285173" y="653415"/>
                  <a:pt x="3285173" y="638175"/>
                </a:cubicBezTo>
                <a:cubicBezTo>
                  <a:pt x="3285173" y="622935"/>
                  <a:pt x="3271838" y="609600"/>
                  <a:pt x="3256598" y="609600"/>
                </a:cubicBezTo>
                <a:close/>
                <a:moveTo>
                  <a:pt x="2801303" y="621030"/>
                </a:moveTo>
                <a:cubicBezTo>
                  <a:pt x="2791778" y="621030"/>
                  <a:pt x="2784158" y="628650"/>
                  <a:pt x="2784158" y="638175"/>
                </a:cubicBezTo>
                <a:cubicBezTo>
                  <a:pt x="2784158" y="647700"/>
                  <a:pt x="2791778" y="655320"/>
                  <a:pt x="2801303" y="655320"/>
                </a:cubicBezTo>
                <a:cubicBezTo>
                  <a:pt x="2810828" y="655320"/>
                  <a:pt x="2818448" y="647700"/>
                  <a:pt x="2818448" y="638175"/>
                </a:cubicBezTo>
                <a:cubicBezTo>
                  <a:pt x="2818448" y="628650"/>
                  <a:pt x="2810828" y="621030"/>
                  <a:pt x="2801303" y="621030"/>
                </a:cubicBezTo>
                <a:close/>
                <a:moveTo>
                  <a:pt x="2915603" y="621030"/>
                </a:moveTo>
                <a:cubicBezTo>
                  <a:pt x="2906078" y="621030"/>
                  <a:pt x="2898458" y="628650"/>
                  <a:pt x="2898458" y="638175"/>
                </a:cubicBezTo>
                <a:cubicBezTo>
                  <a:pt x="2898458" y="647700"/>
                  <a:pt x="2906078" y="655320"/>
                  <a:pt x="2915603" y="655320"/>
                </a:cubicBezTo>
                <a:cubicBezTo>
                  <a:pt x="2925128" y="655320"/>
                  <a:pt x="2932748" y="647700"/>
                  <a:pt x="2932748" y="638175"/>
                </a:cubicBezTo>
                <a:cubicBezTo>
                  <a:pt x="2931795" y="628650"/>
                  <a:pt x="2924175" y="621030"/>
                  <a:pt x="2915603" y="621030"/>
                </a:cubicBezTo>
                <a:close/>
                <a:moveTo>
                  <a:pt x="3596640" y="604838"/>
                </a:moveTo>
                <a:cubicBezTo>
                  <a:pt x="3578543" y="604838"/>
                  <a:pt x="3563303" y="620078"/>
                  <a:pt x="3563303" y="638175"/>
                </a:cubicBezTo>
                <a:cubicBezTo>
                  <a:pt x="3563303" y="656273"/>
                  <a:pt x="3578543" y="671513"/>
                  <a:pt x="3596640" y="671513"/>
                </a:cubicBezTo>
                <a:cubicBezTo>
                  <a:pt x="3614738" y="671513"/>
                  <a:pt x="3629978" y="656273"/>
                  <a:pt x="3629978" y="638175"/>
                </a:cubicBezTo>
                <a:cubicBezTo>
                  <a:pt x="3630930" y="619125"/>
                  <a:pt x="3615690" y="604838"/>
                  <a:pt x="3596640" y="604838"/>
                </a:cubicBezTo>
                <a:close/>
                <a:moveTo>
                  <a:pt x="3710940" y="609600"/>
                </a:moveTo>
                <a:cubicBezTo>
                  <a:pt x="3694748" y="609600"/>
                  <a:pt x="3682365" y="622935"/>
                  <a:pt x="3682365" y="638175"/>
                </a:cubicBezTo>
                <a:cubicBezTo>
                  <a:pt x="3682365" y="653415"/>
                  <a:pt x="3695700" y="666750"/>
                  <a:pt x="3710940" y="666750"/>
                </a:cubicBezTo>
                <a:cubicBezTo>
                  <a:pt x="3727133" y="666750"/>
                  <a:pt x="3739515" y="653415"/>
                  <a:pt x="3739515" y="638175"/>
                </a:cubicBezTo>
                <a:cubicBezTo>
                  <a:pt x="3739515" y="622935"/>
                  <a:pt x="3726180" y="609600"/>
                  <a:pt x="3710940" y="609600"/>
                </a:cubicBezTo>
                <a:close/>
                <a:moveTo>
                  <a:pt x="3369945" y="604838"/>
                </a:moveTo>
                <a:cubicBezTo>
                  <a:pt x="3351848" y="604838"/>
                  <a:pt x="3336608" y="620078"/>
                  <a:pt x="3336608" y="638175"/>
                </a:cubicBezTo>
                <a:cubicBezTo>
                  <a:pt x="3336608" y="656273"/>
                  <a:pt x="3351848" y="671513"/>
                  <a:pt x="3369945" y="671513"/>
                </a:cubicBezTo>
                <a:cubicBezTo>
                  <a:pt x="3388043" y="671513"/>
                  <a:pt x="3403283" y="656273"/>
                  <a:pt x="3403283" y="638175"/>
                </a:cubicBezTo>
                <a:cubicBezTo>
                  <a:pt x="3403283" y="619125"/>
                  <a:pt x="3388043" y="604838"/>
                  <a:pt x="3369945" y="604838"/>
                </a:cubicBezTo>
                <a:close/>
                <a:moveTo>
                  <a:pt x="3483293" y="595313"/>
                </a:moveTo>
                <a:cubicBezTo>
                  <a:pt x="3459480" y="595313"/>
                  <a:pt x="3441383" y="614363"/>
                  <a:pt x="3441383" y="637223"/>
                </a:cubicBezTo>
                <a:cubicBezTo>
                  <a:pt x="3441383" y="661035"/>
                  <a:pt x="3460433" y="679133"/>
                  <a:pt x="3483293" y="679133"/>
                </a:cubicBezTo>
                <a:cubicBezTo>
                  <a:pt x="3506153" y="679133"/>
                  <a:pt x="3525203" y="660083"/>
                  <a:pt x="3525203" y="637223"/>
                </a:cubicBezTo>
                <a:cubicBezTo>
                  <a:pt x="3526155" y="614363"/>
                  <a:pt x="3507105" y="595313"/>
                  <a:pt x="3483293" y="595313"/>
                </a:cubicBezTo>
                <a:close/>
                <a:moveTo>
                  <a:pt x="5211128" y="8573"/>
                </a:moveTo>
                <a:cubicBezTo>
                  <a:pt x="5193030" y="8573"/>
                  <a:pt x="5177790" y="23813"/>
                  <a:pt x="5177790" y="41910"/>
                </a:cubicBezTo>
                <a:cubicBezTo>
                  <a:pt x="5177790" y="60008"/>
                  <a:pt x="5193030" y="75248"/>
                  <a:pt x="5211128" y="75248"/>
                </a:cubicBezTo>
                <a:cubicBezTo>
                  <a:pt x="5229225" y="75248"/>
                  <a:pt x="5244465" y="60008"/>
                  <a:pt x="5244465" y="41910"/>
                </a:cubicBezTo>
                <a:cubicBezTo>
                  <a:pt x="5244465" y="23813"/>
                  <a:pt x="5229225" y="8573"/>
                  <a:pt x="5211128" y="8573"/>
                </a:cubicBezTo>
                <a:close/>
                <a:moveTo>
                  <a:pt x="5326380" y="13335"/>
                </a:moveTo>
                <a:cubicBezTo>
                  <a:pt x="5310188" y="13335"/>
                  <a:pt x="5297805" y="26670"/>
                  <a:pt x="5297805" y="41910"/>
                </a:cubicBezTo>
                <a:cubicBezTo>
                  <a:pt x="5297805" y="57150"/>
                  <a:pt x="5311140" y="70485"/>
                  <a:pt x="5326380" y="70485"/>
                </a:cubicBezTo>
                <a:cubicBezTo>
                  <a:pt x="5341620" y="70485"/>
                  <a:pt x="5354955" y="57150"/>
                  <a:pt x="5354955" y="41910"/>
                </a:cubicBezTo>
                <a:cubicBezTo>
                  <a:pt x="5354955" y="26670"/>
                  <a:pt x="5341620" y="13335"/>
                  <a:pt x="5326380" y="13335"/>
                </a:cubicBezTo>
                <a:close/>
                <a:moveTo>
                  <a:pt x="5556885" y="22860"/>
                </a:moveTo>
                <a:cubicBezTo>
                  <a:pt x="5546408" y="22860"/>
                  <a:pt x="5537835" y="31433"/>
                  <a:pt x="5537835" y="41910"/>
                </a:cubicBezTo>
                <a:cubicBezTo>
                  <a:pt x="5537835" y="52388"/>
                  <a:pt x="5546408" y="60960"/>
                  <a:pt x="5556885" y="60960"/>
                </a:cubicBezTo>
                <a:cubicBezTo>
                  <a:pt x="5567363" y="60960"/>
                  <a:pt x="5575935" y="52388"/>
                  <a:pt x="5575935" y="41910"/>
                </a:cubicBezTo>
                <a:cubicBezTo>
                  <a:pt x="5575935" y="31433"/>
                  <a:pt x="5567363" y="22860"/>
                  <a:pt x="5556885" y="22860"/>
                </a:cubicBezTo>
                <a:close/>
                <a:moveTo>
                  <a:pt x="5786438" y="25718"/>
                </a:moveTo>
                <a:cubicBezTo>
                  <a:pt x="5776913" y="25718"/>
                  <a:pt x="5769293" y="33338"/>
                  <a:pt x="5769293" y="42863"/>
                </a:cubicBezTo>
                <a:cubicBezTo>
                  <a:pt x="5769293" y="52388"/>
                  <a:pt x="5776913" y="60008"/>
                  <a:pt x="5786438" y="60008"/>
                </a:cubicBezTo>
                <a:cubicBezTo>
                  <a:pt x="5795963" y="60008"/>
                  <a:pt x="5803583" y="52388"/>
                  <a:pt x="5803583" y="42863"/>
                </a:cubicBezTo>
                <a:cubicBezTo>
                  <a:pt x="5803583" y="33338"/>
                  <a:pt x="5795963" y="25718"/>
                  <a:pt x="5786438" y="25718"/>
                </a:cubicBezTo>
                <a:close/>
                <a:moveTo>
                  <a:pt x="5901690" y="25718"/>
                </a:moveTo>
                <a:cubicBezTo>
                  <a:pt x="5892165" y="25718"/>
                  <a:pt x="5884545" y="33338"/>
                  <a:pt x="5884545" y="42863"/>
                </a:cubicBezTo>
                <a:cubicBezTo>
                  <a:pt x="5884545" y="52388"/>
                  <a:pt x="5892165" y="60008"/>
                  <a:pt x="5901690" y="60008"/>
                </a:cubicBezTo>
                <a:cubicBezTo>
                  <a:pt x="5911215" y="60008"/>
                  <a:pt x="5918835" y="52388"/>
                  <a:pt x="5918835" y="42863"/>
                </a:cubicBezTo>
                <a:cubicBezTo>
                  <a:pt x="5918835" y="33338"/>
                  <a:pt x="5911215" y="25718"/>
                  <a:pt x="5901690" y="25718"/>
                </a:cubicBezTo>
                <a:close/>
                <a:moveTo>
                  <a:pt x="5095875" y="0"/>
                </a:moveTo>
                <a:cubicBezTo>
                  <a:pt x="5072063" y="0"/>
                  <a:pt x="5053965" y="19050"/>
                  <a:pt x="5053965" y="41910"/>
                </a:cubicBezTo>
                <a:cubicBezTo>
                  <a:pt x="5053965" y="64770"/>
                  <a:pt x="5073015" y="83820"/>
                  <a:pt x="5095875" y="83820"/>
                </a:cubicBezTo>
                <a:cubicBezTo>
                  <a:pt x="5118735" y="83820"/>
                  <a:pt x="5137785" y="64770"/>
                  <a:pt x="5137785" y="41910"/>
                </a:cubicBezTo>
                <a:cubicBezTo>
                  <a:pt x="5137785" y="19050"/>
                  <a:pt x="5118735" y="0"/>
                  <a:pt x="5095875" y="0"/>
                </a:cubicBezTo>
                <a:close/>
                <a:moveTo>
                  <a:pt x="5441633" y="18098"/>
                </a:moveTo>
                <a:cubicBezTo>
                  <a:pt x="5428298" y="18098"/>
                  <a:pt x="5417820" y="28575"/>
                  <a:pt x="5417820" y="41910"/>
                </a:cubicBezTo>
                <a:cubicBezTo>
                  <a:pt x="5417820" y="55245"/>
                  <a:pt x="5428298" y="65723"/>
                  <a:pt x="5441633" y="65723"/>
                </a:cubicBezTo>
                <a:cubicBezTo>
                  <a:pt x="5454968" y="65723"/>
                  <a:pt x="5465445" y="55245"/>
                  <a:pt x="5465445" y="41910"/>
                </a:cubicBezTo>
                <a:cubicBezTo>
                  <a:pt x="5465445" y="28575"/>
                  <a:pt x="5454015" y="18098"/>
                  <a:pt x="5441633" y="18098"/>
                </a:cubicBezTo>
                <a:close/>
                <a:moveTo>
                  <a:pt x="5672138" y="25718"/>
                </a:moveTo>
                <a:cubicBezTo>
                  <a:pt x="5662613" y="25718"/>
                  <a:pt x="5654993" y="33338"/>
                  <a:pt x="5654993" y="42863"/>
                </a:cubicBezTo>
                <a:cubicBezTo>
                  <a:pt x="5654993" y="52388"/>
                  <a:pt x="5662613" y="60008"/>
                  <a:pt x="5672138" y="60008"/>
                </a:cubicBezTo>
                <a:cubicBezTo>
                  <a:pt x="5681663" y="60008"/>
                  <a:pt x="5689283" y="52388"/>
                  <a:pt x="5689283" y="42863"/>
                </a:cubicBezTo>
                <a:cubicBezTo>
                  <a:pt x="5689283" y="33338"/>
                  <a:pt x="5680710" y="25718"/>
                  <a:pt x="5672138" y="25718"/>
                </a:cubicBezTo>
                <a:close/>
                <a:moveTo>
                  <a:pt x="6132195" y="25718"/>
                </a:moveTo>
                <a:cubicBezTo>
                  <a:pt x="6122670" y="25718"/>
                  <a:pt x="6115050" y="33338"/>
                  <a:pt x="6115050" y="42863"/>
                </a:cubicBezTo>
                <a:cubicBezTo>
                  <a:pt x="6115050" y="52388"/>
                  <a:pt x="6122670" y="60008"/>
                  <a:pt x="6132195" y="60008"/>
                </a:cubicBezTo>
                <a:cubicBezTo>
                  <a:pt x="6141720" y="60008"/>
                  <a:pt x="6149340" y="52388"/>
                  <a:pt x="6149340" y="42863"/>
                </a:cubicBezTo>
                <a:cubicBezTo>
                  <a:pt x="6149340" y="33338"/>
                  <a:pt x="6141720" y="25718"/>
                  <a:pt x="6132195" y="25718"/>
                </a:cubicBezTo>
                <a:close/>
                <a:moveTo>
                  <a:pt x="6247448" y="25718"/>
                </a:moveTo>
                <a:cubicBezTo>
                  <a:pt x="6237923" y="25718"/>
                  <a:pt x="6230303" y="33338"/>
                  <a:pt x="6230303" y="42863"/>
                </a:cubicBezTo>
                <a:cubicBezTo>
                  <a:pt x="6230303" y="52388"/>
                  <a:pt x="6237923" y="60008"/>
                  <a:pt x="6247448" y="60008"/>
                </a:cubicBezTo>
                <a:cubicBezTo>
                  <a:pt x="6256973" y="60008"/>
                  <a:pt x="6264593" y="52388"/>
                  <a:pt x="6264593" y="42863"/>
                </a:cubicBezTo>
                <a:cubicBezTo>
                  <a:pt x="6264593" y="33338"/>
                  <a:pt x="6256973" y="25718"/>
                  <a:pt x="6247448" y="25718"/>
                </a:cubicBezTo>
                <a:close/>
                <a:moveTo>
                  <a:pt x="6016943" y="25718"/>
                </a:moveTo>
                <a:cubicBezTo>
                  <a:pt x="6007418" y="25718"/>
                  <a:pt x="5999798" y="33338"/>
                  <a:pt x="5999798" y="42863"/>
                </a:cubicBezTo>
                <a:cubicBezTo>
                  <a:pt x="5999798" y="52388"/>
                  <a:pt x="6007418" y="60008"/>
                  <a:pt x="6016943" y="60008"/>
                </a:cubicBezTo>
                <a:cubicBezTo>
                  <a:pt x="6026468" y="60008"/>
                  <a:pt x="6034088" y="52388"/>
                  <a:pt x="6034088" y="42863"/>
                </a:cubicBezTo>
                <a:cubicBezTo>
                  <a:pt x="6034088" y="33338"/>
                  <a:pt x="6026468" y="25718"/>
                  <a:pt x="6016943" y="25718"/>
                </a:cubicBezTo>
                <a:close/>
                <a:moveTo>
                  <a:pt x="5169218" y="127635"/>
                </a:moveTo>
                <a:cubicBezTo>
                  <a:pt x="5151120" y="127635"/>
                  <a:pt x="5135880" y="142875"/>
                  <a:pt x="5135880" y="160973"/>
                </a:cubicBezTo>
                <a:cubicBezTo>
                  <a:pt x="5135880" y="179070"/>
                  <a:pt x="5151120" y="194310"/>
                  <a:pt x="5169218" y="194310"/>
                </a:cubicBezTo>
                <a:cubicBezTo>
                  <a:pt x="5187315" y="194310"/>
                  <a:pt x="5202555" y="179070"/>
                  <a:pt x="5202555" y="160973"/>
                </a:cubicBezTo>
                <a:cubicBezTo>
                  <a:pt x="5202555" y="142875"/>
                  <a:pt x="5187315" y="127635"/>
                  <a:pt x="5169218" y="127635"/>
                </a:cubicBezTo>
                <a:close/>
                <a:moveTo>
                  <a:pt x="5392103" y="127635"/>
                </a:moveTo>
                <a:cubicBezTo>
                  <a:pt x="5374005" y="127635"/>
                  <a:pt x="5358765" y="142875"/>
                  <a:pt x="5358765" y="160973"/>
                </a:cubicBezTo>
                <a:cubicBezTo>
                  <a:pt x="5358765" y="179070"/>
                  <a:pt x="5374005" y="194310"/>
                  <a:pt x="5392103" y="194310"/>
                </a:cubicBezTo>
                <a:cubicBezTo>
                  <a:pt x="5410200" y="194310"/>
                  <a:pt x="5425440" y="179070"/>
                  <a:pt x="5425440" y="160973"/>
                </a:cubicBezTo>
                <a:cubicBezTo>
                  <a:pt x="5425440" y="142875"/>
                  <a:pt x="5411153" y="127635"/>
                  <a:pt x="5392103" y="127635"/>
                </a:cubicBezTo>
                <a:close/>
                <a:moveTo>
                  <a:pt x="5615940" y="137160"/>
                </a:moveTo>
                <a:cubicBezTo>
                  <a:pt x="5602605" y="137160"/>
                  <a:pt x="5592128" y="147638"/>
                  <a:pt x="5592128" y="160973"/>
                </a:cubicBezTo>
                <a:cubicBezTo>
                  <a:pt x="5592128" y="174308"/>
                  <a:pt x="5602605" y="184785"/>
                  <a:pt x="5615940" y="184785"/>
                </a:cubicBezTo>
                <a:cubicBezTo>
                  <a:pt x="5629275" y="184785"/>
                  <a:pt x="5639753" y="174308"/>
                  <a:pt x="5639753" y="160973"/>
                </a:cubicBezTo>
                <a:cubicBezTo>
                  <a:pt x="5639753" y="147638"/>
                  <a:pt x="5629275" y="137160"/>
                  <a:pt x="5615940" y="137160"/>
                </a:cubicBezTo>
                <a:close/>
                <a:moveTo>
                  <a:pt x="5838825" y="144780"/>
                </a:moveTo>
                <a:cubicBezTo>
                  <a:pt x="5829300" y="144780"/>
                  <a:pt x="5821680" y="152400"/>
                  <a:pt x="5821680" y="161925"/>
                </a:cubicBezTo>
                <a:cubicBezTo>
                  <a:pt x="5821680" y="171450"/>
                  <a:pt x="5829300" y="179070"/>
                  <a:pt x="5838825" y="179070"/>
                </a:cubicBezTo>
                <a:cubicBezTo>
                  <a:pt x="5848350" y="179070"/>
                  <a:pt x="5855970" y="171450"/>
                  <a:pt x="5855970" y="161925"/>
                </a:cubicBezTo>
                <a:cubicBezTo>
                  <a:pt x="5855970" y="152400"/>
                  <a:pt x="5848350" y="144780"/>
                  <a:pt x="5838825" y="144780"/>
                </a:cubicBezTo>
                <a:close/>
                <a:moveTo>
                  <a:pt x="5951220" y="144780"/>
                </a:moveTo>
                <a:cubicBezTo>
                  <a:pt x="5941695" y="144780"/>
                  <a:pt x="5934075" y="152400"/>
                  <a:pt x="5934075" y="161925"/>
                </a:cubicBezTo>
                <a:cubicBezTo>
                  <a:pt x="5934075" y="171450"/>
                  <a:pt x="5941695" y="179070"/>
                  <a:pt x="5951220" y="179070"/>
                </a:cubicBezTo>
                <a:cubicBezTo>
                  <a:pt x="5960745" y="179070"/>
                  <a:pt x="5968365" y="171450"/>
                  <a:pt x="5968365" y="161925"/>
                </a:cubicBezTo>
                <a:cubicBezTo>
                  <a:pt x="5968365" y="152400"/>
                  <a:pt x="5960745" y="144780"/>
                  <a:pt x="5951220" y="144780"/>
                </a:cubicBezTo>
                <a:close/>
                <a:moveTo>
                  <a:pt x="5504498" y="132398"/>
                </a:moveTo>
                <a:cubicBezTo>
                  <a:pt x="5488305" y="132398"/>
                  <a:pt x="5475923" y="145733"/>
                  <a:pt x="5475923" y="160973"/>
                </a:cubicBezTo>
                <a:cubicBezTo>
                  <a:pt x="5475923" y="176213"/>
                  <a:pt x="5489258" y="189548"/>
                  <a:pt x="5504498" y="189548"/>
                </a:cubicBezTo>
                <a:cubicBezTo>
                  <a:pt x="5519738" y="189548"/>
                  <a:pt x="5533073" y="176213"/>
                  <a:pt x="5533073" y="160973"/>
                </a:cubicBezTo>
                <a:cubicBezTo>
                  <a:pt x="5533073" y="145733"/>
                  <a:pt x="5519738" y="132398"/>
                  <a:pt x="5504498" y="132398"/>
                </a:cubicBezTo>
                <a:close/>
                <a:moveTo>
                  <a:pt x="5727383" y="141923"/>
                </a:moveTo>
                <a:cubicBezTo>
                  <a:pt x="5716905" y="141923"/>
                  <a:pt x="5708333" y="150495"/>
                  <a:pt x="5708333" y="160973"/>
                </a:cubicBezTo>
                <a:cubicBezTo>
                  <a:pt x="5708333" y="171450"/>
                  <a:pt x="5716905" y="180023"/>
                  <a:pt x="5727383" y="180023"/>
                </a:cubicBezTo>
                <a:cubicBezTo>
                  <a:pt x="5737860" y="180023"/>
                  <a:pt x="5746433" y="171450"/>
                  <a:pt x="5746433" y="160973"/>
                </a:cubicBezTo>
                <a:cubicBezTo>
                  <a:pt x="5746433" y="150495"/>
                  <a:pt x="5737860" y="141923"/>
                  <a:pt x="5727383" y="141923"/>
                </a:cubicBezTo>
                <a:close/>
                <a:moveTo>
                  <a:pt x="6174105" y="144780"/>
                </a:moveTo>
                <a:cubicBezTo>
                  <a:pt x="6164580" y="144780"/>
                  <a:pt x="6156960" y="152400"/>
                  <a:pt x="6156960" y="161925"/>
                </a:cubicBezTo>
                <a:cubicBezTo>
                  <a:pt x="6156960" y="171450"/>
                  <a:pt x="6164580" y="179070"/>
                  <a:pt x="6174105" y="179070"/>
                </a:cubicBezTo>
                <a:cubicBezTo>
                  <a:pt x="6183630" y="179070"/>
                  <a:pt x="6191250" y="171450"/>
                  <a:pt x="6191250" y="161925"/>
                </a:cubicBezTo>
                <a:cubicBezTo>
                  <a:pt x="6191250" y="152400"/>
                  <a:pt x="6183630" y="144780"/>
                  <a:pt x="6174105" y="144780"/>
                </a:cubicBezTo>
                <a:close/>
                <a:moveTo>
                  <a:pt x="6286500" y="144780"/>
                </a:moveTo>
                <a:cubicBezTo>
                  <a:pt x="6276975" y="144780"/>
                  <a:pt x="6269355" y="152400"/>
                  <a:pt x="6269355" y="161925"/>
                </a:cubicBezTo>
                <a:cubicBezTo>
                  <a:pt x="6269355" y="171450"/>
                  <a:pt x="6276975" y="179070"/>
                  <a:pt x="6286500" y="179070"/>
                </a:cubicBezTo>
                <a:cubicBezTo>
                  <a:pt x="6296025" y="179070"/>
                  <a:pt x="6303645" y="171450"/>
                  <a:pt x="6303645" y="161925"/>
                </a:cubicBezTo>
                <a:cubicBezTo>
                  <a:pt x="6303645" y="152400"/>
                  <a:pt x="6295073" y="144780"/>
                  <a:pt x="6286500" y="144780"/>
                </a:cubicBezTo>
                <a:close/>
                <a:moveTo>
                  <a:pt x="6062663" y="144780"/>
                </a:moveTo>
                <a:cubicBezTo>
                  <a:pt x="6053138" y="144780"/>
                  <a:pt x="6045518" y="152400"/>
                  <a:pt x="6045518" y="161925"/>
                </a:cubicBezTo>
                <a:cubicBezTo>
                  <a:pt x="6045518" y="171450"/>
                  <a:pt x="6053138" y="179070"/>
                  <a:pt x="6062663" y="179070"/>
                </a:cubicBezTo>
                <a:cubicBezTo>
                  <a:pt x="6072188" y="179070"/>
                  <a:pt x="6079808" y="171450"/>
                  <a:pt x="6079808" y="161925"/>
                </a:cubicBezTo>
                <a:cubicBezTo>
                  <a:pt x="6079808" y="152400"/>
                  <a:pt x="6072188" y="144780"/>
                  <a:pt x="6062663" y="144780"/>
                </a:cubicBezTo>
                <a:close/>
                <a:moveTo>
                  <a:pt x="5280660" y="119063"/>
                </a:moveTo>
                <a:cubicBezTo>
                  <a:pt x="5256848" y="119063"/>
                  <a:pt x="5238750" y="138113"/>
                  <a:pt x="5238750" y="160973"/>
                </a:cubicBezTo>
                <a:cubicBezTo>
                  <a:pt x="5238750" y="183833"/>
                  <a:pt x="5257800" y="202883"/>
                  <a:pt x="5280660" y="202883"/>
                </a:cubicBezTo>
                <a:cubicBezTo>
                  <a:pt x="5304473" y="202883"/>
                  <a:pt x="5322570" y="183833"/>
                  <a:pt x="5322570" y="160973"/>
                </a:cubicBezTo>
                <a:cubicBezTo>
                  <a:pt x="5322570" y="138113"/>
                  <a:pt x="5304473" y="119063"/>
                  <a:pt x="5280660" y="119063"/>
                </a:cubicBezTo>
                <a:close/>
                <a:moveTo>
                  <a:pt x="5118735" y="251460"/>
                </a:moveTo>
                <a:cubicBezTo>
                  <a:pt x="5102543" y="251460"/>
                  <a:pt x="5090160" y="264795"/>
                  <a:pt x="5090160" y="280035"/>
                </a:cubicBezTo>
                <a:cubicBezTo>
                  <a:pt x="5090160" y="295275"/>
                  <a:pt x="5103495" y="308610"/>
                  <a:pt x="5118735" y="308610"/>
                </a:cubicBezTo>
                <a:cubicBezTo>
                  <a:pt x="5134928" y="308610"/>
                  <a:pt x="5147310" y="295275"/>
                  <a:pt x="5147310" y="280035"/>
                </a:cubicBezTo>
                <a:cubicBezTo>
                  <a:pt x="5147310" y="264795"/>
                  <a:pt x="5133975" y="251460"/>
                  <a:pt x="5118735" y="251460"/>
                </a:cubicBezTo>
                <a:close/>
                <a:moveTo>
                  <a:pt x="5249228" y="246698"/>
                </a:moveTo>
                <a:cubicBezTo>
                  <a:pt x="5231130" y="246698"/>
                  <a:pt x="5215890" y="261938"/>
                  <a:pt x="5215890" y="280035"/>
                </a:cubicBezTo>
                <a:cubicBezTo>
                  <a:pt x="5215890" y="298133"/>
                  <a:pt x="5231130" y="313373"/>
                  <a:pt x="5249228" y="313373"/>
                </a:cubicBezTo>
                <a:cubicBezTo>
                  <a:pt x="5267325" y="313373"/>
                  <a:pt x="5282565" y="298133"/>
                  <a:pt x="5282565" y="280035"/>
                </a:cubicBezTo>
                <a:cubicBezTo>
                  <a:pt x="5282565" y="261938"/>
                  <a:pt x="5267325" y="246698"/>
                  <a:pt x="5249228" y="246698"/>
                </a:cubicBezTo>
                <a:close/>
                <a:moveTo>
                  <a:pt x="5590223" y="251460"/>
                </a:moveTo>
                <a:cubicBezTo>
                  <a:pt x="5574030" y="251460"/>
                  <a:pt x="5561648" y="264795"/>
                  <a:pt x="5561648" y="280035"/>
                </a:cubicBezTo>
                <a:cubicBezTo>
                  <a:pt x="5561648" y="295275"/>
                  <a:pt x="5574983" y="308610"/>
                  <a:pt x="5590223" y="308610"/>
                </a:cubicBezTo>
                <a:cubicBezTo>
                  <a:pt x="5605463" y="308610"/>
                  <a:pt x="5618798" y="295275"/>
                  <a:pt x="5618798" y="280035"/>
                </a:cubicBezTo>
                <a:cubicBezTo>
                  <a:pt x="5618798" y="264795"/>
                  <a:pt x="5605463" y="251460"/>
                  <a:pt x="5590223" y="251460"/>
                </a:cubicBezTo>
                <a:close/>
                <a:moveTo>
                  <a:pt x="5816918" y="260985"/>
                </a:moveTo>
                <a:cubicBezTo>
                  <a:pt x="5806440" y="260985"/>
                  <a:pt x="5797868" y="269558"/>
                  <a:pt x="5797868" y="280035"/>
                </a:cubicBezTo>
                <a:cubicBezTo>
                  <a:pt x="5797868" y="290513"/>
                  <a:pt x="5806440" y="299085"/>
                  <a:pt x="5816918" y="299085"/>
                </a:cubicBezTo>
                <a:cubicBezTo>
                  <a:pt x="5827395" y="299085"/>
                  <a:pt x="5835968" y="290513"/>
                  <a:pt x="5835968" y="280035"/>
                </a:cubicBezTo>
                <a:cubicBezTo>
                  <a:pt x="5835968" y="269558"/>
                  <a:pt x="5828348" y="260985"/>
                  <a:pt x="5816918" y="260985"/>
                </a:cubicBezTo>
                <a:close/>
                <a:moveTo>
                  <a:pt x="5931218" y="263843"/>
                </a:moveTo>
                <a:cubicBezTo>
                  <a:pt x="5921693" y="263843"/>
                  <a:pt x="5914073" y="271463"/>
                  <a:pt x="5914073" y="280988"/>
                </a:cubicBezTo>
                <a:cubicBezTo>
                  <a:pt x="5914073" y="290513"/>
                  <a:pt x="5921693" y="298133"/>
                  <a:pt x="5931218" y="298133"/>
                </a:cubicBezTo>
                <a:cubicBezTo>
                  <a:pt x="5940743" y="298133"/>
                  <a:pt x="5948363" y="290513"/>
                  <a:pt x="5948363" y="280988"/>
                </a:cubicBezTo>
                <a:cubicBezTo>
                  <a:pt x="5948363" y="271463"/>
                  <a:pt x="5940743" y="263843"/>
                  <a:pt x="5931218" y="263843"/>
                </a:cubicBezTo>
                <a:close/>
                <a:moveTo>
                  <a:pt x="5475923" y="246698"/>
                </a:moveTo>
                <a:cubicBezTo>
                  <a:pt x="5457825" y="246698"/>
                  <a:pt x="5442585" y="261938"/>
                  <a:pt x="5442585" y="280035"/>
                </a:cubicBezTo>
                <a:cubicBezTo>
                  <a:pt x="5442585" y="298133"/>
                  <a:pt x="5457825" y="313373"/>
                  <a:pt x="5475923" y="313373"/>
                </a:cubicBezTo>
                <a:cubicBezTo>
                  <a:pt x="5494020" y="313373"/>
                  <a:pt x="5509260" y="298133"/>
                  <a:pt x="5509260" y="280035"/>
                </a:cubicBezTo>
                <a:cubicBezTo>
                  <a:pt x="5509260" y="261938"/>
                  <a:pt x="5494973" y="246698"/>
                  <a:pt x="5475923" y="246698"/>
                </a:cubicBezTo>
                <a:close/>
                <a:moveTo>
                  <a:pt x="5703570" y="256223"/>
                </a:moveTo>
                <a:cubicBezTo>
                  <a:pt x="5690235" y="256223"/>
                  <a:pt x="5679758" y="266700"/>
                  <a:pt x="5679758" y="280035"/>
                </a:cubicBezTo>
                <a:cubicBezTo>
                  <a:pt x="5679758" y="293370"/>
                  <a:pt x="5690235" y="303848"/>
                  <a:pt x="5703570" y="303848"/>
                </a:cubicBezTo>
                <a:cubicBezTo>
                  <a:pt x="5716905" y="303848"/>
                  <a:pt x="5727383" y="293370"/>
                  <a:pt x="5727383" y="280035"/>
                </a:cubicBezTo>
                <a:cubicBezTo>
                  <a:pt x="5727383" y="266700"/>
                  <a:pt x="5716905" y="256223"/>
                  <a:pt x="5703570" y="256223"/>
                </a:cubicBezTo>
                <a:close/>
                <a:moveTo>
                  <a:pt x="6157913" y="263843"/>
                </a:moveTo>
                <a:cubicBezTo>
                  <a:pt x="6148388" y="263843"/>
                  <a:pt x="6140768" y="271463"/>
                  <a:pt x="6140768" y="280988"/>
                </a:cubicBezTo>
                <a:cubicBezTo>
                  <a:pt x="6140768" y="290513"/>
                  <a:pt x="6148388" y="298133"/>
                  <a:pt x="6157913" y="298133"/>
                </a:cubicBezTo>
                <a:cubicBezTo>
                  <a:pt x="6167438" y="298133"/>
                  <a:pt x="6175058" y="290513"/>
                  <a:pt x="6175058" y="280988"/>
                </a:cubicBezTo>
                <a:cubicBezTo>
                  <a:pt x="6175058" y="271463"/>
                  <a:pt x="6167438" y="263843"/>
                  <a:pt x="6157913" y="263843"/>
                </a:cubicBezTo>
                <a:close/>
                <a:moveTo>
                  <a:pt x="6272213" y="263843"/>
                </a:moveTo>
                <a:cubicBezTo>
                  <a:pt x="6262688" y="263843"/>
                  <a:pt x="6255068" y="271463"/>
                  <a:pt x="6255068" y="280988"/>
                </a:cubicBezTo>
                <a:cubicBezTo>
                  <a:pt x="6255068" y="290513"/>
                  <a:pt x="6262688" y="298133"/>
                  <a:pt x="6272213" y="298133"/>
                </a:cubicBezTo>
                <a:cubicBezTo>
                  <a:pt x="6281738" y="298133"/>
                  <a:pt x="6289358" y="290513"/>
                  <a:pt x="6289358" y="280988"/>
                </a:cubicBezTo>
                <a:cubicBezTo>
                  <a:pt x="6289358" y="271463"/>
                  <a:pt x="6281738" y="263843"/>
                  <a:pt x="6272213" y="263843"/>
                </a:cubicBezTo>
                <a:close/>
                <a:moveTo>
                  <a:pt x="6044565" y="263843"/>
                </a:moveTo>
                <a:cubicBezTo>
                  <a:pt x="6035040" y="263843"/>
                  <a:pt x="6027420" y="271463"/>
                  <a:pt x="6027420" y="280988"/>
                </a:cubicBezTo>
                <a:cubicBezTo>
                  <a:pt x="6027420" y="290513"/>
                  <a:pt x="6035040" y="298133"/>
                  <a:pt x="6044565" y="298133"/>
                </a:cubicBezTo>
                <a:cubicBezTo>
                  <a:pt x="6054090" y="298133"/>
                  <a:pt x="6061710" y="290513"/>
                  <a:pt x="6061710" y="280988"/>
                </a:cubicBezTo>
                <a:cubicBezTo>
                  <a:pt x="6061710" y="271463"/>
                  <a:pt x="6054090" y="263843"/>
                  <a:pt x="6044565" y="263843"/>
                </a:cubicBezTo>
                <a:close/>
                <a:moveTo>
                  <a:pt x="5362575" y="238125"/>
                </a:moveTo>
                <a:cubicBezTo>
                  <a:pt x="5338763" y="238125"/>
                  <a:pt x="5320665" y="257175"/>
                  <a:pt x="5320665" y="280035"/>
                </a:cubicBezTo>
                <a:cubicBezTo>
                  <a:pt x="5320665" y="302895"/>
                  <a:pt x="5339715" y="321945"/>
                  <a:pt x="5362575" y="321945"/>
                </a:cubicBezTo>
                <a:cubicBezTo>
                  <a:pt x="5386388" y="321945"/>
                  <a:pt x="5404485" y="302895"/>
                  <a:pt x="5404485" y="280035"/>
                </a:cubicBezTo>
                <a:cubicBezTo>
                  <a:pt x="5404485" y="257175"/>
                  <a:pt x="5386388" y="238125"/>
                  <a:pt x="5362575" y="238125"/>
                </a:cubicBezTo>
                <a:close/>
                <a:moveTo>
                  <a:pt x="3828098" y="18098"/>
                </a:moveTo>
                <a:cubicBezTo>
                  <a:pt x="3814763" y="18098"/>
                  <a:pt x="3804285" y="28575"/>
                  <a:pt x="3804285" y="41910"/>
                </a:cubicBezTo>
                <a:cubicBezTo>
                  <a:pt x="3804285" y="55245"/>
                  <a:pt x="3814763" y="65723"/>
                  <a:pt x="3828098" y="65723"/>
                </a:cubicBezTo>
                <a:cubicBezTo>
                  <a:pt x="3841433" y="65723"/>
                  <a:pt x="3851910" y="55245"/>
                  <a:pt x="3851910" y="41910"/>
                </a:cubicBezTo>
                <a:cubicBezTo>
                  <a:pt x="3851910" y="28575"/>
                  <a:pt x="3841433" y="18098"/>
                  <a:pt x="3828098" y="18098"/>
                </a:cubicBezTo>
                <a:close/>
                <a:moveTo>
                  <a:pt x="3943350" y="13335"/>
                </a:moveTo>
                <a:cubicBezTo>
                  <a:pt x="3927158" y="13335"/>
                  <a:pt x="3914775" y="26670"/>
                  <a:pt x="3914775" y="41910"/>
                </a:cubicBezTo>
                <a:cubicBezTo>
                  <a:pt x="3914775" y="57150"/>
                  <a:pt x="3928110" y="70485"/>
                  <a:pt x="3943350" y="70485"/>
                </a:cubicBezTo>
                <a:cubicBezTo>
                  <a:pt x="3958590" y="70485"/>
                  <a:pt x="3971925" y="57150"/>
                  <a:pt x="3971925" y="41910"/>
                </a:cubicBezTo>
                <a:cubicBezTo>
                  <a:pt x="3971925" y="26670"/>
                  <a:pt x="3959543" y="13335"/>
                  <a:pt x="3943350" y="13335"/>
                </a:cubicBezTo>
                <a:close/>
                <a:moveTo>
                  <a:pt x="4289108" y="8573"/>
                </a:moveTo>
                <a:cubicBezTo>
                  <a:pt x="4271010" y="8573"/>
                  <a:pt x="4255770" y="23813"/>
                  <a:pt x="4255770" y="41910"/>
                </a:cubicBezTo>
                <a:cubicBezTo>
                  <a:pt x="4255770" y="60008"/>
                  <a:pt x="4271010" y="75248"/>
                  <a:pt x="4289108" y="75248"/>
                </a:cubicBezTo>
                <a:cubicBezTo>
                  <a:pt x="4307205" y="75248"/>
                  <a:pt x="4322445" y="60008"/>
                  <a:pt x="4322445" y="41910"/>
                </a:cubicBezTo>
                <a:cubicBezTo>
                  <a:pt x="4322445" y="23813"/>
                  <a:pt x="4307205" y="8573"/>
                  <a:pt x="4289108" y="8573"/>
                </a:cubicBezTo>
                <a:close/>
                <a:moveTo>
                  <a:pt x="4519613" y="18098"/>
                </a:moveTo>
                <a:cubicBezTo>
                  <a:pt x="4506278" y="18098"/>
                  <a:pt x="4495800" y="28575"/>
                  <a:pt x="4495800" y="41910"/>
                </a:cubicBezTo>
                <a:cubicBezTo>
                  <a:pt x="4495800" y="55245"/>
                  <a:pt x="4506278" y="65723"/>
                  <a:pt x="4519613" y="65723"/>
                </a:cubicBezTo>
                <a:cubicBezTo>
                  <a:pt x="4532948" y="65723"/>
                  <a:pt x="4543425" y="55245"/>
                  <a:pt x="4543425" y="41910"/>
                </a:cubicBezTo>
                <a:cubicBezTo>
                  <a:pt x="4543425" y="28575"/>
                  <a:pt x="4532948" y="18098"/>
                  <a:pt x="4519613" y="18098"/>
                </a:cubicBezTo>
                <a:close/>
                <a:moveTo>
                  <a:pt x="4634865" y="22860"/>
                </a:moveTo>
                <a:cubicBezTo>
                  <a:pt x="4624388" y="22860"/>
                  <a:pt x="4615815" y="31433"/>
                  <a:pt x="4615815" y="41910"/>
                </a:cubicBezTo>
                <a:cubicBezTo>
                  <a:pt x="4615815" y="52388"/>
                  <a:pt x="4624388" y="60960"/>
                  <a:pt x="4634865" y="60960"/>
                </a:cubicBezTo>
                <a:cubicBezTo>
                  <a:pt x="4645343" y="60960"/>
                  <a:pt x="4653915" y="52388"/>
                  <a:pt x="4653915" y="41910"/>
                </a:cubicBezTo>
                <a:cubicBezTo>
                  <a:pt x="4653915" y="31433"/>
                  <a:pt x="4645343" y="22860"/>
                  <a:pt x="4634865" y="22860"/>
                </a:cubicBezTo>
                <a:close/>
                <a:moveTo>
                  <a:pt x="4058603" y="8573"/>
                </a:moveTo>
                <a:cubicBezTo>
                  <a:pt x="4040505" y="8573"/>
                  <a:pt x="4025265" y="23813"/>
                  <a:pt x="4025265" y="41910"/>
                </a:cubicBezTo>
                <a:cubicBezTo>
                  <a:pt x="4025265" y="60008"/>
                  <a:pt x="4040505" y="75248"/>
                  <a:pt x="4058603" y="75248"/>
                </a:cubicBezTo>
                <a:cubicBezTo>
                  <a:pt x="4076700" y="75248"/>
                  <a:pt x="4091940" y="60008"/>
                  <a:pt x="4091940" y="41910"/>
                </a:cubicBezTo>
                <a:cubicBezTo>
                  <a:pt x="4091940" y="23813"/>
                  <a:pt x="4077653" y="8573"/>
                  <a:pt x="4058603" y="8573"/>
                </a:cubicBezTo>
                <a:close/>
                <a:moveTo>
                  <a:pt x="4404360" y="13335"/>
                </a:moveTo>
                <a:cubicBezTo>
                  <a:pt x="4388168" y="13335"/>
                  <a:pt x="4375785" y="26670"/>
                  <a:pt x="4375785" y="41910"/>
                </a:cubicBezTo>
                <a:cubicBezTo>
                  <a:pt x="4375785" y="57150"/>
                  <a:pt x="4389120" y="70485"/>
                  <a:pt x="4404360" y="70485"/>
                </a:cubicBezTo>
                <a:cubicBezTo>
                  <a:pt x="4419600" y="70485"/>
                  <a:pt x="4432935" y="57150"/>
                  <a:pt x="4432935" y="41910"/>
                </a:cubicBezTo>
                <a:cubicBezTo>
                  <a:pt x="4432935" y="26670"/>
                  <a:pt x="4420553" y="13335"/>
                  <a:pt x="4404360" y="13335"/>
                </a:cubicBezTo>
                <a:close/>
                <a:moveTo>
                  <a:pt x="4865370" y="25718"/>
                </a:moveTo>
                <a:cubicBezTo>
                  <a:pt x="4855845" y="25718"/>
                  <a:pt x="4848225" y="33338"/>
                  <a:pt x="4848225" y="42863"/>
                </a:cubicBezTo>
                <a:cubicBezTo>
                  <a:pt x="4848225" y="52388"/>
                  <a:pt x="4855845" y="60008"/>
                  <a:pt x="4865370" y="60008"/>
                </a:cubicBezTo>
                <a:cubicBezTo>
                  <a:pt x="4874895" y="60008"/>
                  <a:pt x="4882515" y="52388"/>
                  <a:pt x="4882515" y="42863"/>
                </a:cubicBezTo>
                <a:cubicBezTo>
                  <a:pt x="4882515" y="33338"/>
                  <a:pt x="4874895" y="25718"/>
                  <a:pt x="4865370" y="25718"/>
                </a:cubicBezTo>
                <a:close/>
                <a:moveTo>
                  <a:pt x="4980623" y="25718"/>
                </a:moveTo>
                <a:cubicBezTo>
                  <a:pt x="4971098" y="25718"/>
                  <a:pt x="4963478" y="33338"/>
                  <a:pt x="4963478" y="42863"/>
                </a:cubicBezTo>
                <a:cubicBezTo>
                  <a:pt x="4963478" y="52388"/>
                  <a:pt x="4971098" y="60008"/>
                  <a:pt x="4980623" y="60008"/>
                </a:cubicBezTo>
                <a:cubicBezTo>
                  <a:pt x="4990148" y="60008"/>
                  <a:pt x="4997768" y="52388"/>
                  <a:pt x="4997768" y="42863"/>
                </a:cubicBezTo>
                <a:cubicBezTo>
                  <a:pt x="4997768" y="33338"/>
                  <a:pt x="4990148" y="25718"/>
                  <a:pt x="4980623" y="25718"/>
                </a:cubicBezTo>
                <a:close/>
                <a:moveTo>
                  <a:pt x="4750118" y="25718"/>
                </a:moveTo>
                <a:cubicBezTo>
                  <a:pt x="4740593" y="25718"/>
                  <a:pt x="4732973" y="33338"/>
                  <a:pt x="4732973" y="42863"/>
                </a:cubicBezTo>
                <a:cubicBezTo>
                  <a:pt x="4732973" y="52388"/>
                  <a:pt x="4740593" y="60008"/>
                  <a:pt x="4750118" y="60008"/>
                </a:cubicBezTo>
                <a:cubicBezTo>
                  <a:pt x="4759643" y="60008"/>
                  <a:pt x="4767263" y="52388"/>
                  <a:pt x="4767263" y="42863"/>
                </a:cubicBezTo>
                <a:cubicBezTo>
                  <a:pt x="4767263" y="33338"/>
                  <a:pt x="4759643" y="25718"/>
                  <a:pt x="4750118" y="25718"/>
                </a:cubicBezTo>
                <a:close/>
                <a:moveTo>
                  <a:pt x="4173855" y="0"/>
                </a:moveTo>
                <a:cubicBezTo>
                  <a:pt x="4150043" y="0"/>
                  <a:pt x="4131945" y="19050"/>
                  <a:pt x="4131945" y="41910"/>
                </a:cubicBezTo>
                <a:cubicBezTo>
                  <a:pt x="4131945" y="64770"/>
                  <a:pt x="4150995" y="83820"/>
                  <a:pt x="4173855" y="83820"/>
                </a:cubicBezTo>
                <a:cubicBezTo>
                  <a:pt x="4196715" y="83820"/>
                  <a:pt x="4215765" y="64770"/>
                  <a:pt x="4215765" y="41910"/>
                </a:cubicBezTo>
                <a:cubicBezTo>
                  <a:pt x="4215765" y="19050"/>
                  <a:pt x="4197668" y="0"/>
                  <a:pt x="4173855" y="0"/>
                </a:cubicBezTo>
                <a:close/>
                <a:moveTo>
                  <a:pt x="4387215" y="119063"/>
                </a:moveTo>
                <a:cubicBezTo>
                  <a:pt x="4363403" y="119063"/>
                  <a:pt x="4345305" y="138113"/>
                  <a:pt x="4345305" y="160973"/>
                </a:cubicBezTo>
                <a:cubicBezTo>
                  <a:pt x="4345305" y="183833"/>
                  <a:pt x="4364355" y="202883"/>
                  <a:pt x="4387215" y="202883"/>
                </a:cubicBezTo>
                <a:cubicBezTo>
                  <a:pt x="4410075" y="202883"/>
                  <a:pt x="4429125" y="183833"/>
                  <a:pt x="4429125" y="160973"/>
                </a:cubicBezTo>
                <a:cubicBezTo>
                  <a:pt x="4429125" y="138113"/>
                  <a:pt x="4410075" y="119063"/>
                  <a:pt x="4387215" y="119063"/>
                </a:cubicBezTo>
                <a:close/>
                <a:moveTo>
                  <a:pt x="3826193" y="141923"/>
                </a:moveTo>
                <a:cubicBezTo>
                  <a:pt x="3815715" y="142875"/>
                  <a:pt x="3808095" y="152400"/>
                  <a:pt x="3809048" y="162878"/>
                </a:cubicBezTo>
                <a:cubicBezTo>
                  <a:pt x="3810000" y="173355"/>
                  <a:pt x="3819525" y="180975"/>
                  <a:pt x="3830003" y="180023"/>
                </a:cubicBezTo>
                <a:cubicBezTo>
                  <a:pt x="3840480" y="179070"/>
                  <a:pt x="3848100" y="169545"/>
                  <a:pt x="3847148" y="159068"/>
                </a:cubicBezTo>
                <a:cubicBezTo>
                  <a:pt x="3846195" y="149543"/>
                  <a:pt x="3837623" y="141923"/>
                  <a:pt x="3826193" y="141923"/>
                </a:cubicBezTo>
                <a:close/>
                <a:moveTo>
                  <a:pt x="3939540" y="137160"/>
                </a:moveTo>
                <a:cubicBezTo>
                  <a:pt x="3926205" y="137160"/>
                  <a:pt x="3915728" y="147638"/>
                  <a:pt x="3915728" y="160973"/>
                </a:cubicBezTo>
                <a:cubicBezTo>
                  <a:pt x="3915728" y="174308"/>
                  <a:pt x="3926205" y="184785"/>
                  <a:pt x="3939540" y="184785"/>
                </a:cubicBezTo>
                <a:cubicBezTo>
                  <a:pt x="3952875" y="184785"/>
                  <a:pt x="3963353" y="174308"/>
                  <a:pt x="3963353" y="160973"/>
                </a:cubicBezTo>
                <a:cubicBezTo>
                  <a:pt x="3963353" y="147638"/>
                  <a:pt x="3952875" y="137160"/>
                  <a:pt x="3939540" y="137160"/>
                </a:cubicBezTo>
                <a:close/>
                <a:moveTo>
                  <a:pt x="4163378" y="127635"/>
                </a:moveTo>
                <a:cubicBezTo>
                  <a:pt x="4145280" y="127635"/>
                  <a:pt x="4130040" y="142875"/>
                  <a:pt x="4130040" y="160973"/>
                </a:cubicBezTo>
                <a:cubicBezTo>
                  <a:pt x="4130040" y="179070"/>
                  <a:pt x="4145280" y="194310"/>
                  <a:pt x="4163378" y="194310"/>
                </a:cubicBezTo>
                <a:cubicBezTo>
                  <a:pt x="4181475" y="194310"/>
                  <a:pt x="4196715" y="179070"/>
                  <a:pt x="4196715" y="160973"/>
                </a:cubicBezTo>
                <a:cubicBezTo>
                  <a:pt x="4196715" y="142875"/>
                  <a:pt x="4181475" y="127635"/>
                  <a:pt x="4163378" y="127635"/>
                </a:cubicBezTo>
                <a:close/>
                <a:moveTo>
                  <a:pt x="4610100" y="132398"/>
                </a:moveTo>
                <a:cubicBezTo>
                  <a:pt x="4593908" y="132398"/>
                  <a:pt x="4581525" y="145733"/>
                  <a:pt x="4581525" y="160973"/>
                </a:cubicBezTo>
                <a:cubicBezTo>
                  <a:pt x="4581525" y="176213"/>
                  <a:pt x="4594860" y="189548"/>
                  <a:pt x="4610100" y="189548"/>
                </a:cubicBezTo>
                <a:cubicBezTo>
                  <a:pt x="4626293" y="189548"/>
                  <a:pt x="4638675" y="176213"/>
                  <a:pt x="4638675" y="160973"/>
                </a:cubicBezTo>
                <a:cubicBezTo>
                  <a:pt x="4638675" y="145733"/>
                  <a:pt x="4626293" y="132398"/>
                  <a:pt x="4610100" y="132398"/>
                </a:cubicBezTo>
                <a:close/>
                <a:moveTo>
                  <a:pt x="4722495" y="137160"/>
                </a:moveTo>
                <a:cubicBezTo>
                  <a:pt x="4709160" y="137160"/>
                  <a:pt x="4698683" y="147638"/>
                  <a:pt x="4698683" y="160973"/>
                </a:cubicBezTo>
                <a:cubicBezTo>
                  <a:pt x="4698683" y="174308"/>
                  <a:pt x="4709160" y="184785"/>
                  <a:pt x="4722495" y="184785"/>
                </a:cubicBezTo>
                <a:cubicBezTo>
                  <a:pt x="4735830" y="184785"/>
                  <a:pt x="4746308" y="174308"/>
                  <a:pt x="4746308" y="160973"/>
                </a:cubicBezTo>
                <a:cubicBezTo>
                  <a:pt x="4746308" y="147638"/>
                  <a:pt x="4734878" y="137160"/>
                  <a:pt x="4722495" y="137160"/>
                </a:cubicBezTo>
                <a:close/>
                <a:moveTo>
                  <a:pt x="4051935" y="132398"/>
                </a:moveTo>
                <a:cubicBezTo>
                  <a:pt x="4035743" y="132398"/>
                  <a:pt x="4023360" y="145733"/>
                  <a:pt x="4023360" y="160973"/>
                </a:cubicBezTo>
                <a:cubicBezTo>
                  <a:pt x="4023360" y="176213"/>
                  <a:pt x="4036695" y="189548"/>
                  <a:pt x="4051935" y="189548"/>
                </a:cubicBezTo>
                <a:cubicBezTo>
                  <a:pt x="4068128" y="189548"/>
                  <a:pt x="4080510" y="176213"/>
                  <a:pt x="4080510" y="160973"/>
                </a:cubicBezTo>
                <a:cubicBezTo>
                  <a:pt x="4080510" y="145733"/>
                  <a:pt x="4067175" y="132398"/>
                  <a:pt x="4051935" y="132398"/>
                </a:cubicBezTo>
                <a:close/>
                <a:moveTo>
                  <a:pt x="4498658" y="127635"/>
                </a:moveTo>
                <a:cubicBezTo>
                  <a:pt x="4480560" y="127635"/>
                  <a:pt x="4465320" y="142875"/>
                  <a:pt x="4465320" y="160973"/>
                </a:cubicBezTo>
                <a:cubicBezTo>
                  <a:pt x="4465320" y="179070"/>
                  <a:pt x="4480560" y="194310"/>
                  <a:pt x="4498658" y="194310"/>
                </a:cubicBezTo>
                <a:cubicBezTo>
                  <a:pt x="4516755" y="194310"/>
                  <a:pt x="4531995" y="179070"/>
                  <a:pt x="4531995" y="160973"/>
                </a:cubicBezTo>
                <a:cubicBezTo>
                  <a:pt x="4531995" y="142875"/>
                  <a:pt x="4516755" y="127635"/>
                  <a:pt x="4498658" y="127635"/>
                </a:cubicBezTo>
                <a:close/>
                <a:moveTo>
                  <a:pt x="4945380" y="144780"/>
                </a:moveTo>
                <a:cubicBezTo>
                  <a:pt x="4935855" y="144780"/>
                  <a:pt x="4928235" y="152400"/>
                  <a:pt x="4928235" y="161925"/>
                </a:cubicBezTo>
                <a:cubicBezTo>
                  <a:pt x="4928235" y="171450"/>
                  <a:pt x="4935855" y="179070"/>
                  <a:pt x="4945380" y="179070"/>
                </a:cubicBezTo>
                <a:cubicBezTo>
                  <a:pt x="4954905" y="179070"/>
                  <a:pt x="4962525" y="171450"/>
                  <a:pt x="4962525" y="161925"/>
                </a:cubicBezTo>
                <a:cubicBezTo>
                  <a:pt x="4962525" y="152400"/>
                  <a:pt x="4954905" y="144780"/>
                  <a:pt x="4945380" y="144780"/>
                </a:cubicBezTo>
                <a:close/>
                <a:moveTo>
                  <a:pt x="5056823" y="144780"/>
                </a:moveTo>
                <a:cubicBezTo>
                  <a:pt x="5047298" y="144780"/>
                  <a:pt x="5039678" y="152400"/>
                  <a:pt x="5039678" y="161925"/>
                </a:cubicBezTo>
                <a:cubicBezTo>
                  <a:pt x="5039678" y="171450"/>
                  <a:pt x="5047298" y="179070"/>
                  <a:pt x="5056823" y="179070"/>
                </a:cubicBezTo>
                <a:cubicBezTo>
                  <a:pt x="5066348" y="179070"/>
                  <a:pt x="5073968" y="171450"/>
                  <a:pt x="5073968" y="161925"/>
                </a:cubicBezTo>
                <a:cubicBezTo>
                  <a:pt x="5073968" y="152400"/>
                  <a:pt x="5066348" y="144780"/>
                  <a:pt x="5056823" y="144780"/>
                </a:cubicBezTo>
                <a:close/>
                <a:moveTo>
                  <a:pt x="4833938" y="141923"/>
                </a:moveTo>
                <a:cubicBezTo>
                  <a:pt x="4823460" y="141923"/>
                  <a:pt x="4814888" y="150495"/>
                  <a:pt x="4814888" y="160973"/>
                </a:cubicBezTo>
                <a:cubicBezTo>
                  <a:pt x="4814888" y="171450"/>
                  <a:pt x="4823460" y="180023"/>
                  <a:pt x="4833938" y="180023"/>
                </a:cubicBezTo>
                <a:cubicBezTo>
                  <a:pt x="4844415" y="180023"/>
                  <a:pt x="4852988" y="171450"/>
                  <a:pt x="4852988" y="160973"/>
                </a:cubicBezTo>
                <a:cubicBezTo>
                  <a:pt x="4852988" y="150495"/>
                  <a:pt x="4844415" y="141923"/>
                  <a:pt x="4833938" y="141923"/>
                </a:cubicBezTo>
                <a:close/>
                <a:moveTo>
                  <a:pt x="4274820" y="119063"/>
                </a:moveTo>
                <a:cubicBezTo>
                  <a:pt x="4251008" y="119063"/>
                  <a:pt x="4232910" y="138113"/>
                  <a:pt x="4232910" y="160973"/>
                </a:cubicBezTo>
                <a:cubicBezTo>
                  <a:pt x="4232910" y="183833"/>
                  <a:pt x="4251960" y="202883"/>
                  <a:pt x="4274820" y="202883"/>
                </a:cubicBezTo>
                <a:cubicBezTo>
                  <a:pt x="4297680" y="202883"/>
                  <a:pt x="4316730" y="183833"/>
                  <a:pt x="4316730" y="160973"/>
                </a:cubicBezTo>
                <a:cubicBezTo>
                  <a:pt x="4316730" y="138113"/>
                  <a:pt x="4298633" y="119063"/>
                  <a:pt x="4274820" y="119063"/>
                </a:cubicBezTo>
                <a:close/>
                <a:moveTo>
                  <a:pt x="3828098" y="263843"/>
                </a:moveTo>
                <a:cubicBezTo>
                  <a:pt x="3818573" y="263843"/>
                  <a:pt x="3810953" y="271463"/>
                  <a:pt x="3810953" y="280988"/>
                </a:cubicBezTo>
                <a:cubicBezTo>
                  <a:pt x="3810953" y="290513"/>
                  <a:pt x="3818573" y="298133"/>
                  <a:pt x="3828098" y="298133"/>
                </a:cubicBezTo>
                <a:cubicBezTo>
                  <a:pt x="3837623" y="298133"/>
                  <a:pt x="3845243" y="290513"/>
                  <a:pt x="3845243" y="280988"/>
                </a:cubicBezTo>
                <a:cubicBezTo>
                  <a:pt x="3845243" y="271463"/>
                  <a:pt x="3837623" y="263843"/>
                  <a:pt x="3828098" y="263843"/>
                </a:cubicBezTo>
                <a:close/>
                <a:moveTo>
                  <a:pt x="3958590" y="260985"/>
                </a:moveTo>
                <a:cubicBezTo>
                  <a:pt x="3948113" y="260985"/>
                  <a:pt x="3939540" y="269558"/>
                  <a:pt x="3939540" y="280035"/>
                </a:cubicBezTo>
                <a:cubicBezTo>
                  <a:pt x="3939540" y="290513"/>
                  <a:pt x="3948113" y="299085"/>
                  <a:pt x="3958590" y="299085"/>
                </a:cubicBezTo>
                <a:cubicBezTo>
                  <a:pt x="3969068" y="299085"/>
                  <a:pt x="3977640" y="290513"/>
                  <a:pt x="3977640" y="280035"/>
                </a:cubicBezTo>
                <a:cubicBezTo>
                  <a:pt x="3977640" y="269558"/>
                  <a:pt x="3969068" y="260985"/>
                  <a:pt x="3958590" y="260985"/>
                </a:cubicBezTo>
                <a:close/>
                <a:moveTo>
                  <a:pt x="4299585" y="246698"/>
                </a:moveTo>
                <a:cubicBezTo>
                  <a:pt x="4281488" y="246698"/>
                  <a:pt x="4266248" y="261938"/>
                  <a:pt x="4266248" y="280035"/>
                </a:cubicBezTo>
                <a:cubicBezTo>
                  <a:pt x="4266248" y="298133"/>
                  <a:pt x="4281488" y="313373"/>
                  <a:pt x="4299585" y="313373"/>
                </a:cubicBezTo>
                <a:cubicBezTo>
                  <a:pt x="4317683" y="313373"/>
                  <a:pt x="4332923" y="298133"/>
                  <a:pt x="4332923" y="280035"/>
                </a:cubicBezTo>
                <a:cubicBezTo>
                  <a:pt x="4332923" y="261938"/>
                  <a:pt x="4318635" y="246698"/>
                  <a:pt x="4299585" y="246698"/>
                </a:cubicBezTo>
                <a:close/>
                <a:moveTo>
                  <a:pt x="4527233" y="246698"/>
                </a:moveTo>
                <a:cubicBezTo>
                  <a:pt x="4509135" y="246698"/>
                  <a:pt x="4493895" y="261938"/>
                  <a:pt x="4493895" y="280035"/>
                </a:cubicBezTo>
                <a:cubicBezTo>
                  <a:pt x="4493895" y="298133"/>
                  <a:pt x="4509135" y="313373"/>
                  <a:pt x="4527233" y="313373"/>
                </a:cubicBezTo>
                <a:cubicBezTo>
                  <a:pt x="4545330" y="313373"/>
                  <a:pt x="4560570" y="298133"/>
                  <a:pt x="4560570" y="280035"/>
                </a:cubicBezTo>
                <a:cubicBezTo>
                  <a:pt x="4560570" y="261938"/>
                  <a:pt x="4545330" y="246698"/>
                  <a:pt x="4527233" y="246698"/>
                </a:cubicBezTo>
                <a:close/>
                <a:moveTo>
                  <a:pt x="4640580" y="251460"/>
                </a:moveTo>
                <a:cubicBezTo>
                  <a:pt x="4624388" y="251460"/>
                  <a:pt x="4612005" y="264795"/>
                  <a:pt x="4612005" y="280035"/>
                </a:cubicBezTo>
                <a:cubicBezTo>
                  <a:pt x="4612005" y="295275"/>
                  <a:pt x="4625340" y="308610"/>
                  <a:pt x="4640580" y="308610"/>
                </a:cubicBezTo>
                <a:cubicBezTo>
                  <a:pt x="4656773" y="308610"/>
                  <a:pt x="4669155" y="295275"/>
                  <a:pt x="4669155" y="280035"/>
                </a:cubicBezTo>
                <a:cubicBezTo>
                  <a:pt x="4669155" y="264795"/>
                  <a:pt x="4656773" y="251460"/>
                  <a:pt x="4640580" y="251460"/>
                </a:cubicBezTo>
                <a:close/>
                <a:moveTo>
                  <a:pt x="4072890" y="256223"/>
                </a:moveTo>
                <a:cubicBezTo>
                  <a:pt x="4059555" y="256223"/>
                  <a:pt x="4049078" y="266700"/>
                  <a:pt x="4049078" y="280035"/>
                </a:cubicBezTo>
                <a:cubicBezTo>
                  <a:pt x="4049078" y="293370"/>
                  <a:pt x="4059555" y="303848"/>
                  <a:pt x="4072890" y="303848"/>
                </a:cubicBezTo>
                <a:cubicBezTo>
                  <a:pt x="4086225" y="303848"/>
                  <a:pt x="4096703" y="293370"/>
                  <a:pt x="4096703" y="280035"/>
                </a:cubicBezTo>
                <a:cubicBezTo>
                  <a:pt x="4096703" y="266700"/>
                  <a:pt x="4085273" y="256223"/>
                  <a:pt x="4072890" y="256223"/>
                </a:cubicBezTo>
                <a:close/>
                <a:moveTo>
                  <a:pt x="4186238" y="251460"/>
                </a:moveTo>
                <a:cubicBezTo>
                  <a:pt x="4170045" y="251460"/>
                  <a:pt x="4157663" y="264795"/>
                  <a:pt x="4157663" y="280035"/>
                </a:cubicBezTo>
                <a:cubicBezTo>
                  <a:pt x="4157663" y="295275"/>
                  <a:pt x="4170998" y="308610"/>
                  <a:pt x="4186238" y="308610"/>
                </a:cubicBezTo>
                <a:cubicBezTo>
                  <a:pt x="4202430" y="308610"/>
                  <a:pt x="4214813" y="295275"/>
                  <a:pt x="4214813" y="280035"/>
                </a:cubicBezTo>
                <a:cubicBezTo>
                  <a:pt x="4214813" y="264795"/>
                  <a:pt x="4202430" y="251460"/>
                  <a:pt x="4186238" y="251460"/>
                </a:cubicBezTo>
                <a:close/>
                <a:moveTo>
                  <a:pt x="4868228" y="260985"/>
                </a:moveTo>
                <a:cubicBezTo>
                  <a:pt x="4857750" y="260985"/>
                  <a:pt x="4849178" y="269558"/>
                  <a:pt x="4849178" y="280035"/>
                </a:cubicBezTo>
                <a:cubicBezTo>
                  <a:pt x="4849178" y="290513"/>
                  <a:pt x="4857750" y="299085"/>
                  <a:pt x="4868228" y="299085"/>
                </a:cubicBezTo>
                <a:cubicBezTo>
                  <a:pt x="4878705" y="299085"/>
                  <a:pt x="4887278" y="290513"/>
                  <a:pt x="4887278" y="280035"/>
                </a:cubicBezTo>
                <a:cubicBezTo>
                  <a:pt x="4887278" y="269558"/>
                  <a:pt x="4878705" y="260985"/>
                  <a:pt x="4868228" y="260985"/>
                </a:cubicBezTo>
                <a:close/>
                <a:moveTo>
                  <a:pt x="4981575" y="263843"/>
                </a:moveTo>
                <a:cubicBezTo>
                  <a:pt x="4972050" y="263843"/>
                  <a:pt x="4964430" y="271463"/>
                  <a:pt x="4964430" y="280988"/>
                </a:cubicBezTo>
                <a:cubicBezTo>
                  <a:pt x="4964430" y="290513"/>
                  <a:pt x="4972050" y="298133"/>
                  <a:pt x="4981575" y="298133"/>
                </a:cubicBezTo>
                <a:cubicBezTo>
                  <a:pt x="4991100" y="298133"/>
                  <a:pt x="4998720" y="290513"/>
                  <a:pt x="4998720" y="280988"/>
                </a:cubicBezTo>
                <a:cubicBezTo>
                  <a:pt x="4998720" y="271463"/>
                  <a:pt x="4991100" y="263843"/>
                  <a:pt x="4981575" y="263843"/>
                </a:cubicBezTo>
                <a:close/>
                <a:moveTo>
                  <a:pt x="4753928" y="256223"/>
                </a:moveTo>
                <a:cubicBezTo>
                  <a:pt x="4740593" y="256223"/>
                  <a:pt x="4730115" y="266700"/>
                  <a:pt x="4730115" y="280035"/>
                </a:cubicBezTo>
                <a:cubicBezTo>
                  <a:pt x="4730115" y="293370"/>
                  <a:pt x="4740593" y="303848"/>
                  <a:pt x="4753928" y="303848"/>
                </a:cubicBezTo>
                <a:cubicBezTo>
                  <a:pt x="4767263" y="303848"/>
                  <a:pt x="4777740" y="293370"/>
                  <a:pt x="4777740" y="280035"/>
                </a:cubicBezTo>
                <a:cubicBezTo>
                  <a:pt x="4777740" y="266700"/>
                  <a:pt x="4767263" y="256223"/>
                  <a:pt x="4753928" y="256223"/>
                </a:cubicBezTo>
                <a:close/>
                <a:moveTo>
                  <a:pt x="4413885" y="238125"/>
                </a:moveTo>
                <a:cubicBezTo>
                  <a:pt x="4390073" y="238125"/>
                  <a:pt x="4371975" y="257175"/>
                  <a:pt x="4371975" y="280035"/>
                </a:cubicBezTo>
                <a:cubicBezTo>
                  <a:pt x="4371975" y="302895"/>
                  <a:pt x="4391025" y="321945"/>
                  <a:pt x="4413885" y="321945"/>
                </a:cubicBezTo>
                <a:cubicBezTo>
                  <a:pt x="4437698" y="321945"/>
                  <a:pt x="4455795" y="302895"/>
                  <a:pt x="4455795" y="280035"/>
                </a:cubicBezTo>
                <a:cubicBezTo>
                  <a:pt x="4455795" y="257175"/>
                  <a:pt x="4436745" y="238125"/>
                  <a:pt x="4413885" y="238125"/>
                </a:cubicBezTo>
                <a:close/>
                <a:moveTo>
                  <a:pt x="6362700" y="25718"/>
                </a:moveTo>
                <a:cubicBezTo>
                  <a:pt x="6353175" y="25718"/>
                  <a:pt x="6345555" y="33338"/>
                  <a:pt x="6345555" y="42863"/>
                </a:cubicBezTo>
                <a:cubicBezTo>
                  <a:pt x="6345555" y="52388"/>
                  <a:pt x="6353175" y="60008"/>
                  <a:pt x="6362700" y="60008"/>
                </a:cubicBezTo>
                <a:cubicBezTo>
                  <a:pt x="6372225" y="60008"/>
                  <a:pt x="6379845" y="52388"/>
                  <a:pt x="6379845" y="42863"/>
                </a:cubicBezTo>
                <a:cubicBezTo>
                  <a:pt x="6379845" y="33338"/>
                  <a:pt x="6372225" y="25718"/>
                  <a:pt x="6362700" y="25718"/>
                </a:cubicBezTo>
                <a:close/>
                <a:moveTo>
                  <a:pt x="6477953" y="25718"/>
                </a:moveTo>
                <a:cubicBezTo>
                  <a:pt x="6468428" y="25718"/>
                  <a:pt x="6460808" y="33338"/>
                  <a:pt x="6460808" y="42863"/>
                </a:cubicBezTo>
                <a:cubicBezTo>
                  <a:pt x="6460808" y="52388"/>
                  <a:pt x="6468428" y="60008"/>
                  <a:pt x="6477953" y="60008"/>
                </a:cubicBezTo>
                <a:cubicBezTo>
                  <a:pt x="6487478" y="60008"/>
                  <a:pt x="6495098" y="52388"/>
                  <a:pt x="6495098" y="42863"/>
                </a:cubicBezTo>
                <a:cubicBezTo>
                  <a:pt x="6495098" y="33338"/>
                  <a:pt x="6487478" y="25718"/>
                  <a:pt x="6477953" y="25718"/>
                </a:cubicBezTo>
                <a:close/>
                <a:moveTo>
                  <a:pt x="6823710" y="13335"/>
                </a:moveTo>
                <a:cubicBezTo>
                  <a:pt x="6807518" y="13335"/>
                  <a:pt x="6795135" y="26670"/>
                  <a:pt x="6795135" y="41910"/>
                </a:cubicBezTo>
                <a:cubicBezTo>
                  <a:pt x="6795135" y="57150"/>
                  <a:pt x="6808470" y="70485"/>
                  <a:pt x="6823710" y="70485"/>
                </a:cubicBezTo>
                <a:cubicBezTo>
                  <a:pt x="6839903" y="70485"/>
                  <a:pt x="6852285" y="57150"/>
                  <a:pt x="6852285" y="41910"/>
                </a:cubicBezTo>
                <a:cubicBezTo>
                  <a:pt x="6852285" y="26670"/>
                  <a:pt x="6839903" y="13335"/>
                  <a:pt x="6823710" y="13335"/>
                </a:cubicBezTo>
                <a:close/>
                <a:moveTo>
                  <a:pt x="6938963" y="8573"/>
                </a:moveTo>
                <a:cubicBezTo>
                  <a:pt x="6920865" y="8573"/>
                  <a:pt x="6905625" y="23813"/>
                  <a:pt x="6905625" y="41910"/>
                </a:cubicBezTo>
                <a:cubicBezTo>
                  <a:pt x="6905625" y="60008"/>
                  <a:pt x="6920865" y="75248"/>
                  <a:pt x="6938963" y="75248"/>
                </a:cubicBezTo>
                <a:cubicBezTo>
                  <a:pt x="6957060" y="75248"/>
                  <a:pt x="6972300" y="60008"/>
                  <a:pt x="6972300" y="41910"/>
                </a:cubicBezTo>
                <a:cubicBezTo>
                  <a:pt x="6972300" y="23813"/>
                  <a:pt x="6957060" y="8573"/>
                  <a:pt x="6938963" y="8573"/>
                </a:cubicBezTo>
                <a:close/>
                <a:moveTo>
                  <a:pt x="7169468" y="8573"/>
                </a:moveTo>
                <a:cubicBezTo>
                  <a:pt x="7151370" y="8573"/>
                  <a:pt x="7136130" y="23813"/>
                  <a:pt x="7136130" y="41910"/>
                </a:cubicBezTo>
                <a:cubicBezTo>
                  <a:pt x="7136130" y="60008"/>
                  <a:pt x="7151370" y="75248"/>
                  <a:pt x="7169468" y="75248"/>
                </a:cubicBezTo>
                <a:cubicBezTo>
                  <a:pt x="7187565" y="75248"/>
                  <a:pt x="7202805" y="60008"/>
                  <a:pt x="7202805" y="41910"/>
                </a:cubicBezTo>
                <a:cubicBezTo>
                  <a:pt x="7202805" y="23813"/>
                  <a:pt x="7187565" y="8573"/>
                  <a:pt x="7169468" y="8573"/>
                </a:cubicBezTo>
                <a:close/>
                <a:moveTo>
                  <a:pt x="6593205" y="22860"/>
                </a:moveTo>
                <a:cubicBezTo>
                  <a:pt x="6582728" y="22860"/>
                  <a:pt x="6574155" y="31433"/>
                  <a:pt x="6574155" y="41910"/>
                </a:cubicBezTo>
                <a:cubicBezTo>
                  <a:pt x="6574155" y="52388"/>
                  <a:pt x="6582728" y="60960"/>
                  <a:pt x="6593205" y="60960"/>
                </a:cubicBezTo>
                <a:cubicBezTo>
                  <a:pt x="6603683" y="60960"/>
                  <a:pt x="6612255" y="52388"/>
                  <a:pt x="6612255" y="41910"/>
                </a:cubicBezTo>
                <a:cubicBezTo>
                  <a:pt x="6612255" y="31433"/>
                  <a:pt x="6603683" y="22860"/>
                  <a:pt x="6593205" y="22860"/>
                </a:cubicBezTo>
                <a:close/>
                <a:moveTo>
                  <a:pt x="6708458" y="18098"/>
                </a:moveTo>
                <a:cubicBezTo>
                  <a:pt x="6695123" y="18098"/>
                  <a:pt x="6684645" y="28575"/>
                  <a:pt x="6684645" y="41910"/>
                </a:cubicBezTo>
                <a:cubicBezTo>
                  <a:pt x="6684645" y="55245"/>
                  <a:pt x="6695123" y="65723"/>
                  <a:pt x="6708458" y="65723"/>
                </a:cubicBezTo>
                <a:cubicBezTo>
                  <a:pt x="6721793" y="65723"/>
                  <a:pt x="6732270" y="55245"/>
                  <a:pt x="6732270" y="41910"/>
                </a:cubicBezTo>
                <a:cubicBezTo>
                  <a:pt x="6732270" y="28575"/>
                  <a:pt x="6721793" y="18098"/>
                  <a:pt x="6708458" y="18098"/>
                </a:cubicBezTo>
                <a:close/>
                <a:moveTo>
                  <a:pt x="7399973" y="18098"/>
                </a:moveTo>
                <a:cubicBezTo>
                  <a:pt x="7386638" y="18098"/>
                  <a:pt x="7376160" y="28575"/>
                  <a:pt x="7376160" y="41910"/>
                </a:cubicBezTo>
                <a:cubicBezTo>
                  <a:pt x="7376160" y="55245"/>
                  <a:pt x="7386638" y="65723"/>
                  <a:pt x="7399973" y="65723"/>
                </a:cubicBezTo>
                <a:cubicBezTo>
                  <a:pt x="7413308" y="65723"/>
                  <a:pt x="7423785" y="55245"/>
                  <a:pt x="7423785" y="41910"/>
                </a:cubicBezTo>
                <a:cubicBezTo>
                  <a:pt x="7423785" y="28575"/>
                  <a:pt x="7413308" y="18098"/>
                  <a:pt x="7399973" y="18098"/>
                </a:cubicBezTo>
                <a:close/>
                <a:moveTo>
                  <a:pt x="7515225" y="22860"/>
                </a:moveTo>
                <a:cubicBezTo>
                  <a:pt x="7504748" y="22860"/>
                  <a:pt x="7496175" y="31433"/>
                  <a:pt x="7496175" y="41910"/>
                </a:cubicBezTo>
                <a:cubicBezTo>
                  <a:pt x="7496175" y="52388"/>
                  <a:pt x="7504748" y="60960"/>
                  <a:pt x="7515225" y="60960"/>
                </a:cubicBezTo>
                <a:cubicBezTo>
                  <a:pt x="7525703" y="60960"/>
                  <a:pt x="7534275" y="52388"/>
                  <a:pt x="7534275" y="41910"/>
                </a:cubicBezTo>
                <a:cubicBezTo>
                  <a:pt x="7534275" y="31433"/>
                  <a:pt x="7525703" y="22860"/>
                  <a:pt x="7515225" y="22860"/>
                </a:cubicBezTo>
                <a:close/>
                <a:moveTo>
                  <a:pt x="7284720" y="13335"/>
                </a:moveTo>
                <a:cubicBezTo>
                  <a:pt x="7268528" y="13335"/>
                  <a:pt x="7256145" y="26670"/>
                  <a:pt x="7256145" y="41910"/>
                </a:cubicBezTo>
                <a:cubicBezTo>
                  <a:pt x="7256145" y="57150"/>
                  <a:pt x="7269480" y="70485"/>
                  <a:pt x="7284720" y="70485"/>
                </a:cubicBezTo>
                <a:cubicBezTo>
                  <a:pt x="7300913" y="70485"/>
                  <a:pt x="7313295" y="57150"/>
                  <a:pt x="7313295" y="41910"/>
                </a:cubicBezTo>
                <a:cubicBezTo>
                  <a:pt x="7313295" y="26670"/>
                  <a:pt x="7300913" y="13335"/>
                  <a:pt x="7284720" y="13335"/>
                </a:cubicBezTo>
                <a:close/>
                <a:moveTo>
                  <a:pt x="7054215" y="0"/>
                </a:moveTo>
                <a:cubicBezTo>
                  <a:pt x="7030403" y="0"/>
                  <a:pt x="7012305" y="19050"/>
                  <a:pt x="7012305" y="41910"/>
                </a:cubicBezTo>
                <a:cubicBezTo>
                  <a:pt x="7012305" y="64770"/>
                  <a:pt x="7031355" y="83820"/>
                  <a:pt x="7054215" y="83820"/>
                </a:cubicBezTo>
                <a:cubicBezTo>
                  <a:pt x="7078028" y="83820"/>
                  <a:pt x="7096125" y="64770"/>
                  <a:pt x="7096125" y="41910"/>
                </a:cubicBezTo>
                <a:cubicBezTo>
                  <a:pt x="7096125" y="19050"/>
                  <a:pt x="7078028" y="0"/>
                  <a:pt x="7054215" y="0"/>
                </a:cubicBezTo>
                <a:close/>
                <a:moveTo>
                  <a:pt x="6397943" y="144780"/>
                </a:moveTo>
                <a:cubicBezTo>
                  <a:pt x="6388418" y="144780"/>
                  <a:pt x="6380798" y="152400"/>
                  <a:pt x="6380798" y="161925"/>
                </a:cubicBezTo>
                <a:cubicBezTo>
                  <a:pt x="6380798" y="171450"/>
                  <a:pt x="6388418" y="179070"/>
                  <a:pt x="6397943" y="179070"/>
                </a:cubicBezTo>
                <a:cubicBezTo>
                  <a:pt x="6407468" y="179070"/>
                  <a:pt x="6415088" y="171450"/>
                  <a:pt x="6415088" y="161925"/>
                </a:cubicBezTo>
                <a:cubicBezTo>
                  <a:pt x="6415088" y="152400"/>
                  <a:pt x="6407468" y="144780"/>
                  <a:pt x="6397943" y="144780"/>
                </a:cubicBezTo>
                <a:close/>
                <a:moveTo>
                  <a:pt x="6509385" y="144780"/>
                </a:moveTo>
                <a:cubicBezTo>
                  <a:pt x="6499860" y="144780"/>
                  <a:pt x="6492240" y="152400"/>
                  <a:pt x="6492240" y="161925"/>
                </a:cubicBezTo>
                <a:cubicBezTo>
                  <a:pt x="6492240" y="171450"/>
                  <a:pt x="6499860" y="179070"/>
                  <a:pt x="6509385" y="179070"/>
                </a:cubicBezTo>
                <a:cubicBezTo>
                  <a:pt x="6518910" y="179070"/>
                  <a:pt x="6526530" y="171450"/>
                  <a:pt x="6526530" y="161925"/>
                </a:cubicBezTo>
                <a:cubicBezTo>
                  <a:pt x="6526530" y="152400"/>
                  <a:pt x="6518910" y="144780"/>
                  <a:pt x="6509385" y="144780"/>
                </a:cubicBezTo>
                <a:close/>
                <a:moveTo>
                  <a:pt x="6844665" y="137160"/>
                </a:moveTo>
                <a:cubicBezTo>
                  <a:pt x="6831330" y="137160"/>
                  <a:pt x="6820853" y="147638"/>
                  <a:pt x="6820853" y="160973"/>
                </a:cubicBezTo>
                <a:cubicBezTo>
                  <a:pt x="6820853" y="174308"/>
                  <a:pt x="6831330" y="184785"/>
                  <a:pt x="6844665" y="184785"/>
                </a:cubicBezTo>
                <a:cubicBezTo>
                  <a:pt x="6858000" y="184785"/>
                  <a:pt x="6868478" y="174308"/>
                  <a:pt x="6868478" y="160973"/>
                </a:cubicBezTo>
                <a:cubicBezTo>
                  <a:pt x="6868478" y="147638"/>
                  <a:pt x="6858000" y="137160"/>
                  <a:pt x="6844665" y="137160"/>
                </a:cubicBezTo>
                <a:close/>
                <a:moveTo>
                  <a:pt x="6956108" y="132398"/>
                </a:moveTo>
                <a:cubicBezTo>
                  <a:pt x="6939915" y="132398"/>
                  <a:pt x="6927533" y="145733"/>
                  <a:pt x="6927533" y="160973"/>
                </a:cubicBezTo>
                <a:cubicBezTo>
                  <a:pt x="6927533" y="176213"/>
                  <a:pt x="6940868" y="189548"/>
                  <a:pt x="6956108" y="189548"/>
                </a:cubicBezTo>
                <a:cubicBezTo>
                  <a:pt x="6972300" y="189548"/>
                  <a:pt x="6984683" y="176213"/>
                  <a:pt x="6984683" y="160973"/>
                </a:cubicBezTo>
                <a:cubicBezTo>
                  <a:pt x="6984683" y="145733"/>
                  <a:pt x="6972300" y="132398"/>
                  <a:pt x="6956108" y="132398"/>
                </a:cubicBezTo>
                <a:close/>
                <a:moveTo>
                  <a:pt x="7068503" y="127635"/>
                </a:moveTo>
                <a:cubicBezTo>
                  <a:pt x="7050405" y="127635"/>
                  <a:pt x="7035165" y="142875"/>
                  <a:pt x="7035165" y="160973"/>
                </a:cubicBezTo>
                <a:cubicBezTo>
                  <a:pt x="7035165" y="179070"/>
                  <a:pt x="7050405" y="194310"/>
                  <a:pt x="7068503" y="194310"/>
                </a:cubicBezTo>
                <a:cubicBezTo>
                  <a:pt x="7086600" y="194310"/>
                  <a:pt x="7101840" y="179070"/>
                  <a:pt x="7101840" y="160973"/>
                </a:cubicBezTo>
                <a:cubicBezTo>
                  <a:pt x="7101840" y="142875"/>
                  <a:pt x="7086600" y="127635"/>
                  <a:pt x="7068503" y="127635"/>
                </a:cubicBezTo>
                <a:close/>
                <a:moveTo>
                  <a:pt x="6620828" y="144780"/>
                </a:moveTo>
                <a:cubicBezTo>
                  <a:pt x="6611303" y="144780"/>
                  <a:pt x="6603683" y="152400"/>
                  <a:pt x="6603683" y="161925"/>
                </a:cubicBezTo>
                <a:cubicBezTo>
                  <a:pt x="6603683" y="171450"/>
                  <a:pt x="6611303" y="179070"/>
                  <a:pt x="6620828" y="179070"/>
                </a:cubicBezTo>
                <a:cubicBezTo>
                  <a:pt x="6630353" y="179070"/>
                  <a:pt x="6637973" y="171450"/>
                  <a:pt x="6637973" y="161925"/>
                </a:cubicBezTo>
                <a:cubicBezTo>
                  <a:pt x="6637973" y="152400"/>
                  <a:pt x="6630353" y="144780"/>
                  <a:pt x="6620828" y="144780"/>
                </a:cubicBezTo>
                <a:close/>
                <a:moveTo>
                  <a:pt x="6733223" y="141923"/>
                </a:moveTo>
                <a:cubicBezTo>
                  <a:pt x="6722745" y="141923"/>
                  <a:pt x="6714173" y="150495"/>
                  <a:pt x="6714173" y="160973"/>
                </a:cubicBezTo>
                <a:cubicBezTo>
                  <a:pt x="6714173" y="171450"/>
                  <a:pt x="6722745" y="180023"/>
                  <a:pt x="6733223" y="180023"/>
                </a:cubicBezTo>
                <a:cubicBezTo>
                  <a:pt x="6743700" y="180023"/>
                  <a:pt x="6752273" y="171450"/>
                  <a:pt x="6752273" y="160973"/>
                </a:cubicBezTo>
                <a:cubicBezTo>
                  <a:pt x="6752273" y="150495"/>
                  <a:pt x="6743700" y="141923"/>
                  <a:pt x="6733223" y="141923"/>
                </a:cubicBezTo>
                <a:close/>
                <a:moveTo>
                  <a:pt x="7403783" y="132398"/>
                </a:moveTo>
                <a:cubicBezTo>
                  <a:pt x="7387590" y="132398"/>
                  <a:pt x="7375208" y="145733"/>
                  <a:pt x="7375208" y="160973"/>
                </a:cubicBezTo>
                <a:cubicBezTo>
                  <a:pt x="7375208" y="176213"/>
                  <a:pt x="7388543" y="189548"/>
                  <a:pt x="7403783" y="189548"/>
                </a:cubicBezTo>
                <a:cubicBezTo>
                  <a:pt x="7419975" y="189548"/>
                  <a:pt x="7432358" y="176213"/>
                  <a:pt x="7432358" y="160973"/>
                </a:cubicBezTo>
                <a:cubicBezTo>
                  <a:pt x="7432358" y="145733"/>
                  <a:pt x="7419023" y="132398"/>
                  <a:pt x="7403783" y="132398"/>
                </a:cubicBezTo>
                <a:close/>
                <a:moveTo>
                  <a:pt x="7515225" y="137160"/>
                </a:moveTo>
                <a:cubicBezTo>
                  <a:pt x="7501890" y="137160"/>
                  <a:pt x="7491413" y="147638"/>
                  <a:pt x="7491413" y="160973"/>
                </a:cubicBezTo>
                <a:cubicBezTo>
                  <a:pt x="7491413" y="174308"/>
                  <a:pt x="7501890" y="184785"/>
                  <a:pt x="7515225" y="184785"/>
                </a:cubicBezTo>
                <a:cubicBezTo>
                  <a:pt x="7528560" y="184785"/>
                  <a:pt x="7539038" y="174308"/>
                  <a:pt x="7539038" y="160973"/>
                </a:cubicBezTo>
                <a:cubicBezTo>
                  <a:pt x="7539038" y="147638"/>
                  <a:pt x="7528560" y="137160"/>
                  <a:pt x="7515225" y="137160"/>
                </a:cubicBezTo>
                <a:close/>
                <a:moveTo>
                  <a:pt x="7291388" y="127635"/>
                </a:moveTo>
                <a:cubicBezTo>
                  <a:pt x="7273290" y="127635"/>
                  <a:pt x="7258050" y="142875"/>
                  <a:pt x="7258050" y="160973"/>
                </a:cubicBezTo>
                <a:cubicBezTo>
                  <a:pt x="7258050" y="179070"/>
                  <a:pt x="7273290" y="194310"/>
                  <a:pt x="7291388" y="194310"/>
                </a:cubicBezTo>
                <a:cubicBezTo>
                  <a:pt x="7309485" y="194310"/>
                  <a:pt x="7324725" y="179070"/>
                  <a:pt x="7324725" y="160973"/>
                </a:cubicBezTo>
                <a:cubicBezTo>
                  <a:pt x="7324725" y="142875"/>
                  <a:pt x="7310438" y="127635"/>
                  <a:pt x="7291388" y="127635"/>
                </a:cubicBezTo>
                <a:close/>
                <a:moveTo>
                  <a:pt x="7179945" y="119063"/>
                </a:moveTo>
                <a:cubicBezTo>
                  <a:pt x="7156133" y="119063"/>
                  <a:pt x="7138035" y="138113"/>
                  <a:pt x="7138035" y="160973"/>
                </a:cubicBezTo>
                <a:cubicBezTo>
                  <a:pt x="7138035" y="183833"/>
                  <a:pt x="7157085" y="202883"/>
                  <a:pt x="7179945" y="202883"/>
                </a:cubicBezTo>
                <a:cubicBezTo>
                  <a:pt x="7202805" y="202883"/>
                  <a:pt x="7221855" y="183833"/>
                  <a:pt x="7221855" y="160973"/>
                </a:cubicBezTo>
                <a:cubicBezTo>
                  <a:pt x="7221855" y="138113"/>
                  <a:pt x="7202805" y="119063"/>
                  <a:pt x="7179945" y="119063"/>
                </a:cubicBezTo>
                <a:close/>
                <a:moveTo>
                  <a:pt x="6361748" y="263843"/>
                </a:moveTo>
                <a:cubicBezTo>
                  <a:pt x="6352223" y="263843"/>
                  <a:pt x="6344603" y="271463"/>
                  <a:pt x="6344603" y="280988"/>
                </a:cubicBezTo>
                <a:cubicBezTo>
                  <a:pt x="6344603" y="290513"/>
                  <a:pt x="6352223" y="298133"/>
                  <a:pt x="6361748" y="298133"/>
                </a:cubicBezTo>
                <a:cubicBezTo>
                  <a:pt x="6371273" y="298133"/>
                  <a:pt x="6378893" y="290513"/>
                  <a:pt x="6378893" y="280988"/>
                </a:cubicBezTo>
                <a:cubicBezTo>
                  <a:pt x="6378893" y="271463"/>
                  <a:pt x="6371273" y="263843"/>
                  <a:pt x="6361748" y="263843"/>
                </a:cubicBezTo>
                <a:close/>
                <a:moveTo>
                  <a:pt x="6492240" y="263843"/>
                </a:moveTo>
                <a:cubicBezTo>
                  <a:pt x="6482715" y="263843"/>
                  <a:pt x="6475095" y="271463"/>
                  <a:pt x="6475095" y="280988"/>
                </a:cubicBezTo>
                <a:cubicBezTo>
                  <a:pt x="6475095" y="290513"/>
                  <a:pt x="6482715" y="298133"/>
                  <a:pt x="6492240" y="298133"/>
                </a:cubicBezTo>
                <a:cubicBezTo>
                  <a:pt x="6501765" y="298133"/>
                  <a:pt x="6509385" y="290513"/>
                  <a:pt x="6509385" y="280988"/>
                </a:cubicBezTo>
                <a:cubicBezTo>
                  <a:pt x="6509385" y="271463"/>
                  <a:pt x="6501765" y="263843"/>
                  <a:pt x="6492240" y="263843"/>
                </a:cubicBezTo>
                <a:close/>
                <a:moveTo>
                  <a:pt x="6833235" y="260985"/>
                </a:moveTo>
                <a:cubicBezTo>
                  <a:pt x="6822758" y="260985"/>
                  <a:pt x="6814185" y="269558"/>
                  <a:pt x="6814185" y="280035"/>
                </a:cubicBezTo>
                <a:cubicBezTo>
                  <a:pt x="6814185" y="290513"/>
                  <a:pt x="6822758" y="299085"/>
                  <a:pt x="6833235" y="299085"/>
                </a:cubicBezTo>
                <a:cubicBezTo>
                  <a:pt x="6843713" y="299085"/>
                  <a:pt x="6852285" y="290513"/>
                  <a:pt x="6852285" y="280035"/>
                </a:cubicBezTo>
                <a:cubicBezTo>
                  <a:pt x="6852285" y="269558"/>
                  <a:pt x="6843713" y="260985"/>
                  <a:pt x="6833235" y="260985"/>
                </a:cubicBezTo>
                <a:close/>
                <a:moveTo>
                  <a:pt x="6946583" y="256223"/>
                </a:moveTo>
                <a:cubicBezTo>
                  <a:pt x="6933248" y="256223"/>
                  <a:pt x="6922770" y="266700"/>
                  <a:pt x="6922770" y="280035"/>
                </a:cubicBezTo>
                <a:cubicBezTo>
                  <a:pt x="6922770" y="293370"/>
                  <a:pt x="6933248" y="303848"/>
                  <a:pt x="6946583" y="303848"/>
                </a:cubicBezTo>
                <a:cubicBezTo>
                  <a:pt x="6959918" y="303848"/>
                  <a:pt x="6970395" y="293370"/>
                  <a:pt x="6970395" y="280035"/>
                </a:cubicBezTo>
                <a:cubicBezTo>
                  <a:pt x="6970395" y="266700"/>
                  <a:pt x="6959918" y="256223"/>
                  <a:pt x="6946583" y="256223"/>
                </a:cubicBezTo>
                <a:close/>
                <a:moveTo>
                  <a:pt x="7060883" y="251460"/>
                </a:moveTo>
                <a:cubicBezTo>
                  <a:pt x="7044690" y="251460"/>
                  <a:pt x="7032308" y="264795"/>
                  <a:pt x="7032308" y="280035"/>
                </a:cubicBezTo>
                <a:cubicBezTo>
                  <a:pt x="7032308" y="295275"/>
                  <a:pt x="7045643" y="308610"/>
                  <a:pt x="7060883" y="308610"/>
                </a:cubicBezTo>
                <a:cubicBezTo>
                  <a:pt x="7077075" y="308610"/>
                  <a:pt x="7089458" y="295275"/>
                  <a:pt x="7089458" y="280035"/>
                </a:cubicBezTo>
                <a:cubicBezTo>
                  <a:pt x="7089458" y="264795"/>
                  <a:pt x="7076123" y="251460"/>
                  <a:pt x="7060883" y="251460"/>
                </a:cubicBezTo>
                <a:close/>
                <a:moveTo>
                  <a:pt x="6605588" y="263843"/>
                </a:moveTo>
                <a:cubicBezTo>
                  <a:pt x="6596063" y="263843"/>
                  <a:pt x="6588443" y="271463"/>
                  <a:pt x="6588443" y="280988"/>
                </a:cubicBezTo>
                <a:cubicBezTo>
                  <a:pt x="6588443" y="290513"/>
                  <a:pt x="6596063" y="298133"/>
                  <a:pt x="6605588" y="298133"/>
                </a:cubicBezTo>
                <a:cubicBezTo>
                  <a:pt x="6615113" y="298133"/>
                  <a:pt x="6622733" y="290513"/>
                  <a:pt x="6622733" y="280988"/>
                </a:cubicBezTo>
                <a:cubicBezTo>
                  <a:pt x="6622733" y="271463"/>
                  <a:pt x="6615113" y="263843"/>
                  <a:pt x="6605588" y="263843"/>
                </a:cubicBezTo>
                <a:close/>
                <a:moveTo>
                  <a:pt x="6719888" y="263843"/>
                </a:moveTo>
                <a:cubicBezTo>
                  <a:pt x="6710363" y="263843"/>
                  <a:pt x="6702743" y="271463"/>
                  <a:pt x="6702743" y="280988"/>
                </a:cubicBezTo>
                <a:cubicBezTo>
                  <a:pt x="6702743" y="290513"/>
                  <a:pt x="6710363" y="298133"/>
                  <a:pt x="6719888" y="298133"/>
                </a:cubicBezTo>
                <a:cubicBezTo>
                  <a:pt x="6729413" y="298133"/>
                  <a:pt x="6737033" y="290513"/>
                  <a:pt x="6737033" y="280988"/>
                </a:cubicBezTo>
                <a:cubicBezTo>
                  <a:pt x="6737033" y="271463"/>
                  <a:pt x="6728460" y="263843"/>
                  <a:pt x="6719888" y="263843"/>
                </a:cubicBezTo>
                <a:close/>
                <a:moveTo>
                  <a:pt x="7401878" y="246698"/>
                </a:moveTo>
                <a:cubicBezTo>
                  <a:pt x="7383780" y="246698"/>
                  <a:pt x="7368540" y="261938"/>
                  <a:pt x="7368540" y="280035"/>
                </a:cubicBezTo>
                <a:cubicBezTo>
                  <a:pt x="7368540" y="298133"/>
                  <a:pt x="7383780" y="313373"/>
                  <a:pt x="7401878" y="313373"/>
                </a:cubicBezTo>
                <a:cubicBezTo>
                  <a:pt x="7419975" y="313373"/>
                  <a:pt x="7435215" y="298133"/>
                  <a:pt x="7435215" y="280035"/>
                </a:cubicBezTo>
                <a:cubicBezTo>
                  <a:pt x="7435215" y="261938"/>
                  <a:pt x="7419975" y="246698"/>
                  <a:pt x="7401878" y="246698"/>
                </a:cubicBezTo>
                <a:close/>
                <a:moveTo>
                  <a:pt x="7515225" y="251460"/>
                </a:moveTo>
                <a:cubicBezTo>
                  <a:pt x="7499033" y="251460"/>
                  <a:pt x="7486650" y="264795"/>
                  <a:pt x="7486650" y="280035"/>
                </a:cubicBezTo>
                <a:cubicBezTo>
                  <a:pt x="7486650" y="295275"/>
                  <a:pt x="7499985" y="308610"/>
                  <a:pt x="7515225" y="308610"/>
                </a:cubicBezTo>
                <a:cubicBezTo>
                  <a:pt x="7531418" y="308610"/>
                  <a:pt x="7543800" y="295275"/>
                  <a:pt x="7543800" y="280035"/>
                </a:cubicBezTo>
                <a:cubicBezTo>
                  <a:pt x="7543800" y="264795"/>
                  <a:pt x="7530465" y="251460"/>
                  <a:pt x="7515225" y="251460"/>
                </a:cubicBezTo>
                <a:close/>
                <a:moveTo>
                  <a:pt x="7174230" y="246698"/>
                </a:moveTo>
                <a:cubicBezTo>
                  <a:pt x="7156133" y="246698"/>
                  <a:pt x="7140893" y="261938"/>
                  <a:pt x="7140893" y="280035"/>
                </a:cubicBezTo>
                <a:cubicBezTo>
                  <a:pt x="7140893" y="298133"/>
                  <a:pt x="7156133" y="313373"/>
                  <a:pt x="7174230" y="313373"/>
                </a:cubicBezTo>
                <a:cubicBezTo>
                  <a:pt x="7192328" y="313373"/>
                  <a:pt x="7207568" y="298133"/>
                  <a:pt x="7207568" y="280035"/>
                </a:cubicBezTo>
                <a:cubicBezTo>
                  <a:pt x="7207568" y="261938"/>
                  <a:pt x="7192328" y="246698"/>
                  <a:pt x="7174230" y="246698"/>
                </a:cubicBezTo>
                <a:close/>
                <a:moveTo>
                  <a:pt x="7287578" y="238125"/>
                </a:moveTo>
                <a:cubicBezTo>
                  <a:pt x="7263765" y="238125"/>
                  <a:pt x="7245668" y="257175"/>
                  <a:pt x="7245668" y="280035"/>
                </a:cubicBezTo>
                <a:cubicBezTo>
                  <a:pt x="7245668" y="302895"/>
                  <a:pt x="7264718" y="321945"/>
                  <a:pt x="7287578" y="321945"/>
                </a:cubicBezTo>
                <a:cubicBezTo>
                  <a:pt x="7310438" y="321945"/>
                  <a:pt x="7329488" y="302895"/>
                  <a:pt x="7329488" y="280035"/>
                </a:cubicBezTo>
                <a:cubicBezTo>
                  <a:pt x="7329488" y="257175"/>
                  <a:pt x="7311390" y="238125"/>
                  <a:pt x="7287578" y="238125"/>
                </a:cubicBezTo>
                <a:close/>
                <a:moveTo>
                  <a:pt x="5211128" y="365760"/>
                </a:moveTo>
                <a:cubicBezTo>
                  <a:pt x="5193030" y="365760"/>
                  <a:pt x="5177790" y="381000"/>
                  <a:pt x="5177790" y="399098"/>
                </a:cubicBezTo>
                <a:cubicBezTo>
                  <a:pt x="5177790" y="417195"/>
                  <a:pt x="5193030" y="432435"/>
                  <a:pt x="5211128" y="432435"/>
                </a:cubicBezTo>
                <a:cubicBezTo>
                  <a:pt x="5229225" y="432435"/>
                  <a:pt x="5244465" y="417195"/>
                  <a:pt x="5244465" y="399098"/>
                </a:cubicBezTo>
                <a:cubicBezTo>
                  <a:pt x="5244465" y="381000"/>
                  <a:pt x="5229225" y="365760"/>
                  <a:pt x="5211128" y="365760"/>
                </a:cubicBezTo>
                <a:close/>
                <a:moveTo>
                  <a:pt x="5326380" y="370523"/>
                </a:moveTo>
                <a:cubicBezTo>
                  <a:pt x="5310188" y="370523"/>
                  <a:pt x="5297805" y="383858"/>
                  <a:pt x="5297805" y="399098"/>
                </a:cubicBezTo>
                <a:cubicBezTo>
                  <a:pt x="5297805" y="414338"/>
                  <a:pt x="5311140" y="427673"/>
                  <a:pt x="5326380" y="427673"/>
                </a:cubicBezTo>
                <a:cubicBezTo>
                  <a:pt x="5341620" y="427673"/>
                  <a:pt x="5354955" y="414338"/>
                  <a:pt x="5354955" y="399098"/>
                </a:cubicBezTo>
                <a:cubicBezTo>
                  <a:pt x="5354955" y="383858"/>
                  <a:pt x="5341620" y="370523"/>
                  <a:pt x="5326380" y="370523"/>
                </a:cubicBezTo>
                <a:close/>
                <a:moveTo>
                  <a:pt x="5556885" y="381000"/>
                </a:moveTo>
                <a:cubicBezTo>
                  <a:pt x="5546408" y="381000"/>
                  <a:pt x="5537835" y="389573"/>
                  <a:pt x="5537835" y="400050"/>
                </a:cubicBezTo>
                <a:cubicBezTo>
                  <a:pt x="5537835" y="410528"/>
                  <a:pt x="5546408" y="419100"/>
                  <a:pt x="5556885" y="419100"/>
                </a:cubicBezTo>
                <a:cubicBezTo>
                  <a:pt x="5567363" y="419100"/>
                  <a:pt x="5575935" y="410528"/>
                  <a:pt x="5575935" y="400050"/>
                </a:cubicBezTo>
                <a:cubicBezTo>
                  <a:pt x="5575935" y="389573"/>
                  <a:pt x="5567363" y="381000"/>
                  <a:pt x="5556885" y="381000"/>
                </a:cubicBezTo>
                <a:close/>
                <a:moveTo>
                  <a:pt x="5786438" y="382905"/>
                </a:moveTo>
                <a:cubicBezTo>
                  <a:pt x="5776913" y="382905"/>
                  <a:pt x="5769293" y="390525"/>
                  <a:pt x="5769293" y="400050"/>
                </a:cubicBezTo>
                <a:cubicBezTo>
                  <a:pt x="5769293" y="409575"/>
                  <a:pt x="5776913" y="417195"/>
                  <a:pt x="5786438" y="417195"/>
                </a:cubicBezTo>
                <a:cubicBezTo>
                  <a:pt x="5795963" y="417195"/>
                  <a:pt x="5803583" y="409575"/>
                  <a:pt x="5803583" y="400050"/>
                </a:cubicBezTo>
                <a:cubicBezTo>
                  <a:pt x="5803583" y="390525"/>
                  <a:pt x="5795963" y="382905"/>
                  <a:pt x="5786438" y="382905"/>
                </a:cubicBezTo>
                <a:close/>
                <a:moveTo>
                  <a:pt x="5901690" y="382905"/>
                </a:moveTo>
                <a:cubicBezTo>
                  <a:pt x="5892165" y="382905"/>
                  <a:pt x="5884545" y="390525"/>
                  <a:pt x="5884545" y="400050"/>
                </a:cubicBezTo>
                <a:cubicBezTo>
                  <a:pt x="5884545" y="409575"/>
                  <a:pt x="5892165" y="417195"/>
                  <a:pt x="5901690" y="417195"/>
                </a:cubicBezTo>
                <a:cubicBezTo>
                  <a:pt x="5911215" y="417195"/>
                  <a:pt x="5918835" y="409575"/>
                  <a:pt x="5918835" y="400050"/>
                </a:cubicBezTo>
                <a:cubicBezTo>
                  <a:pt x="5918835" y="390525"/>
                  <a:pt x="5911215" y="382905"/>
                  <a:pt x="5901690" y="382905"/>
                </a:cubicBezTo>
                <a:close/>
                <a:moveTo>
                  <a:pt x="5095875" y="357188"/>
                </a:moveTo>
                <a:cubicBezTo>
                  <a:pt x="5072063" y="357188"/>
                  <a:pt x="5053965" y="376238"/>
                  <a:pt x="5053965" y="399098"/>
                </a:cubicBezTo>
                <a:cubicBezTo>
                  <a:pt x="5053965" y="421958"/>
                  <a:pt x="5073015" y="441008"/>
                  <a:pt x="5095875" y="441008"/>
                </a:cubicBezTo>
                <a:cubicBezTo>
                  <a:pt x="5118735" y="441008"/>
                  <a:pt x="5137785" y="421958"/>
                  <a:pt x="5137785" y="399098"/>
                </a:cubicBezTo>
                <a:cubicBezTo>
                  <a:pt x="5137785" y="376238"/>
                  <a:pt x="5118735" y="357188"/>
                  <a:pt x="5095875" y="357188"/>
                </a:cubicBezTo>
                <a:close/>
                <a:moveTo>
                  <a:pt x="5441633" y="376238"/>
                </a:moveTo>
                <a:cubicBezTo>
                  <a:pt x="5428298" y="376238"/>
                  <a:pt x="5417820" y="386715"/>
                  <a:pt x="5417820" y="400050"/>
                </a:cubicBezTo>
                <a:cubicBezTo>
                  <a:pt x="5417820" y="413385"/>
                  <a:pt x="5428298" y="423863"/>
                  <a:pt x="5441633" y="423863"/>
                </a:cubicBezTo>
                <a:cubicBezTo>
                  <a:pt x="5454968" y="423863"/>
                  <a:pt x="5465445" y="413385"/>
                  <a:pt x="5465445" y="400050"/>
                </a:cubicBezTo>
                <a:cubicBezTo>
                  <a:pt x="5465445" y="386715"/>
                  <a:pt x="5454015" y="376238"/>
                  <a:pt x="5441633" y="376238"/>
                </a:cubicBezTo>
                <a:close/>
                <a:moveTo>
                  <a:pt x="5672138" y="382905"/>
                </a:moveTo>
                <a:cubicBezTo>
                  <a:pt x="5662613" y="382905"/>
                  <a:pt x="5654993" y="390525"/>
                  <a:pt x="5654993" y="400050"/>
                </a:cubicBezTo>
                <a:cubicBezTo>
                  <a:pt x="5654993" y="409575"/>
                  <a:pt x="5662613" y="417195"/>
                  <a:pt x="5672138" y="417195"/>
                </a:cubicBezTo>
                <a:cubicBezTo>
                  <a:pt x="5681663" y="417195"/>
                  <a:pt x="5689283" y="409575"/>
                  <a:pt x="5689283" y="400050"/>
                </a:cubicBezTo>
                <a:cubicBezTo>
                  <a:pt x="5689283" y="390525"/>
                  <a:pt x="5680710" y="382905"/>
                  <a:pt x="5672138" y="382905"/>
                </a:cubicBezTo>
                <a:close/>
                <a:moveTo>
                  <a:pt x="6132195" y="382905"/>
                </a:moveTo>
                <a:cubicBezTo>
                  <a:pt x="6122670" y="382905"/>
                  <a:pt x="6115050" y="390525"/>
                  <a:pt x="6115050" y="400050"/>
                </a:cubicBezTo>
                <a:cubicBezTo>
                  <a:pt x="6115050" y="409575"/>
                  <a:pt x="6122670" y="417195"/>
                  <a:pt x="6132195" y="417195"/>
                </a:cubicBezTo>
                <a:cubicBezTo>
                  <a:pt x="6141720" y="417195"/>
                  <a:pt x="6149340" y="409575"/>
                  <a:pt x="6149340" y="400050"/>
                </a:cubicBezTo>
                <a:cubicBezTo>
                  <a:pt x="6149340" y="390525"/>
                  <a:pt x="6141720" y="382905"/>
                  <a:pt x="6132195" y="382905"/>
                </a:cubicBezTo>
                <a:close/>
                <a:moveTo>
                  <a:pt x="6247448" y="382905"/>
                </a:moveTo>
                <a:cubicBezTo>
                  <a:pt x="6237923" y="382905"/>
                  <a:pt x="6230303" y="390525"/>
                  <a:pt x="6230303" y="400050"/>
                </a:cubicBezTo>
                <a:cubicBezTo>
                  <a:pt x="6230303" y="409575"/>
                  <a:pt x="6237923" y="417195"/>
                  <a:pt x="6247448" y="417195"/>
                </a:cubicBezTo>
                <a:cubicBezTo>
                  <a:pt x="6256973" y="417195"/>
                  <a:pt x="6264593" y="409575"/>
                  <a:pt x="6264593" y="400050"/>
                </a:cubicBezTo>
                <a:cubicBezTo>
                  <a:pt x="6264593" y="390525"/>
                  <a:pt x="6256973" y="382905"/>
                  <a:pt x="6247448" y="382905"/>
                </a:cubicBezTo>
                <a:close/>
                <a:moveTo>
                  <a:pt x="6016943" y="382905"/>
                </a:moveTo>
                <a:cubicBezTo>
                  <a:pt x="6007418" y="382905"/>
                  <a:pt x="5999798" y="390525"/>
                  <a:pt x="5999798" y="400050"/>
                </a:cubicBezTo>
                <a:cubicBezTo>
                  <a:pt x="5999798" y="409575"/>
                  <a:pt x="6007418" y="417195"/>
                  <a:pt x="6016943" y="417195"/>
                </a:cubicBezTo>
                <a:cubicBezTo>
                  <a:pt x="6026468" y="417195"/>
                  <a:pt x="6034088" y="409575"/>
                  <a:pt x="6034088" y="400050"/>
                </a:cubicBezTo>
                <a:cubicBezTo>
                  <a:pt x="6034088" y="390525"/>
                  <a:pt x="6026468" y="382905"/>
                  <a:pt x="6016943" y="382905"/>
                </a:cubicBezTo>
                <a:close/>
                <a:moveTo>
                  <a:pt x="5169218" y="485775"/>
                </a:moveTo>
                <a:cubicBezTo>
                  <a:pt x="5151120" y="485775"/>
                  <a:pt x="5135880" y="501015"/>
                  <a:pt x="5135880" y="519113"/>
                </a:cubicBezTo>
                <a:cubicBezTo>
                  <a:pt x="5135880" y="537210"/>
                  <a:pt x="5151120" y="552450"/>
                  <a:pt x="5169218" y="552450"/>
                </a:cubicBezTo>
                <a:cubicBezTo>
                  <a:pt x="5187315" y="552450"/>
                  <a:pt x="5202555" y="537210"/>
                  <a:pt x="5202555" y="519113"/>
                </a:cubicBezTo>
                <a:cubicBezTo>
                  <a:pt x="5202555" y="501015"/>
                  <a:pt x="5187315" y="485775"/>
                  <a:pt x="5169218" y="485775"/>
                </a:cubicBezTo>
                <a:close/>
                <a:moveTo>
                  <a:pt x="5392103" y="485775"/>
                </a:moveTo>
                <a:cubicBezTo>
                  <a:pt x="5374005" y="485775"/>
                  <a:pt x="5358765" y="501015"/>
                  <a:pt x="5358765" y="519113"/>
                </a:cubicBezTo>
                <a:cubicBezTo>
                  <a:pt x="5358765" y="537210"/>
                  <a:pt x="5374005" y="552450"/>
                  <a:pt x="5392103" y="552450"/>
                </a:cubicBezTo>
                <a:cubicBezTo>
                  <a:pt x="5410200" y="552450"/>
                  <a:pt x="5425440" y="537210"/>
                  <a:pt x="5425440" y="519113"/>
                </a:cubicBezTo>
                <a:cubicBezTo>
                  <a:pt x="5425440" y="501015"/>
                  <a:pt x="5411153" y="485775"/>
                  <a:pt x="5392103" y="485775"/>
                </a:cubicBezTo>
                <a:close/>
                <a:moveTo>
                  <a:pt x="5615940" y="495300"/>
                </a:moveTo>
                <a:cubicBezTo>
                  <a:pt x="5602605" y="495300"/>
                  <a:pt x="5592128" y="505778"/>
                  <a:pt x="5592128" y="519113"/>
                </a:cubicBezTo>
                <a:cubicBezTo>
                  <a:pt x="5592128" y="532448"/>
                  <a:pt x="5602605" y="542925"/>
                  <a:pt x="5615940" y="542925"/>
                </a:cubicBezTo>
                <a:cubicBezTo>
                  <a:pt x="5629275" y="542925"/>
                  <a:pt x="5639753" y="532448"/>
                  <a:pt x="5639753" y="519113"/>
                </a:cubicBezTo>
                <a:cubicBezTo>
                  <a:pt x="5639753" y="505778"/>
                  <a:pt x="5629275" y="495300"/>
                  <a:pt x="5615940" y="495300"/>
                </a:cubicBezTo>
                <a:close/>
                <a:moveTo>
                  <a:pt x="5838825" y="501968"/>
                </a:moveTo>
                <a:cubicBezTo>
                  <a:pt x="5829300" y="501968"/>
                  <a:pt x="5821680" y="509588"/>
                  <a:pt x="5821680" y="519113"/>
                </a:cubicBezTo>
                <a:cubicBezTo>
                  <a:pt x="5821680" y="528638"/>
                  <a:pt x="5829300" y="536258"/>
                  <a:pt x="5838825" y="536258"/>
                </a:cubicBezTo>
                <a:cubicBezTo>
                  <a:pt x="5848350" y="536258"/>
                  <a:pt x="5855970" y="528638"/>
                  <a:pt x="5855970" y="519113"/>
                </a:cubicBezTo>
                <a:cubicBezTo>
                  <a:pt x="5855970" y="509588"/>
                  <a:pt x="5848350" y="501968"/>
                  <a:pt x="5838825" y="501968"/>
                </a:cubicBezTo>
                <a:close/>
                <a:moveTo>
                  <a:pt x="5951220" y="501968"/>
                </a:moveTo>
                <a:cubicBezTo>
                  <a:pt x="5941695" y="501968"/>
                  <a:pt x="5934075" y="509588"/>
                  <a:pt x="5934075" y="519113"/>
                </a:cubicBezTo>
                <a:cubicBezTo>
                  <a:pt x="5934075" y="528638"/>
                  <a:pt x="5941695" y="536258"/>
                  <a:pt x="5951220" y="536258"/>
                </a:cubicBezTo>
                <a:cubicBezTo>
                  <a:pt x="5960745" y="536258"/>
                  <a:pt x="5968365" y="528638"/>
                  <a:pt x="5968365" y="519113"/>
                </a:cubicBezTo>
                <a:cubicBezTo>
                  <a:pt x="5968365" y="509588"/>
                  <a:pt x="5960745" y="501968"/>
                  <a:pt x="5951220" y="501968"/>
                </a:cubicBezTo>
                <a:close/>
                <a:moveTo>
                  <a:pt x="5504498" y="490538"/>
                </a:moveTo>
                <a:cubicBezTo>
                  <a:pt x="5488305" y="490538"/>
                  <a:pt x="5475923" y="503873"/>
                  <a:pt x="5475923" y="519113"/>
                </a:cubicBezTo>
                <a:cubicBezTo>
                  <a:pt x="5475923" y="534353"/>
                  <a:pt x="5489258" y="547688"/>
                  <a:pt x="5504498" y="547688"/>
                </a:cubicBezTo>
                <a:cubicBezTo>
                  <a:pt x="5519738" y="547688"/>
                  <a:pt x="5533073" y="534353"/>
                  <a:pt x="5533073" y="519113"/>
                </a:cubicBezTo>
                <a:cubicBezTo>
                  <a:pt x="5533073" y="503873"/>
                  <a:pt x="5519738" y="490538"/>
                  <a:pt x="5504498" y="490538"/>
                </a:cubicBezTo>
                <a:close/>
                <a:moveTo>
                  <a:pt x="5727383" y="500063"/>
                </a:moveTo>
                <a:cubicBezTo>
                  <a:pt x="5716905" y="500063"/>
                  <a:pt x="5708333" y="508635"/>
                  <a:pt x="5708333" y="519113"/>
                </a:cubicBezTo>
                <a:cubicBezTo>
                  <a:pt x="5708333" y="529590"/>
                  <a:pt x="5716905" y="538163"/>
                  <a:pt x="5727383" y="538163"/>
                </a:cubicBezTo>
                <a:cubicBezTo>
                  <a:pt x="5737860" y="538163"/>
                  <a:pt x="5746433" y="529590"/>
                  <a:pt x="5746433" y="519113"/>
                </a:cubicBezTo>
                <a:cubicBezTo>
                  <a:pt x="5746433" y="508635"/>
                  <a:pt x="5737860" y="500063"/>
                  <a:pt x="5727383" y="500063"/>
                </a:cubicBezTo>
                <a:close/>
                <a:moveTo>
                  <a:pt x="6174105" y="501968"/>
                </a:moveTo>
                <a:cubicBezTo>
                  <a:pt x="6164580" y="501968"/>
                  <a:pt x="6156960" y="509588"/>
                  <a:pt x="6156960" y="519113"/>
                </a:cubicBezTo>
                <a:cubicBezTo>
                  <a:pt x="6156960" y="528638"/>
                  <a:pt x="6164580" y="536258"/>
                  <a:pt x="6174105" y="536258"/>
                </a:cubicBezTo>
                <a:cubicBezTo>
                  <a:pt x="6183630" y="536258"/>
                  <a:pt x="6191250" y="528638"/>
                  <a:pt x="6191250" y="519113"/>
                </a:cubicBezTo>
                <a:cubicBezTo>
                  <a:pt x="6191250" y="509588"/>
                  <a:pt x="6183630" y="501968"/>
                  <a:pt x="6174105" y="501968"/>
                </a:cubicBezTo>
                <a:close/>
                <a:moveTo>
                  <a:pt x="6286500" y="501968"/>
                </a:moveTo>
                <a:cubicBezTo>
                  <a:pt x="6276975" y="501968"/>
                  <a:pt x="6269355" y="509588"/>
                  <a:pt x="6269355" y="519113"/>
                </a:cubicBezTo>
                <a:cubicBezTo>
                  <a:pt x="6269355" y="528638"/>
                  <a:pt x="6276975" y="536258"/>
                  <a:pt x="6286500" y="536258"/>
                </a:cubicBezTo>
                <a:cubicBezTo>
                  <a:pt x="6296025" y="536258"/>
                  <a:pt x="6303645" y="528638"/>
                  <a:pt x="6303645" y="519113"/>
                </a:cubicBezTo>
                <a:cubicBezTo>
                  <a:pt x="6303645" y="509588"/>
                  <a:pt x="6295073" y="501968"/>
                  <a:pt x="6286500" y="501968"/>
                </a:cubicBezTo>
                <a:close/>
                <a:moveTo>
                  <a:pt x="6062663" y="501968"/>
                </a:moveTo>
                <a:cubicBezTo>
                  <a:pt x="6053138" y="501968"/>
                  <a:pt x="6045518" y="509588"/>
                  <a:pt x="6045518" y="519113"/>
                </a:cubicBezTo>
                <a:cubicBezTo>
                  <a:pt x="6045518" y="528638"/>
                  <a:pt x="6053138" y="536258"/>
                  <a:pt x="6062663" y="536258"/>
                </a:cubicBezTo>
                <a:cubicBezTo>
                  <a:pt x="6072188" y="536258"/>
                  <a:pt x="6079808" y="528638"/>
                  <a:pt x="6079808" y="519113"/>
                </a:cubicBezTo>
                <a:cubicBezTo>
                  <a:pt x="6079808" y="509588"/>
                  <a:pt x="6072188" y="501968"/>
                  <a:pt x="6062663" y="501968"/>
                </a:cubicBezTo>
                <a:close/>
                <a:moveTo>
                  <a:pt x="5280660" y="476250"/>
                </a:moveTo>
                <a:cubicBezTo>
                  <a:pt x="5256848" y="476250"/>
                  <a:pt x="5238750" y="495300"/>
                  <a:pt x="5238750" y="518160"/>
                </a:cubicBezTo>
                <a:cubicBezTo>
                  <a:pt x="5238750" y="541020"/>
                  <a:pt x="5257800" y="560070"/>
                  <a:pt x="5280660" y="560070"/>
                </a:cubicBezTo>
                <a:cubicBezTo>
                  <a:pt x="5304473" y="560070"/>
                  <a:pt x="5322570" y="541020"/>
                  <a:pt x="5322570" y="518160"/>
                </a:cubicBezTo>
                <a:cubicBezTo>
                  <a:pt x="5322570" y="495300"/>
                  <a:pt x="5304473" y="476250"/>
                  <a:pt x="5280660" y="476250"/>
                </a:cubicBezTo>
                <a:close/>
                <a:moveTo>
                  <a:pt x="5118735" y="609600"/>
                </a:moveTo>
                <a:cubicBezTo>
                  <a:pt x="5102543" y="609600"/>
                  <a:pt x="5090160" y="622935"/>
                  <a:pt x="5090160" y="638175"/>
                </a:cubicBezTo>
                <a:cubicBezTo>
                  <a:pt x="5090160" y="653415"/>
                  <a:pt x="5103495" y="666750"/>
                  <a:pt x="5118735" y="666750"/>
                </a:cubicBezTo>
                <a:cubicBezTo>
                  <a:pt x="5134928" y="666750"/>
                  <a:pt x="5147310" y="653415"/>
                  <a:pt x="5147310" y="638175"/>
                </a:cubicBezTo>
                <a:cubicBezTo>
                  <a:pt x="5147310" y="622935"/>
                  <a:pt x="5133975" y="609600"/>
                  <a:pt x="5118735" y="609600"/>
                </a:cubicBezTo>
                <a:close/>
                <a:moveTo>
                  <a:pt x="5249228" y="604838"/>
                </a:moveTo>
                <a:cubicBezTo>
                  <a:pt x="5231130" y="604838"/>
                  <a:pt x="5215890" y="620078"/>
                  <a:pt x="5215890" y="638175"/>
                </a:cubicBezTo>
                <a:cubicBezTo>
                  <a:pt x="5215890" y="656273"/>
                  <a:pt x="5231130" y="671513"/>
                  <a:pt x="5249228" y="671513"/>
                </a:cubicBezTo>
                <a:cubicBezTo>
                  <a:pt x="5267325" y="671513"/>
                  <a:pt x="5282565" y="656273"/>
                  <a:pt x="5282565" y="638175"/>
                </a:cubicBezTo>
                <a:cubicBezTo>
                  <a:pt x="5282565" y="619125"/>
                  <a:pt x="5267325" y="604838"/>
                  <a:pt x="5249228" y="604838"/>
                </a:cubicBezTo>
                <a:close/>
                <a:moveTo>
                  <a:pt x="5590223" y="609600"/>
                </a:moveTo>
                <a:cubicBezTo>
                  <a:pt x="5574030" y="609600"/>
                  <a:pt x="5561648" y="622935"/>
                  <a:pt x="5561648" y="638175"/>
                </a:cubicBezTo>
                <a:cubicBezTo>
                  <a:pt x="5561648" y="653415"/>
                  <a:pt x="5574983" y="666750"/>
                  <a:pt x="5590223" y="666750"/>
                </a:cubicBezTo>
                <a:cubicBezTo>
                  <a:pt x="5605463" y="666750"/>
                  <a:pt x="5618798" y="653415"/>
                  <a:pt x="5618798" y="638175"/>
                </a:cubicBezTo>
                <a:cubicBezTo>
                  <a:pt x="5618798" y="622935"/>
                  <a:pt x="5605463" y="609600"/>
                  <a:pt x="5590223" y="609600"/>
                </a:cubicBezTo>
                <a:close/>
                <a:moveTo>
                  <a:pt x="5816918" y="619125"/>
                </a:moveTo>
                <a:cubicBezTo>
                  <a:pt x="5806440" y="619125"/>
                  <a:pt x="5797868" y="627698"/>
                  <a:pt x="5797868" y="638175"/>
                </a:cubicBezTo>
                <a:cubicBezTo>
                  <a:pt x="5797868" y="648653"/>
                  <a:pt x="5806440" y="657225"/>
                  <a:pt x="5816918" y="657225"/>
                </a:cubicBezTo>
                <a:cubicBezTo>
                  <a:pt x="5827395" y="657225"/>
                  <a:pt x="5835968" y="648653"/>
                  <a:pt x="5835968" y="638175"/>
                </a:cubicBezTo>
                <a:cubicBezTo>
                  <a:pt x="5835968" y="627698"/>
                  <a:pt x="5828348" y="619125"/>
                  <a:pt x="5816918" y="619125"/>
                </a:cubicBezTo>
                <a:close/>
                <a:moveTo>
                  <a:pt x="5931218" y="621030"/>
                </a:moveTo>
                <a:cubicBezTo>
                  <a:pt x="5921693" y="621030"/>
                  <a:pt x="5914073" y="628650"/>
                  <a:pt x="5914073" y="638175"/>
                </a:cubicBezTo>
                <a:cubicBezTo>
                  <a:pt x="5914073" y="647700"/>
                  <a:pt x="5921693" y="655320"/>
                  <a:pt x="5931218" y="655320"/>
                </a:cubicBezTo>
                <a:cubicBezTo>
                  <a:pt x="5940743" y="655320"/>
                  <a:pt x="5948363" y="647700"/>
                  <a:pt x="5948363" y="638175"/>
                </a:cubicBezTo>
                <a:cubicBezTo>
                  <a:pt x="5948363" y="628650"/>
                  <a:pt x="5940743" y="621030"/>
                  <a:pt x="5931218" y="621030"/>
                </a:cubicBezTo>
                <a:close/>
                <a:moveTo>
                  <a:pt x="5475923" y="604838"/>
                </a:moveTo>
                <a:cubicBezTo>
                  <a:pt x="5457825" y="604838"/>
                  <a:pt x="5442585" y="620078"/>
                  <a:pt x="5442585" y="638175"/>
                </a:cubicBezTo>
                <a:cubicBezTo>
                  <a:pt x="5442585" y="656273"/>
                  <a:pt x="5457825" y="671513"/>
                  <a:pt x="5475923" y="671513"/>
                </a:cubicBezTo>
                <a:cubicBezTo>
                  <a:pt x="5494020" y="671513"/>
                  <a:pt x="5509260" y="656273"/>
                  <a:pt x="5509260" y="638175"/>
                </a:cubicBezTo>
                <a:cubicBezTo>
                  <a:pt x="5510213" y="619125"/>
                  <a:pt x="5494973" y="604838"/>
                  <a:pt x="5475923" y="604838"/>
                </a:cubicBezTo>
                <a:close/>
                <a:moveTo>
                  <a:pt x="5703570" y="614363"/>
                </a:moveTo>
                <a:cubicBezTo>
                  <a:pt x="5690235" y="614363"/>
                  <a:pt x="5679758" y="624840"/>
                  <a:pt x="5679758" y="638175"/>
                </a:cubicBezTo>
                <a:cubicBezTo>
                  <a:pt x="5679758" y="651510"/>
                  <a:pt x="5690235" y="661988"/>
                  <a:pt x="5703570" y="661988"/>
                </a:cubicBezTo>
                <a:cubicBezTo>
                  <a:pt x="5716905" y="661988"/>
                  <a:pt x="5727383" y="651510"/>
                  <a:pt x="5727383" y="638175"/>
                </a:cubicBezTo>
                <a:cubicBezTo>
                  <a:pt x="5727383" y="624840"/>
                  <a:pt x="5716905" y="614363"/>
                  <a:pt x="5703570" y="614363"/>
                </a:cubicBezTo>
                <a:close/>
                <a:moveTo>
                  <a:pt x="6157913" y="621030"/>
                </a:moveTo>
                <a:cubicBezTo>
                  <a:pt x="6148388" y="621030"/>
                  <a:pt x="6140768" y="628650"/>
                  <a:pt x="6140768" y="638175"/>
                </a:cubicBezTo>
                <a:cubicBezTo>
                  <a:pt x="6140768" y="647700"/>
                  <a:pt x="6148388" y="655320"/>
                  <a:pt x="6157913" y="655320"/>
                </a:cubicBezTo>
                <a:cubicBezTo>
                  <a:pt x="6167438" y="655320"/>
                  <a:pt x="6175058" y="647700"/>
                  <a:pt x="6175058" y="638175"/>
                </a:cubicBezTo>
                <a:cubicBezTo>
                  <a:pt x="6175058" y="628650"/>
                  <a:pt x="6167438" y="621030"/>
                  <a:pt x="6157913" y="621030"/>
                </a:cubicBezTo>
                <a:close/>
                <a:moveTo>
                  <a:pt x="6272213" y="621030"/>
                </a:moveTo>
                <a:cubicBezTo>
                  <a:pt x="6262688" y="621030"/>
                  <a:pt x="6255068" y="628650"/>
                  <a:pt x="6255068" y="638175"/>
                </a:cubicBezTo>
                <a:cubicBezTo>
                  <a:pt x="6255068" y="647700"/>
                  <a:pt x="6262688" y="655320"/>
                  <a:pt x="6272213" y="655320"/>
                </a:cubicBezTo>
                <a:cubicBezTo>
                  <a:pt x="6281738" y="655320"/>
                  <a:pt x="6289358" y="647700"/>
                  <a:pt x="6289358" y="638175"/>
                </a:cubicBezTo>
                <a:cubicBezTo>
                  <a:pt x="6288405" y="628650"/>
                  <a:pt x="6281738" y="621030"/>
                  <a:pt x="6272213" y="621030"/>
                </a:cubicBezTo>
                <a:close/>
                <a:moveTo>
                  <a:pt x="6044565" y="621030"/>
                </a:moveTo>
                <a:cubicBezTo>
                  <a:pt x="6035040" y="621030"/>
                  <a:pt x="6027420" y="628650"/>
                  <a:pt x="6027420" y="638175"/>
                </a:cubicBezTo>
                <a:cubicBezTo>
                  <a:pt x="6027420" y="647700"/>
                  <a:pt x="6035040" y="655320"/>
                  <a:pt x="6044565" y="655320"/>
                </a:cubicBezTo>
                <a:cubicBezTo>
                  <a:pt x="6054090" y="655320"/>
                  <a:pt x="6061710" y="647700"/>
                  <a:pt x="6061710" y="638175"/>
                </a:cubicBezTo>
                <a:cubicBezTo>
                  <a:pt x="6061710" y="628650"/>
                  <a:pt x="6054090" y="621030"/>
                  <a:pt x="6044565" y="621030"/>
                </a:cubicBezTo>
                <a:close/>
                <a:moveTo>
                  <a:pt x="5362575" y="595313"/>
                </a:moveTo>
                <a:cubicBezTo>
                  <a:pt x="5338763" y="595313"/>
                  <a:pt x="5320665" y="614363"/>
                  <a:pt x="5320665" y="637223"/>
                </a:cubicBezTo>
                <a:cubicBezTo>
                  <a:pt x="5320665" y="661035"/>
                  <a:pt x="5339715" y="679133"/>
                  <a:pt x="5362575" y="679133"/>
                </a:cubicBezTo>
                <a:cubicBezTo>
                  <a:pt x="5386388" y="679133"/>
                  <a:pt x="5404485" y="660083"/>
                  <a:pt x="5404485" y="637223"/>
                </a:cubicBezTo>
                <a:cubicBezTo>
                  <a:pt x="5405438" y="614363"/>
                  <a:pt x="5386388" y="595313"/>
                  <a:pt x="5362575" y="595313"/>
                </a:cubicBezTo>
                <a:close/>
                <a:moveTo>
                  <a:pt x="3828098" y="376238"/>
                </a:moveTo>
                <a:cubicBezTo>
                  <a:pt x="3814763" y="376238"/>
                  <a:pt x="3804285" y="386715"/>
                  <a:pt x="3804285" y="400050"/>
                </a:cubicBezTo>
                <a:cubicBezTo>
                  <a:pt x="3804285" y="413385"/>
                  <a:pt x="3814763" y="423863"/>
                  <a:pt x="3828098" y="423863"/>
                </a:cubicBezTo>
                <a:cubicBezTo>
                  <a:pt x="3841433" y="423863"/>
                  <a:pt x="3851910" y="413385"/>
                  <a:pt x="3851910" y="400050"/>
                </a:cubicBezTo>
                <a:cubicBezTo>
                  <a:pt x="3851910" y="386715"/>
                  <a:pt x="3841433" y="376238"/>
                  <a:pt x="3828098" y="376238"/>
                </a:cubicBezTo>
                <a:close/>
                <a:moveTo>
                  <a:pt x="3943350" y="370523"/>
                </a:moveTo>
                <a:cubicBezTo>
                  <a:pt x="3927158" y="370523"/>
                  <a:pt x="3914775" y="383858"/>
                  <a:pt x="3914775" y="399098"/>
                </a:cubicBezTo>
                <a:cubicBezTo>
                  <a:pt x="3914775" y="414338"/>
                  <a:pt x="3928110" y="427673"/>
                  <a:pt x="3943350" y="427673"/>
                </a:cubicBezTo>
                <a:cubicBezTo>
                  <a:pt x="3958590" y="427673"/>
                  <a:pt x="3971925" y="414338"/>
                  <a:pt x="3971925" y="399098"/>
                </a:cubicBezTo>
                <a:cubicBezTo>
                  <a:pt x="3971925" y="383858"/>
                  <a:pt x="3959543" y="370523"/>
                  <a:pt x="3943350" y="370523"/>
                </a:cubicBezTo>
                <a:close/>
                <a:moveTo>
                  <a:pt x="4289108" y="365760"/>
                </a:moveTo>
                <a:cubicBezTo>
                  <a:pt x="4271010" y="365760"/>
                  <a:pt x="4255770" y="381000"/>
                  <a:pt x="4255770" y="399098"/>
                </a:cubicBezTo>
                <a:cubicBezTo>
                  <a:pt x="4255770" y="417195"/>
                  <a:pt x="4271010" y="432435"/>
                  <a:pt x="4289108" y="432435"/>
                </a:cubicBezTo>
                <a:cubicBezTo>
                  <a:pt x="4307205" y="432435"/>
                  <a:pt x="4322445" y="417195"/>
                  <a:pt x="4322445" y="399098"/>
                </a:cubicBezTo>
                <a:cubicBezTo>
                  <a:pt x="4322445" y="381000"/>
                  <a:pt x="4307205" y="365760"/>
                  <a:pt x="4289108" y="365760"/>
                </a:cubicBezTo>
                <a:close/>
                <a:moveTo>
                  <a:pt x="4519613" y="376238"/>
                </a:moveTo>
                <a:cubicBezTo>
                  <a:pt x="4506278" y="376238"/>
                  <a:pt x="4495800" y="386715"/>
                  <a:pt x="4495800" y="400050"/>
                </a:cubicBezTo>
                <a:cubicBezTo>
                  <a:pt x="4495800" y="413385"/>
                  <a:pt x="4506278" y="423863"/>
                  <a:pt x="4519613" y="423863"/>
                </a:cubicBezTo>
                <a:cubicBezTo>
                  <a:pt x="4532948" y="423863"/>
                  <a:pt x="4543425" y="413385"/>
                  <a:pt x="4543425" y="400050"/>
                </a:cubicBezTo>
                <a:cubicBezTo>
                  <a:pt x="4543425" y="386715"/>
                  <a:pt x="4532948" y="376238"/>
                  <a:pt x="4519613" y="376238"/>
                </a:cubicBezTo>
                <a:close/>
                <a:moveTo>
                  <a:pt x="4634865" y="381000"/>
                </a:moveTo>
                <a:cubicBezTo>
                  <a:pt x="4624388" y="381000"/>
                  <a:pt x="4615815" y="389573"/>
                  <a:pt x="4615815" y="400050"/>
                </a:cubicBezTo>
                <a:cubicBezTo>
                  <a:pt x="4615815" y="410528"/>
                  <a:pt x="4624388" y="419100"/>
                  <a:pt x="4634865" y="419100"/>
                </a:cubicBezTo>
                <a:cubicBezTo>
                  <a:pt x="4645343" y="419100"/>
                  <a:pt x="4653915" y="410528"/>
                  <a:pt x="4653915" y="400050"/>
                </a:cubicBezTo>
                <a:cubicBezTo>
                  <a:pt x="4653915" y="389573"/>
                  <a:pt x="4645343" y="381000"/>
                  <a:pt x="4634865" y="381000"/>
                </a:cubicBezTo>
                <a:close/>
                <a:moveTo>
                  <a:pt x="4058603" y="365760"/>
                </a:moveTo>
                <a:cubicBezTo>
                  <a:pt x="4040505" y="365760"/>
                  <a:pt x="4025265" y="381000"/>
                  <a:pt x="4025265" y="399098"/>
                </a:cubicBezTo>
                <a:cubicBezTo>
                  <a:pt x="4025265" y="417195"/>
                  <a:pt x="4040505" y="432435"/>
                  <a:pt x="4058603" y="432435"/>
                </a:cubicBezTo>
                <a:cubicBezTo>
                  <a:pt x="4076700" y="432435"/>
                  <a:pt x="4091940" y="417195"/>
                  <a:pt x="4091940" y="399098"/>
                </a:cubicBezTo>
                <a:cubicBezTo>
                  <a:pt x="4091940" y="381000"/>
                  <a:pt x="4077653" y="365760"/>
                  <a:pt x="4058603" y="365760"/>
                </a:cubicBezTo>
                <a:close/>
                <a:moveTo>
                  <a:pt x="4404360" y="370523"/>
                </a:moveTo>
                <a:cubicBezTo>
                  <a:pt x="4388168" y="370523"/>
                  <a:pt x="4375785" y="383858"/>
                  <a:pt x="4375785" y="399098"/>
                </a:cubicBezTo>
                <a:cubicBezTo>
                  <a:pt x="4375785" y="414338"/>
                  <a:pt x="4389120" y="427673"/>
                  <a:pt x="4404360" y="427673"/>
                </a:cubicBezTo>
                <a:cubicBezTo>
                  <a:pt x="4419600" y="427673"/>
                  <a:pt x="4432935" y="414338"/>
                  <a:pt x="4432935" y="399098"/>
                </a:cubicBezTo>
                <a:cubicBezTo>
                  <a:pt x="4432935" y="383858"/>
                  <a:pt x="4420553" y="370523"/>
                  <a:pt x="4404360" y="370523"/>
                </a:cubicBezTo>
                <a:close/>
                <a:moveTo>
                  <a:pt x="4865370" y="382905"/>
                </a:moveTo>
                <a:cubicBezTo>
                  <a:pt x="4855845" y="382905"/>
                  <a:pt x="4848225" y="390525"/>
                  <a:pt x="4848225" y="400050"/>
                </a:cubicBezTo>
                <a:cubicBezTo>
                  <a:pt x="4848225" y="409575"/>
                  <a:pt x="4855845" y="417195"/>
                  <a:pt x="4865370" y="417195"/>
                </a:cubicBezTo>
                <a:cubicBezTo>
                  <a:pt x="4874895" y="417195"/>
                  <a:pt x="4882515" y="409575"/>
                  <a:pt x="4882515" y="400050"/>
                </a:cubicBezTo>
                <a:cubicBezTo>
                  <a:pt x="4882515" y="390525"/>
                  <a:pt x="4874895" y="382905"/>
                  <a:pt x="4865370" y="382905"/>
                </a:cubicBezTo>
                <a:close/>
                <a:moveTo>
                  <a:pt x="4980623" y="382905"/>
                </a:moveTo>
                <a:cubicBezTo>
                  <a:pt x="4971098" y="382905"/>
                  <a:pt x="4963478" y="390525"/>
                  <a:pt x="4963478" y="400050"/>
                </a:cubicBezTo>
                <a:cubicBezTo>
                  <a:pt x="4963478" y="409575"/>
                  <a:pt x="4971098" y="417195"/>
                  <a:pt x="4980623" y="417195"/>
                </a:cubicBezTo>
                <a:cubicBezTo>
                  <a:pt x="4990148" y="417195"/>
                  <a:pt x="4997768" y="409575"/>
                  <a:pt x="4997768" y="400050"/>
                </a:cubicBezTo>
                <a:cubicBezTo>
                  <a:pt x="4997768" y="390525"/>
                  <a:pt x="4990148" y="382905"/>
                  <a:pt x="4980623" y="382905"/>
                </a:cubicBezTo>
                <a:close/>
                <a:moveTo>
                  <a:pt x="4750118" y="382905"/>
                </a:moveTo>
                <a:cubicBezTo>
                  <a:pt x="4740593" y="382905"/>
                  <a:pt x="4732973" y="390525"/>
                  <a:pt x="4732973" y="400050"/>
                </a:cubicBezTo>
                <a:cubicBezTo>
                  <a:pt x="4732973" y="409575"/>
                  <a:pt x="4740593" y="417195"/>
                  <a:pt x="4750118" y="417195"/>
                </a:cubicBezTo>
                <a:cubicBezTo>
                  <a:pt x="4759643" y="417195"/>
                  <a:pt x="4767263" y="409575"/>
                  <a:pt x="4767263" y="400050"/>
                </a:cubicBezTo>
                <a:cubicBezTo>
                  <a:pt x="4767263" y="390525"/>
                  <a:pt x="4759643" y="382905"/>
                  <a:pt x="4750118" y="382905"/>
                </a:cubicBezTo>
                <a:close/>
                <a:moveTo>
                  <a:pt x="4173855" y="357188"/>
                </a:moveTo>
                <a:cubicBezTo>
                  <a:pt x="4150043" y="357188"/>
                  <a:pt x="4131945" y="376238"/>
                  <a:pt x="4131945" y="399098"/>
                </a:cubicBezTo>
                <a:cubicBezTo>
                  <a:pt x="4131945" y="421958"/>
                  <a:pt x="4150995" y="441008"/>
                  <a:pt x="4173855" y="441008"/>
                </a:cubicBezTo>
                <a:cubicBezTo>
                  <a:pt x="4196715" y="441008"/>
                  <a:pt x="4215765" y="421958"/>
                  <a:pt x="4215765" y="399098"/>
                </a:cubicBezTo>
                <a:cubicBezTo>
                  <a:pt x="4215765" y="376238"/>
                  <a:pt x="4197668" y="357188"/>
                  <a:pt x="4173855" y="357188"/>
                </a:cubicBezTo>
                <a:close/>
                <a:moveTo>
                  <a:pt x="4387215" y="476250"/>
                </a:moveTo>
                <a:cubicBezTo>
                  <a:pt x="4363403" y="476250"/>
                  <a:pt x="4345305" y="495300"/>
                  <a:pt x="4345305" y="518160"/>
                </a:cubicBezTo>
                <a:cubicBezTo>
                  <a:pt x="4345305" y="541020"/>
                  <a:pt x="4364355" y="560070"/>
                  <a:pt x="4387215" y="560070"/>
                </a:cubicBezTo>
                <a:cubicBezTo>
                  <a:pt x="4410075" y="560070"/>
                  <a:pt x="4429125" y="541020"/>
                  <a:pt x="4429125" y="518160"/>
                </a:cubicBezTo>
                <a:cubicBezTo>
                  <a:pt x="4429125" y="495300"/>
                  <a:pt x="4410075" y="476250"/>
                  <a:pt x="4387215" y="476250"/>
                </a:cubicBezTo>
                <a:close/>
                <a:moveTo>
                  <a:pt x="3826193" y="500063"/>
                </a:moveTo>
                <a:cubicBezTo>
                  <a:pt x="3815715" y="501015"/>
                  <a:pt x="3808095" y="510540"/>
                  <a:pt x="3809048" y="521018"/>
                </a:cubicBezTo>
                <a:cubicBezTo>
                  <a:pt x="3810000" y="531495"/>
                  <a:pt x="3819525" y="539115"/>
                  <a:pt x="3830003" y="538163"/>
                </a:cubicBezTo>
                <a:cubicBezTo>
                  <a:pt x="3840480" y="537210"/>
                  <a:pt x="3848100" y="527685"/>
                  <a:pt x="3847148" y="517208"/>
                </a:cubicBezTo>
                <a:cubicBezTo>
                  <a:pt x="3846195" y="506730"/>
                  <a:pt x="3837623" y="499110"/>
                  <a:pt x="3826193" y="500063"/>
                </a:cubicBezTo>
                <a:close/>
                <a:moveTo>
                  <a:pt x="3939540" y="495300"/>
                </a:moveTo>
                <a:cubicBezTo>
                  <a:pt x="3926205" y="495300"/>
                  <a:pt x="3915728" y="505778"/>
                  <a:pt x="3915728" y="519113"/>
                </a:cubicBezTo>
                <a:cubicBezTo>
                  <a:pt x="3915728" y="532448"/>
                  <a:pt x="3926205" y="542925"/>
                  <a:pt x="3939540" y="542925"/>
                </a:cubicBezTo>
                <a:cubicBezTo>
                  <a:pt x="3952875" y="542925"/>
                  <a:pt x="3963353" y="532448"/>
                  <a:pt x="3963353" y="519113"/>
                </a:cubicBezTo>
                <a:cubicBezTo>
                  <a:pt x="3963353" y="505778"/>
                  <a:pt x="3952875" y="495300"/>
                  <a:pt x="3939540" y="495300"/>
                </a:cubicBezTo>
                <a:close/>
                <a:moveTo>
                  <a:pt x="4163378" y="485775"/>
                </a:moveTo>
                <a:cubicBezTo>
                  <a:pt x="4145280" y="485775"/>
                  <a:pt x="4130040" y="501015"/>
                  <a:pt x="4130040" y="519113"/>
                </a:cubicBezTo>
                <a:cubicBezTo>
                  <a:pt x="4130040" y="537210"/>
                  <a:pt x="4145280" y="552450"/>
                  <a:pt x="4163378" y="552450"/>
                </a:cubicBezTo>
                <a:cubicBezTo>
                  <a:pt x="4181475" y="552450"/>
                  <a:pt x="4196715" y="537210"/>
                  <a:pt x="4196715" y="519113"/>
                </a:cubicBezTo>
                <a:cubicBezTo>
                  <a:pt x="4196715" y="501015"/>
                  <a:pt x="4181475" y="485775"/>
                  <a:pt x="4163378" y="485775"/>
                </a:cubicBezTo>
                <a:close/>
                <a:moveTo>
                  <a:pt x="4610100" y="490538"/>
                </a:moveTo>
                <a:cubicBezTo>
                  <a:pt x="4593908" y="490538"/>
                  <a:pt x="4581525" y="503873"/>
                  <a:pt x="4581525" y="519113"/>
                </a:cubicBezTo>
                <a:cubicBezTo>
                  <a:pt x="4581525" y="534353"/>
                  <a:pt x="4594860" y="547688"/>
                  <a:pt x="4610100" y="547688"/>
                </a:cubicBezTo>
                <a:cubicBezTo>
                  <a:pt x="4626293" y="547688"/>
                  <a:pt x="4638675" y="534353"/>
                  <a:pt x="4638675" y="519113"/>
                </a:cubicBezTo>
                <a:cubicBezTo>
                  <a:pt x="4638675" y="503873"/>
                  <a:pt x="4626293" y="490538"/>
                  <a:pt x="4610100" y="490538"/>
                </a:cubicBezTo>
                <a:close/>
                <a:moveTo>
                  <a:pt x="4722495" y="495300"/>
                </a:moveTo>
                <a:cubicBezTo>
                  <a:pt x="4709160" y="495300"/>
                  <a:pt x="4698683" y="505778"/>
                  <a:pt x="4698683" y="519113"/>
                </a:cubicBezTo>
                <a:cubicBezTo>
                  <a:pt x="4698683" y="532448"/>
                  <a:pt x="4709160" y="542925"/>
                  <a:pt x="4722495" y="542925"/>
                </a:cubicBezTo>
                <a:cubicBezTo>
                  <a:pt x="4735830" y="542925"/>
                  <a:pt x="4746308" y="532448"/>
                  <a:pt x="4746308" y="519113"/>
                </a:cubicBezTo>
                <a:cubicBezTo>
                  <a:pt x="4746308" y="505778"/>
                  <a:pt x="4734878" y="495300"/>
                  <a:pt x="4722495" y="495300"/>
                </a:cubicBezTo>
                <a:close/>
                <a:moveTo>
                  <a:pt x="4051935" y="490538"/>
                </a:moveTo>
                <a:cubicBezTo>
                  <a:pt x="4035743" y="490538"/>
                  <a:pt x="4023360" y="503873"/>
                  <a:pt x="4023360" y="519113"/>
                </a:cubicBezTo>
                <a:cubicBezTo>
                  <a:pt x="4023360" y="534353"/>
                  <a:pt x="4036695" y="547688"/>
                  <a:pt x="4051935" y="547688"/>
                </a:cubicBezTo>
                <a:cubicBezTo>
                  <a:pt x="4068128" y="547688"/>
                  <a:pt x="4080510" y="534353"/>
                  <a:pt x="4080510" y="519113"/>
                </a:cubicBezTo>
                <a:cubicBezTo>
                  <a:pt x="4080510" y="503873"/>
                  <a:pt x="4067175" y="490538"/>
                  <a:pt x="4051935" y="490538"/>
                </a:cubicBezTo>
                <a:close/>
                <a:moveTo>
                  <a:pt x="4498658" y="485775"/>
                </a:moveTo>
                <a:cubicBezTo>
                  <a:pt x="4480560" y="485775"/>
                  <a:pt x="4465320" y="501015"/>
                  <a:pt x="4465320" y="519113"/>
                </a:cubicBezTo>
                <a:cubicBezTo>
                  <a:pt x="4465320" y="537210"/>
                  <a:pt x="4480560" y="552450"/>
                  <a:pt x="4498658" y="552450"/>
                </a:cubicBezTo>
                <a:cubicBezTo>
                  <a:pt x="4516755" y="552450"/>
                  <a:pt x="4531995" y="537210"/>
                  <a:pt x="4531995" y="519113"/>
                </a:cubicBezTo>
                <a:cubicBezTo>
                  <a:pt x="4531995" y="501015"/>
                  <a:pt x="4516755" y="485775"/>
                  <a:pt x="4498658" y="485775"/>
                </a:cubicBezTo>
                <a:close/>
                <a:moveTo>
                  <a:pt x="4945380" y="501968"/>
                </a:moveTo>
                <a:cubicBezTo>
                  <a:pt x="4935855" y="501968"/>
                  <a:pt x="4928235" y="509588"/>
                  <a:pt x="4928235" y="519113"/>
                </a:cubicBezTo>
                <a:cubicBezTo>
                  <a:pt x="4928235" y="528638"/>
                  <a:pt x="4935855" y="536258"/>
                  <a:pt x="4945380" y="536258"/>
                </a:cubicBezTo>
                <a:cubicBezTo>
                  <a:pt x="4954905" y="536258"/>
                  <a:pt x="4962525" y="528638"/>
                  <a:pt x="4962525" y="519113"/>
                </a:cubicBezTo>
                <a:cubicBezTo>
                  <a:pt x="4962525" y="509588"/>
                  <a:pt x="4954905" y="501968"/>
                  <a:pt x="4945380" y="501968"/>
                </a:cubicBezTo>
                <a:close/>
                <a:moveTo>
                  <a:pt x="5056823" y="501968"/>
                </a:moveTo>
                <a:cubicBezTo>
                  <a:pt x="5047298" y="501968"/>
                  <a:pt x="5039678" y="509588"/>
                  <a:pt x="5039678" y="519113"/>
                </a:cubicBezTo>
                <a:cubicBezTo>
                  <a:pt x="5039678" y="528638"/>
                  <a:pt x="5047298" y="536258"/>
                  <a:pt x="5056823" y="536258"/>
                </a:cubicBezTo>
                <a:cubicBezTo>
                  <a:pt x="5066348" y="536258"/>
                  <a:pt x="5073968" y="528638"/>
                  <a:pt x="5073968" y="519113"/>
                </a:cubicBezTo>
                <a:cubicBezTo>
                  <a:pt x="5073968" y="509588"/>
                  <a:pt x="5066348" y="501968"/>
                  <a:pt x="5056823" y="501968"/>
                </a:cubicBezTo>
                <a:close/>
                <a:moveTo>
                  <a:pt x="4833938" y="500063"/>
                </a:moveTo>
                <a:cubicBezTo>
                  <a:pt x="4823460" y="500063"/>
                  <a:pt x="4814888" y="508635"/>
                  <a:pt x="4814888" y="519113"/>
                </a:cubicBezTo>
                <a:cubicBezTo>
                  <a:pt x="4814888" y="529590"/>
                  <a:pt x="4823460" y="538163"/>
                  <a:pt x="4833938" y="538163"/>
                </a:cubicBezTo>
                <a:cubicBezTo>
                  <a:pt x="4844415" y="538163"/>
                  <a:pt x="4852988" y="529590"/>
                  <a:pt x="4852988" y="519113"/>
                </a:cubicBezTo>
                <a:cubicBezTo>
                  <a:pt x="4852988" y="508635"/>
                  <a:pt x="4844415" y="500063"/>
                  <a:pt x="4833938" y="500063"/>
                </a:cubicBezTo>
                <a:close/>
                <a:moveTo>
                  <a:pt x="4274820" y="476250"/>
                </a:moveTo>
                <a:cubicBezTo>
                  <a:pt x="4251008" y="476250"/>
                  <a:pt x="4232910" y="495300"/>
                  <a:pt x="4232910" y="518160"/>
                </a:cubicBezTo>
                <a:cubicBezTo>
                  <a:pt x="4232910" y="541020"/>
                  <a:pt x="4251960" y="560070"/>
                  <a:pt x="4274820" y="560070"/>
                </a:cubicBezTo>
                <a:cubicBezTo>
                  <a:pt x="4297680" y="560070"/>
                  <a:pt x="4316730" y="541020"/>
                  <a:pt x="4316730" y="518160"/>
                </a:cubicBezTo>
                <a:cubicBezTo>
                  <a:pt x="4316730" y="495300"/>
                  <a:pt x="4298633" y="476250"/>
                  <a:pt x="4274820" y="476250"/>
                </a:cubicBezTo>
                <a:close/>
                <a:moveTo>
                  <a:pt x="3828098" y="621030"/>
                </a:moveTo>
                <a:cubicBezTo>
                  <a:pt x="3818573" y="621030"/>
                  <a:pt x="3810953" y="628650"/>
                  <a:pt x="3810953" y="638175"/>
                </a:cubicBezTo>
                <a:cubicBezTo>
                  <a:pt x="3810953" y="647700"/>
                  <a:pt x="3818573" y="655320"/>
                  <a:pt x="3828098" y="655320"/>
                </a:cubicBezTo>
                <a:cubicBezTo>
                  <a:pt x="3837623" y="655320"/>
                  <a:pt x="3845243" y="647700"/>
                  <a:pt x="3845243" y="638175"/>
                </a:cubicBezTo>
                <a:cubicBezTo>
                  <a:pt x="3845243" y="628650"/>
                  <a:pt x="3837623" y="621030"/>
                  <a:pt x="3828098" y="621030"/>
                </a:cubicBezTo>
                <a:close/>
                <a:moveTo>
                  <a:pt x="3958590" y="619125"/>
                </a:moveTo>
                <a:cubicBezTo>
                  <a:pt x="3948113" y="619125"/>
                  <a:pt x="3939540" y="627698"/>
                  <a:pt x="3939540" y="638175"/>
                </a:cubicBezTo>
                <a:cubicBezTo>
                  <a:pt x="3939540" y="648653"/>
                  <a:pt x="3948113" y="657225"/>
                  <a:pt x="3958590" y="657225"/>
                </a:cubicBezTo>
                <a:cubicBezTo>
                  <a:pt x="3969068" y="657225"/>
                  <a:pt x="3977640" y="648653"/>
                  <a:pt x="3977640" y="638175"/>
                </a:cubicBezTo>
                <a:cubicBezTo>
                  <a:pt x="3977640" y="627698"/>
                  <a:pt x="3969068" y="619125"/>
                  <a:pt x="3958590" y="619125"/>
                </a:cubicBezTo>
                <a:close/>
                <a:moveTo>
                  <a:pt x="4299585" y="604838"/>
                </a:moveTo>
                <a:cubicBezTo>
                  <a:pt x="4281488" y="604838"/>
                  <a:pt x="4266248" y="620078"/>
                  <a:pt x="4266248" y="638175"/>
                </a:cubicBezTo>
                <a:cubicBezTo>
                  <a:pt x="4266248" y="656273"/>
                  <a:pt x="4281488" y="671513"/>
                  <a:pt x="4299585" y="671513"/>
                </a:cubicBezTo>
                <a:cubicBezTo>
                  <a:pt x="4317683" y="671513"/>
                  <a:pt x="4332923" y="656273"/>
                  <a:pt x="4332923" y="638175"/>
                </a:cubicBezTo>
                <a:cubicBezTo>
                  <a:pt x="4332923" y="619125"/>
                  <a:pt x="4318635" y="604838"/>
                  <a:pt x="4299585" y="604838"/>
                </a:cubicBezTo>
                <a:close/>
                <a:moveTo>
                  <a:pt x="4527233" y="604838"/>
                </a:moveTo>
                <a:cubicBezTo>
                  <a:pt x="4509135" y="604838"/>
                  <a:pt x="4493895" y="620078"/>
                  <a:pt x="4493895" y="638175"/>
                </a:cubicBezTo>
                <a:cubicBezTo>
                  <a:pt x="4493895" y="656273"/>
                  <a:pt x="4509135" y="671513"/>
                  <a:pt x="4527233" y="671513"/>
                </a:cubicBezTo>
                <a:cubicBezTo>
                  <a:pt x="4545330" y="671513"/>
                  <a:pt x="4560570" y="656273"/>
                  <a:pt x="4560570" y="638175"/>
                </a:cubicBezTo>
                <a:cubicBezTo>
                  <a:pt x="4560570" y="619125"/>
                  <a:pt x="4545330" y="604838"/>
                  <a:pt x="4527233" y="604838"/>
                </a:cubicBezTo>
                <a:close/>
                <a:moveTo>
                  <a:pt x="4640580" y="609600"/>
                </a:moveTo>
                <a:cubicBezTo>
                  <a:pt x="4624388" y="609600"/>
                  <a:pt x="4612005" y="622935"/>
                  <a:pt x="4612005" y="638175"/>
                </a:cubicBezTo>
                <a:cubicBezTo>
                  <a:pt x="4612005" y="653415"/>
                  <a:pt x="4625340" y="666750"/>
                  <a:pt x="4640580" y="666750"/>
                </a:cubicBezTo>
                <a:cubicBezTo>
                  <a:pt x="4656773" y="666750"/>
                  <a:pt x="4669155" y="653415"/>
                  <a:pt x="4669155" y="638175"/>
                </a:cubicBezTo>
                <a:cubicBezTo>
                  <a:pt x="4669155" y="622935"/>
                  <a:pt x="4656773" y="609600"/>
                  <a:pt x="4640580" y="609600"/>
                </a:cubicBezTo>
                <a:close/>
                <a:moveTo>
                  <a:pt x="4072890" y="614363"/>
                </a:moveTo>
                <a:cubicBezTo>
                  <a:pt x="4059555" y="614363"/>
                  <a:pt x="4049078" y="624840"/>
                  <a:pt x="4049078" y="638175"/>
                </a:cubicBezTo>
                <a:cubicBezTo>
                  <a:pt x="4049078" y="651510"/>
                  <a:pt x="4059555" y="661988"/>
                  <a:pt x="4072890" y="661988"/>
                </a:cubicBezTo>
                <a:cubicBezTo>
                  <a:pt x="4086225" y="661988"/>
                  <a:pt x="4096703" y="651510"/>
                  <a:pt x="4096703" y="638175"/>
                </a:cubicBezTo>
                <a:cubicBezTo>
                  <a:pt x="4096703" y="624840"/>
                  <a:pt x="4085273" y="614363"/>
                  <a:pt x="4072890" y="614363"/>
                </a:cubicBezTo>
                <a:close/>
                <a:moveTo>
                  <a:pt x="4186238" y="609600"/>
                </a:moveTo>
                <a:cubicBezTo>
                  <a:pt x="4170045" y="609600"/>
                  <a:pt x="4157663" y="622935"/>
                  <a:pt x="4157663" y="638175"/>
                </a:cubicBezTo>
                <a:cubicBezTo>
                  <a:pt x="4157663" y="653415"/>
                  <a:pt x="4170998" y="666750"/>
                  <a:pt x="4186238" y="666750"/>
                </a:cubicBezTo>
                <a:cubicBezTo>
                  <a:pt x="4202430" y="666750"/>
                  <a:pt x="4214813" y="653415"/>
                  <a:pt x="4214813" y="638175"/>
                </a:cubicBezTo>
                <a:cubicBezTo>
                  <a:pt x="4214813" y="622935"/>
                  <a:pt x="4202430" y="609600"/>
                  <a:pt x="4186238" y="609600"/>
                </a:cubicBezTo>
                <a:close/>
                <a:moveTo>
                  <a:pt x="4868228" y="619125"/>
                </a:moveTo>
                <a:cubicBezTo>
                  <a:pt x="4857750" y="619125"/>
                  <a:pt x="4849178" y="627698"/>
                  <a:pt x="4849178" y="638175"/>
                </a:cubicBezTo>
                <a:cubicBezTo>
                  <a:pt x="4849178" y="648653"/>
                  <a:pt x="4857750" y="657225"/>
                  <a:pt x="4868228" y="657225"/>
                </a:cubicBezTo>
                <a:cubicBezTo>
                  <a:pt x="4878705" y="657225"/>
                  <a:pt x="4887278" y="648653"/>
                  <a:pt x="4887278" y="638175"/>
                </a:cubicBezTo>
                <a:cubicBezTo>
                  <a:pt x="4887278" y="627698"/>
                  <a:pt x="4878705" y="619125"/>
                  <a:pt x="4868228" y="619125"/>
                </a:cubicBezTo>
                <a:close/>
                <a:moveTo>
                  <a:pt x="4981575" y="621030"/>
                </a:moveTo>
                <a:cubicBezTo>
                  <a:pt x="4972050" y="621030"/>
                  <a:pt x="4964430" y="628650"/>
                  <a:pt x="4964430" y="638175"/>
                </a:cubicBezTo>
                <a:cubicBezTo>
                  <a:pt x="4964430" y="647700"/>
                  <a:pt x="4972050" y="655320"/>
                  <a:pt x="4981575" y="655320"/>
                </a:cubicBezTo>
                <a:cubicBezTo>
                  <a:pt x="4991100" y="655320"/>
                  <a:pt x="4998720" y="647700"/>
                  <a:pt x="4998720" y="638175"/>
                </a:cubicBezTo>
                <a:cubicBezTo>
                  <a:pt x="4998720" y="628650"/>
                  <a:pt x="4991100" y="621030"/>
                  <a:pt x="4981575" y="621030"/>
                </a:cubicBezTo>
                <a:close/>
                <a:moveTo>
                  <a:pt x="4753928" y="614363"/>
                </a:moveTo>
                <a:cubicBezTo>
                  <a:pt x="4740593" y="614363"/>
                  <a:pt x="4730115" y="624840"/>
                  <a:pt x="4730115" y="638175"/>
                </a:cubicBezTo>
                <a:cubicBezTo>
                  <a:pt x="4730115" y="651510"/>
                  <a:pt x="4740593" y="661988"/>
                  <a:pt x="4753928" y="661988"/>
                </a:cubicBezTo>
                <a:cubicBezTo>
                  <a:pt x="4767263" y="661988"/>
                  <a:pt x="4777740" y="651510"/>
                  <a:pt x="4777740" y="638175"/>
                </a:cubicBezTo>
                <a:cubicBezTo>
                  <a:pt x="4778693" y="624840"/>
                  <a:pt x="4767263" y="614363"/>
                  <a:pt x="4753928" y="614363"/>
                </a:cubicBezTo>
                <a:close/>
                <a:moveTo>
                  <a:pt x="4413885" y="595313"/>
                </a:moveTo>
                <a:cubicBezTo>
                  <a:pt x="4390073" y="595313"/>
                  <a:pt x="4371975" y="614363"/>
                  <a:pt x="4371975" y="637223"/>
                </a:cubicBezTo>
                <a:cubicBezTo>
                  <a:pt x="4371975" y="661035"/>
                  <a:pt x="4391025" y="679133"/>
                  <a:pt x="4413885" y="679133"/>
                </a:cubicBezTo>
                <a:cubicBezTo>
                  <a:pt x="4437698" y="679133"/>
                  <a:pt x="4455795" y="660083"/>
                  <a:pt x="4455795" y="637223"/>
                </a:cubicBezTo>
                <a:cubicBezTo>
                  <a:pt x="4455795" y="614363"/>
                  <a:pt x="4436745" y="595313"/>
                  <a:pt x="4413885" y="595313"/>
                </a:cubicBezTo>
                <a:close/>
                <a:moveTo>
                  <a:pt x="6362700" y="382905"/>
                </a:moveTo>
                <a:cubicBezTo>
                  <a:pt x="6353175" y="382905"/>
                  <a:pt x="6345555" y="390525"/>
                  <a:pt x="6345555" y="400050"/>
                </a:cubicBezTo>
                <a:cubicBezTo>
                  <a:pt x="6345555" y="409575"/>
                  <a:pt x="6353175" y="417195"/>
                  <a:pt x="6362700" y="417195"/>
                </a:cubicBezTo>
                <a:cubicBezTo>
                  <a:pt x="6372225" y="417195"/>
                  <a:pt x="6379845" y="409575"/>
                  <a:pt x="6379845" y="400050"/>
                </a:cubicBezTo>
                <a:cubicBezTo>
                  <a:pt x="6379845" y="390525"/>
                  <a:pt x="6372225" y="382905"/>
                  <a:pt x="6362700" y="382905"/>
                </a:cubicBezTo>
                <a:close/>
                <a:moveTo>
                  <a:pt x="6477953" y="382905"/>
                </a:moveTo>
                <a:cubicBezTo>
                  <a:pt x="6468428" y="382905"/>
                  <a:pt x="6460808" y="390525"/>
                  <a:pt x="6460808" y="400050"/>
                </a:cubicBezTo>
                <a:cubicBezTo>
                  <a:pt x="6460808" y="409575"/>
                  <a:pt x="6468428" y="417195"/>
                  <a:pt x="6477953" y="417195"/>
                </a:cubicBezTo>
                <a:cubicBezTo>
                  <a:pt x="6487478" y="417195"/>
                  <a:pt x="6495098" y="409575"/>
                  <a:pt x="6495098" y="400050"/>
                </a:cubicBezTo>
                <a:cubicBezTo>
                  <a:pt x="6495098" y="390525"/>
                  <a:pt x="6487478" y="382905"/>
                  <a:pt x="6477953" y="382905"/>
                </a:cubicBezTo>
                <a:close/>
                <a:moveTo>
                  <a:pt x="6823710" y="370523"/>
                </a:moveTo>
                <a:cubicBezTo>
                  <a:pt x="6807518" y="370523"/>
                  <a:pt x="6795135" y="383858"/>
                  <a:pt x="6795135" y="399098"/>
                </a:cubicBezTo>
                <a:cubicBezTo>
                  <a:pt x="6795135" y="414338"/>
                  <a:pt x="6808470" y="427673"/>
                  <a:pt x="6823710" y="427673"/>
                </a:cubicBezTo>
                <a:cubicBezTo>
                  <a:pt x="6839903" y="427673"/>
                  <a:pt x="6852285" y="414338"/>
                  <a:pt x="6852285" y="399098"/>
                </a:cubicBezTo>
                <a:cubicBezTo>
                  <a:pt x="6852285" y="383858"/>
                  <a:pt x="6839903" y="370523"/>
                  <a:pt x="6823710" y="370523"/>
                </a:cubicBezTo>
                <a:close/>
                <a:moveTo>
                  <a:pt x="6938963" y="365760"/>
                </a:moveTo>
                <a:cubicBezTo>
                  <a:pt x="6920865" y="365760"/>
                  <a:pt x="6905625" y="381000"/>
                  <a:pt x="6905625" y="399098"/>
                </a:cubicBezTo>
                <a:cubicBezTo>
                  <a:pt x="6905625" y="417195"/>
                  <a:pt x="6920865" y="432435"/>
                  <a:pt x="6938963" y="432435"/>
                </a:cubicBezTo>
                <a:cubicBezTo>
                  <a:pt x="6957060" y="432435"/>
                  <a:pt x="6972300" y="417195"/>
                  <a:pt x="6972300" y="399098"/>
                </a:cubicBezTo>
                <a:cubicBezTo>
                  <a:pt x="6972300" y="381000"/>
                  <a:pt x="6957060" y="365760"/>
                  <a:pt x="6938963" y="365760"/>
                </a:cubicBezTo>
                <a:close/>
                <a:moveTo>
                  <a:pt x="7169468" y="365760"/>
                </a:moveTo>
                <a:cubicBezTo>
                  <a:pt x="7151370" y="365760"/>
                  <a:pt x="7136130" y="381000"/>
                  <a:pt x="7136130" y="399098"/>
                </a:cubicBezTo>
                <a:cubicBezTo>
                  <a:pt x="7136130" y="417195"/>
                  <a:pt x="7151370" y="432435"/>
                  <a:pt x="7169468" y="432435"/>
                </a:cubicBezTo>
                <a:cubicBezTo>
                  <a:pt x="7187565" y="432435"/>
                  <a:pt x="7202805" y="417195"/>
                  <a:pt x="7202805" y="399098"/>
                </a:cubicBezTo>
                <a:cubicBezTo>
                  <a:pt x="7202805" y="381000"/>
                  <a:pt x="7187565" y="365760"/>
                  <a:pt x="7169468" y="365760"/>
                </a:cubicBezTo>
                <a:close/>
                <a:moveTo>
                  <a:pt x="6593205" y="381000"/>
                </a:moveTo>
                <a:cubicBezTo>
                  <a:pt x="6582728" y="381000"/>
                  <a:pt x="6574155" y="389573"/>
                  <a:pt x="6574155" y="400050"/>
                </a:cubicBezTo>
                <a:cubicBezTo>
                  <a:pt x="6574155" y="410528"/>
                  <a:pt x="6582728" y="419100"/>
                  <a:pt x="6593205" y="419100"/>
                </a:cubicBezTo>
                <a:cubicBezTo>
                  <a:pt x="6603683" y="419100"/>
                  <a:pt x="6612255" y="410528"/>
                  <a:pt x="6612255" y="400050"/>
                </a:cubicBezTo>
                <a:cubicBezTo>
                  <a:pt x="6612255" y="389573"/>
                  <a:pt x="6603683" y="381000"/>
                  <a:pt x="6593205" y="381000"/>
                </a:cubicBezTo>
                <a:close/>
                <a:moveTo>
                  <a:pt x="6708458" y="376238"/>
                </a:moveTo>
                <a:cubicBezTo>
                  <a:pt x="6695123" y="376238"/>
                  <a:pt x="6684645" y="386715"/>
                  <a:pt x="6684645" y="400050"/>
                </a:cubicBezTo>
                <a:cubicBezTo>
                  <a:pt x="6684645" y="413385"/>
                  <a:pt x="6695123" y="423863"/>
                  <a:pt x="6708458" y="423863"/>
                </a:cubicBezTo>
                <a:cubicBezTo>
                  <a:pt x="6721793" y="423863"/>
                  <a:pt x="6732270" y="413385"/>
                  <a:pt x="6732270" y="400050"/>
                </a:cubicBezTo>
                <a:cubicBezTo>
                  <a:pt x="6732270" y="386715"/>
                  <a:pt x="6721793" y="376238"/>
                  <a:pt x="6708458" y="376238"/>
                </a:cubicBezTo>
                <a:close/>
                <a:moveTo>
                  <a:pt x="7399973" y="376238"/>
                </a:moveTo>
                <a:cubicBezTo>
                  <a:pt x="7386638" y="376238"/>
                  <a:pt x="7376160" y="386715"/>
                  <a:pt x="7376160" y="400050"/>
                </a:cubicBezTo>
                <a:cubicBezTo>
                  <a:pt x="7376160" y="413385"/>
                  <a:pt x="7386638" y="423863"/>
                  <a:pt x="7399973" y="423863"/>
                </a:cubicBezTo>
                <a:cubicBezTo>
                  <a:pt x="7413308" y="423863"/>
                  <a:pt x="7423785" y="413385"/>
                  <a:pt x="7423785" y="400050"/>
                </a:cubicBezTo>
                <a:cubicBezTo>
                  <a:pt x="7423785" y="386715"/>
                  <a:pt x="7413308" y="376238"/>
                  <a:pt x="7399973" y="376238"/>
                </a:cubicBezTo>
                <a:close/>
                <a:moveTo>
                  <a:pt x="7515225" y="381000"/>
                </a:moveTo>
                <a:cubicBezTo>
                  <a:pt x="7504748" y="381000"/>
                  <a:pt x="7496175" y="389573"/>
                  <a:pt x="7496175" y="400050"/>
                </a:cubicBezTo>
                <a:cubicBezTo>
                  <a:pt x="7496175" y="410528"/>
                  <a:pt x="7504748" y="419100"/>
                  <a:pt x="7515225" y="419100"/>
                </a:cubicBezTo>
                <a:cubicBezTo>
                  <a:pt x="7525703" y="419100"/>
                  <a:pt x="7534275" y="410528"/>
                  <a:pt x="7534275" y="400050"/>
                </a:cubicBezTo>
                <a:cubicBezTo>
                  <a:pt x="7534275" y="389573"/>
                  <a:pt x="7525703" y="381000"/>
                  <a:pt x="7515225" y="381000"/>
                </a:cubicBezTo>
                <a:close/>
                <a:moveTo>
                  <a:pt x="7284720" y="370523"/>
                </a:moveTo>
                <a:cubicBezTo>
                  <a:pt x="7268528" y="370523"/>
                  <a:pt x="7256145" y="383858"/>
                  <a:pt x="7256145" y="399098"/>
                </a:cubicBezTo>
                <a:cubicBezTo>
                  <a:pt x="7256145" y="414338"/>
                  <a:pt x="7269480" y="427673"/>
                  <a:pt x="7284720" y="427673"/>
                </a:cubicBezTo>
                <a:cubicBezTo>
                  <a:pt x="7300913" y="427673"/>
                  <a:pt x="7313295" y="414338"/>
                  <a:pt x="7313295" y="399098"/>
                </a:cubicBezTo>
                <a:cubicBezTo>
                  <a:pt x="7313295" y="383858"/>
                  <a:pt x="7300913" y="370523"/>
                  <a:pt x="7284720" y="370523"/>
                </a:cubicBezTo>
                <a:close/>
                <a:moveTo>
                  <a:pt x="7054215" y="357188"/>
                </a:moveTo>
                <a:cubicBezTo>
                  <a:pt x="7030403" y="357188"/>
                  <a:pt x="7012305" y="376238"/>
                  <a:pt x="7012305" y="399098"/>
                </a:cubicBezTo>
                <a:cubicBezTo>
                  <a:pt x="7012305" y="421958"/>
                  <a:pt x="7031355" y="441008"/>
                  <a:pt x="7054215" y="441008"/>
                </a:cubicBezTo>
                <a:cubicBezTo>
                  <a:pt x="7078028" y="441008"/>
                  <a:pt x="7096125" y="421958"/>
                  <a:pt x="7096125" y="399098"/>
                </a:cubicBezTo>
                <a:cubicBezTo>
                  <a:pt x="7096125" y="376238"/>
                  <a:pt x="7078028" y="357188"/>
                  <a:pt x="7054215" y="357188"/>
                </a:cubicBezTo>
                <a:close/>
                <a:moveTo>
                  <a:pt x="6397943" y="501968"/>
                </a:moveTo>
                <a:cubicBezTo>
                  <a:pt x="6388418" y="501968"/>
                  <a:pt x="6380798" y="509588"/>
                  <a:pt x="6380798" y="519113"/>
                </a:cubicBezTo>
                <a:cubicBezTo>
                  <a:pt x="6380798" y="528638"/>
                  <a:pt x="6388418" y="536258"/>
                  <a:pt x="6397943" y="536258"/>
                </a:cubicBezTo>
                <a:cubicBezTo>
                  <a:pt x="6407468" y="536258"/>
                  <a:pt x="6415088" y="528638"/>
                  <a:pt x="6415088" y="519113"/>
                </a:cubicBezTo>
                <a:cubicBezTo>
                  <a:pt x="6415088" y="509588"/>
                  <a:pt x="6407468" y="501968"/>
                  <a:pt x="6397943" y="501968"/>
                </a:cubicBezTo>
                <a:close/>
                <a:moveTo>
                  <a:pt x="6509385" y="501968"/>
                </a:moveTo>
                <a:cubicBezTo>
                  <a:pt x="6499860" y="501968"/>
                  <a:pt x="6492240" y="509588"/>
                  <a:pt x="6492240" y="519113"/>
                </a:cubicBezTo>
                <a:cubicBezTo>
                  <a:pt x="6492240" y="528638"/>
                  <a:pt x="6499860" y="536258"/>
                  <a:pt x="6509385" y="536258"/>
                </a:cubicBezTo>
                <a:cubicBezTo>
                  <a:pt x="6518910" y="536258"/>
                  <a:pt x="6526530" y="528638"/>
                  <a:pt x="6526530" y="519113"/>
                </a:cubicBezTo>
                <a:cubicBezTo>
                  <a:pt x="6526530" y="509588"/>
                  <a:pt x="6518910" y="501968"/>
                  <a:pt x="6509385" y="501968"/>
                </a:cubicBezTo>
                <a:close/>
                <a:moveTo>
                  <a:pt x="6844665" y="495300"/>
                </a:moveTo>
                <a:cubicBezTo>
                  <a:pt x="6831330" y="495300"/>
                  <a:pt x="6820853" y="505778"/>
                  <a:pt x="6820853" y="519113"/>
                </a:cubicBezTo>
                <a:cubicBezTo>
                  <a:pt x="6820853" y="532448"/>
                  <a:pt x="6831330" y="542925"/>
                  <a:pt x="6844665" y="542925"/>
                </a:cubicBezTo>
                <a:cubicBezTo>
                  <a:pt x="6858000" y="542925"/>
                  <a:pt x="6868478" y="532448"/>
                  <a:pt x="6868478" y="519113"/>
                </a:cubicBezTo>
                <a:cubicBezTo>
                  <a:pt x="6868478" y="505778"/>
                  <a:pt x="6858000" y="495300"/>
                  <a:pt x="6844665" y="495300"/>
                </a:cubicBezTo>
                <a:close/>
                <a:moveTo>
                  <a:pt x="6956108" y="490538"/>
                </a:moveTo>
                <a:cubicBezTo>
                  <a:pt x="6939915" y="490538"/>
                  <a:pt x="6927533" y="503873"/>
                  <a:pt x="6927533" y="519113"/>
                </a:cubicBezTo>
                <a:cubicBezTo>
                  <a:pt x="6927533" y="534353"/>
                  <a:pt x="6940868" y="547688"/>
                  <a:pt x="6956108" y="547688"/>
                </a:cubicBezTo>
                <a:cubicBezTo>
                  <a:pt x="6972300" y="547688"/>
                  <a:pt x="6984683" y="534353"/>
                  <a:pt x="6984683" y="519113"/>
                </a:cubicBezTo>
                <a:cubicBezTo>
                  <a:pt x="6984683" y="503873"/>
                  <a:pt x="6972300" y="490538"/>
                  <a:pt x="6956108" y="490538"/>
                </a:cubicBezTo>
                <a:close/>
                <a:moveTo>
                  <a:pt x="7068503" y="485775"/>
                </a:moveTo>
                <a:cubicBezTo>
                  <a:pt x="7050405" y="485775"/>
                  <a:pt x="7035165" y="501015"/>
                  <a:pt x="7035165" y="519113"/>
                </a:cubicBezTo>
                <a:cubicBezTo>
                  <a:pt x="7035165" y="537210"/>
                  <a:pt x="7050405" y="552450"/>
                  <a:pt x="7068503" y="552450"/>
                </a:cubicBezTo>
                <a:cubicBezTo>
                  <a:pt x="7086600" y="552450"/>
                  <a:pt x="7101840" y="537210"/>
                  <a:pt x="7101840" y="519113"/>
                </a:cubicBezTo>
                <a:cubicBezTo>
                  <a:pt x="7101840" y="501015"/>
                  <a:pt x="7086600" y="485775"/>
                  <a:pt x="7068503" y="485775"/>
                </a:cubicBezTo>
                <a:close/>
                <a:moveTo>
                  <a:pt x="6620828" y="501968"/>
                </a:moveTo>
                <a:cubicBezTo>
                  <a:pt x="6611303" y="501968"/>
                  <a:pt x="6603683" y="509588"/>
                  <a:pt x="6603683" y="519113"/>
                </a:cubicBezTo>
                <a:cubicBezTo>
                  <a:pt x="6603683" y="528638"/>
                  <a:pt x="6611303" y="536258"/>
                  <a:pt x="6620828" y="536258"/>
                </a:cubicBezTo>
                <a:cubicBezTo>
                  <a:pt x="6630353" y="536258"/>
                  <a:pt x="6637973" y="528638"/>
                  <a:pt x="6637973" y="519113"/>
                </a:cubicBezTo>
                <a:cubicBezTo>
                  <a:pt x="6637973" y="509588"/>
                  <a:pt x="6630353" y="501968"/>
                  <a:pt x="6620828" y="501968"/>
                </a:cubicBezTo>
                <a:close/>
                <a:moveTo>
                  <a:pt x="6733223" y="500063"/>
                </a:moveTo>
                <a:cubicBezTo>
                  <a:pt x="6722745" y="500063"/>
                  <a:pt x="6714173" y="508635"/>
                  <a:pt x="6714173" y="519113"/>
                </a:cubicBezTo>
                <a:cubicBezTo>
                  <a:pt x="6714173" y="529590"/>
                  <a:pt x="6722745" y="538163"/>
                  <a:pt x="6733223" y="538163"/>
                </a:cubicBezTo>
                <a:cubicBezTo>
                  <a:pt x="6743700" y="538163"/>
                  <a:pt x="6752273" y="529590"/>
                  <a:pt x="6752273" y="519113"/>
                </a:cubicBezTo>
                <a:cubicBezTo>
                  <a:pt x="6752273" y="508635"/>
                  <a:pt x="6743700" y="500063"/>
                  <a:pt x="6733223" y="500063"/>
                </a:cubicBezTo>
                <a:close/>
                <a:moveTo>
                  <a:pt x="7403783" y="490538"/>
                </a:moveTo>
                <a:cubicBezTo>
                  <a:pt x="7387590" y="490538"/>
                  <a:pt x="7375208" y="503873"/>
                  <a:pt x="7375208" y="519113"/>
                </a:cubicBezTo>
                <a:cubicBezTo>
                  <a:pt x="7375208" y="534353"/>
                  <a:pt x="7388543" y="547688"/>
                  <a:pt x="7403783" y="547688"/>
                </a:cubicBezTo>
                <a:cubicBezTo>
                  <a:pt x="7419975" y="547688"/>
                  <a:pt x="7432358" y="534353"/>
                  <a:pt x="7432358" y="519113"/>
                </a:cubicBezTo>
                <a:cubicBezTo>
                  <a:pt x="7432358" y="503873"/>
                  <a:pt x="7419023" y="490538"/>
                  <a:pt x="7403783" y="490538"/>
                </a:cubicBezTo>
                <a:close/>
                <a:moveTo>
                  <a:pt x="7515225" y="495300"/>
                </a:moveTo>
                <a:cubicBezTo>
                  <a:pt x="7501890" y="495300"/>
                  <a:pt x="7491413" y="505778"/>
                  <a:pt x="7491413" y="519113"/>
                </a:cubicBezTo>
                <a:cubicBezTo>
                  <a:pt x="7491413" y="532448"/>
                  <a:pt x="7501890" y="542925"/>
                  <a:pt x="7515225" y="542925"/>
                </a:cubicBezTo>
                <a:cubicBezTo>
                  <a:pt x="7528560" y="542925"/>
                  <a:pt x="7539038" y="532448"/>
                  <a:pt x="7539038" y="519113"/>
                </a:cubicBezTo>
                <a:cubicBezTo>
                  <a:pt x="7539038" y="505778"/>
                  <a:pt x="7528560" y="495300"/>
                  <a:pt x="7515225" y="495300"/>
                </a:cubicBezTo>
                <a:close/>
                <a:moveTo>
                  <a:pt x="7291388" y="485775"/>
                </a:moveTo>
                <a:cubicBezTo>
                  <a:pt x="7273290" y="485775"/>
                  <a:pt x="7258050" y="501015"/>
                  <a:pt x="7258050" y="519113"/>
                </a:cubicBezTo>
                <a:cubicBezTo>
                  <a:pt x="7258050" y="537210"/>
                  <a:pt x="7273290" y="552450"/>
                  <a:pt x="7291388" y="552450"/>
                </a:cubicBezTo>
                <a:cubicBezTo>
                  <a:pt x="7309485" y="552450"/>
                  <a:pt x="7324725" y="537210"/>
                  <a:pt x="7324725" y="519113"/>
                </a:cubicBezTo>
                <a:cubicBezTo>
                  <a:pt x="7324725" y="501015"/>
                  <a:pt x="7310438" y="485775"/>
                  <a:pt x="7291388" y="485775"/>
                </a:cubicBezTo>
                <a:close/>
                <a:moveTo>
                  <a:pt x="7179945" y="476250"/>
                </a:moveTo>
                <a:cubicBezTo>
                  <a:pt x="7156133" y="476250"/>
                  <a:pt x="7138035" y="495300"/>
                  <a:pt x="7138035" y="518160"/>
                </a:cubicBezTo>
                <a:cubicBezTo>
                  <a:pt x="7138035" y="541020"/>
                  <a:pt x="7157085" y="560070"/>
                  <a:pt x="7179945" y="560070"/>
                </a:cubicBezTo>
                <a:cubicBezTo>
                  <a:pt x="7202805" y="560070"/>
                  <a:pt x="7221855" y="541020"/>
                  <a:pt x="7221855" y="518160"/>
                </a:cubicBezTo>
                <a:cubicBezTo>
                  <a:pt x="7221855" y="495300"/>
                  <a:pt x="7202805" y="476250"/>
                  <a:pt x="7179945" y="476250"/>
                </a:cubicBezTo>
                <a:close/>
                <a:moveTo>
                  <a:pt x="6361748" y="621030"/>
                </a:moveTo>
                <a:cubicBezTo>
                  <a:pt x="6352223" y="621030"/>
                  <a:pt x="6344603" y="628650"/>
                  <a:pt x="6344603" y="638175"/>
                </a:cubicBezTo>
                <a:cubicBezTo>
                  <a:pt x="6344603" y="647700"/>
                  <a:pt x="6352223" y="655320"/>
                  <a:pt x="6361748" y="655320"/>
                </a:cubicBezTo>
                <a:cubicBezTo>
                  <a:pt x="6371273" y="655320"/>
                  <a:pt x="6378893" y="647700"/>
                  <a:pt x="6378893" y="638175"/>
                </a:cubicBezTo>
                <a:cubicBezTo>
                  <a:pt x="6378893" y="628650"/>
                  <a:pt x="6371273" y="621030"/>
                  <a:pt x="6361748" y="621030"/>
                </a:cubicBezTo>
                <a:close/>
                <a:moveTo>
                  <a:pt x="6492240" y="621030"/>
                </a:moveTo>
                <a:cubicBezTo>
                  <a:pt x="6482715" y="621030"/>
                  <a:pt x="6475095" y="628650"/>
                  <a:pt x="6475095" y="638175"/>
                </a:cubicBezTo>
                <a:cubicBezTo>
                  <a:pt x="6475095" y="647700"/>
                  <a:pt x="6482715" y="655320"/>
                  <a:pt x="6492240" y="655320"/>
                </a:cubicBezTo>
                <a:cubicBezTo>
                  <a:pt x="6501765" y="655320"/>
                  <a:pt x="6509385" y="647700"/>
                  <a:pt x="6509385" y="638175"/>
                </a:cubicBezTo>
                <a:cubicBezTo>
                  <a:pt x="6509385" y="628650"/>
                  <a:pt x="6501765" y="621030"/>
                  <a:pt x="6492240" y="621030"/>
                </a:cubicBezTo>
                <a:close/>
                <a:moveTo>
                  <a:pt x="6833235" y="619125"/>
                </a:moveTo>
                <a:cubicBezTo>
                  <a:pt x="6822758" y="619125"/>
                  <a:pt x="6814185" y="627698"/>
                  <a:pt x="6814185" y="638175"/>
                </a:cubicBezTo>
                <a:cubicBezTo>
                  <a:pt x="6814185" y="648653"/>
                  <a:pt x="6822758" y="657225"/>
                  <a:pt x="6833235" y="657225"/>
                </a:cubicBezTo>
                <a:cubicBezTo>
                  <a:pt x="6843713" y="657225"/>
                  <a:pt x="6852285" y="648653"/>
                  <a:pt x="6852285" y="638175"/>
                </a:cubicBezTo>
                <a:cubicBezTo>
                  <a:pt x="6852285" y="627698"/>
                  <a:pt x="6843713" y="619125"/>
                  <a:pt x="6833235" y="619125"/>
                </a:cubicBezTo>
                <a:close/>
                <a:moveTo>
                  <a:pt x="6946583" y="614363"/>
                </a:moveTo>
                <a:cubicBezTo>
                  <a:pt x="6933248" y="614363"/>
                  <a:pt x="6922770" y="624840"/>
                  <a:pt x="6922770" y="638175"/>
                </a:cubicBezTo>
                <a:cubicBezTo>
                  <a:pt x="6922770" y="651510"/>
                  <a:pt x="6933248" y="661988"/>
                  <a:pt x="6946583" y="661988"/>
                </a:cubicBezTo>
                <a:cubicBezTo>
                  <a:pt x="6959918" y="661988"/>
                  <a:pt x="6970395" y="651510"/>
                  <a:pt x="6970395" y="638175"/>
                </a:cubicBezTo>
                <a:cubicBezTo>
                  <a:pt x="6970395" y="624840"/>
                  <a:pt x="6959918" y="614363"/>
                  <a:pt x="6946583" y="614363"/>
                </a:cubicBezTo>
                <a:close/>
                <a:moveTo>
                  <a:pt x="7060883" y="609600"/>
                </a:moveTo>
                <a:cubicBezTo>
                  <a:pt x="7044690" y="609600"/>
                  <a:pt x="7032308" y="622935"/>
                  <a:pt x="7032308" y="638175"/>
                </a:cubicBezTo>
                <a:cubicBezTo>
                  <a:pt x="7032308" y="653415"/>
                  <a:pt x="7045643" y="666750"/>
                  <a:pt x="7060883" y="666750"/>
                </a:cubicBezTo>
                <a:cubicBezTo>
                  <a:pt x="7077075" y="666750"/>
                  <a:pt x="7089458" y="653415"/>
                  <a:pt x="7089458" y="638175"/>
                </a:cubicBezTo>
                <a:cubicBezTo>
                  <a:pt x="7089458" y="622935"/>
                  <a:pt x="7076123" y="609600"/>
                  <a:pt x="7060883" y="609600"/>
                </a:cubicBezTo>
                <a:close/>
                <a:moveTo>
                  <a:pt x="6605588" y="621030"/>
                </a:moveTo>
                <a:cubicBezTo>
                  <a:pt x="6596063" y="621030"/>
                  <a:pt x="6588443" y="628650"/>
                  <a:pt x="6588443" y="638175"/>
                </a:cubicBezTo>
                <a:cubicBezTo>
                  <a:pt x="6588443" y="647700"/>
                  <a:pt x="6596063" y="655320"/>
                  <a:pt x="6605588" y="655320"/>
                </a:cubicBezTo>
                <a:cubicBezTo>
                  <a:pt x="6615113" y="655320"/>
                  <a:pt x="6622733" y="647700"/>
                  <a:pt x="6622733" y="638175"/>
                </a:cubicBezTo>
                <a:cubicBezTo>
                  <a:pt x="6622733" y="628650"/>
                  <a:pt x="6615113" y="621030"/>
                  <a:pt x="6605588" y="621030"/>
                </a:cubicBezTo>
                <a:close/>
                <a:moveTo>
                  <a:pt x="6719888" y="621030"/>
                </a:moveTo>
                <a:cubicBezTo>
                  <a:pt x="6710363" y="621030"/>
                  <a:pt x="6702743" y="628650"/>
                  <a:pt x="6702743" y="638175"/>
                </a:cubicBezTo>
                <a:cubicBezTo>
                  <a:pt x="6702743" y="647700"/>
                  <a:pt x="6710363" y="655320"/>
                  <a:pt x="6719888" y="655320"/>
                </a:cubicBezTo>
                <a:cubicBezTo>
                  <a:pt x="6729413" y="655320"/>
                  <a:pt x="6737033" y="647700"/>
                  <a:pt x="6737033" y="638175"/>
                </a:cubicBezTo>
                <a:cubicBezTo>
                  <a:pt x="6736080" y="628650"/>
                  <a:pt x="6728460" y="621030"/>
                  <a:pt x="6719888" y="621030"/>
                </a:cubicBezTo>
                <a:close/>
                <a:moveTo>
                  <a:pt x="7401878" y="604838"/>
                </a:moveTo>
                <a:cubicBezTo>
                  <a:pt x="7383780" y="604838"/>
                  <a:pt x="7368540" y="620078"/>
                  <a:pt x="7368540" y="638175"/>
                </a:cubicBezTo>
                <a:cubicBezTo>
                  <a:pt x="7368540" y="656273"/>
                  <a:pt x="7383780" y="671513"/>
                  <a:pt x="7401878" y="671513"/>
                </a:cubicBezTo>
                <a:cubicBezTo>
                  <a:pt x="7419975" y="671513"/>
                  <a:pt x="7435215" y="656273"/>
                  <a:pt x="7435215" y="638175"/>
                </a:cubicBezTo>
                <a:cubicBezTo>
                  <a:pt x="7435215" y="619125"/>
                  <a:pt x="7419975" y="604838"/>
                  <a:pt x="7401878" y="604838"/>
                </a:cubicBezTo>
                <a:close/>
                <a:moveTo>
                  <a:pt x="7515225" y="609600"/>
                </a:moveTo>
                <a:cubicBezTo>
                  <a:pt x="7499033" y="609600"/>
                  <a:pt x="7486650" y="622935"/>
                  <a:pt x="7486650" y="638175"/>
                </a:cubicBezTo>
                <a:cubicBezTo>
                  <a:pt x="7486650" y="653415"/>
                  <a:pt x="7499985" y="666750"/>
                  <a:pt x="7515225" y="666750"/>
                </a:cubicBezTo>
                <a:cubicBezTo>
                  <a:pt x="7531418" y="666750"/>
                  <a:pt x="7543800" y="653415"/>
                  <a:pt x="7543800" y="638175"/>
                </a:cubicBezTo>
                <a:cubicBezTo>
                  <a:pt x="7543800" y="622935"/>
                  <a:pt x="7530465" y="609600"/>
                  <a:pt x="7515225" y="609600"/>
                </a:cubicBezTo>
                <a:close/>
                <a:moveTo>
                  <a:pt x="7174230" y="604838"/>
                </a:moveTo>
                <a:cubicBezTo>
                  <a:pt x="7156133" y="604838"/>
                  <a:pt x="7140893" y="620078"/>
                  <a:pt x="7140893" y="638175"/>
                </a:cubicBezTo>
                <a:cubicBezTo>
                  <a:pt x="7140893" y="656273"/>
                  <a:pt x="7156133" y="671513"/>
                  <a:pt x="7174230" y="671513"/>
                </a:cubicBezTo>
                <a:cubicBezTo>
                  <a:pt x="7192328" y="671513"/>
                  <a:pt x="7207568" y="656273"/>
                  <a:pt x="7207568" y="638175"/>
                </a:cubicBezTo>
                <a:cubicBezTo>
                  <a:pt x="7207568" y="619125"/>
                  <a:pt x="7192328" y="604838"/>
                  <a:pt x="7174230" y="604838"/>
                </a:cubicBezTo>
                <a:close/>
                <a:moveTo>
                  <a:pt x="7287578" y="595313"/>
                </a:moveTo>
                <a:cubicBezTo>
                  <a:pt x="7263765" y="595313"/>
                  <a:pt x="7245668" y="614363"/>
                  <a:pt x="7245668" y="637223"/>
                </a:cubicBezTo>
                <a:cubicBezTo>
                  <a:pt x="7245668" y="661035"/>
                  <a:pt x="7264718" y="679133"/>
                  <a:pt x="7287578" y="679133"/>
                </a:cubicBezTo>
                <a:cubicBezTo>
                  <a:pt x="7310438" y="679133"/>
                  <a:pt x="7329488" y="660083"/>
                  <a:pt x="7329488" y="637223"/>
                </a:cubicBezTo>
                <a:cubicBezTo>
                  <a:pt x="7330440" y="614363"/>
                  <a:pt x="7311390" y="595313"/>
                  <a:pt x="7287578" y="595313"/>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20" name="Picture 19" descr="A close up of a map&#10;&#10;Description automatically generated">
            <a:extLst>
              <a:ext uri="{FF2B5EF4-FFF2-40B4-BE49-F238E27FC236}">
                <a16:creationId xmlns:a16="http://schemas.microsoft.com/office/drawing/2014/main" id="{1F6378F6-0C40-4006-9CFF-7BF962BBD8D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0" y="4358640"/>
            <a:ext cx="7772400" cy="3352801"/>
          </a:xfrm>
          <a:prstGeom prst="rect">
            <a:avLst/>
          </a:prstGeom>
        </p:spPr>
      </p:pic>
      <p:sp>
        <p:nvSpPr>
          <p:cNvPr id="18" name="Freeform: Shape 17">
            <a:extLst>
              <a:ext uri="{FF2B5EF4-FFF2-40B4-BE49-F238E27FC236}">
                <a16:creationId xmlns:a16="http://schemas.microsoft.com/office/drawing/2014/main" id="{40F40AC3-26F2-40CF-B548-0F94C63B7244}"/>
              </a:ext>
            </a:extLst>
          </p:cNvPr>
          <p:cNvSpPr/>
          <p:nvPr userDrawn="1"/>
        </p:nvSpPr>
        <p:spPr>
          <a:xfrm>
            <a:off x="-2618" y="6817071"/>
            <a:ext cx="7775017" cy="894367"/>
          </a:xfrm>
          <a:custGeom>
            <a:avLst/>
            <a:gdLst>
              <a:gd name="connsiteX0" fmla="*/ 8027949 w 9147079"/>
              <a:gd name="connsiteY0" fmla="*/ 608651 h 609796"/>
              <a:gd name="connsiteX1" fmla="*/ 8030731 w 9147079"/>
              <a:gd name="connsiteY1" fmla="*/ 609796 h 609796"/>
              <a:gd name="connsiteX2" fmla="*/ 8025167 w 9147079"/>
              <a:gd name="connsiteY2" fmla="*/ 609796 h 609796"/>
              <a:gd name="connsiteX3" fmla="*/ 7892821 w 9147079"/>
              <a:gd name="connsiteY3" fmla="*/ 608651 h 609796"/>
              <a:gd name="connsiteX4" fmla="*/ 7895603 w 9147079"/>
              <a:gd name="connsiteY4" fmla="*/ 609796 h 609796"/>
              <a:gd name="connsiteX5" fmla="*/ 7890039 w 9147079"/>
              <a:gd name="connsiteY5" fmla="*/ 609796 h 609796"/>
              <a:gd name="connsiteX6" fmla="*/ 7757694 w 9147079"/>
              <a:gd name="connsiteY6" fmla="*/ 608651 h 609796"/>
              <a:gd name="connsiteX7" fmla="*/ 7760476 w 9147079"/>
              <a:gd name="connsiteY7" fmla="*/ 609796 h 609796"/>
              <a:gd name="connsiteX8" fmla="*/ 7754912 w 9147079"/>
              <a:gd name="connsiteY8" fmla="*/ 609796 h 609796"/>
              <a:gd name="connsiteX9" fmla="*/ 7622566 w 9147079"/>
              <a:gd name="connsiteY9" fmla="*/ 608651 h 609796"/>
              <a:gd name="connsiteX10" fmla="*/ 7625266 w 9147079"/>
              <a:gd name="connsiteY10" fmla="*/ 609796 h 609796"/>
              <a:gd name="connsiteX11" fmla="*/ 7619784 w 9147079"/>
              <a:gd name="connsiteY11" fmla="*/ 609796 h 609796"/>
              <a:gd name="connsiteX12" fmla="*/ 7486284 w 9147079"/>
              <a:gd name="connsiteY12" fmla="*/ 608651 h 609796"/>
              <a:gd name="connsiteX13" fmla="*/ 7489066 w 9147079"/>
              <a:gd name="connsiteY13" fmla="*/ 609796 h 609796"/>
              <a:gd name="connsiteX14" fmla="*/ 7483502 w 9147079"/>
              <a:gd name="connsiteY14" fmla="*/ 609796 h 609796"/>
              <a:gd name="connsiteX15" fmla="*/ 7351157 w 9147079"/>
              <a:gd name="connsiteY15" fmla="*/ 608651 h 609796"/>
              <a:gd name="connsiteX16" fmla="*/ 7353939 w 9147079"/>
              <a:gd name="connsiteY16" fmla="*/ 609796 h 609796"/>
              <a:gd name="connsiteX17" fmla="*/ 7348375 w 9147079"/>
              <a:gd name="connsiteY17" fmla="*/ 609796 h 609796"/>
              <a:gd name="connsiteX18" fmla="*/ 7216029 w 9147079"/>
              <a:gd name="connsiteY18" fmla="*/ 608651 h 609796"/>
              <a:gd name="connsiteX19" fmla="*/ 7218811 w 9147079"/>
              <a:gd name="connsiteY19" fmla="*/ 609796 h 609796"/>
              <a:gd name="connsiteX20" fmla="*/ 7213247 w 9147079"/>
              <a:gd name="connsiteY20" fmla="*/ 609796 h 609796"/>
              <a:gd name="connsiteX21" fmla="*/ 7079747 w 9147079"/>
              <a:gd name="connsiteY21" fmla="*/ 608651 h 609796"/>
              <a:gd name="connsiteX22" fmla="*/ 7082529 w 9147079"/>
              <a:gd name="connsiteY22" fmla="*/ 609796 h 609796"/>
              <a:gd name="connsiteX23" fmla="*/ 7076965 w 9147079"/>
              <a:gd name="connsiteY23" fmla="*/ 609796 h 609796"/>
              <a:gd name="connsiteX24" fmla="*/ 6131547 w 9147079"/>
              <a:gd name="connsiteY24" fmla="*/ 608651 h 609796"/>
              <a:gd name="connsiteX25" fmla="*/ 6134329 w 9147079"/>
              <a:gd name="connsiteY25" fmla="*/ 609796 h 609796"/>
              <a:gd name="connsiteX26" fmla="*/ 6128765 w 9147079"/>
              <a:gd name="connsiteY26" fmla="*/ 609796 h 609796"/>
              <a:gd name="connsiteX27" fmla="*/ 5996419 w 9147079"/>
              <a:gd name="connsiteY27" fmla="*/ 608651 h 609796"/>
              <a:gd name="connsiteX28" fmla="*/ 5999201 w 9147079"/>
              <a:gd name="connsiteY28" fmla="*/ 609796 h 609796"/>
              <a:gd name="connsiteX29" fmla="*/ 5993637 w 9147079"/>
              <a:gd name="connsiteY29" fmla="*/ 609796 h 609796"/>
              <a:gd name="connsiteX30" fmla="*/ 3415141 w 9147079"/>
              <a:gd name="connsiteY30" fmla="*/ 608651 h 609796"/>
              <a:gd name="connsiteX31" fmla="*/ 3417923 w 9147079"/>
              <a:gd name="connsiteY31" fmla="*/ 609796 h 609796"/>
              <a:gd name="connsiteX32" fmla="*/ 3412359 w 9147079"/>
              <a:gd name="connsiteY32" fmla="*/ 609796 h 609796"/>
              <a:gd name="connsiteX33" fmla="*/ 3280014 w 9147079"/>
              <a:gd name="connsiteY33" fmla="*/ 608651 h 609796"/>
              <a:gd name="connsiteX34" fmla="*/ 3282795 w 9147079"/>
              <a:gd name="connsiteY34" fmla="*/ 609796 h 609796"/>
              <a:gd name="connsiteX35" fmla="*/ 3277232 w 9147079"/>
              <a:gd name="connsiteY35" fmla="*/ 609796 h 609796"/>
              <a:gd name="connsiteX36" fmla="*/ 3144887 w 9147079"/>
              <a:gd name="connsiteY36" fmla="*/ 608651 h 609796"/>
              <a:gd name="connsiteX37" fmla="*/ 3147669 w 9147079"/>
              <a:gd name="connsiteY37" fmla="*/ 609796 h 609796"/>
              <a:gd name="connsiteX38" fmla="*/ 3142105 w 9147079"/>
              <a:gd name="connsiteY38" fmla="*/ 609796 h 609796"/>
              <a:gd name="connsiteX39" fmla="*/ 3009759 w 9147079"/>
              <a:gd name="connsiteY39" fmla="*/ 608651 h 609796"/>
              <a:gd name="connsiteX40" fmla="*/ 3012459 w 9147079"/>
              <a:gd name="connsiteY40" fmla="*/ 609796 h 609796"/>
              <a:gd name="connsiteX41" fmla="*/ 3006977 w 9147079"/>
              <a:gd name="connsiteY41" fmla="*/ 609796 h 609796"/>
              <a:gd name="connsiteX42" fmla="*/ 2873477 w 9147079"/>
              <a:gd name="connsiteY42" fmla="*/ 608651 h 609796"/>
              <a:gd name="connsiteX43" fmla="*/ 2876258 w 9147079"/>
              <a:gd name="connsiteY43" fmla="*/ 609796 h 609796"/>
              <a:gd name="connsiteX44" fmla="*/ 2870695 w 9147079"/>
              <a:gd name="connsiteY44" fmla="*/ 609796 h 609796"/>
              <a:gd name="connsiteX45" fmla="*/ 2738350 w 9147079"/>
              <a:gd name="connsiteY45" fmla="*/ 608651 h 609796"/>
              <a:gd name="connsiteX46" fmla="*/ 2741132 w 9147079"/>
              <a:gd name="connsiteY46" fmla="*/ 609796 h 609796"/>
              <a:gd name="connsiteX47" fmla="*/ 2735568 w 9147079"/>
              <a:gd name="connsiteY47" fmla="*/ 609796 h 609796"/>
              <a:gd name="connsiteX48" fmla="*/ 2603222 w 9147079"/>
              <a:gd name="connsiteY48" fmla="*/ 608651 h 609796"/>
              <a:gd name="connsiteX49" fmla="*/ 2606004 w 9147079"/>
              <a:gd name="connsiteY49" fmla="*/ 609796 h 609796"/>
              <a:gd name="connsiteX50" fmla="*/ 2600440 w 9147079"/>
              <a:gd name="connsiteY50" fmla="*/ 609796 h 609796"/>
              <a:gd name="connsiteX51" fmla="*/ 2466940 w 9147079"/>
              <a:gd name="connsiteY51" fmla="*/ 608651 h 609796"/>
              <a:gd name="connsiteX52" fmla="*/ 2469722 w 9147079"/>
              <a:gd name="connsiteY52" fmla="*/ 609796 h 609796"/>
              <a:gd name="connsiteX53" fmla="*/ 2464158 w 9147079"/>
              <a:gd name="connsiteY53" fmla="*/ 609796 h 609796"/>
              <a:gd name="connsiteX54" fmla="*/ 1518739 w 9147079"/>
              <a:gd name="connsiteY54" fmla="*/ 608651 h 609796"/>
              <a:gd name="connsiteX55" fmla="*/ 1521521 w 9147079"/>
              <a:gd name="connsiteY55" fmla="*/ 609796 h 609796"/>
              <a:gd name="connsiteX56" fmla="*/ 1515957 w 9147079"/>
              <a:gd name="connsiteY56" fmla="*/ 609796 h 609796"/>
              <a:gd name="connsiteX57" fmla="*/ 1383611 w 9147079"/>
              <a:gd name="connsiteY57" fmla="*/ 608651 h 609796"/>
              <a:gd name="connsiteX58" fmla="*/ 1386393 w 9147079"/>
              <a:gd name="connsiteY58" fmla="*/ 609796 h 609796"/>
              <a:gd name="connsiteX59" fmla="*/ 1380830 w 9147079"/>
              <a:gd name="connsiteY59" fmla="*/ 609796 h 609796"/>
              <a:gd name="connsiteX60" fmla="*/ 8164231 w 9147079"/>
              <a:gd name="connsiteY60" fmla="*/ 606341 h 609796"/>
              <a:gd name="connsiteX61" fmla="*/ 8172539 w 9147079"/>
              <a:gd name="connsiteY61" fmla="*/ 609796 h 609796"/>
              <a:gd name="connsiteX62" fmla="*/ 8155923 w 9147079"/>
              <a:gd name="connsiteY62" fmla="*/ 609796 h 609796"/>
              <a:gd name="connsiteX63" fmla="*/ 6944620 w 9147079"/>
              <a:gd name="connsiteY63" fmla="*/ 606341 h 609796"/>
              <a:gd name="connsiteX64" fmla="*/ 6952928 w 9147079"/>
              <a:gd name="connsiteY64" fmla="*/ 609796 h 609796"/>
              <a:gd name="connsiteX65" fmla="*/ 6936312 w 9147079"/>
              <a:gd name="connsiteY65" fmla="*/ 609796 h 609796"/>
              <a:gd name="connsiteX66" fmla="*/ 5861292 w 9147079"/>
              <a:gd name="connsiteY66" fmla="*/ 606341 h 609796"/>
              <a:gd name="connsiteX67" fmla="*/ 5869600 w 9147079"/>
              <a:gd name="connsiteY67" fmla="*/ 609796 h 609796"/>
              <a:gd name="connsiteX68" fmla="*/ 5852984 w 9147079"/>
              <a:gd name="connsiteY68" fmla="*/ 609796 h 609796"/>
              <a:gd name="connsiteX69" fmla="*/ 4639372 w 9147079"/>
              <a:gd name="connsiteY69" fmla="*/ 606341 h 609796"/>
              <a:gd name="connsiteX70" fmla="*/ 4650987 w 9147079"/>
              <a:gd name="connsiteY70" fmla="*/ 609796 h 609796"/>
              <a:gd name="connsiteX71" fmla="*/ 4632937 w 9147079"/>
              <a:gd name="connsiteY71" fmla="*/ 609796 h 609796"/>
              <a:gd name="connsiteX72" fmla="*/ 3551423 w 9147079"/>
              <a:gd name="connsiteY72" fmla="*/ 606341 h 609796"/>
              <a:gd name="connsiteX73" fmla="*/ 3559731 w 9147079"/>
              <a:gd name="connsiteY73" fmla="*/ 609796 h 609796"/>
              <a:gd name="connsiteX74" fmla="*/ 3543115 w 9147079"/>
              <a:gd name="connsiteY74" fmla="*/ 609796 h 609796"/>
              <a:gd name="connsiteX75" fmla="*/ 2331813 w 9147079"/>
              <a:gd name="connsiteY75" fmla="*/ 606341 h 609796"/>
              <a:gd name="connsiteX76" fmla="*/ 2340121 w 9147079"/>
              <a:gd name="connsiteY76" fmla="*/ 609796 h 609796"/>
              <a:gd name="connsiteX77" fmla="*/ 2323505 w 9147079"/>
              <a:gd name="connsiteY77" fmla="*/ 609796 h 609796"/>
              <a:gd name="connsiteX78" fmla="*/ 1248485 w 9147079"/>
              <a:gd name="connsiteY78" fmla="*/ 606341 h 609796"/>
              <a:gd name="connsiteX79" fmla="*/ 1256793 w 9147079"/>
              <a:gd name="connsiteY79" fmla="*/ 609796 h 609796"/>
              <a:gd name="connsiteX80" fmla="*/ 1240177 w 9147079"/>
              <a:gd name="connsiteY80" fmla="*/ 609796 h 609796"/>
              <a:gd name="connsiteX81" fmla="*/ 26564 w 9147079"/>
              <a:gd name="connsiteY81" fmla="*/ 606341 h 609796"/>
              <a:gd name="connsiteX82" fmla="*/ 38179 w 9147079"/>
              <a:gd name="connsiteY82" fmla="*/ 609796 h 609796"/>
              <a:gd name="connsiteX83" fmla="*/ 20130 w 9147079"/>
              <a:gd name="connsiteY83" fmla="*/ 609796 h 609796"/>
              <a:gd name="connsiteX84" fmla="*/ 9112431 w 9147079"/>
              <a:gd name="connsiteY84" fmla="*/ 600566 h 609796"/>
              <a:gd name="connsiteX85" fmla="*/ 9132931 w 9147079"/>
              <a:gd name="connsiteY85" fmla="*/ 608939 h 609796"/>
              <a:gd name="connsiteX86" fmla="*/ 9133281 w 9147079"/>
              <a:gd name="connsiteY86" fmla="*/ 609796 h 609796"/>
              <a:gd name="connsiteX87" fmla="*/ 9091581 w 9147079"/>
              <a:gd name="connsiteY87" fmla="*/ 609796 h 609796"/>
              <a:gd name="connsiteX88" fmla="*/ 9091931 w 9147079"/>
              <a:gd name="connsiteY88" fmla="*/ 608939 h 609796"/>
              <a:gd name="connsiteX89" fmla="*/ 9112431 w 9147079"/>
              <a:gd name="connsiteY89" fmla="*/ 600566 h 609796"/>
              <a:gd name="connsiteX90" fmla="*/ 8299358 w 9147079"/>
              <a:gd name="connsiteY90" fmla="*/ 600566 h 609796"/>
              <a:gd name="connsiteX91" fmla="*/ 8319858 w 9147079"/>
              <a:gd name="connsiteY91" fmla="*/ 608939 h 609796"/>
              <a:gd name="connsiteX92" fmla="*/ 8320208 w 9147079"/>
              <a:gd name="connsiteY92" fmla="*/ 609796 h 609796"/>
              <a:gd name="connsiteX93" fmla="*/ 8278508 w 9147079"/>
              <a:gd name="connsiteY93" fmla="*/ 609796 h 609796"/>
              <a:gd name="connsiteX94" fmla="*/ 8278858 w 9147079"/>
              <a:gd name="connsiteY94" fmla="*/ 608939 h 609796"/>
              <a:gd name="connsiteX95" fmla="*/ 8299358 w 9147079"/>
              <a:gd name="connsiteY95" fmla="*/ 600566 h 609796"/>
              <a:gd name="connsiteX96" fmla="*/ 6809492 w 9147079"/>
              <a:gd name="connsiteY96" fmla="*/ 600566 h 609796"/>
              <a:gd name="connsiteX97" fmla="*/ 6829993 w 9147079"/>
              <a:gd name="connsiteY97" fmla="*/ 608939 h 609796"/>
              <a:gd name="connsiteX98" fmla="*/ 6830343 w 9147079"/>
              <a:gd name="connsiteY98" fmla="*/ 609796 h 609796"/>
              <a:gd name="connsiteX99" fmla="*/ 6788643 w 9147079"/>
              <a:gd name="connsiteY99" fmla="*/ 609796 h 609796"/>
              <a:gd name="connsiteX100" fmla="*/ 6788993 w 9147079"/>
              <a:gd name="connsiteY100" fmla="*/ 608939 h 609796"/>
              <a:gd name="connsiteX101" fmla="*/ 6809492 w 9147079"/>
              <a:gd name="connsiteY101" fmla="*/ 600566 h 609796"/>
              <a:gd name="connsiteX102" fmla="*/ 5726164 w 9147079"/>
              <a:gd name="connsiteY102" fmla="*/ 600566 h 609796"/>
              <a:gd name="connsiteX103" fmla="*/ 5746232 w 9147079"/>
              <a:gd name="connsiteY103" fmla="*/ 608939 h 609796"/>
              <a:gd name="connsiteX104" fmla="*/ 5746600 w 9147079"/>
              <a:gd name="connsiteY104" fmla="*/ 609796 h 609796"/>
              <a:gd name="connsiteX105" fmla="*/ 5705314 w 9147079"/>
              <a:gd name="connsiteY105" fmla="*/ 609796 h 609796"/>
              <a:gd name="connsiteX106" fmla="*/ 5705664 w 9147079"/>
              <a:gd name="connsiteY106" fmla="*/ 608939 h 609796"/>
              <a:gd name="connsiteX107" fmla="*/ 5726164 w 9147079"/>
              <a:gd name="connsiteY107" fmla="*/ 600566 h 609796"/>
              <a:gd name="connsiteX108" fmla="*/ 4776808 w 9147079"/>
              <a:gd name="connsiteY108" fmla="*/ 600566 h 609796"/>
              <a:gd name="connsiteX109" fmla="*/ 4797309 w 9147079"/>
              <a:gd name="connsiteY109" fmla="*/ 608939 h 609796"/>
              <a:gd name="connsiteX110" fmla="*/ 4797659 w 9147079"/>
              <a:gd name="connsiteY110" fmla="*/ 609796 h 609796"/>
              <a:gd name="connsiteX111" fmla="*/ 4755958 w 9147079"/>
              <a:gd name="connsiteY111" fmla="*/ 609796 h 609796"/>
              <a:gd name="connsiteX112" fmla="*/ 4756308 w 9147079"/>
              <a:gd name="connsiteY112" fmla="*/ 608939 h 609796"/>
              <a:gd name="connsiteX113" fmla="*/ 4776808 w 9147079"/>
              <a:gd name="connsiteY113" fmla="*/ 600566 h 609796"/>
              <a:gd name="connsiteX114" fmla="*/ 4499624 w 9147079"/>
              <a:gd name="connsiteY114" fmla="*/ 600566 h 609796"/>
              <a:gd name="connsiteX115" fmla="*/ 4520125 w 9147079"/>
              <a:gd name="connsiteY115" fmla="*/ 608939 h 609796"/>
              <a:gd name="connsiteX116" fmla="*/ 4520474 w 9147079"/>
              <a:gd name="connsiteY116" fmla="*/ 609796 h 609796"/>
              <a:gd name="connsiteX117" fmla="*/ 4478774 w 9147079"/>
              <a:gd name="connsiteY117" fmla="*/ 609796 h 609796"/>
              <a:gd name="connsiteX118" fmla="*/ 4479124 w 9147079"/>
              <a:gd name="connsiteY118" fmla="*/ 608939 h 609796"/>
              <a:gd name="connsiteX119" fmla="*/ 4499624 w 9147079"/>
              <a:gd name="connsiteY119" fmla="*/ 600566 h 609796"/>
              <a:gd name="connsiteX120" fmla="*/ 3686550 w 9147079"/>
              <a:gd name="connsiteY120" fmla="*/ 600566 h 609796"/>
              <a:gd name="connsiteX121" fmla="*/ 3707051 w 9147079"/>
              <a:gd name="connsiteY121" fmla="*/ 608939 h 609796"/>
              <a:gd name="connsiteX122" fmla="*/ 3707401 w 9147079"/>
              <a:gd name="connsiteY122" fmla="*/ 609796 h 609796"/>
              <a:gd name="connsiteX123" fmla="*/ 3665701 w 9147079"/>
              <a:gd name="connsiteY123" fmla="*/ 609796 h 609796"/>
              <a:gd name="connsiteX124" fmla="*/ 3666051 w 9147079"/>
              <a:gd name="connsiteY124" fmla="*/ 608939 h 609796"/>
              <a:gd name="connsiteX125" fmla="*/ 3686550 w 9147079"/>
              <a:gd name="connsiteY125" fmla="*/ 600566 h 609796"/>
              <a:gd name="connsiteX126" fmla="*/ 2196685 w 9147079"/>
              <a:gd name="connsiteY126" fmla="*/ 600566 h 609796"/>
              <a:gd name="connsiteX127" fmla="*/ 2217186 w 9147079"/>
              <a:gd name="connsiteY127" fmla="*/ 608939 h 609796"/>
              <a:gd name="connsiteX128" fmla="*/ 2217536 w 9147079"/>
              <a:gd name="connsiteY128" fmla="*/ 609796 h 609796"/>
              <a:gd name="connsiteX129" fmla="*/ 2175835 w 9147079"/>
              <a:gd name="connsiteY129" fmla="*/ 609796 h 609796"/>
              <a:gd name="connsiteX130" fmla="*/ 2176185 w 9147079"/>
              <a:gd name="connsiteY130" fmla="*/ 608939 h 609796"/>
              <a:gd name="connsiteX131" fmla="*/ 2196685 w 9147079"/>
              <a:gd name="connsiteY131" fmla="*/ 600566 h 609796"/>
              <a:gd name="connsiteX132" fmla="*/ 1112202 w 9147079"/>
              <a:gd name="connsiteY132" fmla="*/ 600566 h 609796"/>
              <a:gd name="connsiteX133" fmla="*/ 1132702 w 9147079"/>
              <a:gd name="connsiteY133" fmla="*/ 608939 h 609796"/>
              <a:gd name="connsiteX134" fmla="*/ 1133052 w 9147079"/>
              <a:gd name="connsiteY134" fmla="*/ 609796 h 609796"/>
              <a:gd name="connsiteX135" fmla="*/ 1091352 w 9147079"/>
              <a:gd name="connsiteY135" fmla="*/ 609796 h 609796"/>
              <a:gd name="connsiteX136" fmla="*/ 1091702 w 9147079"/>
              <a:gd name="connsiteY136" fmla="*/ 608939 h 609796"/>
              <a:gd name="connsiteX137" fmla="*/ 1112202 w 9147079"/>
              <a:gd name="connsiteY137" fmla="*/ 600566 h 609796"/>
              <a:gd name="connsiteX138" fmla="*/ 164001 w 9147079"/>
              <a:gd name="connsiteY138" fmla="*/ 600566 h 609796"/>
              <a:gd name="connsiteX139" fmla="*/ 184501 w 9147079"/>
              <a:gd name="connsiteY139" fmla="*/ 608939 h 609796"/>
              <a:gd name="connsiteX140" fmla="*/ 184851 w 9147079"/>
              <a:gd name="connsiteY140" fmla="*/ 609796 h 609796"/>
              <a:gd name="connsiteX141" fmla="*/ 143151 w 9147079"/>
              <a:gd name="connsiteY141" fmla="*/ 609796 h 609796"/>
              <a:gd name="connsiteX142" fmla="*/ 143501 w 9147079"/>
              <a:gd name="connsiteY142" fmla="*/ 608939 h 609796"/>
              <a:gd name="connsiteX143" fmla="*/ 164001 w 9147079"/>
              <a:gd name="connsiteY143" fmla="*/ 600566 h 609796"/>
              <a:gd name="connsiteX144" fmla="*/ 8977304 w 9147079"/>
              <a:gd name="connsiteY144" fmla="*/ 594792 h 609796"/>
              <a:gd name="connsiteX145" fmla="*/ 9001558 w 9147079"/>
              <a:gd name="connsiteY145" fmla="*/ 605186 h 609796"/>
              <a:gd name="connsiteX146" fmla="*/ 9003533 w 9147079"/>
              <a:gd name="connsiteY146" fmla="*/ 609796 h 609796"/>
              <a:gd name="connsiteX147" fmla="*/ 8950724 w 9147079"/>
              <a:gd name="connsiteY147" fmla="*/ 609796 h 609796"/>
              <a:gd name="connsiteX148" fmla="*/ 8952617 w 9147079"/>
              <a:gd name="connsiteY148" fmla="*/ 605186 h 609796"/>
              <a:gd name="connsiteX149" fmla="*/ 8977304 w 9147079"/>
              <a:gd name="connsiteY149" fmla="*/ 594792 h 609796"/>
              <a:gd name="connsiteX150" fmla="*/ 8434485 w 9147079"/>
              <a:gd name="connsiteY150" fmla="*/ 594792 h 609796"/>
              <a:gd name="connsiteX151" fmla="*/ 8459171 w 9147079"/>
              <a:gd name="connsiteY151" fmla="*/ 605186 h 609796"/>
              <a:gd name="connsiteX152" fmla="*/ 8461065 w 9147079"/>
              <a:gd name="connsiteY152" fmla="*/ 609796 h 609796"/>
              <a:gd name="connsiteX153" fmla="*/ 8407905 w 9147079"/>
              <a:gd name="connsiteY153" fmla="*/ 609796 h 609796"/>
              <a:gd name="connsiteX154" fmla="*/ 8409798 w 9147079"/>
              <a:gd name="connsiteY154" fmla="*/ 605186 h 609796"/>
              <a:gd name="connsiteX155" fmla="*/ 8434485 w 9147079"/>
              <a:gd name="connsiteY155" fmla="*/ 594792 h 609796"/>
              <a:gd name="connsiteX156" fmla="*/ 6674366 w 9147079"/>
              <a:gd name="connsiteY156" fmla="*/ 594792 h 609796"/>
              <a:gd name="connsiteX157" fmla="*/ 6698619 w 9147079"/>
              <a:gd name="connsiteY157" fmla="*/ 605186 h 609796"/>
              <a:gd name="connsiteX158" fmla="*/ 6700595 w 9147079"/>
              <a:gd name="connsiteY158" fmla="*/ 609796 h 609796"/>
              <a:gd name="connsiteX159" fmla="*/ 6647785 w 9147079"/>
              <a:gd name="connsiteY159" fmla="*/ 609796 h 609796"/>
              <a:gd name="connsiteX160" fmla="*/ 6649679 w 9147079"/>
              <a:gd name="connsiteY160" fmla="*/ 605186 h 609796"/>
              <a:gd name="connsiteX161" fmla="*/ 6674366 w 9147079"/>
              <a:gd name="connsiteY161" fmla="*/ 594792 h 609796"/>
              <a:gd name="connsiteX162" fmla="*/ 5589882 w 9147079"/>
              <a:gd name="connsiteY162" fmla="*/ 594792 h 609796"/>
              <a:gd name="connsiteX163" fmla="*/ 5614569 w 9147079"/>
              <a:gd name="connsiteY163" fmla="*/ 605186 h 609796"/>
              <a:gd name="connsiteX164" fmla="*/ 5616462 w 9147079"/>
              <a:gd name="connsiteY164" fmla="*/ 609796 h 609796"/>
              <a:gd name="connsiteX165" fmla="*/ 5563302 w 9147079"/>
              <a:gd name="connsiteY165" fmla="*/ 609796 h 609796"/>
              <a:gd name="connsiteX166" fmla="*/ 5565195 w 9147079"/>
              <a:gd name="connsiteY166" fmla="*/ 605186 h 609796"/>
              <a:gd name="connsiteX167" fmla="*/ 5589882 w 9147079"/>
              <a:gd name="connsiteY167" fmla="*/ 594792 h 609796"/>
              <a:gd name="connsiteX168" fmla="*/ 4913090 w 9147079"/>
              <a:gd name="connsiteY168" fmla="*/ 594792 h 609796"/>
              <a:gd name="connsiteX169" fmla="*/ 4937344 w 9147079"/>
              <a:gd name="connsiteY169" fmla="*/ 605186 h 609796"/>
              <a:gd name="connsiteX170" fmla="*/ 4939320 w 9147079"/>
              <a:gd name="connsiteY170" fmla="*/ 609796 h 609796"/>
              <a:gd name="connsiteX171" fmla="*/ 4886510 w 9147079"/>
              <a:gd name="connsiteY171" fmla="*/ 609796 h 609796"/>
              <a:gd name="connsiteX172" fmla="*/ 4888404 w 9147079"/>
              <a:gd name="connsiteY172" fmla="*/ 605186 h 609796"/>
              <a:gd name="connsiteX173" fmla="*/ 4913090 w 9147079"/>
              <a:gd name="connsiteY173" fmla="*/ 594792 h 609796"/>
              <a:gd name="connsiteX174" fmla="*/ 4364497 w 9147079"/>
              <a:gd name="connsiteY174" fmla="*/ 594792 h 609796"/>
              <a:gd name="connsiteX175" fmla="*/ 4388751 w 9147079"/>
              <a:gd name="connsiteY175" fmla="*/ 605186 h 609796"/>
              <a:gd name="connsiteX176" fmla="*/ 4390727 w 9147079"/>
              <a:gd name="connsiteY176" fmla="*/ 609796 h 609796"/>
              <a:gd name="connsiteX177" fmla="*/ 4337917 w 9147079"/>
              <a:gd name="connsiteY177" fmla="*/ 609796 h 609796"/>
              <a:gd name="connsiteX178" fmla="*/ 4339810 w 9147079"/>
              <a:gd name="connsiteY178" fmla="*/ 605186 h 609796"/>
              <a:gd name="connsiteX179" fmla="*/ 4364497 w 9147079"/>
              <a:gd name="connsiteY179" fmla="*/ 594792 h 609796"/>
              <a:gd name="connsiteX180" fmla="*/ 3821678 w 9147079"/>
              <a:gd name="connsiteY180" fmla="*/ 594792 h 609796"/>
              <a:gd name="connsiteX181" fmla="*/ 3846365 w 9147079"/>
              <a:gd name="connsiteY181" fmla="*/ 605186 h 609796"/>
              <a:gd name="connsiteX182" fmla="*/ 3848258 w 9147079"/>
              <a:gd name="connsiteY182" fmla="*/ 609796 h 609796"/>
              <a:gd name="connsiteX183" fmla="*/ 3795098 w 9147079"/>
              <a:gd name="connsiteY183" fmla="*/ 609796 h 609796"/>
              <a:gd name="connsiteX184" fmla="*/ 3796991 w 9147079"/>
              <a:gd name="connsiteY184" fmla="*/ 605186 h 609796"/>
              <a:gd name="connsiteX185" fmla="*/ 3821678 w 9147079"/>
              <a:gd name="connsiteY185" fmla="*/ 594792 h 609796"/>
              <a:gd name="connsiteX186" fmla="*/ 2061558 w 9147079"/>
              <a:gd name="connsiteY186" fmla="*/ 594792 h 609796"/>
              <a:gd name="connsiteX187" fmla="*/ 2085812 w 9147079"/>
              <a:gd name="connsiteY187" fmla="*/ 605186 h 609796"/>
              <a:gd name="connsiteX188" fmla="*/ 2087788 w 9147079"/>
              <a:gd name="connsiteY188" fmla="*/ 609796 h 609796"/>
              <a:gd name="connsiteX189" fmla="*/ 2034978 w 9147079"/>
              <a:gd name="connsiteY189" fmla="*/ 609796 h 609796"/>
              <a:gd name="connsiteX190" fmla="*/ 2036871 w 9147079"/>
              <a:gd name="connsiteY190" fmla="*/ 605186 h 609796"/>
              <a:gd name="connsiteX191" fmla="*/ 2061558 w 9147079"/>
              <a:gd name="connsiteY191" fmla="*/ 594792 h 609796"/>
              <a:gd name="connsiteX192" fmla="*/ 977075 w 9147079"/>
              <a:gd name="connsiteY192" fmla="*/ 594792 h 609796"/>
              <a:gd name="connsiteX193" fmla="*/ 1001761 w 9147079"/>
              <a:gd name="connsiteY193" fmla="*/ 605186 h 609796"/>
              <a:gd name="connsiteX194" fmla="*/ 1003655 w 9147079"/>
              <a:gd name="connsiteY194" fmla="*/ 609796 h 609796"/>
              <a:gd name="connsiteX195" fmla="*/ 950494 w 9147079"/>
              <a:gd name="connsiteY195" fmla="*/ 609796 h 609796"/>
              <a:gd name="connsiteX196" fmla="*/ 952388 w 9147079"/>
              <a:gd name="connsiteY196" fmla="*/ 605186 h 609796"/>
              <a:gd name="connsiteX197" fmla="*/ 977075 w 9147079"/>
              <a:gd name="connsiteY197" fmla="*/ 594792 h 609796"/>
              <a:gd name="connsiteX198" fmla="*/ 300283 w 9147079"/>
              <a:gd name="connsiteY198" fmla="*/ 594792 h 609796"/>
              <a:gd name="connsiteX199" fmla="*/ 324537 w 9147079"/>
              <a:gd name="connsiteY199" fmla="*/ 605186 h 609796"/>
              <a:gd name="connsiteX200" fmla="*/ 326512 w 9147079"/>
              <a:gd name="connsiteY200" fmla="*/ 609796 h 609796"/>
              <a:gd name="connsiteX201" fmla="*/ 273703 w 9147079"/>
              <a:gd name="connsiteY201" fmla="*/ 609796 h 609796"/>
              <a:gd name="connsiteX202" fmla="*/ 275597 w 9147079"/>
              <a:gd name="connsiteY202" fmla="*/ 605186 h 609796"/>
              <a:gd name="connsiteX203" fmla="*/ 300283 w 9147079"/>
              <a:gd name="connsiteY203" fmla="*/ 594792 h 609796"/>
              <a:gd name="connsiteX204" fmla="*/ 8841022 w 9147079"/>
              <a:gd name="connsiteY204" fmla="*/ 589016 h 609796"/>
              <a:gd name="connsiteX205" fmla="*/ 8869895 w 9147079"/>
              <a:gd name="connsiteY205" fmla="*/ 600999 h 609796"/>
              <a:gd name="connsiteX206" fmla="*/ 8873467 w 9147079"/>
              <a:gd name="connsiteY206" fmla="*/ 609796 h 609796"/>
              <a:gd name="connsiteX207" fmla="*/ 8808875 w 9147079"/>
              <a:gd name="connsiteY207" fmla="*/ 609796 h 609796"/>
              <a:gd name="connsiteX208" fmla="*/ 8812582 w 9147079"/>
              <a:gd name="connsiteY208" fmla="*/ 600999 h 609796"/>
              <a:gd name="connsiteX209" fmla="*/ 8841022 w 9147079"/>
              <a:gd name="connsiteY209" fmla="*/ 589016 h 609796"/>
              <a:gd name="connsiteX210" fmla="*/ 8570767 w 9147079"/>
              <a:gd name="connsiteY210" fmla="*/ 589016 h 609796"/>
              <a:gd name="connsiteX211" fmla="*/ 8599208 w 9147079"/>
              <a:gd name="connsiteY211" fmla="*/ 600999 h 609796"/>
              <a:gd name="connsiteX212" fmla="*/ 8602914 w 9147079"/>
              <a:gd name="connsiteY212" fmla="*/ 609796 h 609796"/>
              <a:gd name="connsiteX213" fmla="*/ 8538620 w 9147079"/>
              <a:gd name="connsiteY213" fmla="*/ 609796 h 609796"/>
              <a:gd name="connsiteX214" fmla="*/ 8542326 w 9147079"/>
              <a:gd name="connsiteY214" fmla="*/ 600999 h 609796"/>
              <a:gd name="connsiteX215" fmla="*/ 8570767 w 9147079"/>
              <a:gd name="connsiteY215" fmla="*/ 589016 h 609796"/>
              <a:gd name="connsiteX216" fmla="*/ 6538083 w 9147079"/>
              <a:gd name="connsiteY216" fmla="*/ 589016 h 609796"/>
              <a:gd name="connsiteX217" fmla="*/ 6566957 w 9147079"/>
              <a:gd name="connsiteY217" fmla="*/ 600999 h 609796"/>
              <a:gd name="connsiteX218" fmla="*/ 6570529 w 9147079"/>
              <a:gd name="connsiteY218" fmla="*/ 609796 h 609796"/>
              <a:gd name="connsiteX219" fmla="*/ 6505936 w 9147079"/>
              <a:gd name="connsiteY219" fmla="*/ 609796 h 609796"/>
              <a:gd name="connsiteX220" fmla="*/ 6509643 w 9147079"/>
              <a:gd name="connsiteY220" fmla="*/ 600999 h 609796"/>
              <a:gd name="connsiteX221" fmla="*/ 6538083 w 9147079"/>
              <a:gd name="connsiteY221" fmla="*/ 589016 h 609796"/>
              <a:gd name="connsiteX222" fmla="*/ 6267829 w 9147079"/>
              <a:gd name="connsiteY222" fmla="*/ 589016 h 609796"/>
              <a:gd name="connsiteX223" fmla="*/ 6296268 w 9147079"/>
              <a:gd name="connsiteY223" fmla="*/ 600999 h 609796"/>
              <a:gd name="connsiteX224" fmla="*/ 6299975 w 9147079"/>
              <a:gd name="connsiteY224" fmla="*/ 609796 h 609796"/>
              <a:gd name="connsiteX225" fmla="*/ 6235682 w 9147079"/>
              <a:gd name="connsiteY225" fmla="*/ 609796 h 609796"/>
              <a:gd name="connsiteX226" fmla="*/ 6239388 w 9147079"/>
              <a:gd name="connsiteY226" fmla="*/ 600999 h 609796"/>
              <a:gd name="connsiteX227" fmla="*/ 6267829 w 9147079"/>
              <a:gd name="connsiteY227" fmla="*/ 589016 h 609796"/>
              <a:gd name="connsiteX228" fmla="*/ 5454755 w 9147079"/>
              <a:gd name="connsiteY228" fmla="*/ 589016 h 609796"/>
              <a:gd name="connsiteX229" fmla="*/ 5483195 w 9147079"/>
              <a:gd name="connsiteY229" fmla="*/ 600999 h 609796"/>
              <a:gd name="connsiteX230" fmla="*/ 5486901 w 9147079"/>
              <a:gd name="connsiteY230" fmla="*/ 609796 h 609796"/>
              <a:gd name="connsiteX231" fmla="*/ 5422608 w 9147079"/>
              <a:gd name="connsiteY231" fmla="*/ 609796 h 609796"/>
              <a:gd name="connsiteX232" fmla="*/ 5426314 w 9147079"/>
              <a:gd name="connsiteY232" fmla="*/ 600999 h 609796"/>
              <a:gd name="connsiteX233" fmla="*/ 5454755 w 9147079"/>
              <a:gd name="connsiteY233" fmla="*/ 589016 h 609796"/>
              <a:gd name="connsiteX234" fmla="*/ 5048218 w 9147079"/>
              <a:gd name="connsiteY234" fmla="*/ 589016 h 609796"/>
              <a:gd name="connsiteX235" fmla="*/ 5076658 w 9147079"/>
              <a:gd name="connsiteY235" fmla="*/ 600999 h 609796"/>
              <a:gd name="connsiteX236" fmla="*/ 5080364 w 9147079"/>
              <a:gd name="connsiteY236" fmla="*/ 609796 h 609796"/>
              <a:gd name="connsiteX237" fmla="*/ 5016071 w 9147079"/>
              <a:gd name="connsiteY237" fmla="*/ 609796 h 609796"/>
              <a:gd name="connsiteX238" fmla="*/ 5019778 w 9147079"/>
              <a:gd name="connsiteY238" fmla="*/ 600999 h 609796"/>
              <a:gd name="connsiteX239" fmla="*/ 5048218 w 9147079"/>
              <a:gd name="connsiteY239" fmla="*/ 589016 h 609796"/>
              <a:gd name="connsiteX240" fmla="*/ 4228215 w 9147079"/>
              <a:gd name="connsiteY240" fmla="*/ 589016 h 609796"/>
              <a:gd name="connsiteX241" fmla="*/ 4257088 w 9147079"/>
              <a:gd name="connsiteY241" fmla="*/ 600999 h 609796"/>
              <a:gd name="connsiteX242" fmla="*/ 4260661 w 9147079"/>
              <a:gd name="connsiteY242" fmla="*/ 609796 h 609796"/>
              <a:gd name="connsiteX243" fmla="*/ 4196068 w 9147079"/>
              <a:gd name="connsiteY243" fmla="*/ 609796 h 609796"/>
              <a:gd name="connsiteX244" fmla="*/ 4199775 w 9147079"/>
              <a:gd name="connsiteY244" fmla="*/ 600999 h 609796"/>
              <a:gd name="connsiteX245" fmla="*/ 4228215 w 9147079"/>
              <a:gd name="connsiteY245" fmla="*/ 589016 h 609796"/>
              <a:gd name="connsiteX246" fmla="*/ 3957961 w 9147079"/>
              <a:gd name="connsiteY246" fmla="*/ 589016 h 609796"/>
              <a:gd name="connsiteX247" fmla="*/ 3986400 w 9147079"/>
              <a:gd name="connsiteY247" fmla="*/ 600999 h 609796"/>
              <a:gd name="connsiteX248" fmla="*/ 3990107 w 9147079"/>
              <a:gd name="connsiteY248" fmla="*/ 609796 h 609796"/>
              <a:gd name="connsiteX249" fmla="*/ 3925813 w 9147079"/>
              <a:gd name="connsiteY249" fmla="*/ 609796 h 609796"/>
              <a:gd name="connsiteX250" fmla="*/ 3929520 w 9147079"/>
              <a:gd name="connsiteY250" fmla="*/ 600999 h 609796"/>
              <a:gd name="connsiteX251" fmla="*/ 3957961 w 9147079"/>
              <a:gd name="connsiteY251" fmla="*/ 589016 h 609796"/>
              <a:gd name="connsiteX252" fmla="*/ 1925276 w 9147079"/>
              <a:gd name="connsiteY252" fmla="*/ 589016 h 609796"/>
              <a:gd name="connsiteX253" fmla="*/ 1954149 w 9147079"/>
              <a:gd name="connsiteY253" fmla="*/ 600999 h 609796"/>
              <a:gd name="connsiteX254" fmla="*/ 1957722 w 9147079"/>
              <a:gd name="connsiteY254" fmla="*/ 609796 h 609796"/>
              <a:gd name="connsiteX255" fmla="*/ 1893129 w 9147079"/>
              <a:gd name="connsiteY255" fmla="*/ 609796 h 609796"/>
              <a:gd name="connsiteX256" fmla="*/ 1896835 w 9147079"/>
              <a:gd name="connsiteY256" fmla="*/ 600999 h 609796"/>
              <a:gd name="connsiteX257" fmla="*/ 1925276 w 9147079"/>
              <a:gd name="connsiteY257" fmla="*/ 589016 h 609796"/>
              <a:gd name="connsiteX258" fmla="*/ 1655022 w 9147079"/>
              <a:gd name="connsiteY258" fmla="*/ 589016 h 609796"/>
              <a:gd name="connsiteX259" fmla="*/ 1683461 w 9147079"/>
              <a:gd name="connsiteY259" fmla="*/ 600999 h 609796"/>
              <a:gd name="connsiteX260" fmla="*/ 1687168 w 9147079"/>
              <a:gd name="connsiteY260" fmla="*/ 609796 h 609796"/>
              <a:gd name="connsiteX261" fmla="*/ 1622874 w 9147079"/>
              <a:gd name="connsiteY261" fmla="*/ 609796 h 609796"/>
              <a:gd name="connsiteX262" fmla="*/ 1626581 w 9147079"/>
              <a:gd name="connsiteY262" fmla="*/ 600999 h 609796"/>
              <a:gd name="connsiteX263" fmla="*/ 1655022 w 9147079"/>
              <a:gd name="connsiteY263" fmla="*/ 589016 h 609796"/>
              <a:gd name="connsiteX264" fmla="*/ 841948 w 9147079"/>
              <a:gd name="connsiteY264" fmla="*/ 589016 h 609796"/>
              <a:gd name="connsiteX265" fmla="*/ 870387 w 9147079"/>
              <a:gd name="connsiteY265" fmla="*/ 600999 h 609796"/>
              <a:gd name="connsiteX266" fmla="*/ 874094 w 9147079"/>
              <a:gd name="connsiteY266" fmla="*/ 609796 h 609796"/>
              <a:gd name="connsiteX267" fmla="*/ 809801 w 9147079"/>
              <a:gd name="connsiteY267" fmla="*/ 609796 h 609796"/>
              <a:gd name="connsiteX268" fmla="*/ 813507 w 9147079"/>
              <a:gd name="connsiteY268" fmla="*/ 600999 h 609796"/>
              <a:gd name="connsiteX269" fmla="*/ 841948 w 9147079"/>
              <a:gd name="connsiteY269" fmla="*/ 589016 h 609796"/>
              <a:gd name="connsiteX270" fmla="*/ 435411 w 9147079"/>
              <a:gd name="connsiteY270" fmla="*/ 589016 h 609796"/>
              <a:gd name="connsiteX271" fmla="*/ 463851 w 9147079"/>
              <a:gd name="connsiteY271" fmla="*/ 600999 h 609796"/>
              <a:gd name="connsiteX272" fmla="*/ 467557 w 9147079"/>
              <a:gd name="connsiteY272" fmla="*/ 609796 h 609796"/>
              <a:gd name="connsiteX273" fmla="*/ 403264 w 9147079"/>
              <a:gd name="connsiteY273" fmla="*/ 609796 h 609796"/>
              <a:gd name="connsiteX274" fmla="*/ 406970 w 9147079"/>
              <a:gd name="connsiteY274" fmla="*/ 600999 h 609796"/>
              <a:gd name="connsiteX275" fmla="*/ 435411 w 9147079"/>
              <a:gd name="connsiteY275" fmla="*/ 589016 h 609796"/>
              <a:gd name="connsiteX276" fmla="*/ 8705894 w 9147079"/>
              <a:gd name="connsiteY276" fmla="*/ 577467 h 609796"/>
              <a:gd name="connsiteX277" fmla="*/ 8741697 w 9147079"/>
              <a:gd name="connsiteY277" fmla="*/ 592481 h 609796"/>
              <a:gd name="connsiteX278" fmla="*/ 8748958 w 9147079"/>
              <a:gd name="connsiteY278" fmla="*/ 609796 h 609796"/>
              <a:gd name="connsiteX279" fmla="*/ 8662606 w 9147079"/>
              <a:gd name="connsiteY279" fmla="*/ 609796 h 609796"/>
              <a:gd name="connsiteX280" fmla="*/ 8669658 w 9147079"/>
              <a:gd name="connsiteY280" fmla="*/ 592481 h 609796"/>
              <a:gd name="connsiteX281" fmla="*/ 8705894 w 9147079"/>
              <a:gd name="connsiteY281" fmla="*/ 577467 h 609796"/>
              <a:gd name="connsiteX282" fmla="*/ 6402956 w 9147079"/>
              <a:gd name="connsiteY282" fmla="*/ 577467 h 609796"/>
              <a:gd name="connsiteX283" fmla="*/ 6439192 w 9147079"/>
              <a:gd name="connsiteY283" fmla="*/ 592481 h 609796"/>
              <a:gd name="connsiteX284" fmla="*/ 6446243 w 9147079"/>
              <a:gd name="connsiteY284" fmla="*/ 609796 h 609796"/>
              <a:gd name="connsiteX285" fmla="*/ 6359668 w 9147079"/>
              <a:gd name="connsiteY285" fmla="*/ 609796 h 609796"/>
              <a:gd name="connsiteX286" fmla="*/ 6366720 w 9147079"/>
              <a:gd name="connsiteY286" fmla="*/ 592481 h 609796"/>
              <a:gd name="connsiteX287" fmla="*/ 6402956 w 9147079"/>
              <a:gd name="connsiteY287" fmla="*/ 577467 h 609796"/>
              <a:gd name="connsiteX288" fmla="*/ 5319627 w 9147079"/>
              <a:gd name="connsiteY288" fmla="*/ 577467 h 609796"/>
              <a:gd name="connsiteX289" fmla="*/ 5355430 w 9147079"/>
              <a:gd name="connsiteY289" fmla="*/ 592481 h 609796"/>
              <a:gd name="connsiteX290" fmla="*/ 5362691 w 9147079"/>
              <a:gd name="connsiteY290" fmla="*/ 609796 h 609796"/>
              <a:gd name="connsiteX291" fmla="*/ 5276340 w 9147079"/>
              <a:gd name="connsiteY291" fmla="*/ 609796 h 609796"/>
              <a:gd name="connsiteX292" fmla="*/ 5283392 w 9147079"/>
              <a:gd name="connsiteY292" fmla="*/ 592481 h 609796"/>
              <a:gd name="connsiteX293" fmla="*/ 5319627 w 9147079"/>
              <a:gd name="connsiteY293" fmla="*/ 577467 h 609796"/>
              <a:gd name="connsiteX294" fmla="*/ 5183345 w 9147079"/>
              <a:gd name="connsiteY294" fmla="*/ 577467 h 609796"/>
              <a:gd name="connsiteX295" fmla="*/ 5219581 w 9147079"/>
              <a:gd name="connsiteY295" fmla="*/ 592481 h 609796"/>
              <a:gd name="connsiteX296" fmla="*/ 5226633 w 9147079"/>
              <a:gd name="connsiteY296" fmla="*/ 609796 h 609796"/>
              <a:gd name="connsiteX297" fmla="*/ 5140057 w 9147079"/>
              <a:gd name="connsiteY297" fmla="*/ 609796 h 609796"/>
              <a:gd name="connsiteX298" fmla="*/ 5147109 w 9147079"/>
              <a:gd name="connsiteY298" fmla="*/ 592481 h 609796"/>
              <a:gd name="connsiteX299" fmla="*/ 5183345 w 9147079"/>
              <a:gd name="connsiteY299" fmla="*/ 577467 h 609796"/>
              <a:gd name="connsiteX300" fmla="*/ 4093087 w 9147079"/>
              <a:gd name="connsiteY300" fmla="*/ 577467 h 609796"/>
              <a:gd name="connsiteX301" fmla="*/ 4128890 w 9147079"/>
              <a:gd name="connsiteY301" fmla="*/ 592481 h 609796"/>
              <a:gd name="connsiteX302" fmla="*/ 4136151 w 9147079"/>
              <a:gd name="connsiteY302" fmla="*/ 609796 h 609796"/>
              <a:gd name="connsiteX303" fmla="*/ 4049800 w 9147079"/>
              <a:gd name="connsiteY303" fmla="*/ 609796 h 609796"/>
              <a:gd name="connsiteX304" fmla="*/ 4056851 w 9147079"/>
              <a:gd name="connsiteY304" fmla="*/ 592481 h 609796"/>
              <a:gd name="connsiteX305" fmla="*/ 4093087 w 9147079"/>
              <a:gd name="connsiteY305" fmla="*/ 577467 h 609796"/>
              <a:gd name="connsiteX306" fmla="*/ 1790148 w 9147079"/>
              <a:gd name="connsiteY306" fmla="*/ 577467 h 609796"/>
              <a:gd name="connsiteX307" fmla="*/ 1825951 w 9147079"/>
              <a:gd name="connsiteY307" fmla="*/ 592481 h 609796"/>
              <a:gd name="connsiteX308" fmla="*/ 1833212 w 9147079"/>
              <a:gd name="connsiteY308" fmla="*/ 609796 h 609796"/>
              <a:gd name="connsiteX309" fmla="*/ 1746861 w 9147079"/>
              <a:gd name="connsiteY309" fmla="*/ 609796 h 609796"/>
              <a:gd name="connsiteX310" fmla="*/ 1753912 w 9147079"/>
              <a:gd name="connsiteY310" fmla="*/ 592481 h 609796"/>
              <a:gd name="connsiteX311" fmla="*/ 1790148 w 9147079"/>
              <a:gd name="connsiteY311" fmla="*/ 577467 h 609796"/>
              <a:gd name="connsiteX312" fmla="*/ 706820 w 9147079"/>
              <a:gd name="connsiteY312" fmla="*/ 577467 h 609796"/>
              <a:gd name="connsiteX313" fmla="*/ 742623 w 9147079"/>
              <a:gd name="connsiteY313" fmla="*/ 592481 h 609796"/>
              <a:gd name="connsiteX314" fmla="*/ 749884 w 9147079"/>
              <a:gd name="connsiteY314" fmla="*/ 609796 h 609796"/>
              <a:gd name="connsiteX315" fmla="*/ 663532 w 9147079"/>
              <a:gd name="connsiteY315" fmla="*/ 609796 h 609796"/>
              <a:gd name="connsiteX316" fmla="*/ 670584 w 9147079"/>
              <a:gd name="connsiteY316" fmla="*/ 592481 h 609796"/>
              <a:gd name="connsiteX317" fmla="*/ 706820 w 9147079"/>
              <a:gd name="connsiteY317" fmla="*/ 577467 h 609796"/>
              <a:gd name="connsiteX318" fmla="*/ 570538 w 9147079"/>
              <a:gd name="connsiteY318" fmla="*/ 577467 h 609796"/>
              <a:gd name="connsiteX319" fmla="*/ 606774 w 9147079"/>
              <a:gd name="connsiteY319" fmla="*/ 593059 h 609796"/>
              <a:gd name="connsiteX320" fmla="*/ 613482 w 9147079"/>
              <a:gd name="connsiteY320" fmla="*/ 609796 h 609796"/>
              <a:gd name="connsiteX321" fmla="*/ 527732 w 9147079"/>
              <a:gd name="connsiteY321" fmla="*/ 609796 h 609796"/>
              <a:gd name="connsiteX322" fmla="*/ 534735 w 9147079"/>
              <a:gd name="connsiteY322" fmla="*/ 592626 h 609796"/>
              <a:gd name="connsiteX323" fmla="*/ 570538 w 9147079"/>
              <a:gd name="connsiteY323" fmla="*/ 577467 h 609796"/>
              <a:gd name="connsiteX324" fmla="*/ 7854708 w 9147079"/>
              <a:gd name="connsiteY324" fmla="*/ 464284 h 609796"/>
              <a:gd name="connsiteX325" fmla="*/ 7875497 w 9147079"/>
              <a:gd name="connsiteY325" fmla="*/ 485072 h 609796"/>
              <a:gd name="connsiteX326" fmla="*/ 7854708 w 9147079"/>
              <a:gd name="connsiteY326" fmla="*/ 505861 h 609796"/>
              <a:gd name="connsiteX327" fmla="*/ 7833920 w 9147079"/>
              <a:gd name="connsiteY327" fmla="*/ 485072 h 609796"/>
              <a:gd name="connsiteX328" fmla="*/ 7854708 w 9147079"/>
              <a:gd name="connsiteY328" fmla="*/ 464284 h 609796"/>
              <a:gd name="connsiteX329" fmla="*/ 7714961 w 9147079"/>
              <a:gd name="connsiteY329" fmla="*/ 464284 h 609796"/>
              <a:gd name="connsiteX330" fmla="*/ 7735750 w 9147079"/>
              <a:gd name="connsiteY330" fmla="*/ 485072 h 609796"/>
              <a:gd name="connsiteX331" fmla="*/ 7714961 w 9147079"/>
              <a:gd name="connsiteY331" fmla="*/ 505861 h 609796"/>
              <a:gd name="connsiteX332" fmla="*/ 7694172 w 9147079"/>
              <a:gd name="connsiteY332" fmla="*/ 485072 h 609796"/>
              <a:gd name="connsiteX333" fmla="*/ 7714961 w 9147079"/>
              <a:gd name="connsiteY333" fmla="*/ 464284 h 609796"/>
              <a:gd name="connsiteX334" fmla="*/ 7575214 w 9147079"/>
              <a:gd name="connsiteY334" fmla="*/ 464284 h 609796"/>
              <a:gd name="connsiteX335" fmla="*/ 7596003 w 9147079"/>
              <a:gd name="connsiteY335" fmla="*/ 485072 h 609796"/>
              <a:gd name="connsiteX336" fmla="*/ 7575214 w 9147079"/>
              <a:gd name="connsiteY336" fmla="*/ 505861 h 609796"/>
              <a:gd name="connsiteX337" fmla="*/ 7554426 w 9147079"/>
              <a:gd name="connsiteY337" fmla="*/ 485072 h 609796"/>
              <a:gd name="connsiteX338" fmla="*/ 7575214 w 9147079"/>
              <a:gd name="connsiteY338" fmla="*/ 464284 h 609796"/>
              <a:gd name="connsiteX339" fmla="*/ 7435467 w 9147079"/>
              <a:gd name="connsiteY339" fmla="*/ 464284 h 609796"/>
              <a:gd name="connsiteX340" fmla="*/ 7456256 w 9147079"/>
              <a:gd name="connsiteY340" fmla="*/ 485072 h 609796"/>
              <a:gd name="connsiteX341" fmla="*/ 7435467 w 9147079"/>
              <a:gd name="connsiteY341" fmla="*/ 505861 h 609796"/>
              <a:gd name="connsiteX342" fmla="*/ 7414678 w 9147079"/>
              <a:gd name="connsiteY342" fmla="*/ 485072 h 609796"/>
              <a:gd name="connsiteX343" fmla="*/ 7435467 w 9147079"/>
              <a:gd name="connsiteY343" fmla="*/ 464284 h 609796"/>
              <a:gd name="connsiteX344" fmla="*/ 7295720 w 9147079"/>
              <a:gd name="connsiteY344" fmla="*/ 464284 h 609796"/>
              <a:gd name="connsiteX345" fmla="*/ 7316509 w 9147079"/>
              <a:gd name="connsiteY345" fmla="*/ 485072 h 609796"/>
              <a:gd name="connsiteX346" fmla="*/ 7295720 w 9147079"/>
              <a:gd name="connsiteY346" fmla="*/ 505861 h 609796"/>
              <a:gd name="connsiteX347" fmla="*/ 7274931 w 9147079"/>
              <a:gd name="connsiteY347" fmla="*/ 485072 h 609796"/>
              <a:gd name="connsiteX348" fmla="*/ 7295720 w 9147079"/>
              <a:gd name="connsiteY348" fmla="*/ 464284 h 609796"/>
              <a:gd name="connsiteX349" fmla="*/ 7155973 w 9147079"/>
              <a:gd name="connsiteY349" fmla="*/ 464284 h 609796"/>
              <a:gd name="connsiteX350" fmla="*/ 7176761 w 9147079"/>
              <a:gd name="connsiteY350" fmla="*/ 485072 h 609796"/>
              <a:gd name="connsiteX351" fmla="*/ 7155973 w 9147079"/>
              <a:gd name="connsiteY351" fmla="*/ 505861 h 609796"/>
              <a:gd name="connsiteX352" fmla="*/ 7135184 w 9147079"/>
              <a:gd name="connsiteY352" fmla="*/ 485072 h 609796"/>
              <a:gd name="connsiteX353" fmla="*/ 7155973 w 9147079"/>
              <a:gd name="connsiteY353" fmla="*/ 464284 h 609796"/>
              <a:gd name="connsiteX354" fmla="*/ 7016226 w 9147079"/>
              <a:gd name="connsiteY354" fmla="*/ 464284 h 609796"/>
              <a:gd name="connsiteX355" fmla="*/ 7037015 w 9147079"/>
              <a:gd name="connsiteY355" fmla="*/ 485072 h 609796"/>
              <a:gd name="connsiteX356" fmla="*/ 7016226 w 9147079"/>
              <a:gd name="connsiteY356" fmla="*/ 505861 h 609796"/>
              <a:gd name="connsiteX357" fmla="*/ 6995437 w 9147079"/>
              <a:gd name="connsiteY357" fmla="*/ 485072 h 609796"/>
              <a:gd name="connsiteX358" fmla="*/ 7016226 w 9147079"/>
              <a:gd name="connsiteY358" fmla="*/ 464284 h 609796"/>
              <a:gd name="connsiteX359" fmla="*/ 6877634 w 9147079"/>
              <a:gd name="connsiteY359" fmla="*/ 464284 h 609796"/>
              <a:gd name="connsiteX360" fmla="*/ 6898423 w 9147079"/>
              <a:gd name="connsiteY360" fmla="*/ 485072 h 609796"/>
              <a:gd name="connsiteX361" fmla="*/ 6877634 w 9147079"/>
              <a:gd name="connsiteY361" fmla="*/ 505861 h 609796"/>
              <a:gd name="connsiteX362" fmla="*/ 6856845 w 9147079"/>
              <a:gd name="connsiteY362" fmla="*/ 485072 h 609796"/>
              <a:gd name="connsiteX363" fmla="*/ 6877634 w 9147079"/>
              <a:gd name="connsiteY363" fmla="*/ 464284 h 609796"/>
              <a:gd name="connsiteX364" fmla="*/ 6039152 w 9147079"/>
              <a:gd name="connsiteY364" fmla="*/ 464284 h 609796"/>
              <a:gd name="connsiteX365" fmla="*/ 6059941 w 9147079"/>
              <a:gd name="connsiteY365" fmla="*/ 485072 h 609796"/>
              <a:gd name="connsiteX366" fmla="*/ 6039152 w 9147079"/>
              <a:gd name="connsiteY366" fmla="*/ 505861 h 609796"/>
              <a:gd name="connsiteX367" fmla="*/ 6018363 w 9147079"/>
              <a:gd name="connsiteY367" fmla="*/ 485072 h 609796"/>
              <a:gd name="connsiteX368" fmla="*/ 6039152 w 9147079"/>
              <a:gd name="connsiteY368" fmla="*/ 464284 h 609796"/>
              <a:gd name="connsiteX369" fmla="*/ 5899404 w 9147079"/>
              <a:gd name="connsiteY369" fmla="*/ 464284 h 609796"/>
              <a:gd name="connsiteX370" fmla="*/ 5920193 w 9147079"/>
              <a:gd name="connsiteY370" fmla="*/ 485072 h 609796"/>
              <a:gd name="connsiteX371" fmla="*/ 5899404 w 9147079"/>
              <a:gd name="connsiteY371" fmla="*/ 505861 h 609796"/>
              <a:gd name="connsiteX372" fmla="*/ 5878615 w 9147079"/>
              <a:gd name="connsiteY372" fmla="*/ 485072 h 609796"/>
              <a:gd name="connsiteX373" fmla="*/ 5899404 w 9147079"/>
              <a:gd name="connsiteY373" fmla="*/ 464284 h 609796"/>
              <a:gd name="connsiteX374" fmla="*/ 5759658 w 9147079"/>
              <a:gd name="connsiteY374" fmla="*/ 464284 h 609796"/>
              <a:gd name="connsiteX375" fmla="*/ 5780447 w 9147079"/>
              <a:gd name="connsiteY375" fmla="*/ 485072 h 609796"/>
              <a:gd name="connsiteX376" fmla="*/ 5759658 w 9147079"/>
              <a:gd name="connsiteY376" fmla="*/ 505861 h 609796"/>
              <a:gd name="connsiteX377" fmla="*/ 5738869 w 9147079"/>
              <a:gd name="connsiteY377" fmla="*/ 485072 h 609796"/>
              <a:gd name="connsiteX378" fmla="*/ 5759658 w 9147079"/>
              <a:gd name="connsiteY378" fmla="*/ 464284 h 609796"/>
              <a:gd name="connsiteX379" fmla="*/ 3241901 w 9147079"/>
              <a:gd name="connsiteY379" fmla="*/ 464284 h 609796"/>
              <a:gd name="connsiteX380" fmla="*/ 3262690 w 9147079"/>
              <a:gd name="connsiteY380" fmla="*/ 485072 h 609796"/>
              <a:gd name="connsiteX381" fmla="*/ 3241901 w 9147079"/>
              <a:gd name="connsiteY381" fmla="*/ 505861 h 609796"/>
              <a:gd name="connsiteX382" fmla="*/ 3221113 w 9147079"/>
              <a:gd name="connsiteY382" fmla="*/ 485072 h 609796"/>
              <a:gd name="connsiteX383" fmla="*/ 3241901 w 9147079"/>
              <a:gd name="connsiteY383" fmla="*/ 464284 h 609796"/>
              <a:gd name="connsiteX384" fmla="*/ 3102153 w 9147079"/>
              <a:gd name="connsiteY384" fmla="*/ 464284 h 609796"/>
              <a:gd name="connsiteX385" fmla="*/ 3122942 w 9147079"/>
              <a:gd name="connsiteY385" fmla="*/ 485072 h 609796"/>
              <a:gd name="connsiteX386" fmla="*/ 3102153 w 9147079"/>
              <a:gd name="connsiteY386" fmla="*/ 505861 h 609796"/>
              <a:gd name="connsiteX387" fmla="*/ 3081365 w 9147079"/>
              <a:gd name="connsiteY387" fmla="*/ 485072 h 609796"/>
              <a:gd name="connsiteX388" fmla="*/ 3102153 w 9147079"/>
              <a:gd name="connsiteY388" fmla="*/ 464284 h 609796"/>
              <a:gd name="connsiteX389" fmla="*/ 2962407 w 9147079"/>
              <a:gd name="connsiteY389" fmla="*/ 464284 h 609796"/>
              <a:gd name="connsiteX390" fmla="*/ 2983196 w 9147079"/>
              <a:gd name="connsiteY390" fmla="*/ 485072 h 609796"/>
              <a:gd name="connsiteX391" fmla="*/ 2962407 w 9147079"/>
              <a:gd name="connsiteY391" fmla="*/ 505861 h 609796"/>
              <a:gd name="connsiteX392" fmla="*/ 2941618 w 9147079"/>
              <a:gd name="connsiteY392" fmla="*/ 485072 h 609796"/>
              <a:gd name="connsiteX393" fmla="*/ 2962407 w 9147079"/>
              <a:gd name="connsiteY393" fmla="*/ 464284 h 609796"/>
              <a:gd name="connsiteX394" fmla="*/ 2822659 w 9147079"/>
              <a:gd name="connsiteY394" fmla="*/ 464284 h 609796"/>
              <a:gd name="connsiteX395" fmla="*/ 2843448 w 9147079"/>
              <a:gd name="connsiteY395" fmla="*/ 485072 h 609796"/>
              <a:gd name="connsiteX396" fmla="*/ 2822659 w 9147079"/>
              <a:gd name="connsiteY396" fmla="*/ 505861 h 609796"/>
              <a:gd name="connsiteX397" fmla="*/ 2801871 w 9147079"/>
              <a:gd name="connsiteY397" fmla="*/ 485072 h 609796"/>
              <a:gd name="connsiteX398" fmla="*/ 2822659 w 9147079"/>
              <a:gd name="connsiteY398" fmla="*/ 464284 h 609796"/>
              <a:gd name="connsiteX399" fmla="*/ 2682913 w 9147079"/>
              <a:gd name="connsiteY399" fmla="*/ 464284 h 609796"/>
              <a:gd name="connsiteX400" fmla="*/ 2703702 w 9147079"/>
              <a:gd name="connsiteY400" fmla="*/ 485072 h 609796"/>
              <a:gd name="connsiteX401" fmla="*/ 2682913 w 9147079"/>
              <a:gd name="connsiteY401" fmla="*/ 505861 h 609796"/>
              <a:gd name="connsiteX402" fmla="*/ 2662124 w 9147079"/>
              <a:gd name="connsiteY402" fmla="*/ 485072 h 609796"/>
              <a:gd name="connsiteX403" fmla="*/ 2682913 w 9147079"/>
              <a:gd name="connsiteY403" fmla="*/ 464284 h 609796"/>
              <a:gd name="connsiteX404" fmla="*/ 2543166 w 9147079"/>
              <a:gd name="connsiteY404" fmla="*/ 464284 h 609796"/>
              <a:gd name="connsiteX405" fmla="*/ 2563954 w 9147079"/>
              <a:gd name="connsiteY405" fmla="*/ 485072 h 609796"/>
              <a:gd name="connsiteX406" fmla="*/ 2543166 w 9147079"/>
              <a:gd name="connsiteY406" fmla="*/ 505861 h 609796"/>
              <a:gd name="connsiteX407" fmla="*/ 2522377 w 9147079"/>
              <a:gd name="connsiteY407" fmla="*/ 485072 h 609796"/>
              <a:gd name="connsiteX408" fmla="*/ 2543166 w 9147079"/>
              <a:gd name="connsiteY408" fmla="*/ 464284 h 609796"/>
              <a:gd name="connsiteX409" fmla="*/ 2403419 w 9147079"/>
              <a:gd name="connsiteY409" fmla="*/ 464284 h 609796"/>
              <a:gd name="connsiteX410" fmla="*/ 2424208 w 9147079"/>
              <a:gd name="connsiteY410" fmla="*/ 485072 h 609796"/>
              <a:gd name="connsiteX411" fmla="*/ 2403419 w 9147079"/>
              <a:gd name="connsiteY411" fmla="*/ 505861 h 609796"/>
              <a:gd name="connsiteX412" fmla="*/ 2382630 w 9147079"/>
              <a:gd name="connsiteY412" fmla="*/ 485072 h 609796"/>
              <a:gd name="connsiteX413" fmla="*/ 2403419 w 9147079"/>
              <a:gd name="connsiteY413" fmla="*/ 464284 h 609796"/>
              <a:gd name="connsiteX414" fmla="*/ 2263671 w 9147079"/>
              <a:gd name="connsiteY414" fmla="*/ 464284 h 609796"/>
              <a:gd name="connsiteX415" fmla="*/ 2284460 w 9147079"/>
              <a:gd name="connsiteY415" fmla="*/ 485072 h 609796"/>
              <a:gd name="connsiteX416" fmla="*/ 2263671 w 9147079"/>
              <a:gd name="connsiteY416" fmla="*/ 505861 h 609796"/>
              <a:gd name="connsiteX417" fmla="*/ 2242883 w 9147079"/>
              <a:gd name="connsiteY417" fmla="*/ 485072 h 609796"/>
              <a:gd name="connsiteX418" fmla="*/ 2263671 w 9147079"/>
              <a:gd name="connsiteY418" fmla="*/ 464284 h 609796"/>
              <a:gd name="connsiteX419" fmla="*/ 1426345 w 9147079"/>
              <a:gd name="connsiteY419" fmla="*/ 464284 h 609796"/>
              <a:gd name="connsiteX420" fmla="*/ 1447133 w 9147079"/>
              <a:gd name="connsiteY420" fmla="*/ 485072 h 609796"/>
              <a:gd name="connsiteX421" fmla="*/ 1426345 w 9147079"/>
              <a:gd name="connsiteY421" fmla="*/ 505861 h 609796"/>
              <a:gd name="connsiteX422" fmla="*/ 1405556 w 9147079"/>
              <a:gd name="connsiteY422" fmla="*/ 485072 h 609796"/>
              <a:gd name="connsiteX423" fmla="*/ 1426345 w 9147079"/>
              <a:gd name="connsiteY423" fmla="*/ 464284 h 609796"/>
              <a:gd name="connsiteX424" fmla="*/ 1286597 w 9147079"/>
              <a:gd name="connsiteY424" fmla="*/ 464284 h 609796"/>
              <a:gd name="connsiteX425" fmla="*/ 1307386 w 9147079"/>
              <a:gd name="connsiteY425" fmla="*/ 485072 h 609796"/>
              <a:gd name="connsiteX426" fmla="*/ 1286597 w 9147079"/>
              <a:gd name="connsiteY426" fmla="*/ 505861 h 609796"/>
              <a:gd name="connsiteX427" fmla="*/ 1265808 w 9147079"/>
              <a:gd name="connsiteY427" fmla="*/ 485072 h 609796"/>
              <a:gd name="connsiteX428" fmla="*/ 1286597 w 9147079"/>
              <a:gd name="connsiteY428" fmla="*/ 464284 h 609796"/>
              <a:gd name="connsiteX429" fmla="*/ 1146850 w 9147079"/>
              <a:gd name="connsiteY429" fmla="*/ 464284 h 609796"/>
              <a:gd name="connsiteX430" fmla="*/ 1167639 w 9147079"/>
              <a:gd name="connsiteY430" fmla="*/ 485072 h 609796"/>
              <a:gd name="connsiteX431" fmla="*/ 1146850 w 9147079"/>
              <a:gd name="connsiteY431" fmla="*/ 505861 h 609796"/>
              <a:gd name="connsiteX432" fmla="*/ 1126062 w 9147079"/>
              <a:gd name="connsiteY432" fmla="*/ 485072 h 609796"/>
              <a:gd name="connsiteX433" fmla="*/ 1146850 w 9147079"/>
              <a:gd name="connsiteY433" fmla="*/ 464284 h 609796"/>
              <a:gd name="connsiteX434" fmla="*/ 9112431 w 9147079"/>
              <a:gd name="connsiteY434" fmla="*/ 461974 h 609796"/>
              <a:gd name="connsiteX435" fmla="*/ 9135530 w 9147079"/>
              <a:gd name="connsiteY435" fmla="*/ 485072 h 609796"/>
              <a:gd name="connsiteX436" fmla="*/ 9112431 w 9147079"/>
              <a:gd name="connsiteY436" fmla="*/ 508171 h 609796"/>
              <a:gd name="connsiteX437" fmla="*/ 9089332 w 9147079"/>
              <a:gd name="connsiteY437" fmla="*/ 485072 h 609796"/>
              <a:gd name="connsiteX438" fmla="*/ 9112431 w 9147079"/>
              <a:gd name="connsiteY438" fmla="*/ 461974 h 609796"/>
              <a:gd name="connsiteX439" fmla="*/ 7994455 w 9147079"/>
              <a:gd name="connsiteY439" fmla="*/ 461974 h 609796"/>
              <a:gd name="connsiteX440" fmla="*/ 8017554 w 9147079"/>
              <a:gd name="connsiteY440" fmla="*/ 485072 h 609796"/>
              <a:gd name="connsiteX441" fmla="*/ 7994455 w 9147079"/>
              <a:gd name="connsiteY441" fmla="*/ 508171 h 609796"/>
              <a:gd name="connsiteX442" fmla="*/ 7971356 w 9147079"/>
              <a:gd name="connsiteY442" fmla="*/ 485072 h 609796"/>
              <a:gd name="connsiteX443" fmla="*/ 7994455 w 9147079"/>
              <a:gd name="connsiteY443" fmla="*/ 461974 h 609796"/>
              <a:gd name="connsiteX444" fmla="*/ 6737886 w 9147079"/>
              <a:gd name="connsiteY444" fmla="*/ 461974 h 609796"/>
              <a:gd name="connsiteX445" fmla="*/ 6760985 w 9147079"/>
              <a:gd name="connsiteY445" fmla="*/ 485072 h 609796"/>
              <a:gd name="connsiteX446" fmla="*/ 6737886 w 9147079"/>
              <a:gd name="connsiteY446" fmla="*/ 508171 h 609796"/>
              <a:gd name="connsiteX447" fmla="*/ 6714788 w 9147079"/>
              <a:gd name="connsiteY447" fmla="*/ 485072 h 609796"/>
              <a:gd name="connsiteX448" fmla="*/ 6737886 w 9147079"/>
              <a:gd name="connsiteY448" fmla="*/ 461974 h 609796"/>
              <a:gd name="connsiteX449" fmla="*/ 5619910 w 9147079"/>
              <a:gd name="connsiteY449" fmla="*/ 461974 h 609796"/>
              <a:gd name="connsiteX450" fmla="*/ 5643009 w 9147079"/>
              <a:gd name="connsiteY450" fmla="*/ 485072 h 609796"/>
              <a:gd name="connsiteX451" fmla="*/ 5619910 w 9147079"/>
              <a:gd name="connsiteY451" fmla="*/ 508171 h 609796"/>
              <a:gd name="connsiteX452" fmla="*/ 5596811 w 9147079"/>
              <a:gd name="connsiteY452" fmla="*/ 485072 h 609796"/>
              <a:gd name="connsiteX453" fmla="*/ 5619910 w 9147079"/>
              <a:gd name="connsiteY453" fmla="*/ 461974 h 609796"/>
              <a:gd name="connsiteX454" fmla="*/ 4499624 w 9147079"/>
              <a:gd name="connsiteY454" fmla="*/ 461974 h 609796"/>
              <a:gd name="connsiteX455" fmla="*/ 4522723 w 9147079"/>
              <a:gd name="connsiteY455" fmla="*/ 485072 h 609796"/>
              <a:gd name="connsiteX456" fmla="*/ 4499624 w 9147079"/>
              <a:gd name="connsiteY456" fmla="*/ 508171 h 609796"/>
              <a:gd name="connsiteX457" fmla="*/ 4476525 w 9147079"/>
              <a:gd name="connsiteY457" fmla="*/ 485072 h 609796"/>
              <a:gd name="connsiteX458" fmla="*/ 4499624 w 9147079"/>
              <a:gd name="connsiteY458" fmla="*/ 461974 h 609796"/>
              <a:gd name="connsiteX459" fmla="*/ 3381648 w 9147079"/>
              <a:gd name="connsiteY459" fmla="*/ 461974 h 609796"/>
              <a:gd name="connsiteX460" fmla="*/ 3404746 w 9147079"/>
              <a:gd name="connsiteY460" fmla="*/ 485072 h 609796"/>
              <a:gd name="connsiteX461" fmla="*/ 3381648 w 9147079"/>
              <a:gd name="connsiteY461" fmla="*/ 508171 h 609796"/>
              <a:gd name="connsiteX462" fmla="*/ 3358549 w 9147079"/>
              <a:gd name="connsiteY462" fmla="*/ 485072 h 609796"/>
              <a:gd name="connsiteX463" fmla="*/ 3381648 w 9147079"/>
              <a:gd name="connsiteY463" fmla="*/ 461974 h 609796"/>
              <a:gd name="connsiteX464" fmla="*/ 2125079 w 9147079"/>
              <a:gd name="connsiteY464" fmla="*/ 461974 h 609796"/>
              <a:gd name="connsiteX465" fmla="*/ 2148178 w 9147079"/>
              <a:gd name="connsiteY465" fmla="*/ 485072 h 609796"/>
              <a:gd name="connsiteX466" fmla="*/ 2125079 w 9147079"/>
              <a:gd name="connsiteY466" fmla="*/ 508171 h 609796"/>
              <a:gd name="connsiteX467" fmla="*/ 2101981 w 9147079"/>
              <a:gd name="connsiteY467" fmla="*/ 485072 h 609796"/>
              <a:gd name="connsiteX468" fmla="*/ 2125079 w 9147079"/>
              <a:gd name="connsiteY468" fmla="*/ 461974 h 609796"/>
              <a:gd name="connsiteX469" fmla="*/ 1007103 w 9147079"/>
              <a:gd name="connsiteY469" fmla="*/ 461974 h 609796"/>
              <a:gd name="connsiteX470" fmla="*/ 1030201 w 9147079"/>
              <a:gd name="connsiteY470" fmla="*/ 485072 h 609796"/>
              <a:gd name="connsiteX471" fmla="*/ 1007103 w 9147079"/>
              <a:gd name="connsiteY471" fmla="*/ 508171 h 609796"/>
              <a:gd name="connsiteX472" fmla="*/ 984004 w 9147079"/>
              <a:gd name="connsiteY472" fmla="*/ 485072 h 609796"/>
              <a:gd name="connsiteX473" fmla="*/ 1007103 w 9147079"/>
              <a:gd name="connsiteY473" fmla="*/ 461974 h 609796"/>
              <a:gd name="connsiteX474" fmla="*/ 8972685 w 9147079"/>
              <a:gd name="connsiteY474" fmla="*/ 456200 h 609796"/>
              <a:gd name="connsiteX475" fmla="*/ 9001557 w 9147079"/>
              <a:gd name="connsiteY475" fmla="*/ 485072 h 609796"/>
              <a:gd name="connsiteX476" fmla="*/ 8972685 w 9147079"/>
              <a:gd name="connsiteY476" fmla="*/ 513946 h 609796"/>
              <a:gd name="connsiteX477" fmla="*/ 8943811 w 9147079"/>
              <a:gd name="connsiteY477" fmla="*/ 485072 h 609796"/>
              <a:gd name="connsiteX478" fmla="*/ 8972685 w 9147079"/>
              <a:gd name="connsiteY478" fmla="*/ 456200 h 609796"/>
              <a:gd name="connsiteX479" fmla="*/ 8134203 w 9147079"/>
              <a:gd name="connsiteY479" fmla="*/ 456200 h 609796"/>
              <a:gd name="connsiteX480" fmla="*/ 8163075 w 9147079"/>
              <a:gd name="connsiteY480" fmla="*/ 485072 h 609796"/>
              <a:gd name="connsiteX481" fmla="*/ 8134203 w 9147079"/>
              <a:gd name="connsiteY481" fmla="*/ 513946 h 609796"/>
              <a:gd name="connsiteX482" fmla="*/ 8105329 w 9147079"/>
              <a:gd name="connsiteY482" fmla="*/ 485072 h 609796"/>
              <a:gd name="connsiteX483" fmla="*/ 8134203 w 9147079"/>
              <a:gd name="connsiteY483" fmla="*/ 456200 h 609796"/>
              <a:gd name="connsiteX484" fmla="*/ 6598140 w 9147079"/>
              <a:gd name="connsiteY484" fmla="*/ 456200 h 609796"/>
              <a:gd name="connsiteX485" fmla="*/ 6627013 w 9147079"/>
              <a:gd name="connsiteY485" fmla="*/ 485072 h 609796"/>
              <a:gd name="connsiteX486" fmla="*/ 6598140 w 9147079"/>
              <a:gd name="connsiteY486" fmla="*/ 513946 h 609796"/>
              <a:gd name="connsiteX487" fmla="*/ 6569266 w 9147079"/>
              <a:gd name="connsiteY487" fmla="*/ 485072 h 609796"/>
              <a:gd name="connsiteX488" fmla="*/ 6598140 w 9147079"/>
              <a:gd name="connsiteY488" fmla="*/ 456200 h 609796"/>
              <a:gd name="connsiteX489" fmla="*/ 5480164 w 9147079"/>
              <a:gd name="connsiteY489" fmla="*/ 456200 h 609796"/>
              <a:gd name="connsiteX490" fmla="*/ 5509036 w 9147079"/>
              <a:gd name="connsiteY490" fmla="*/ 485072 h 609796"/>
              <a:gd name="connsiteX491" fmla="*/ 5480164 w 9147079"/>
              <a:gd name="connsiteY491" fmla="*/ 513946 h 609796"/>
              <a:gd name="connsiteX492" fmla="*/ 5451290 w 9147079"/>
              <a:gd name="connsiteY492" fmla="*/ 485072 h 609796"/>
              <a:gd name="connsiteX493" fmla="*/ 5480164 w 9147079"/>
              <a:gd name="connsiteY493" fmla="*/ 456200 h 609796"/>
              <a:gd name="connsiteX494" fmla="*/ 4641681 w 9147079"/>
              <a:gd name="connsiteY494" fmla="*/ 456200 h 609796"/>
              <a:gd name="connsiteX495" fmla="*/ 4670554 w 9147079"/>
              <a:gd name="connsiteY495" fmla="*/ 485072 h 609796"/>
              <a:gd name="connsiteX496" fmla="*/ 4641681 w 9147079"/>
              <a:gd name="connsiteY496" fmla="*/ 513946 h 609796"/>
              <a:gd name="connsiteX497" fmla="*/ 4612808 w 9147079"/>
              <a:gd name="connsiteY497" fmla="*/ 485072 h 609796"/>
              <a:gd name="connsiteX498" fmla="*/ 4641681 w 9147079"/>
              <a:gd name="connsiteY498" fmla="*/ 456200 h 609796"/>
              <a:gd name="connsiteX499" fmla="*/ 4359878 w 9147079"/>
              <a:gd name="connsiteY499" fmla="*/ 456200 h 609796"/>
              <a:gd name="connsiteX500" fmla="*/ 4388750 w 9147079"/>
              <a:gd name="connsiteY500" fmla="*/ 485072 h 609796"/>
              <a:gd name="connsiteX501" fmla="*/ 4359878 w 9147079"/>
              <a:gd name="connsiteY501" fmla="*/ 513946 h 609796"/>
              <a:gd name="connsiteX502" fmla="*/ 4331004 w 9147079"/>
              <a:gd name="connsiteY502" fmla="*/ 485072 h 609796"/>
              <a:gd name="connsiteX503" fmla="*/ 4359878 w 9147079"/>
              <a:gd name="connsiteY503" fmla="*/ 456200 h 609796"/>
              <a:gd name="connsiteX504" fmla="*/ 3521395 w 9147079"/>
              <a:gd name="connsiteY504" fmla="*/ 456200 h 609796"/>
              <a:gd name="connsiteX505" fmla="*/ 3550268 w 9147079"/>
              <a:gd name="connsiteY505" fmla="*/ 485072 h 609796"/>
              <a:gd name="connsiteX506" fmla="*/ 3521395 w 9147079"/>
              <a:gd name="connsiteY506" fmla="*/ 513946 h 609796"/>
              <a:gd name="connsiteX507" fmla="*/ 3492521 w 9147079"/>
              <a:gd name="connsiteY507" fmla="*/ 485072 h 609796"/>
              <a:gd name="connsiteX508" fmla="*/ 3521395 w 9147079"/>
              <a:gd name="connsiteY508" fmla="*/ 456200 h 609796"/>
              <a:gd name="connsiteX509" fmla="*/ 1985333 w 9147079"/>
              <a:gd name="connsiteY509" fmla="*/ 456200 h 609796"/>
              <a:gd name="connsiteX510" fmla="*/ 2014205 w 9147079"/>
              <a:gd name="connsiteY510" fmla="*/ 485072 h 609796"/>
              <a:gd name="connsiteX511" fmla="*/ 1985333 w 9147079"/>
              <a:gd name="connsiteY511" fmla="*/ 513946 h 609796"/>
              <a:gd name="connsiteX512" fmla="*/ 1956459 w 9147079"/>
              <a:gd name="connsiteY512" fmla="*/ 485072 h 609796"/>
              <a:gd name="connsiteX513" fmla="*/ 1985333 w 9147079"/>
              <a:gd name="connsiteY513" fmla="*/ 456200 h 609796"/>
              <a:gd name="connsiteX514" fmla="*/ 867356 w 9147079"/>
              <a:gd name="connsiteY514" fmla="*/ 456200 h 609796"/>
              <a:gd name="connsiteX515" fmla="*/ 896229 w 9147079"/>
              <a:gd name="connsiteY515" fmla="*/ 485072 h 609796"/>
              <a:gd name="connsiteX516" fmla="*/ 867356 w 9147079"/>
              <a:gd name="connsiteY516" fmla="*/ 513946 h 609796"/>
              <a:gd name="connsiteX517" fmla="*/ 838482 w 9147079"/>
              <a:gd name="connsiteY517" fmla="*/ 485072 h 609796"/>
              <a:gd name="connsiteX518" fmla="*/ 867356 w 9147079"/>
              <a:gd name="connsiteY518" fmla="*/ 456200 h 609796"/>
              <a:gd name="connsiteX519" fmla="*/ 28874 w 9147079"/>
              <a:gd name="connsiteY519" fmla="*/ 456200 h 609796"/>
              <a:gd name="connsiteX520" fmla="*/ 57747 w 9147079"/>
              <a:gd name="connsiteY520" fmla="*/ 485072 h 609796"/>
              <a:gd name="connsiteX521" fmla="*/ 28874 w 9147079"/>
              <a:gd name="connsiteY521" fmla="*/ 513946 h 609796"/>
              <a:gd name="connsiteX522" fmla="*/ 0 w 9147079"/>
              <a:gd name="connsiteY522" fmla="*/ 485072 h 609796"/>
              <a:gd name="connsiteX523" fmla="*/ 28874 w 9147079"/>
              <a:gd name="connsiteY523" fmla="*/ 456200 h 609796"/>
              <a:gd name="connsiteX524" fmla="*/ 8832937 w 9147079"/>
              <a:gd name="connsiteY524" fmla="*/ 449270 h 609796"/>
              <a:gd name="connsiteX525" fmla="*/ 8867585 w 9147079"/>
              <a:gd name="connsiteY525" fmla="*/ 483918 h 609796"/>
              <a:gd name="connsiteX526" fmla="*/ 8832937 w 9147079"/>
              <a:gd name="connsiteY526" fmla="*/ 518566 h 609796"/>
              <a:gd name="connsiteX527" fmla="*/ 8798289 w 9147079"/>
              <a:gd name="connsiteY527" fmla="*/ 483918 h 609796"/>
              <a:gd name="connsiteX528" fmla="*/ 8832937 w 9147079"/>
              <a:gd name="connsiteY528" fmla="*/ 449270 h 609796"/>
              <a:gd name="connsiteX529" fmla="*/ 8273949 w 9147079"/>
              <a:gd name="connsiteY529" fmla="*/ 449270 h 609796"/>
              <a:gd name="connsiteX530" fmla="*/ 8308597 w 9147079"/>
              <a:gd name="connsiteY530" fmla="*/ 483918 h 609796"/>
              <a:gd name="connsiteX531" fmla="*/ 8273949 w 9147079"/>
              <a:gd name="connsiteY531" fmla="*/ 518566 h 609796"/>
              <a:gd name="connsiteX532" fmla="*/ 8239301 w 9147079"/>
              <a:gd name="connsiteY532" fmla="*/ 483918 h 609796"/>
              <a:gd name="connsiteX533" fmla="*/ 8273949 w 9147079"/>
              <a:gd name="connsiteY533" fmla="*/ 449270 h 609796"/>
              <a:gd name="connsiteX534" fmla="*/ 6458392 w 9147079"/>
              <a:gd name="connsiteY534" fmla="*/ 449270 h 609796"/>
              <a:gd name="connsiteX535" fmla="*/ 6493040 w 9147079"/>
              <a:gd name="connsiteY535" fmla="*/ 483918 h 609796"/>
              <a:gd name="connsiteX536" fmla="*/ 6458392 w 9147079"/>
              <a:gd name="connsiteY536" fmla="*/ 518566 h 609796"/>
              <a:gd name="connsiteX537" fmla="*/ 6423744 w 9147079"/>
              <a:gd name="connsiteY537" fmla="*/ 483918 h 609796"/>
              <a:gd name="connsiteX538" fmla="*/ 6458392 w 9147079"/>
              <a:gd name="connsiteY538" fmla="*/ 449270 h 609796"/>
              <a:gd name="connsiteX539" fmla="*/ 5340416 w 9147079"/>
              <a:gd name="connsiteY539" fmla="*/ 449270 h 609796"/>
              <a:gd name="connsiteX540" fmla="*/ 5375064 w 9147079"/>
              <a:gd name="connsiteY540" fmla="*/ 483918 h 609796"/>
              <a:gd name="connsiteX541" fmla="*/ 5340416 w 9147079"/>
              <a:gd name="connsiteY541" fmla="*/ 518566 h 609796"/>
              <a:gd name="connsiteX542" fmla="*/ 5305768 w 9147079"/>
              <a:gd name="connsiteY542" fmla="*/ 483918 h 609796"/>
              <a:gd name="connsiteX543" fmla="*/ 5340416 w 9147079"/>
              <a:gd name="connsiteY543" fmla="*/ 449270 h 609796"/>
              <a:gd name="connsiteX544" fmla="*/ 4781428 w 9147079"/>
              <a:gd name="connsiteY544" fmla="*/ 449270 h 609796"/>
              <a:gd name="connsiteX545" fmla="*/ 4816076 w 9147079"/>
              <a:gd name="connsiteY545" fmla="*/ 483918 h 609796"/>
              <a:gd name="connsiteX546" fmla="*/ 4781428 w 9147079"/>
              <a:gd name="connsiteY546" fmla="*/ 518566 h 609796"/>
              <a:gd name="connsiteX547" fmla="*/ 4746780 w 9147079"/>
              <a:gd name="connsiteY547" fmla="*/ 483918 h 609796"/>
              <a:gd name="connsiteX548" fmla="*/ 4781428 w 9147079"/>
              <a:gd name="connsiteY548" fmla="*/ 449270 h 609796"/>
              <a:gd name="connsiteX549" fmla="*/ 4220130 w 9147079"/>
              <a:gd name="connsiteY549" fmla="*/ 449270 h 609796"/>
              <a:gd name="connsiteX550" fmla="*/ 4254778 w 9147079"/>
              <a:gd name="connsiteY550" fmla="*/ 483918 h 609796"/>
              <a:gd name="connsiteX551" fmla="*/ 4220130 w 9147079"/>
              <a:gd name="connsiteY551" fmla="*/ 518566 h 609796"/>
              <a:gd name="connsiteX552" fmla="*/ 4185482 w 9147079"/>
              <a:gd name="connsiteY552" fmla="*/ 483918 h 609796"/>
              <a:gd name="connsiteX553" fmla="*/ 4220130 w 9147079"/>
              <a:gd name="connsiteY553" fmla="*/ 449270 h 609796"/>
              <a:gd name="connsiteX554" fmla="*/ 3661142 w 9147079"/>
              <a:gd name="connsiteY554" fmla="*/ 449270 h 609796"/>
              <a:gd name="connsiteX555" fmla="*/ 3695790 w 9147079"/>
              <a:gd name="connsiteY555" fmla="*/ 483918 h 609796"/>
              <a:gd name="connsiteX556" fmla="*/ 3661142 w 9147079"/>
              <a:gd name="connsiteY556" fmla="*/ 518566 h 609796"/>
              <a:gd name="connsiteX557" fmla="*/ 3626494 w 9147079"/>
              <a:gd name="connsiteY557" fmla="*/ 483918 h 609796"/>
              <a:gd name="connsiteX558" fmla="*/ 3661142 w 9147079"/>
              <a:gd name="connsiteY558" fmla="*/ 449270 h 609796"/>
              <a:gd name="connsiteX559" fmla="*/ 1845585 w 9147079"/>
              <a:gd name="connsiteY559" fmla="*/ 449270 h 609796"/>
              <a:gd name="connsiteX560" fmla="*/ 1880233 w 9147079"/>
              <a:gd name="connsiteY560" fmla="*/ 483918 h 609796"/>
              <a:gd name="connsiteX561" fmla="*/ 1845585 w 9147079"/>
              <a:gd name="connsiteY561" fmla="*/ 518566 h 609796"/>
              <a:gd name="connsiteX562" fmla="*/ 1810937 w 9147079"/>
              <a:gd name="connsiteY562" fmla="*/ 483918 h 609796"/>
              <a:gd name="connsiteX563" fmla="*/ 1845585 w 9147079"/>
              <a:gd name="connsiteY563" fmla="*/ 449270 h 609796"/>
              <a:gd name="connsiteX564" fmla="*/ 727609 w 9147079"/>
              <a:gd name="connsiteY564" fmla="*/ 449270 h 609796"/>
              <a:gd name="connsiteX565" fmla="*/ 762257 w 9147079"/>
              <a:gd name="connsiteY565" fmla="*/ 483918 h 609796"/>
              <a:gd name="connsiteX566" fmla="*/ 727609 w 9147079"/>
              <a:gd name="connsiteY566" fmla="*/ 518566 h 609796"/>
              <a:gd name="connsiteX567" fmla="*/ 692961 w 9147079"/>
              <a:gd name="connsiteY567" fmla="*/ 483918 h 609796"/>
              <a:gd name="connsiteX568" fmla="*/ 727609 w 9147079"/>
              <a:gd name="connsiteY568" fmla="*/ 449270 h 609796"/>
              <a:gd name="connsiteX569" fmla="*/ 168620 w 9147079"/>
              <a:gd name="connsiteY569" fmla="*/ 449270 h 609796"/>
              <a:gd name="connsiteX570" fmla="*/ 203269 w 9147079"/>
              <a:gd name="connsiteY570" fmla="*/ 483918 h 609796"/>
              <a:gd name="connsiteX571" fmla="*/ 168620 w 9147079"/>
              <a:gd name="connsiteY571" fmla="*/ 518566 h 609796"/>
              <a:gd name="connsiteX572" fmla="*/ 133973 w 9147079"/>
              <a:gd name="connsiteY572" fmla="*/ 483918 h 609796"/>
              <a:gd name="connsiteX573" fmla="*/ 168620 w 9147079"/>
              <a:gd name="connsiteY573" fmla="*/ 449270 h 609796"/>
              <a:gd name="connsiteX574" fmla="*/ 8693190 w 9147079"/>
              <a:gd name="connsiteY574" fmla="*/ 443495 h 609796"/>
              <a:gd name="connsiteX575" fmla="*/ 8733613 w 9147079"/>
              <a:gd name="connsiteY575" fmla="*/ 483918 h 609796"/>
              <a:gd name="connsiteX576" fmla="*/ 8693190 w 9147079"/>
              <a:gd name="connsiteY576" fmla="*/ 524340 h 609796"/>
              <a:gd name="connsiteX577" fmla="*/ 8652767 w 9147079"/>
              <a:gd name="connsiteY577" fmla="*/ 483918 h 609796"/>
              <a:gd name="connsiteX578" fmla="*/ 8693190 w 9147079"/>
              <a:gd name="connsiteY578" fmla="*/ 443495 h 609796"/>
              <a:gd name="connsiteX579" fmla="*/ 8413696 w 9147079"/>
              <a:gd name="connsiteY579" fmla="*/ 443495 h 609796"/>
              <a:gd name="connsiteX580" fmla="*/ 8454118 w 9147079"/>
              <a:gd name="connsiteY580" fmla="*/ 483918 h 609796"/>
              <a:gd name="connsiteX581" fmla="*/ 8413696 w 9147079"/>
              <a:gd name="connsiteY581" fmla="*/ 524340 h 609796"/>
              <a:gd name="connsiteX582" fmla="*/ 8373273 w 9147079"/>
              <a:gd name="connsiteY582" fmla="*/ 483918 h 609796"/>
              <a:gd name="connsiteX583" fmla="*/ 8413696 w 9147079"/>
              <a:gd name="connsiteY583" fmla="*/ 443495 h 609796"/>
              <a:gd name="connsiteX584" fmla="*/ 6318646 w 9147079"/>
              <a:gd name="connsiteY584" fmla="*/ 443495 h 609796"/>
              <a:gd name="connsiteX585" fmla="*/ 6359068 w 9147079"/>
              <a:gd name="connsiteY585" fmla="*/ 483918 h 609796"/>
              <a:gd name="connsiteX586" fmla="*/ 6318646 w 9147079"/>
              <a:gd name="connsiteY586" fmla="*/ 524340 h 609796"/>
              <a:gd name="connsiteX587" fmla="*/ 6278223 w 9147079"/>
              <a:gd name="connsiteY587" fmla="*/ 483918 h 609796"/>
              <a:gd name="connsiteX588" fmla="*/ 6318646 w 9147079"/>
              <a:gd name="connsiteY588" fmla="*/ 443495 h 609796"/>
              <a:gd name="connsiteX589" fmla="*/ 5200670 w 9147079"/>
              <a:gd name="connsiteY589" fmla="*/ 443495 h 609796"/>
              <a:gd name="connsiteX590" fmla="*/ 5241092 w 9147079"/>
              <a:gd name="connsiteY590" fmla="*/ 483918 h 609796"/>
              <a:gd name="connsiteX591" fmla="*/ 5200670 w 9147079"/>
              <a:gd name="connsiteY591" fmla="*/ 524340 h 609796"/>
              <a:gd name="connsiteX592" fmla="*/ 5160246 w 9147079"/>
              <a:gd name="connsiteY592" fmla="*/ 483918 h 609796"/>
              <a:gd name="connsiteX593" fmla="*/ 5200670 w 9147079"/>
              <a:gd name="connsiteY593" fmla="*/ 443495 h 609796"/>
              <a:gd name="connsiteX594" fmla="*/ 4921176 w 9147079"/>
              <a:gd name="connsiteY594" fmla="*/ 443495 h 609796"/>
              <a:gd name="connsiteX595" fmla="*/ 4961598 w 9147079"/>
              <a:gd name="connsiteY595" fmla="*/ 483918 h 609796"/>
              <a:gd name="connsiteX596" fmla="*/ 4921176 w 9147079"/>
              <a:gd name="connsiteY596" fmla="*/ 524340 h 609796"/>
              <a:gd name="connsiteX597" fmla="*/ 4880752 w 9147079"/>
              <a:gd name="connsiteY597" fmla="*/ 483918 h 609796"/>
              <a:gd name="connsiteX598" fmla="*/ 4921176 w 9147079"/>
              <a:gd name="connsiteY598" fmla="*/ 443495 h 609796"/>
              <a:gd name="connsiteX599" fmla="*/ 4080384 w 9147079"/>
              <a:gd name="connsiteY599" fmla="*/ 443495 h 609796"/>
              <a:gd name="connsiteX600" fmla="*/ 4120806 w 9147079"/>
              <a:gd name="connsiteY600" fmla="*/ 483918 h 609796"/>
              <a:gd name="connsiteX601" fmla="*/ 4080384 w 9147079"/>
              <a:gd name="connsiteY601" fmla="*/ 524340 h 609796"/>
              <a:gd name="connsiteX602" fmla="*/ 4039960 w 9147079"/>
              <a:gd name="connsiteY602" fmla="*/ 483918 h 609796"/>
              <a:gd name="connsiteX603" fmla="*/ 4080384 w 9147079"/>
              <a:gd name="connsiteY603" fmla="*/ 443495 h 609796"/>
              <a:gd name="connsiteX604" fmla="*/ 3800889 w 9147079"/>
              <a:gd name="connsiteY604" fmla="*/ 443495 h 609796"/>
              <a:gd name="connsiteX605" fmla="*/ 3841312 w 9147079"/>
              <a:gd name="connsiteY605" fmla="*/ 483918 h 609796"/>
              <a:gd name="connsiteX606" fmla="*/ 3800889 w 9147079"/>
              <a:gd name="connsiteY606" fmla="*/ 524340 h 609796"/>
              <a:gd name="connsiteX607" fmla="*/ 3760466 w 9147079"/>
              <a:gd name="connsiteY607" fmla="*/ 483918 h 609796"/>
              <a:gd name="connsiteX608" fmla="*/ 3800889 w 9147079"/>
              <a:gd name="connsiteY608" fmla="*/ 443495 h 609796"/>
              <a:gd name="connsiteX609" fmla="*/ 1705839 w 9147079"/>
              <a:gd name="connsiteY609" fmla="*/ 443495 h 609796"/>
              <a:gd name="connsiteX610" fmla="*/ 1746261 w 9147079"/>
              <a:gd name="connsiteY610" fmla="*/ 483918 h 609796"/>
              <a:gd name="connsiteX611" fmla="*/ 1705839 w 9147079"/>
              <a:gd name="connsiteY611" fmla="*/ 524340 h 609796"/>
              <a:gd name="connsiteX612" fmla="*/ 1665415 w 9147079"/>
              <a:gd name="connsiteY612" fmla="*/ 483918 h 609796"/>
              <a:gd name="connsiteX613" fmla="*/ 1705839 w 9147079"/>
              <a:gd name="connsiteY613" fmla="*/ 443495 h 609796"/>
              <a:gd name="connsiteX614" fmla="*/ 587862 w 9147079"/>
              <a:gd name="connsiteY614" fmla="*/ 443495 h 609796"/>
              <a:gd name="connsiteX615" fmla="*/ 628284 w 9147079"/>
              <a:gd name="connsiteY615" fmla="*/ 483918 h 609796"/>
              <a:gd name="connsiteX616" fmla="*/ 587862 w 9147079"/>
              <a:gd name="connsiteY616" fmla="*/ 524340 h 609796"/>
              <a:gd name="connsiteX617" fmla="*/ 547439 w 9147079"/>
              <a:gd name="connsiteY617" fmla="*/ 483918 h 609796"/>
              <a:gd name="connsiteX618" fmla="*/ 587862 w 9147079"/>
              <a:gd name="connsiteY618" fmla="*/ 443495 h 609796"/>
              <a:gd name="connsiteX619" fmla="*/ 308368 w 9147079"/>
              <a:gd name="connsiteY619" fmla="*/ 443495 h 609796"/>
              <a:gd name="connsiteX620" fmla="*/ 348790 w 9147079"/>
              <a:gd name="connsiteY620" fmla="*/ 483918 h 609796"/>
              <a:gd name="connsiteX621" fmla="*/ 308368 w 9147079"/>
              <a:gd name="connsiteY621" fmla="*/ 524340 h 609796"/>
              <a:gd name="connsiteX622" fmla="*/ 267945 w 9147079"/>
              <a:gd name="connsiteY622" fmla="*/ 483918 h 609796"/>
              <a:gd name="connsiteX623" fmla="*/ 308368 w 9147079"/>
              <a:gd name="connsiteY623" fmla="*/ 443495 h 609796"/>
              <a:gd name="connsiteX624" fmla="*/ 8553443 w 9147079"/>
              <a:gd name="connsiteY624" fmla="*/ 433101 h 609796"/>
              <a:gd name="connsiteX625" fmla="*/ 8604260 w 9147079"/>
              <a:gd name="connsiteY625" fmla="*/ 483918 h 609796"/>
              <a:gd name="connsiteX626" fmla="*/ 8553443 w 9147079"/>
              <a:gd name="connsiteY626" fmla="*/ 534735 h 609796"/>
              <a:gd name="connsiteX627" fmla="*/ 8502626 w 9147079"/>
              <a:gd name="connsiteY627" fmla="*/ 483918 h 609796"/>
              <a:gd name="connsiteX628" fmla="*/ 8553443 w 9147079"/>
              <a:gd name="connsiteY628" fmla="*/ 433101 h 609796"/>
              <a:gd name="connsiteX629" fmla="*/ 6178898 w 9147079"/>
              <a:gd name="connsiteY629" fmla="*/ 433101 h 609796"/>
              <a:gd name="connsiteX630" fmla="*/ 6229715 w 9147079"/>
              <a:gd name="connsiteY630" fmla="*/ 483918 h 609796"/>
              <a:gd name="connsiteX631" fmla="*/ 6178898 w 9147079"/>
              <a:gd name="connsiteY631" fmla="*/ 534735 h 609796"/>
              <a:gd name="connsiteX632" fmla="*/ 6128081 w 9147079"/>
              <a:gd name="connsiteY632" fmla="*/ 483918 h 609796"/>
              <a:gd name="connsiteX633" fmla="*/ 6178898 w 9147079"/>
              <a:gd name="connsiteY633" fmla="*/ 433101 h 609796"/>
              <a:gd name="connsiteX634" fmla="*/ 5060922 w 9147079"/>
              <a:gd name="connsiteY634" fmla="*/ 433101 h 609796"/>
              <a:gd name="connsiteX635" fmla="*/ 5111739 w 9147079"/>
              <a:gd name="connsiteY635" fmla="*/ 483918 h 609796"/>
              <a:gd name="connsiteX636" fmla="*/ 5060922 w 9147079"/>
              <a:gd name="connsiteY636" fmla="*/ 534735 h 609796"/>
              <a:gd name="connsiteX637" fmla="*/ 5010105 w 9147079"/>
              <a:gd name="connsiteY637" fmla="*/ 483918 h 609796"/>
              <a:gd name="connsiteX638" fmla="*/ 5060922 w 9147079"/>
              <a:gd name="connsiteY638" fmla="*/ 433101 h 609796"/>
              <a:gd name="connsiteX639" fmla="*/ 3940636 w 9147079"/>
              <a:gd name="connsiteY639" fmla="*/ 433101 h 609796"/>
              <a:gd name="connsiteX640" fmla="*/ 3991453 w 9147079"/>
              <a:gd name="connsiteY640" fmla="*/ 483918 h 609796"/>
              <a:gd name="connsiteX641" fmla="*/ 3940636 w 9147079"/>
              <a:gd name="connsiteY641" fmla="*/ 534735 h 609796"/>
              <a:gd name="connsiteX642" fmla="*/ 3889819 w 9147079"/>
              <a:gd name="connsiteY642" fmla="*/ 483918 h 609796"/>
              <a:gd name="connsiteX643" fmla="*/ 3940636 w 9147079"/>
              <a:gd name="connsiteY643" fmla="*/ 433101 h 609796"/>
              <a:gd name="connsiteX644" fmla="*/ 1566091 w 9147079"/>
              <a:gd name="connsiteY644" fmla="*/ 433101 h 609796"/>
              <a:gd name="connsiteX645" fmla="*/ 1616908 w 9147079"/>
              <a:gd name="connsiteY645" fmla="*/ 483918 h 609796"/>
              <a:gd name="connsiteX646" fmla="*/ 1566091 w 9147079"/>
              <a:gd name="connsiteY646" fmla="*/ 534735 h 609796"/>
              <a:gd name="connsiteX647" fmla="*/ 1515274 w 9147079"/>
              <a:gd name="connsiteY647" fmla="*/ 483918 h 609796"/>
              <a:gd name="connsiteX648" fmla="*/ 1566091 w 9147079"/>
              <a:gd name="connsiteY648" fmla="*/ 433101 h 609796"/>
              <a:gd name="connsiteX649" fmla="*/ 448115 w 9147079"/>
              <a:gd name="connsiteY649" fmla="*/ 433101 h 609796"/>
              <a:gd name="connsiteX650" fmla="*/ 498932 w 9147079"/>
              <a:gd name="connsiteY650" fmla="*/ 483918 h 609796"/>
              <a:gd name="connsiteX651" fmla="*/ 448115 w 9147079"/>
              <a:gd name="connsiteY651" fmla="*/ 534735 h 609796"/>
              <a:gd name="connsiteX652" fmla="*/ 397298 w 9147079"/>
              <a:gd name="connsiteY652" fmla="*/ 483918 h 609796"/>
              <a:gd name="connsiteX653" fmla="*/ 448115 w 9147079"/>
              <a:gd name="connsiteY653" fmla="*/ 433101 h 609796"/>
              <a:gd name="connsiteX654" fmla="*/ 8148062 w 9147079"/>
              <a:gd name="connsiteY654" fmla="*/ 319917 h 609796"/>
              <a:gd name="connsiteX655" fmla="*/ 8168851 w 9147079"/>
              <a:gd name="connsiteY655" fmla="*/ 340706 h 609796"/>
              <a:gd name="connsiteX656" fmla="*/ 8148062 w 9147079"/>
              <a:gd name="connsiteY656" fmla="*/ 361495 h 609796"/>
              <a:gd name="connsiteX657" fmla="*/ 8127273 w 9147079"/>
              <a:gd name="connsiteY657" fmla="*/ 340706 h 609796"/>
              <a:gd name="connsiteX658" fmla="*/ 8148062 w 9147079"/>
              <a:gd name="connsiteY658" fmla="*/ 319917 h 609796"/>
              <a:gd name="connsiteX659" fmla="*/ 8009470 w 9147079"/>
              <a:gd name="connsiteY659" fmla="*/ 319917 h 609796"/>
              <a:gd name="connsiteX660" fmla="*/ 8030258 w 9147079"/>
              <a:gd name="connsiteY660" fmla="*/ 340706 h 609796"/>
              <a:gd name="connsiteX661" fmla="*/ 8009470 w 9147079"/>
              <a:gd name="connsiteY661" fmla="*/ 361495 h 609796"/>
              <a:gd name="connsiteX662" fmla="*/ 7988681 w 9147079"/>
              <a:gd name="connsiteY662" fmla="*/ 340706 h 609796"/>
              <a:gd name="connsiteX663" fmla="*/ 8009470 w 9147079"/>
              <a:gd name="connsiteY663" fmla="*/ 319917 h 609796"/>
              <a:gd name="connsiteX664" fmla="*/ 7872032 w 9147079"/>
              <a:gd name="connsiteY664" fmla="*/ 319917 h 609796"/>
              <a:gd name="connsiteX665" fmla="*/ 7892821 w 9147079"/>
              <a:gd name="connsiteY665" fmla="*/ 340706 h 609796"/>
              <a:gd name="connsiteX666" fmla="*/ 7872032 w 9147079"/>
              <a:gd name="connsiteY666" fmla="*/ 361495 h 609796"/>
              <a:gd name="connsiteX667" fmla="*/ 7851243 w 9147079"/>
              <a:gd name="connsiteY667" fmla="*/ 340706 h 609796"/>
              <a:gd name="connsiteX668" fmla="*/ 7872032 w 9147079"/>
              <a:gd name="connsiteY668" fmla="*/ 319917 h 609796"/>
              <a:gd name="connsiteX669" fmla="*/ 7713806 w 9147079"/>
              <a:gd name="connsiteY669" fmla="*/ 319917 h 609796"/>
              <a:gd name="connsiteX670" fmla="*/ 7734595 w 9147079"/>
              <a:gd name="connsiteY670" fmla="*/ 340706 h 609796"/>
              <a:gd name="connsiteX671" fmla="*/ 7713806 w 9147079"/>
              <a:gd name="connsiteY671" fmla="*/ 361495 h 609796"/>
              <a:gd name="connsiteX672" fmla="*/ 7693018 w 9147079"/>
              <a:gd name="connsiteY672" fmla="*/ 340706 h 609796"/>
              <a:gd name="connsiteX673" fmla="*/ 7713806 w 9147079"/>
              <a:gd name="connsiteY673" fmla="*/ 319917 h 609796"/>
              <a:gd name="connsiteX674" fmla="*/ 7605243 w 9147079"/>
              <a:gd name="connsiteY674" fmla="*/ 319917 h 609796"/>
              <a:gd name="connsiteX675" fmla="*/ 7626031 w 9147079"/>
              <a:gd name="connsiteY675" fmla="*/ 340706 h 609796"/>
              <a:gd name="connsiteX676" fmla="*/ 7605243 w 9147079"/>
              <a:gd name="connsiteY676" fmla="*/ 361495 h 609796"/>
              <a:gd name="connsiteX677" fmla="*/ 7584454 w 9147079"/>
              <a:gd name="connsiteY677" fmla="*/ 340706 h 609796"/>
              <a:gd name="connsiteX678" fmla="*/ 7605243 w 9147079"/>
              <a:gd name="connsiteY678" fmla="*/ 319917 h 609796"/>
              <a:gd name="connsiteX679" fmla="*/ 7466651 w 9147079"/>
              <a:gd name="connsiteY679" fmla="*/ 319917 h 609796"/>
              <a:gd name="connsiteX680" fmla="*/ 7487439 w 9147079"/>
              <a:gd name="connsiteY680" fmla="*/ 340706 h 609796"/>
              <a:gd name="connsiteX681" fmla="*/ 7466651 w 9147079"/>
              <a:gd name="connsiteY681" fmla="*/ 361495 h 609796"/>
              <a:gd name="connsiteX682" fmla="*/ 7445862 w 9147079"/>
              <a:gd name="connsiteY682" fmla="*/ 340706 h 609796"/>
              <a:gd name="connsiteX683" fmla="*/ 7466651 w 9147079"/>
              <a:gd name="connsiteY683" fmla="*/ 319917 h 609796"/>
              <a:gd name="connsiteX684" fmla="*/ 7329213 w 9147079"/>
              <a:gd name="connsiteY684" fmla="*/ 319917 h 609796"/>
              <a:gd name="connsiteX685" fmla="*/ 7350002 w 9147079"/>
              <a:gd name="connsiteY685" fmla="*/ 340706 h 609796"/>
              <a:gd name="connsiteX686" fmla="*/ 7329213 w 9147079"/>
              <a:gd name="connsiteY686" fmla="*/ 361495 h 609796"/>
              <a:gd name="connsiteX687" fmla="*/ 7308424 w 9147079"/>
              <a:gd name="connsiteY687" fmla="*/ 340706 h 609796"/>
              <a:gd name="connsiteX688" fmla="*/ 7329213 w 9147079"/>
              <a:gd name="connsiteY688" fmla="*/ 319917 h 609796"/>
              <a:gd name="connsiteX689" fmla="*/ 7191776 w 9147079"/>
              <a:gd name="connsiteY689" fmla="*/ 319917 h 609796"/>
              <a:gd name="connsiteX690" fmla="*/ 7212565 w 9147079"/>
              <a:gd name="connsiteY690" fmla="*/ 340706 h 609796"/>
              <a:gd name="connsiteX691" fmla="*/ 7191776 w 9147079"/>
              <a:gd name="connsiteY691" fmla="*/ 361495 h 609796"/>
              <a:gd name="connsiteX692" fmla="*/ 7170987 w 9147079"/>
              <a:gd name="connsiteY692" fmla="*/ 340706 h 609796"/>
              <a:gd name="connsiteX693" fmla="*/ 7191776 w 9147079"/>
              <a:gd name="connsiteY693" fmla="*/ 319917 h 609796"/>
              <a:gd name="connsiteX694" fmla="*/ 6040306 w 9147079"/>
              <a:gd name="connsiteY694" fmla="*/ 319917 h 609796"/>
              <a:gd name="connsiteX695" fmla="*/ 6061095 w 9147079"/>
              <a:gd name="connsiteY695" fmla="*/ 340706 h 609796"/>
              <a:gd name="connsiteX696" fmla="*/ 6040306 w 9147079"/>
              <a:gd name="connsiteY696" fmla="*/ 361495 h 609796"/>
              <a:gd name="connsiteX697" fmla="*/ 6019517 w 9147079"/>
              <a:gd name="connsiteY697" fmla="*/ 340706 h 609796"/>
              <a:gd name="connsiteX698" fmla="*/ 6040306 w 9147079"/>
              <a:gd name="connsiteY698" fmla="*/ 319917 h 609796"/>
              <a:gd name="connsiteX699" fmla="*/ 4641681 w 9147079"/>
              <a:gd name="connsiteY699" fmla="*/ 319917 h 609796"/>
              <a:gd name="connsiteX700" fmla="*/ 4662470 w 9147079"/>
              <a:gd name="connsiteY700" fmla="*/ 340706 h 609796"/>
              <a:gd name="connsiteX701" fmla="*/ 4641681 w 9147079"/>
              <a:gd name="connsiteY701" fmla="*/ 361495 h 609796"/>
              <a:gd name="connsiteX702" fmla="*/ 4620893 w 9147079"/>
              <a:gd name="connsiteY702" fmla="*/ 340706 h 609796"/>
              <a:gd name="connsiteX703" fmla="*/ 4641681 w 9147079"/>
              <a:gd name="connsiteY703" fmla="*/ 319917 h 609796"/>
              <a:gd name="connsiteX704" fmla="*/ 3535255 w 9147079"/>
              <a:gd name="connsiteY704" fmla="*/ 319917 h 609796"/>
              <a:gd name="connsiteX705" fmla="*/ 3556043 w 9147079"/>
              <a:gd name="connsiteY705" fmla="*/ 340706 h 609796"/>
              <a:gd name="connsiteX706" fmla="*/ 3535255 w 9147079"/>
              <a:gd name="connsiteY706" fmla="*/ 361495 h 609796"/>
              <a:gd name="connsiteX707" fmla="*/ 3514466 w 9147079"/>
              <a:gd name="connsiteY707" fmla="*/ 340706 h 609796"/>
              <a:gd name="connsiteX708" fmla="*/ 3535255 w 9147079"/>
              <a:gd name="connsiteY708" fmla="*/ 319917 h 609796"/>
              <a:gd name="connsiteX709" fmla="*/ 3396662 w 9147079"/>
              <a:gd name="connsiteY709" fmla="*/ 319917 h 609796"/>
              <a:gd name="connsiteX710" fmla="*/ 3417451 w 9147079"/>
              <a:gd name="connsiteY710" fmla="*/ 340706 h 609796"/>
              <a:gd name="connsiteX711" fmla="*/ 3396662 w 9147079"/>
              <a:gd name="connsiteY711" fmla="*/ 361495 h 609796"/>
              <a:gd name="connsiteX712" fmla="*/ 3375874 w 9147079"/>
              <a:gd name="connsiteY712" fmla="*/ 340706 h 609796"/>
              <a:gd name="connsiteX713" fmla="*/ 3396662 w 9147079"/>
              <a:gd name="connsiteY713" fmla="*/ 319917 h 609796"/>
              <a:gd name="connsiteX714" fmla="*/ 3259224 w 9147079"/>
              <a:gd name="connsiteY714" fmla="*/ 319917 h 609796"/>
              <a:gd name="connsiteX715" fmla="*/ 3280014 w 9147079"/>
              <a:gd name="connsiteY715" fmla="*/ 340706 h 609796"/>
              <a:gd name="connsiteX716" fmla="*/ 3259224 w 9147079"/>
              <a:gd name="connsiteY716" fmla="*/ 361495 h 609796"/>
              <a:gd name="connsiteX717" fmla="*/ 3238436 w 9147079"/>
              <a:gd name="connsiteY717" fmla="*/ 340706 h 609796"/>
              <a:gd name="connsiteX718" fmla="*/ 3259224 w 9147079"/>
              <a:gd name="connsiteY718" fmla="*/ 319917 h 609796"/>
              <a:gd name="connsiteX719" fmla="*/ 3100999 w 9147079"/>
              <a:gd name="connsiteY719" fmla="*/ 319917 h 609796"/>
              <a:gd name="connsiteX720" fmla="*/ 3121788 w 9147079"/>
              <a:gd name="connsiteY720" fmla="*/ 340706 h 609796"/>
              <a:gd name="connsiteX721" fmla="*/ 3100999 w 9147079"/>
              <a:gd name="connsiteY721" fmla="*/ 361495 h 609796"/>
              <a:gd name="connsiteX722" fmla="*/ 3080210 w 9147079"/>
              <a:gd name="connsiteY722" fmla="*/ 340706 h 609796"/>
              <a:gd name="connsiteX723" fmla="*/ 3100999 w 9147079"/>
              <a:gd name="connsiteY723" fmla="*/ 319917 h 609796"/>
              <a:gd name="connsiteX724" fmla="*/ 2992435 w 9147079"/>
              <a:gd name="connsiteY724" fmla="*/ 319917 h 609796"/>
              <a:gd name="connsiteX725" fmla="*/ 3013224 w 9147079"/>
              <a:gd name="connsiteY725" fmla="*/ 340706 h 609796"/>
              <a:gd name="connsiteX726" fmla="*/ 2992435 w 9147079"/>
              <a:gd name="connsiteY726" fmla="*/ 361495 h 609796"/>
              <a:gd name="connsiteX727" fmla="*/ 2971647 w 9147079"/>
              <a:gd name="connsiteY727" fmla="*/ 340706 h 609796"/>
              <a:gd name="connsiteX728" fmla="*/ 2992435 w 9147079"/>
              <a:gd name="connsiteY728" fmla="*/ 319917 h 609796"/>
              <a:gd name="connsiteX729" fmla="*/ 2853843 w 9147079"/>
              <a:gd name="connsiteY729" fmla="*/ 319917 h 609796"/>
              <a:gd name="connsiteX730" fmla="*/ 2874632 w 9147079"/>
              <a:gd name="connsiteY730" fmla="*/ 340706 h 609796"/>
              <a:gd name="connsiteX731" fmla="*/ 2853843 w 9147079"/>
              <a:gd name="connsiteY731" fmla="*/ 361495 h 609796"/>
              <a:gd name="connsiteX732" fmla="*/ 2833054 w 9147079"/>
              <a:gd name="connsiteY732" fmla="*/ 340706 h 609796"/>
              <a:gd name="connsiteX733" fmla="*/ 2853843 w 9147079"/>
              <a:gd name="connsiteY733" fmla="*/ 319917 h 609796"/>
              <a:gd name="connsiteX734" fmla="*/ 2716406 w 9147079"/>
              <a:gd name="connsiteY734" fmla="*/ 319917 h 609796"/>
              <a:gd name="connsiteX735" fmla="*/ 2737194 w 9147079"/>
              <a:gd name="connsiteY735" fmla="*/ 340706 h 609796"/>
              <a:gd name="connsiteX736" fmla="*/ 2716406 w 9147079"/>
              <a:gd name="connsiteY736" fmla="*/ 361495 h 609796"/>
              <a:gd name="connsiteX737" fmla="*/ 2695617 w 9147079"/>
              <a:gd name="connsiteY737" fmla="*/ 340706 h 609796"/>
              <a:gd name="connsiteX738" fmla="*/ 2716406 w 9147079"/>
              <a:gd name="connsiteY738" fmla="*/ 319917 h 609796"/>
              <a:gd name="connsiteX739" fmla="*/ 2578969 w 9147079"/>
              <a:gd name="connsiteY739" fmla="*/ 319917 h 609796"/>
              <a:gd name="connsiteX740" fmla="*/ 2599758 w 9147079"/>
              <a:gd name="connsiteY740" fmla="*/ 340706 h 609796"/>
              <a:gd name="connsiteX741" fmla="*/ 2578969 w 9147079"/>
              <a:gd name="connsiteY741" fmla="*/ 361495 h 609796"/>
              <a:gd name="connsiteX742" fmla="*/ 2558180 w 9147079"/>
              <a:gd name="connsiteY742" fmla="*/ 340706 h 609796"/>
              <a:gd name="connsiteX743" fmla="*/ 2578969 w 9147079"/>
              <a:gd name="connsiteY743" fmla="*/ 319917 h 609796"/>
              <a:gd name="connsiteX744" fmla="*/ 1427499 w 9147079"/>
              <a:gd name="connsiteY744" fmla="*/ 319917 h 609796"/>
              <a:gd name="connsiteX745" fmla="*/ 1448288 w 9147079"/>
              <a:gd name="connsiteY745" fmla="*/ 340706 h 609796"/>
              <a:gd name="connsiteX746" fmla="*/ 1427499 w 9147079"/>
              <a:gd name="connsiteY746" fmla="*/ 361495 h 609796"/>
              <a:gd name="connsiteX747" fmla="*/ 1406710 w 9147079"/>
              <a:gd name="connsiteY747" fmla="*/ 340706 h 609796"/>
              <a:gd name="connsiteX748" fmla="*/ 1427499 w 9147079"/>
              <a:gd name="connsiteY748" fmla="*/ 319917 h 609796"/>
              <a:gd name="connsiteX749" fmla="*/ 28874 w 9147079"/>
              <a:gd name="connsiteY749" fmla="*/ 319917 h 609796"/>
              <a:gd name="connsiteX750" fmla="*/ 49663 w 9147079"/>
              <a:gd name="connsiteY750" fmla="*/ 340706 h 609796"/>
              <a:gd name="connsiteX751" fmla="*/ 28874 w 9147079"/>
              <a:gd name="connsiteY751" fmla="*/ 361495 h 609796"/>
              <a:gd name="connsiteX752" fmla="*/ 8085 w 9147079"/>
              <a:gd name="connsiteY752" fmla="*/ 340706 h 609796"/>
              <a:gd name="connsiteX753" fmla="*/ 28874 w 9147079"/>
              <a:gd name="connsiteY753" fmla="*/ 319917 h 609796"/>
              <a:gd name="connsiteX754" fmla="*/ 8285498 w 9147079"/>
              <a:gd name="connsiteY754" fmla="*/ 316452 h 609796"/>
              <a:gd name="connsiteX755" fmla="*/ 8308597 w 9147079"/>
              <a:gd name="connsiteY755" fmla="*/ 339551 h 609796"/>
              <a:gd name="connsiteX756" fmla="*/ 8285498 w 9147079"/>
              <a:gd name="connsiteY756" fmla="*/ 362649 h 609796"/>
              <a:gd name="connsiteX757" fmla="*/ 8262400 w 9147079"/>
              <a:gd name="connsiteY757" fmla="*/ 339551 h 609796"/>
              <a:gd name="connsiteX758" fmla="*/ 8285498 w 9147079"/>
              <a:gd name="connsiteY758" fmla="*/ 316452 h 609796"/>
              <a:gd name="connsiteX759" fmla="*/ 7053184 w 9147079"/>
              <a:gd name="connsiteY759" fmla="*/ 316452 h 609796"/>
              <a:gd name="connsiteX760" fmla="*/ 7076283 w 9147079"/>
              <a:gd name="connsiteY760" fmla="*/ 339551 h 609796"/>
              <a:gd name="connsiteX761" fmla="*/ 7053184 w 9147079"/>
              <a:gd name="connsiteY761" fmla="*/ 362649 h 609796"/>
              <a:gd name="connsiteX762" fmla="*/ 7030085 w 9147079"/>
              <a:gd name="connsiteY762" fmla="*/ 339551 h 609796"/>
              <a:gd name="connsiteX763" fmla="*/ 7053184 w 9147079"/>
              <a:gd name="connsiteY763" fmla="*/ 316452 h 609796"/>
              <a:gd name="connsiteX764" fmla="*/ 5902870 w 9147079"/>
              <a:gd name="connsiteY764" fmla="*/ 316452 h 609796"/>
              <a:gd name="connsiteX765" fmla="*/ 5925968 w 9147079"/>
              <a:gd name="connsiteY765" fmla="*/ 339551 h 609796"/>
              <a:gd name="connsiteX766" fmla="*/ 5902870 w 9147079"/>
              <a:gd name="connsiteY766" fmla="*/ 362649 h 609796"/>
              <a:gd name="connsiteX767" fmla="*/ 5879771 w 9147079"/>
              <a:gd name="connsiteY767" fmla="*/ 339551 h 609796"/>
              <a:gd name="connsiteX768" fmla="*/ 5902870 w 9147079"/>
              <a:gd name="connsiteY768" fmla="*/ 316452 h 609796"/>
              <a:gd name="connsiteX769" fmla="*/ 4799907 w 9147079"/>
              <a:gd name="connsiteY769" fmla="*/ 316452 h 609796"/>
              <a:gd name="connsiteX770" fmla="*/ 4823006 w 9147079"/>
              <a:gd name="connsiteY770" fmla="*/ 339551 h 609796"/>
              <a:gd name="connsiteX771" fmla="*/ 4799907 w 9147079"/>
              <a:gd name="connsiteY771" fmla="*/ 362649 h 609796"/>
              <a:gd name="connsiteX772" fmla="*/ 4776808 w 9147079"/>
              <a:gd name="connsiteY772" fmla="*/ 339551 h 609796"/>
              <a:gd name="connsiteX773" fmla="*/ 4799907 w 9147079"/>
              <a:gd name="connsiteY773" fmla="*/ 316452 h 609796"/>
              <a:gd name="connsiteX774" fmla="*/ 3672691 w 9147079"/>
              <a:gd name="connsiteY774" fmla="*/ 316452 h 609796"/>
              <a:gd name="connsiteX775" fmla="*/ 3695790 w 9147079"/>
              <a:gd name="connsiteY775" fmla="*/ 339551 h 609796"/>
              <a:gd name="connsiteX776" fmla="*/ 3672691 w 9147079"/>
              <a:gd name="connsiteY776" fmla="*/ 362649 h 609796"/>
              <a:gd name="connsiteX777" fmla="*/ 3649593 w 9147079"/>
              <a:gd name="connsiteY777" fmla="*/ 339551 h 609796"/>
              <a:gd name="connsiteX778" fmla="*/ 3672691 w 9147079"/>
              <a:gd name="connsiteY778" fmla="*/ 316452 h 609796"/>
              <a:gd name="connsiteX779" fmla="*/ 2440377 w 9147079"/>
              <a:gd name="connsiteY779" fmla="*/ 316452 h 609796"/>
              <a:gd name="connsiteX780" fmla="*/ 2463476 w 9147079"/>
              <a:gd name="connsiteY780" fmla="*/ 339551 h 609796"/>
              <a:gd name="connsiteX781" fmla="*/ 2440377 w 9147079"/>
              <a:gd name="connsiteY781" fmla="*/ 362649 h 609796"/>
              <a:gd name="connsiteX782" fmla="*/ 2417278 w 9147079"/>
              <a:gd name="connsiteY782" fmla="*/ 339551 h 609796"/>
              <a:gd name="connsiteX783" fmla="*/ 2440377 w 9147079"/>
              <a:gd name="connsiteY783" fmla="*/ 316452 h 609796"/>
              <a:gd name="connsiteX784" fmla="*/ 1290062 w 9147079"/>
              <a:gd name="connsiteY784" fmla="*/ 316452 h 609796"/>
              <a:gd name="connsiteX785" fmla="*/ 1313161 w 9147079"/>
              <a:gd name="connsiteY785" fmla="*/ 339551 h 609796"/>
              <a:gd name="connsiteX786" fmla="*/ 1290062 w 9147079"/>
              <a:gd name="connsiteY786" fmla="*/ 362649 h 609796"/>
              <a:gd name="connsiteX787" fmla="*/ 1266964 w 9147079"/>
              <a:gd name="connsiteY787" fmla="*/ 339551 h 609796"/>
              <a:gd name="connsiteX788" fmla="*/ 1290062 w 9147079"/>
              <a:gd name="connsiteY788" fmla="*/ 316452 h 609796"/>
              <a:gd name="connsiteX789" fmla="*/ 187100 w 9147079"/>
              <a:gd name="connsiteY789" fmla="*/ 316452 h 609796"/>
              <a:gd name="connsiteX790" fmla="*/ 210198 w 9147079"/>
              <a:gd name="connsiteY790" fmla="*/ 339551 h 609796"/>
              <a:gd name="connsiteX791" fmla="*/ 187100 w 9147079"/>
              <a:gd name="connsiteY791" fmla="*/ 362649 h 609796"/>
              <a:gd name="connsiteX792" fmla="*/ 164001 w 9147079"/>
              <a:gd name="connsiteY792" fmla="*/ 339551 h 609796"/>
              <a:gd name="connsiteX793" fmla="*/ 187100 w 9147079"/>
              <a:gd name="connsiteY793" fmla="*/ 316452 h 609796"/>
              <a:gd name="connsiteX794" fmla="*/ 8422936 w 9147079"/>
              <a:gd name="connsiteY794" fmla="*/ 310678 h 609796"/>
              <a:gd name="connsiteX795" fmla="*/ 8451809 w 9147079"/>
              <a:gd name="connsiteY795" fmla="*/ 339551 h 609796"/>
              <a:gd name="connsiteX796" fmla="*/ 8422936 w 9147079"/>
              <a:gd name="connsiteY796" fmla="*/ 368425 h 609796"/>
              <a:gd name="connsiteX797" fmla="*/ 8394062 w 9147079"/>
              <a:gd name="connsiteY797" fmla="*/ 339551 h 609796"/>
              <a:gd name="connsiteX798" fmla="*/ 8422936 w 9147079"/>
              <a:gd name="connsiteY798" fmla="*/ 310678 h 609796"/>
              <a:gd name="connsiteX799" fmla="*/ 6915746 w 9147079"/>
              <a:gd name="connsiteY799" fmla="*/ 310678 h 609796"/>
              <a:gd name="connsiteX800" fmla="*/ 6944620 w 9147079"/>
              <a:gd name="connsiteY800" fmla="*/ 339551 h 609796"/>
              <a:gd name="connsiteX801" fmla="*/ 6915746 w 9147079"/>
              <a:gd name="connsiteY801" fmla="*/ 368425 h 609796"/>
              <a:gd name="connsiteX802" fmla="*/ 6886874 w 9147079"/>
              <a:gd name="connsiteY802" fmla="*/ 339551 h 609796"/>
              <a:gd name="connsiteX803" fmla="*/ 6915746 w 9147079"/>
              <a:gd name="connsiteY803" fmla="*/ 310678 h 609796"/>
              <a:gd name="connsiteX804" fmla="*/ 5764278 w 9147079"/>
              <a:gd name="connsiteY804" fmla="*/ 310678 h 609796"/>
              <a:gd name="connsiteX805" fmla="*/ 5793150 w 9147079"/>
              <a:gd name="connsiteY805" fmla="*/ 339551 h 609796"/>
              <a:gd name="connsiteX806" fmla="*/ 5764278 w 9147079"/>
              <a:gd name="connsiteY806" fmla="*/ 368425 h 609796"/>
              <a:gd name="connsiteX807" fmla="*/ 5735404 w 9147079"/>
              <a:gd name="connsiteY807" fmla="*/ 339551 h 609796"/>
              <a:gd name="connsiteX808" fmla="*/ 5764278 w 9147079"/>
              <a:gd name="connsiteY808" fmla="*/ 310678 h 609796"/>
              <a:gd name="connsiteX809" fmla="*/ 4938499 w 9147079"/>
              <a:gd name="connsiteY809" fmla="*/ 310678 h 609796"/>
              <a:gd name="connsiteX810" fmla="*/ 4967373 w 9147079"/>
              <a:gd name="connsiteY810" fmla="*/ 339551 h 609796"/>
              <a:gd name="connsiteX811" fmla="*/ 4938499 w 9147079"/>
              <a:gd name="connsiteY811" fmla="*/ 368425 h 609796"/>
              <a:gd name="connsiteX812" fmla="*/ 4909626 w 9147079"/>
              <a:gd name="connsiteY812" fmla="*/ 339551 h 609796"/>
              <a:gd name="connsiteX813" fmla="*/ 4938499 w 9147079"/>
              <a:gd name="connsiteY813" fmla="*/ 310678 h 609796"/>
              <a:gd name="connsiteX814" fmla="*/ 3810129 w 9147079"/>
              <a:gd name="connsiteY814" fmla="*/ 310678 h 609796"/>
              <a:gd name="connsiteX815" fmla="*/ 3839002 w 9147079"/>
              <a:gd name="connsiteY815" fmla="*/ 339551 h 609796"/>
              <a:gd name="connsiteX816" fmla="*/ 3810129 w 9147079"/>
              <a:gd name="connsiteY816" fmla="*/ 368425 h 609796"/>
              <a:gd name="connsiteX817" fmla="*/ 3781255 w 9147079"/>
              <a:gd name="connsiteY817" fmla="*/ 339551 h 609796"/>
              <a:gd name="connsiteX818" fmla="*/ 3810129 w 9147079"/>
              <a:gd name="connsiteY818" fmla="*/ 310678 h 609796"/>
              <a:gd name="connsiteX819" fmla="*/ 2302939 w 9147079"/>
              <a:gd name="connsiteY819" fmla="*/ 310678 h 609796"/>
              <a:gd name="connsiteX820" fmla="*/ 2331813 w 9147079"/>
              <a:gd name="connsiteY820" fmla="*/ 339551 h 609796"/>
              <a:gd name="connsiteX821" fmla="*/ 2302939 w 9147079"/>
              <a:gd name="connsiteY821" fmla="*/ 368425 h 609796"/>
              <a:gd name="connsiteX822" fmla="*/ 2274066 w 9147079"/>
              <a:gd name="connsiteY822" fmla="*/ 339551 h 609796"/>
              <a:gd name="connsiteX823" fmla="*/ 2302939 w 9147079"/>
              <a:gd name="connsiteY823" fmla="*/ 310678 h 609796"/>
              <a:gd name="connsiteX824" fmla="*/ 1151470 w 9147079"/>
              <a:gd name="connsiteY824" fmla="*/ 310678 h 609796"/>
              <a:gd name="connsiteX825" fmla="*/ 1180343 w 9147079"/>
              <a:gd name="connsiteY825" fmla="*/ 339551 h 609796"/>
              <a:gd name="connsiteX826" fmla="*/ 1151470 w 9147079"/>
              <a:gd name="connsiteY826" fmla="*/ 368425 h 609796"/>
              <a:gd name="connsiteX827" fmla="*/ 1122596 w 9147079"/>
              <a:gd name="connsiteY827" fmla="*/ 339551 h 609796"/>
              <a:gd name="connsiteX828" fmla="*/ 1151470 w 9147079"/>
              <a:gd name="connsiteY828" fmla="*/ 310678 h 609796"/>
              <a:gd name="connsiteX829" fmla="*/ 325692 w 9147079"/>
              <a:gd name="connsiteY829" fmla="*/ 310678 h 609796"/>
              <a:gd name="connsiteX830" fmla="*/ 354566 w 9147079"/>
              <a:gd name="connsiteY830" fmla="*/ 339551 h 609796"/>
              <a:gd name="connsiteX831" fmla="*/ 325692 w 9147079"/>
              <a:gd name="connsiteY831" fmla="*/ 368425 h 609796"/>
              <a:gd name="connsiteX832" fmla="*/ 296819 w 9147079"/>
              <a:gd name="connsiteY832" fmla="*/ 339551 h 609796"/>
              <a:gd name="connsiteX833" fmla="*/ 325692 w 9147079"/>
              <a:gd name="connsiteY833" fmla="*/ 310678 h 609796"/>
              <a:gd name="connsiteX834" fmla="*/ 9112431 w 9147079"/>
              <a:gd name="connsiteY834" fmla="*/ 304903 h 609796"/>
              <a:gd name="connsiteX835" fmla="*/ 9147079 w 9147079"/>
              <a:gd name="connsiteY835" fmla="*/ 339551 h 609796"/>
              <a:gd name="connsiteX836" fmla="*/ 9112431 w 9147079"/>
              <a:gd name="connsiteY836" fmla="*/ 374199 h 609796"/>
              <a:gd name="connsiteX837" fmla="*/ 9077783 w 9147079"/>
              <a:gd name="connsiteY837" fmla="*/ 339551 h 609796"/>
              <a:gd name="connsiteX838" fmla="*/ 9112431 w 9147079"/>
              <a:gd name="connsiteY838" fmla="*/ 304903 h 609796"/>
              <a:gd name="connsiteX839" fmla="*/ 8561528 w 9147079"/>
              <a:gd name="connsiteY839" fmla="*/ 304903 h 609796"/>
              <a:gd name="connsiteX840" fmla="*/ 8596176 w 9147079"/>
              <a:gd name="connsiteY840" fmla="*/ 339551 h 609796"/>
              <a:gd name="connsiteX841" fmla="*/ 8561528 w 9147079"/>
              <a:gd name="connsiteY841" fmla="*/ 374199 h 609796"/>
              <a:gd name="connsiteX842" fmla="*/ 8526880 w 9147079"/>
              <a:gd name="connsiteY842" fmla="*/ 339551 h 609796"/>
              <a:gd name="connsiteX843" fmla="*/ 8561528 w 9147079"/>
              <a:gd name="connsiteY843" fmla="*/ 304903 h 609796"/>
              <a:gd name="connsiteX844" fmla="*/ 6778310 w 9147079"/>
              <a:gd name="connsiteY844" fmla="*/ 304903 h 609796"/>
              <a:gd name="connsiteX845" fmla="*/ 6812958 w 9147079"/>
              <a:gd name="connsiteY845" fmla="*/ 339551 h 609796"/>
              <a:gd name="connsiteX846" fmla="*/ 6778310 w 9147079"/>
              <a:gd name="connsiteY846" fmla="*/ 374199 h 609796"/>
              <a:gd name="connsiteX847" fmla="*/ 6743662 w 9147079"/>
              <a:gd name="connsiteY847" fmla="*/ 339551 h 609796"/>
              <a:gd name="connsiteX848" fmla="*/ 6778310 w 9147079"/>
              <a:gd name="connsiteY848" fmla="*/ 304903 h 609796"/>
              <a:gd name="connsiteX849" fmla="*/ 6206617 w 9147079"/>
              <a:gd name="connsiteY849" fmla="*/ 304903 h 609796"/>
              <a:gd name="connsiteX850" fmla="*/ 6241265 w 9147079"/>
              <a:gd name="connsiteY850" fmla="*/ 339551 h 609796"/>
              <a:gd name="connsiteX851" fmla="*/ 6206617 w 9147079"/>
              <a:gd name="connsiteY851" fmla="*/ 374199 h 609796"/>
              <a:gd name="connsiteX852" fmla="*/ 6171969 w 9147079"/>
              <a:gd name="connsiteY852" fmla="*/ 339551 h 609796"/>
              <a:gd name="connsiteX853" fmla="*/ 6206617 w 9147079"/>
              <a:gd name="connsiteY853" fmla="*/ 304903 h 609796"/>
              <a:gd name="connsiteX854" fmla="*/ 5626840 w 9147079"/>
              <a:gd name="connsiteY854" fmla="*/ 304903 h 609796"/>
              <a:gd name="connsiteX855" fmla="*/ 5661488 w 9147079"/>
              <a:gd name="connsiteY855" fmla="*/ 339551 h 609796"/>
              <a:gd name="connsiteX856" fmla="*/ 5626840 w 9147079"/>
              <a:gd name="connsiteY856" fmla="*/ 374199 h 609796"/>
              <a:gd name="connsiteX857" fmla="*/ 5592192 w 9147079"/>
              <a:gd name="connsiteY857" fmla="*/ 339551 h 609796"/>
              <a:gd name="connsiteX858" fmla="*/ 5626840 w 9147079"/>
              <a:gd name="connsiteY858" fmla="*/ 304903 h 609796"/>
              <a:gd name="connsiteX859" fmla="*/ 5075937 w 9147079"/>
              <a:gd name="connsiteY859" fmla="*/ 304903 h 609796"/>
              <a:gd name="connsiteX860" fmla="*/ 5110585 w 9147079"/>
              <a:gd name="connsiteY860" fmla="*/ 339551 h 609796"/>
              <a:gd name="connsiteX861" fmla="*/ 5075937 w 9147079"/>
              <a:gd name="connsiteY861" fmla="*/ 374199 h 609796"/>
              <a:gd name="connsiteX862" fmla="*/ 5041289 w 9147079"/>
              <a:gd name="connsiteY862" fmla="*/ 339551 h 609796"/>
              <a:gd name="connsiteX863" fmla="*/ 5075937 w 9147079"/>
              <a:gd name="connsiteY863" fmla="*/ 304903 h 609796"/>
              <a:gd name="connsiteX864" fmla="*/ 4499624 w 9147079"/>
              <a:gd name="connsiteY864" fmla="*/ 304903 h 609796"/>
              <a:gd name="connsiteX865" fmla="*/ 4534272 w 9147079"/>
              <a:gd name="connsiteY865" fmla="*/ 339551 h 609796"/>
              <a:gd name="connsiteX866" fmla="*/ 4499624 w 9147079"/>
              <a:gd name="connsiteY866" fmla="*/ 374199 h 609796"/>
              <a:gd name="connsiteX867" fmla="*/ 4464976 w 9147079"/>
              <a:gd name="connsiteY867" fmla="*/ 339551 h 609796"/>
              <a:gd name="connsiteX868" fmla="*/ 4499624 w 9147079"/>
              <a:gd name="connsiteY868" fmla="*/ 304903 h 609796"/>
              <a:gd name="connsiteX869" fmla="*/ 3948721 w 9147079"/>
              <a:gd name="connsiteY869" fmla="*/ 304903 h 609796"/>
              <a:gd name="connsiteX870" fmla="*/ 3983369 w 9147079"/>
              <a:gd name="connsiteY870" fmla="*/ 339551 h 609796"/>
              <a:gd name="connsiteX871" fmla="*/ 3948721 w 9147079"/>
              <a:gd name="connsiteY871" fmla="*/ 374199 h 609796"/>
              <a:gd name="connsiteX872" fmla="*/ 3914073 w 9147079"/>
              <a:gd name="connsiteY872" fmla="*/ 339551 h 609796"/>
              <a:gd name="connsiteX873" fmla="*/ 3948721 w 9147079"/>
              <a:gd name="connsiteY873" fmla="*/ 304903 h 609796"/>
              <a:gd name="connsiteX874" fmla="*/ 2165502 w 9147079"/>
              <a:gd name="connsiteY874" fmla="*/ 304903 h 609796"/>
              <a:gd name="connsiteX875" fmla="*/ 2200150 w 9147079"/>
              <a:gd name="connsiteY875" fmla="*/ 339551 h 609796"/>
              <a:gd name="connsiteX876" fmla="*/ 2165502 w 9147079"/>
              <a:gd name="connsiteY876" fmla="*/ 374199 h 609796"/>
              <a:gd name="connsiteX877" fmla="*/ 2130854 w 9147079"/>
              <a:gd name="connsiteY877" fmla="*/ 339551 h 609796"/>
              <a:gd name="connsiteX878" fmla="*/ 2165502 w 9147079"/>
              <a:gd name="connsiteY878" fmla="*/ 304903 h 609796"/>
              <a:gd name="connsiteX879" fmla="*/ 1593809 w 9147079"/>
              <a:gd name="connsiteY879" fmla="*/ 304903 h 609796"/>
              <a:gd name="connsiteX880" fmla="*/ 1628458 w 9147079"/>
              <a:gd name="connsiteY880" fmla="*/ 339551 h 609796"/>
              <a:gd name="connsiteX881" fmla="*/ 1593809 w 9147079"/>
              <a:gd name="connsiteY881" fmla="*/ 374199 h 609796"/>
              <a:gd name="connsiteX882" fmla="*/ 1559161 w 9147079"/>
              <a:gd name="connsiteY882" fmla="*/ 339551 h 609796"/>
              <a:gd name="connsiteX883" fmla="*/ 1593809 w 9147079"/>
              <a:gd name="connsiteY883" fmla="*/ 304903 h 609796"/>
              <a:gd name="connsiteX884" fmla="*/ 1014032 w 9147079"/>
              <a:gd name="connsiteY884" fmla="*/ 304903 h 609796"/>
              <a:gd name="connsiteX885" fmla="*/ 1048680 w 9147079"/>
              <a:gd name="connsiteY885" fmla="*/ 339551 h 609796"/>
              <a:gd name="connsiteX886" fmla="*/ 1014032 w 9147079"/>
              <a:gd name="connsiteY886" fmla="*/ 374199 h 609796"/>
              <a:gd name="connsiteX887" fmla="*/ 979384 w 9147079"/>
              <a:gd name="connsiteY887" fmla="*/ 339551 h 609796"/>
              <a:gd name="connsiteX888" fmla="*/ 1014032 w 9147079"/>
              <a:gd name="connsiteY888" fmla="*/ 304903 h 609796"/>
              <a:gd name="connsiteX889" fmla="*/ 463129 w 9147079"/>
              <a:gd name="connsiteY889" fmla="*/ 304903 h 609796"/>
              <a:gd name="connsiteX890" fmla="*/ 497777 w 9147079"/>
              <a:gd name="connsiteY890" fmla="*/ 339551 h 609796"/>
              <a:gd name="connsiteX891" fmla="*/ 463129 w 9147079"/>
              <a:gd name="connsiteY891" fmla="*/ 374199 h 609796"/>
              <a:gd name="connsiteX892" fmla="*/ 428481 w 9147079"/>
              <a:gd name="connsiteY892" fmla="*/ 339551 h 609796"/>
              <a:gd name="connsiteX893" fmla="*/ 463129 w 9147079"/>
              <a:gd name="connsiteY893" fmla="*/ 304903 h 609796"/>
              <a:gd name="connsiteX894" fmla="*/ 8974994 w 9147079"/>
              <a:gd name="connsiteY894" fmla="*/ 299129 h 609796"/>
              <a:gd name="connsiteX895" fmla="*/ 9015416 w 9147079"/>
              <a:gd name="connsiteY895" fmla="*/ 339551 h 609796"/>
              <a:gd name="connsiteX896" fmla="*/ 8974994 w 9147079"/>
              <a:gd name="connsiteY896" fmla="*/ 379974 h 609796"/>
              <a:gd name="connsiteX897" fmla="*/ 8934571 w 9147079"/>
              <a:gd name="connsiteY897" fmla="*/ 339551 h 609796"/>
              <a:gd name="connsiteX898" fmla="*/ 8974994 w 9147079"/>
              <a:gd name="connsiteY898" fmla="*/ 299129 h 609796"/>
              <a:gd name="connsiteX899" fmla="*/ 8698965 w 9147079"/>
              <a:gd name="connsiteY899" fmla="*/ 299129 h 609796"/>
              <a:gd name="connsiteX900" fmla="*/ 8739388 w 9147079"/>
              <a:gd name="connsiteY900" fmla="*/ 339551 h 609796"/>
              <a:gd name="connsiteX901" fmla="*/ 8698965 w 9147079"/>
              <a:gd name="connsiteY901" fmla="*/ 379974 h 609796"/>
              <a:gd name="connsiteX902" fmla="*/ 8658542 w 9147079"/>
              <a:gd name="connsiteY902" fmla="*/ 339551 h 609796"/>
              <a:gd name="connsiteX903" fmla="*/ 8698965 w 9147079"/>
              <a:gd name="connsiteY903" fmla="*/ 299129 h 609796"/>
              <a:gd name="connsiteX904" fmla="*/ 6639718 w 9147079"/>
              <a:gd name="connsiteY904" fmla="*/ 299129 h 609796"/>
              <a:gd name="connsiteX905" fmla="*/ 6680140 w 9147079"/>
              <a:gd name="connsiteY905" fmla="*/ 339551 h 609796"/>
              <a:gd name="connsiteX906" fmla="*/ 6639718 w 9147079"/>
              <a:gd name="connsiteY906" fmla="*/ 379974 h 609796"/>
              <a:gd name="connsiteX907" fmla="*/ 6599294 w 9147079"/>
              <a:gd name="connsiteY907" fmla="*/ 339551 h 609796"/>
              <a:gd name="connsiteX908" fmla="*/ 6639718 w 9147079"/>
              <a:gd name="connsiteY908" fmla="*/ 299129 h 609796"/>
              <a:gd name="connsiteX909" fmla="*/ 6364843 w 9147079"/>
              <a:gd name="connsiteY909" fmla="*/ 299129 h 609796"/>
              <a:gd name="connsiteX910" fmla="*/ 6405265 w 9147079"/>
              <a:gd name="connsiteY910" fmla="*/ 339551 h 609796"/>
              <a:gd name="connsiteX911" fmla="*/ 6364843 w 9147079"/>
              <a:gd name="connsiteY911" fmla="*/ 379974 h 609796"/>
              <a:gd name="connsiteX912" fmla="*/ 6324420 w 9147079"/>
              <a:gd name="connsiteY912" fmla="*/ 339551 h 609796"/>
              <a:gd name="connsiteX913" fmla="*/ 6364843 w 9147079"/>
              <a:gd name="connsiteY913" fmla="*/ 299129 h 609796"/>
              <a:gd name="connsiteX914" fmla="*/ 5489403 w 9147079"/>
              <a:gd name="connsiteY914" fmla="*/ 299129 h 609796"/>
              <a:gd name="connsiteX915" fmla="*/ 5529825 w 9147079"/>
              <a:gd name="connsiteY915" fmla="*/ 339551 h 609796"/>
              <a:gd name="connsiteX916" fmla="*/ 5489403 w 9147079"/>
              <a:gd name="connsiteY916" fmla="*/ 379974 h 609796"/>
              <a:gd name="connsiteX917" fmla="*/ 5448980 w 9147079"/>
              <a:gd name="connsiteY917" fmla="*/ 339551 h 609796"/>
              <a:gd name="connsiteX918" fmla="*/ 5489403 w 9147079"/>
              <a:gd name="connsiteY918" fmla="*/ 299129 h 609796"/>
              <a:gd name="connsiteX919" fmla="*/ 5213373 w 9147079"/>
              <a:gd name="connsiteY919" fmla="*/ 299129 h 609796"/>
              <a:gd name="connsiteX920" fmla="*/ 5253797 w 9147079"/>
              <a:gd name="connsiteY920" fmla="*/ 339551 h 609796"/>
              <a:gd name="connsiteX921" fmla="*/ 5213373 w 9147079"/>
              <a:gd name="connsiteY921" fmla="*/ 379974 h 609796"/>
              <a:gd name="connsiteX922" fmla="*/ 5172951 w 9147079"/>
              <a:gd name="connsiteY922" fmla="*/ 339551 h 609796"/>
              <a:gd name="connsiteX923" fmla="*/ 5213373 w 9147079"/>
              <a:gd name="connsiteY923" fmla="*/ 299129 h 609796"/>
              <a:gd name="connsiteX924" fmla="*/ 4361032 w 9147079"/>
              <a:gd name="connsiteY924" fmla="*/ 299129 h 609796"/>
              <a:gd name="connsiteX925" fmla="*/ 4401455 w 9147079"/>
              <a:gd name="connsiteY925" fmla="*/ 339551 h 609796"/>
              <a:gd name="connsiteX926" fmla="*/ 4361032 w 9147079"/>
              <a:gd name="connsiteY926" fmla="*/ 379974 h 609796"/>
              <a:gd name="connsiteX927" fmla="*/ 4320610 w 9147079"/>
              <a:gd name="connsiteY927" fmla="*/ 339551 h 609796"/>
              <a:gd name="connsiteX928" fmla="*/ 4361032 w 9147079"/>
              <a:gd name="connsiteY928" fmla="*/ 299129 h 609796"/>
              <a:gd name="connsiteX929" fmla="*/ 4086157 w 9147079"/>
              <a:gd name="connsiteY929" fmla="*/ 299129 h 609796"/>
              <a:gd name="connsiteX930" fmla="*/ 4126581 w 9147079"/>
              <a:gd name="connsiteY930" fmla="*/ 339551 h 609796"/>
              <a:gd name="connsiteX931" fmla="*/ 4086157 w 9147079"/>
              <a:gd name="connsiteY931" fmla="*/ 379974 h 609796"/>
              <a:gd name="connsiteX932" fmla="*/ 4045736 w 9147079"/>
              <a:gd name="connsiteY932" fmla="*/ 339551 h 609796"/>
              <a:gd name="connsiteX933" fmla="*/ 4086157 w 9147079"/>
              <a:gd name="connsiteY933" fmla="*/ 299129 h 609796"/>
              <a:gd name="connsiteX934" fmla="*/ 2026910 w 9147079"/>
              <a:gd name="connsiteY934" fmla="*/ 299129 h 609796"/>
              <a:gd name="connsiteX935" fmla="*/ 2067333 w 9147079"/>
              <a:gd name="connsiteY935" fmla="*/ 339551 h 609796"/>
              <a:gd name="connsiteX936" fmla="*/ 2026910 w 9147079"/>
              <a:gd name="connsiteY936" fmla="*/ 379974 h 609796"/>
              <a:gd name="connsiteX937" fmla="*/ 1986487 w 9147079"/>
              <a:gd name="connsiteY937" fmla="*/ 339551 h 609796"/>
              <a:gd name="connsiteX938" fmla="*/ 2026910 w 9147079"/>
              <a:gd name="connsiteY938" fmla="*/ 299129 h 609796"/>
              <a:gd name="connsiteX939" fmla="*/ 1752036 w 9147079"/>
              <a:gd name="connsiteY939" fmla="*/ 299129 h 609796"/>
              <a:gd name="connsiteX940" fmla="*/ 1792458 w 9147079"/>
              <a:gd name="connsiteY940" fmla="*/ 339551 h 609796"/>
              <a:gd name="connsiteX941" fmla="*/ 1752036 w 9147079"/>
              <a:gd name="connsiteY941" fmla="*/ 379974 h 609796"/>
              <a:gd name="connsiteX942" fmla="*/ 1711613 w 9147079"/>
              <a:gd name="connsiteY942" fmla="*/ 339551 h 609796"/>
              <a:gd name="connsiteX943" fmla="*/ 1752036 w 9147079"/>
              <a:gd name="connsiteY943" fmla="*/ 299129 h 609796"/>
              <a:gd name="connsiteX944" fmla="*/ 876596 w 9147079"/>
              <a:gd name="connsiteY944" fmla="*/ 299129 h 609796"/>
              <a:gd name="connsiteX945" fmla="*/ 917018 w 9147079"/>
              <a:gd name="connsiteY945" fmla="*/ 339551 h 609796"/>
              <a:gd name="connsiteX946" fmla="*/ 876596 w 9147079"/>
              <a:gd name="connsiteY946" fmla="*/ 379974 h 609796"/>
              <a:gd name="connsiteX947" fmla="*/ 836172 w 9147079"/>
              <a:gd name="connsiteY947" fmla="*/ 339551 h 609796"/>
              <a:gd name="connsiteX948" fmla="*/ 876596 w 9147079"/>
              <a:gd name="connsiteY948" fmla="*/ 299129 h 609796"/>
              <a:gd name="connsiteX949" fmla="*/ 600566 w 9147079"/>
              <a:gd name="connsiteY949" fmla="*/ 299129 h 609796"/>
              <a:gd name="connsiteX950" fmla="*/ 640989 w 9147079"/>
              <a:gd name="connsiteY950" fmla="*/ 340706 h 609796"/>
              <a:gd name="connsiteX951" fmla="*/ 600566 w 9147079"/>
              <a:gd name="connsiteY951" fmla="*/ 381128 h 609796"/>
              <a:gd name="connsiteX952" fmla="*/ 560144 w 9147079"/>
              <a:gd name="connsiteY952" fmla="*/ 339551 h 609796"/>
              <a:gd name="connsiteX953" fmla="*/ 600566 w 9147079"/>
              <a:gd name="connsiteY953" fmla="*/ 299129 h 609796"/>
              <a:gd name="connsiteX954" fmla="*/ 8836402 w 9147079"/>
              <a:gd name="connsiteY954" fmla="*/ 288734 h 609796"/>
              <a:gd name="connsiteX955" fmla="*/ 8887219 w 9147079"/>
              <a:gd name="connsiteY955" fmla="*/ 339551 h 609796"/>
              <a:gd name="connsiteX956" fmla="*/ 8836402 w 9147079"/>
              <a:gd name="connsiteY956" fmla="*/ 390368 h 609796"/>
              <a:gd name="connsiteX957" fmla="*/ 8785585 w 9147079"/>
              <a:gd name="connsiteY957" fmla="*/ 339551 h 609796"/>
              <a:gd name="connsiteX958" fmla="*/ 8836402 w 9147079"/>
              <a:gd name="connsiteY958" fmla="*/ 288734 h 609796"/>
              <a:gd name="connsiteX959" fmla="*/ 6502280 w 9147079"/>
              <a:gd name="connsiteY959" fmla="*/ 288734 h 609796"/>
              <a:gd name="connsiteX960" fmla="*/ 6553097 w 9147079"/>
              <a:gd name="connsiteY960" fmla="*/ 339551 h 609796"/>
              <a:gd name="connsiteX961" fmla="*/ 6502280 w 9147079"/>
              <a:gd name="connsiteY961" fmla="*/ 390368 h 609796"/>
              <a:gd name="connsiteX962" fmla="*/ 6451463 w 9147079"/>
              <a:gd name="connsiteY962" fmla="*/ 339551 h 609796"/>
              <a:gd name="connsiteX963" fmla="*/ 6502280 w 9147079"/>
              <a:gd name="connsiteY963" fmla="*/ 288734 h 609796"/>
              <a:gd name="connsiteX964" fmla="*/ 5351965 w 9147079"/>
              <a:gd name="connsiteY964" fmla="*/ 288734 h 609796"/>
              <a:gd name="connsiteX965" fmla="*/ 5402783 w 9147079"/>
              <a:gd name="connsiteY965" fmla="*/ 339551 h 609796"/>
              <a:gd name="connsiteX966" fmla="*/ 5351965 w 9147079"/>
              <a:gd name="connsiteY966" fmla="*/ 390368 h 609796"/>
              <a:gd name="connsiteX967" fmla="*/ 5301148 w 9147079"/>
              <a:gd name="connsiteY967" fmla="*/ 339551 h 609796"/>
              <a:gd name="connsiteX968" fmla="*/ 5351965 w 9147079"/>
              <a:gd name="connsiteY968" fmla="*/ 288734 h 609796"/>
              <a:gd name="connsiteX969" fmla="*/ 4223595 w 9147079"/>
              <a:gd name="connsiteY969" fmla="*/ 288734 h 609796"/>
              <a:gd name="connsiteX970" fmla="*/ 4274412 w 9147079"/>
              <a:gd name="connsiteY970" fmla="*/ 339551 h 609796"/>
              <a:gd name="connsiteX971" fmla="*/ 4223595 w 9147079"/>
              <a:gd name="connsiteY971" fmla="*/ 390368 h 609796"/>
              <a:gd name="connsiteX972" fmla="*/ 4172778 w 9147079"/>
              <a:gd name="connsiteY972" fmla="*/ 339551 h 609796"/>
              <a:gd name="connsiteX973" fmla="*/ 4223595 w 9147079"/>
              <a:gd name="connsiteY973" fmla="*/ 288734 h 609796"/>
              <a:gd name="connsiteX974" fmla="*/ 1889473 w 9147079"/>
              <a:gd name="connsiteY974" fmla="*/ 288734 h 609796"/>
              <a:gd name="connsiteX975" fmla="*/ 1940290 w 9147079"/>
              <a:gd name="connsiteY975" fmla="*/ 339551 h 609796"/>
              <a:gd name="connsiteX976" fmla="*/ 1889473 w 9147079"/>
              <a:gd name="connsiteY976" fmla="*/ 390368 h 609796"/>
              <a:gd name="connsiteX977" fmla="*/ 1838655 w 9147079"/>
              <a:gd name="connsiteY977" fmla="*/ 339551 h 609796"/>
              <a:gd name="connsiteX978" fmla="*/ 1889473 w 9147079"/>
              <a:gd name="connsiteY978" fmla="*/ 288734 h 609796"/>
              <a:gd name="connsiteX979" fmla="*/ 739158 w 9147079"/>
              <a:gd name="connsiteY979" fmla="*/ 288734 h 609796"/>
              <a:gd name="connsiteX980" fmla="*/ 789975 w 9147079"/>
              <a:gd name="connsiteY980" fmla="*/ 339551 h 609796"/>
              <a:gd name="connsiteX981" fmla="*/ 739158 w 9147079"/>
              <a:gd name="connsiteY981" fmla="*/ 390368 h 609796"/>
              <a:gd name="connsiteX982" fmla="*/ 688341 w 9147079"/>
              <a:gd name="connsiteY982" fmla="*/ 339551 h 609796"/>
              <a:gd name="connsiteX983" fmla="*/ 739158 w 9147079"/>
              <a:gd name="connsiteY983" fmla="*/ 288734 h 609796"/>
              <a:gd name="connsiteX984" fmla="*/ 8027949 w 9147079"/>
              <a:gd name="connsiteY984" fmla="*/ 175550 h 609796"/>
              <a:gd name="connsiteX985" fmla="*/ 8048737 w 9147079"/>
              <a:gd name="connsiteY985" fmla="*/ 196339 h 609796"/>
              <a:gd name="connsiteX986" fmla="*/ 8027949 w 9147079"/>
              <a:gd name="connsiteY986" fmla="*/ 217128 h 609796"/>
              <a:gd name="connsiteX987" fmla="*/ 8007160 w 9147079"/>
              <a:gd name="connsiteY987" fmla="*/ 196339 h 609796"/>
              <a:gd name="connsiteX988" fmla="*/ 8027949 w 9147079"/>
              <a:gd name="connsiteY988" fmla="*/ 175550 h 609796"/>
              <a:gd name="connsiteX989" fmla="*/ 7892821 w 9147079"/>
              <a:gd name="connsiteY989" fmla="*/ 175550 h 609796"/>
              <a:gd name="connsiteX990" fmla="*/ 7913610 w 9147079"/>
              <a:gd name="connsiteY990" fmla="*/ 196339 h 609796"/>
              <a:gd name="connsiteX991" fmla="*/ 7892821 w 9147079"/>
              <a:gd name="connsiteY991" fmla="*/ 217128 h 609796"/>
              <a:gd name="connsiteX992" fmla="*/ 7872032 w 9147079"/>
              <a:gd name="connsiteY992" fmla="*/ 196339 h 609796"/>
              <a:gd name="connsiteX993" fmla="*/ 7892821 w 9147079"/>
              <a:gd name="connsiteY993" fmla="*/ 175550 h 609796"/>
              <a:gd name="connsiteX994" fmla="*/ 7757694 w 9147079"/>
              <a:gd name="connsiteY994" fmla="*/ 175550 h 609796"/>
              <a:gd name="connsiteX995" fmla="*/ 7778483 w 9147079"/>
              <a:gd name="connsiteY995" fmla="*/ 196339 h 609796"/>
              <a:gd name="connsiteX996" fmla="*/ 7757694 w 9147079"/>
              <a:gd name="connsiteY996" fmla="*/ 217128 h 609796"/>
              <a:gd name="connsiteX997" fmla="*/ 7736905 w 9147079"/>
              <a:gd name="connsiteY997" fmla="*/ 196339 h 609796"/>
              <a:gd name="connsiteX998" fmla="*/ 7757694 w 9147079"/>
              <a:gd name="connsiteY998" fmla="*/ 175550 h 609796"/>
              <a:gd name="connsiteX999" fmla="*/ 7622566 w 9147079"/>
              <a:gd name="connsiteY999" fmla="*/ 175550 h 609796"/>
              <a:gd name="connsiteX1000" fmla="*/ 7643355 w 9147079"/>
              <a:gd name="connsiteY1000" fmla="*/ 196339 h 609796"/>
              <a:gd name="connsiteX1001" fmla="*/ 7622566 w 9147079"/>
              <a:gd name="connsiteY1001" fmla="*/ 217128 h 609796"/>
              <a:gd name="connsiteX1002" fmla="*/ 7601777 w 9147079"/>
              <a:gd name="connsiteY1002" fmla="*/ 196339 h 609796"/>
              <a:gd name="connsiteX1003" fmla="*/ 7622566 w 9147079"/>
              <a:gd name="connsiteY1003" fmla="*/ 175550 h 609796"/>
              <a:gd name="connsiteX1004" fmla="*/ 7486284 w 9147079"/>
              <a:gd name="connsiteY1004" fmla="*/ 175550 h 609796"/>
              <a:gd name="connsiteX1005" fmla="*/ 7507073 w 9147079"/>
              <a:gd name="connsiteY1005" fmla="*/ 196339 h 609796"/>
              <a:gd name="connsiteX1006" fmla="*/ 7486284 w 9147079"/>
              <a:gd name="connsiteY1006" fmla="*/ 217128 h 609796"/>
              <a:gd name="connsiteX1007" fmla="*/ 7465495 w 9147079"/>
              <a:gd name="connsiteY1007" fmla="*/ 196339 h 609796"/>
              <a:gd name="connsiteX1008" fmla="*/ 7486284 w 9147079"/>
              <a:gd name="connsiteY1008" fmla="*/ 175550 h 609796"/>
              <a:gd name="connsiteX1009" fmla="*/ 7351157 w 9147079"/>
              <a:gd name="connsiteY1009" fmla="*/ 175550 h 609796"/>
              <a:gd name="connsiteX1010" fmla="*/ 7371946 w 9147079"/>
              <a:gd name="connsiteY1010" fmla="*/ 196339 h 609796"/>
              <a:gd name="connsiteX1011" fmla="*/ 7351157 w 9147079"/>
              <a:gd name="connsiteY1011" fmla="*/ 217128 h 609796"/>
              <a:gd name="connsiteX1012" fmla="*/ 7330368 w 9147079"/>
              <a:gd name="connsiteY1012" fmla="*/ 196339 h 609796"/>
              <a:gd name="connsiteX1013" fmla="*/ 7351157 w 9147079"/>
              <a:gd name="connsiteY1013" fmla="*/ 175550 h 609796"/>
              <a:gd name="connsiteX1014" fmla="*/ 7216029 w 9147079"/>
              <a:gd name="connsiteY1014" fmla="*/ 175550 h 609796"/>
              <a:gd name="connsiteX1015" fmla="*/ 7236818 w 9147079"/>
              <a:gd name="connsiteY1015" fmla="*/ 196339 h 609796"/>
              <a:gd name="connsiteX1016" fmla="*/ 7216029 w 9147079"/>
              <a:gd name="connsiteY1016" fmla="*/ 217128 h 609796"/>
              <a:gd name="connsiteX1017" fmla="*/ 7195240 w 9147079"/>
              <a:gd name="connsiteY1017" fmla="*/ 196339 h 609796"/>
              <a:gd name="connsiteX1018" fmla="*/ 7216029 w 9147079"/>
              <a:gd name="connsiteY1018" fmla="*/ 175550 h 609796"/>
              <a:gd name="connsiteX1019" fmla="*/ 7079747 w 9147079"/>
              <a:gd name="connsiteY1019" fmla="*/ 175550 h 609796"/>
              <a:gd name="connsiteX1020" fmla="*/ 7100536 w 9147079"/>
              <a:gd name="connsiteY1020" fmla="*/ 196339 h 609796"/>
              <a:gd name="connsiteX1021" fmla="*/ 7079747 w 9147079"/>
              <a:gd name="connsiteY1021" fmla="*/ 217128 h 609796"/>
              <a:gd name="connsiteX1022" fmla="*/ 7058958 w 9147079"/>
              <a:gd name="connsiteY1022" fmla="*/ 196339 h 609796"/>
              <a:gd name="connsiteX1023" fmla="*/ 7079747 w 9147079"/>
              <a:gd name="connsiteY1023" fmla="*/ 175550 h 609796"/>
              <a:gd name="connsiteX1024" fmla="*/ 6131547 w 9147079"/>
              <a:gd name="connsiteY1024" fmla="*/ 175550 h 609796"/>
              <a:gd name="connsiteX1025" fmla="*/ 6152335 w 9147079"/>
              <a:gd name="connsiteY1025" fmla="*/ 196339 h 609796"/>
              <a:gd name="connsiteX1026" fmla="*/ 6131547 w 9147079"/>
              <a:gd name="connsiteY1026" fmla="*/ 217128 h 609796"/>
              <a:gd name="connsiteX1027" fmla="*/ 6110758 w 9147079"/>
              <a:gd name="connsiteY1027" fmla="*/ 196339 h 609796"/>
              <a:gd name="connsiteX1028" fmla="*/ 6131547 w 9147079"/>
              <a:gd name="connsiteY1028" fmla="*/ 175550 h 609796"/>
              <a:gd name="connsiteX1029" fmla="*/ 5996419 w 9147079"/>
              <a:gd name="connsiteY1029" fmla="*/ 175550 h 609796"/>
              <a:gd name="connsiteX1030" fmla="*/ 6017208 w 9147079"/>
              <a:gd name="connsiteY1030" fmla="*/ 196339 h 609796"/>
              <a:gd name="connsiteX1031" fmla="*/ 5996419 w 9147079"/>
              <a:gd name="connsiteY1031" fmla="*/ 217128 h 609796"/>
              <a:gd name="connsiteX1032" fmla="*/ 5975630 w 9147079"/>
              <a:gd name="connsiteY1032" fmla="*/ 196339 h 609796"/>
              <a:gd name="connsiteX1033" fmla="*/ 5996419 w 9147079"/>
              <a:gd name="connsiteY1033" fmla="*/ 175550 h 609796"/>
              <a:gd name="connsiteX1034" fmla="*/ 3415141 w 9147079"/>
              <a:gd name="connsiteY1034" fmla="*/ 175550 h 609796"/>
              <a:gd name="connsiteX1035" fmla="*/ 3435930 w 9147079"/>
              <a:gd name="connsiteY1035" fmla="*/ 196339 h 609796"/>
              <a:gd name="connsiteX1036" fmla="*/ 3415141 w 9147079"/>
              <a:gd name="connsiteY1036" fmla="*/ 217128 h 609796"/>
              <a:gd name="connsiteX1037" fmla="*/ 3394352 w 9147079"/>
              <a:gd name="connsiteY1037" fmla="*/ 196339 h 609796"/>
              <a:gd name="connsiteX1038" fmla="*/ 3415141 w 9147079"/>
              <a:gd name="connsiteY1038" fmla="*/ 175550 h 609796"/>
              <a:gd name="connsiteX1039" fmla="*/ 3280014 w 9147079"/>
              <a:gd name="connsiteY1039" fmla="*/ 175550 h 609796"/>
              <a:gd name="connsiteX1040" fmla="*/ 3300802 w 9147079"/>
              <a:gd name="connsiteY1040" fmla="*/ 196339 h 609796"/>
              <a:gd name="connsiteX1041" fmla="*/ 3280014 w 9147079"/>
              <a:gd name="connsiteY1041" fmla="*/ 217128 h 609796"/>
              <a:gd name="connsiteX1042" fmla="*/ 3259224 w 9147079"/>
              <a:gd name="connsiteY1042" fmla="*/ 196339 h 609796"/>
              <a:gd name="connsiteX1043" fmla="*/ 3280014 w 9147079"/>
              <a:gd name="connsiteY1043" fmla="*/ 175550 h 609796"/>
              <a:gd name="connsiteX1044" fmla="*/ 3144887 w 9147079"/>
              <a:gd name="connsiteY1044" fmla="*/ 175550 h 609796"/>
              <a:gd name="connsiteX1045" fmla="*/ 3165676 w 9147079"/>
              <a:gd name="connsiteY1045" fmla="*/ 196339 h 609796"/>
              <a:gd name="connsiteX1046" fmla="*/ 3144887 w 9147079"/>
              <a:gd name="connsiteY1046" fmla="*/ 217128 h 609796"/>
              <a:gd name="connsiteX1047" fmla="*/ 3124098 w 9147079"/>
              <a:gd name="connsiteY1047" fmla="*/ 196339 h 609796"/>
              <a:gd name="connsiteX1048" fmla="*/ 3144887 w 9147079"/>
              <a:gd name="connsiteY1048" fmla="*/ 175550 h 609796"/>
              <a:gd name="connsiteX1049" fmla="*/ 3009759 w 9147079"/>
              <a:gd name="connsiteY1049" fmla="*/ 175550 h 609796"/>
              <a:gd name="connsiteX1050" fmla="*/ 3030548 w 9147079"/>
              <a:gd name="connsiteY1050" fmla="*/ 196339 h 609796"/>
              <a:gd name="connsiteX1051" fmla="*/ 3009759 w 9147079"/>
              <a:gd name="connsiteY1051" fmla="*/ 217128 h 609796"/>
              <a:gd name="connsiteX1052" fmla="*/ 2988970 w 9147079"/>
              <a:gd name="connsiteY1052" fmla="*/ 196339 h 609796"/>
              <a:gd name="connsiteX1053" fmla="*/ 3009759 w 9147079"/>
              <a:gd name="connsiteY1053" fmla="*/ 175550 h 609796"/>
              <a:gd name="connsiteX1054" fmla="*/ 2873477 w 9147079"/>
              <a:gd name="connsiteY1054" fmla="*/ 175550 h 609796"/>
              <a:gd name="connsiteX1055" fmla="*/ 2894266 w 9147079"/>
              <a:gd name="connsiteY1055" fmla="*/ 196339 h 609796"/>
              <a:gd name="connsiteX1056" fmla="*/ 2873477 w 9147079"/>
              <a:gd name="connsiteY1056" fmla="*/ 217128 h 609796"/>
              <a:gd name="connsiteX1057" fmla="*/ 2852688 w 9147079"/>
              <a:gd name="connsiteY1057" fmla="*/ 196339 h 609796"/>
              <a:gd name="connsiteX1058" fmla="*/ 2873477 w 9147079"/>
              <a:gd name="connsiteY1058" fmla="*/ 175550 h 609796"/>
              <a:gd name="connsiteX1059" fmla="*/ 2738350 w 9147079"/>
              <a:gd name="connsiteY1059" fmla="*/ 175550 h 609796"/>
              <a:gd name="connsiteX1060" fmla="*/ 2759139 w 9147079"/>
              <a:gd name="connsiteY1060" fmla="*/ 196339 h 609796"/>
              <a:gd name="connsiteX1061" fmla="*/ 2738350 w 9147079"/>
              <a:gd name="connsiteY1061" fmla="*/ 217128 h 609796"/>
              <a:gd name="connsiteX1062" fmla="*/ 2717561 w 9147079"/>
              <a:gd name="connsiteY1062" fmla="*/ 196339 h 609796"/>
              <a:gd name="connsiteX1063" fmla="*/ 2738350 w 9147079"/>
              <a:gd name="connsiteY1063" fmla="*/ 175550 h 609796"/>
              <a:gd name="connsiteX1064" fmla="*/ 2603222 w 9147079"/>
              <a:gd name="connsiteY1064" fmla="*/ 175550 h 609796"/>
              <a:gd name="connsiteX1065" fmla="*/ 2624011 w 9147079"/>
              <a:gd name="connsiteY1065" fmla="*/ 196339 h 609796"/>
              <a:gd name="connsiteX1066" fmla="*/ 2603222 w 9147079"/>
              <a:gd name="connsiteY1066" fmla="*/ 217128 h 609796"/>
              <a:gd name="connsiteX1067" fmla="*/ 2582433 w 9147079"/>
              <a:gd name="connsiteY1067" fmla="*/ 196339 h 609796"/>
              <a:gd name="connsiteX1068" fmla="*/ 2603222 w 9147079"/>
              <a:gd name="connsiteY1068" fmla="*/ 175550 h 609796"/>
              <a:gd name="connsiteX1069" fmla="*/ 2466940 w 9147079"/>
              <a:gd name="connsiteY1069" fmla="*/ 175550 h 609796"/>
              <a:gd name="connsiteX1070" fmla="*/ 2487729 w 9147079"/>
              <a:gd name="connsiteY1070" fmla="*/ 196339 h 609796"/>
              <a:gd name="connsiteX1071" fmla="*/ 2466940 w 9147079"/>
              <a:gd name="connsiteY1071" fmla="*/ 217128 h 609796"/>
              <a:gd name="connsiteX1072" fmla="*/ 2446151 w 9147079"/>
              <a:gd name="connsiteY1072" fmla="*/ 196339 h 609796"/>
              <a:gd name="connsiteX1073" fmla="*/ 2466940 w 9147079"/>
              <a:gd name="connsiteY1073" fmla="*/ 175550 h 609796"/>
              <a:gd name="connsiteX1074" fmla="*/ 1518739 w 9147079"/>
              <a:gd name="connsiteY1074" fmla="*/ 175550 h 609796"/>
              <a:gd name="connsiteX1075" fmla="*/ 1539528 w 9147079"/>
              <a:gd name="connsiteY1075" fmla="*/ 196339 h 609796"/>
              <a:gd name="connsiteX1076" fmla="*/ 1518739 w 9147079"/>
              <a:gd name="connsiteY1076" fmla="*/ 217128 h 609796"/>
              <a:gd name="connsiteX1077" fmla="*/ 1497950 w 9147079"/>
              <a:gd name="connsiteY1077" fmla="*/ 196339 h 609796"/>
              <a:gd name="connsiteX1078" fmla="*/ 1518739 w 9147079"/>
              <a:gd name="connsiteY1078" fmla="*/ 175550 h 609796"/>
              <a:gd name="connsiteX1079" fmla="*/ 1383611 w 9147079"/>
              <a:gd name="connsiteY1079" fmla="*/ 175550 h 609796"/>
              <a:gd name="connsiteX1080" fmla="*/ 1404400 w 9147079"/>
              <a:gd name="connsiteY1080" fmla="*/ 196339 h 609796"/>
              <a:gd name="connsiteX1081" fmla="*/ 1383611 w 9147079"/>
              <a:gd name="connsiteY1081" fmla="*/ 217128 h 609796"/>
              <a:gd name="connsiteX1082" fmla="*/ 1362823 w 9147079"/>
              <a:gd name="connsiteY1082" fmla="*/ 196339 h 609796"/>
              <a:gd name="connsiteX1083" fmla="*/ 1383611 w 9147079"/>
              <a:gd name="connsiteY1083" fmla="*/ 175550 h 609796"/>
              <a:gd name="connsiteX1084" fmla="*/ 8164231 w 9147079"/>
              <a:gd name="connsiteY1084" fmla="*/ 172086 h 609796"/>
              <a:gd name="connsiteX1085" fmla="*/ 8187330 w 9147079"/>
              <a:gd name="connsiteY1085" fmla="*/ 195185 h 609796"/>
              <a:gd name="connsiteX1086" fmla="*/ 8164231 w 9147079"/>
              <a:gd name="connsiteY1086" fmla="*/ 218283 h 609796"/>
              <a:gd name="connsiteX1087" fmla="*/ 8141132 w 9147079"/>
              <a:gd name="connsiteY1087" fmla="*/ 195185 h 609796"/>
              <a:gd name="connsiteX1088" fmla="*/ 8164231 w 9147079"/>
              <a:gd name="connsiteY1088" fmla="*/ 172086 h 609796"/>
              <a:gd name="connsiteX1089" fmla="*/ 6944620 w 9147079"/>
              <a:gd name="connsiteY1089" fmla="*/ 172086 h 609796"/>
              <a:gd name="connsiteX1090" fmla="*/ 6967719 w 9147079"/>
              <a:gd name="connsiteY1090" fmla="*/ 195185 h 609796"/>
              <a:gd name="connsiteX1091" fmla="*/ 6944620 w 9147079"/>
              <a:gd name="connsiteY1091" fmla="*/ 218283 h 609796"/>
              <a:gd name="connsiteX1092" fmla="*/ 6921522 w 9147079"/>
              <a:gd name="connsiteY1092" fmla="*/ 195185 h 609796"/>
              <a:gd name="connsiteX1093" fmla="*/ 6944620 w 9147079"/>
              <a:gd name="connsiteY1093" fmla="*/ 172086 h 609796"/>
              <a:gd name="connsiteX1094" fmla="*/ 5861292 w 9147079"/>
              <a:gd name="connsiteY1094" fmla="*/ 172086 h 609796"/>
              <a:gd name="connsiteX1095" fmla="*/ 5884391 w 9147079"/>
              <a:gd name="connsiteY1095" fmla="*/ 195185 h 609796"/>
              <a:gd name="connsiteX1096" fmla="*/ 5861292 w 9147079"/>
              <a:gd name="connsiteY1096" fmla="*/ 218283 h 609796"/>
              <a:gd name="connsiteX1097" fmla="*/ 5838193 w 9147079"/>
              <a:gd name="connsiteY1097" fmla="*/ 195185 h 609796"/>
              <a:gd name="connsiteX1098" fmla="*/ 5861292 w 9147079"/>
              <a:gd name="connsiteY1098" fmla="*/ 172086 h 609796"/>
              <a:gd name="connsiteX1099" fmla="*/ 4639372 w 9147079"/>
              <a:gd name="connsiteY1099" fmla="*/ 172086 h 609796"/>
              <a:gd name="connsiteX1100" fmla="*/ 4664780 w 9147079"/>
              <a:gd name="connsiteY1100" fmla="*/ 192875 h 609796"/>
              <a:gd name="connsiteX1101" fmla="*/ 4643991 w 9147079"/>
              <a:gd name="connsiteY1101" fmla="*/ 218283 h 609796"/>
              <a:gd name="connsiteX1102" fmla="*/ 4618583 w 9147079"/>
              <a:gd name="connsiteY1102" fmla="*/ 197494 h 609796"/>
              <a:gd name="connsiteX1103" fmla="*/ 4639372 w 9147079"/>
              <a:gd name="connsiteY1103" fmla="*/ 172086 h 609796"/>
              <a:gd name="connsiteX1104" fmla="*/ 3551423 w 9147079"/>
              <a:gd name="connsiteY1104" fmla="*/ 172086 h 609796"/>
              <a:gd name="connsiteX1105" fmla="*/ 3574522 w 9147079"/>
              <a:gd name="connsiteY1105" fmla="*/ 195185 h 609796"/>
              <a:gd name="connsiteX1106" fmla="*/ 3551423 w 9147079"/>
              <a:gd name="connsiteY1106" fmla="*/ 218283 h 609796"/>
              <a:gd name="connsiteX1107" fmla="*/ 3528325 w 9147079"/>
              <a:gd name="connsiteY1107" fmla="*/ 195185 h 609796"/>
              <a:gd name="connsiteX1108" fmla="*/ 3551423 w 9147079"/>
              <a:gd name="connsiteY1108" fmla="*/ 172086 h 609796"/>
              <a:gd name="connsiteX1109" fmla="*/ 2331813 w 9147079"/>
              <a:gd name="connsiteY1109" fmla="*/ 172086 h 609796"/>
              <a:gd name="connsiteX1110" fmla="*/ 2354912 w 9147079"/>
              <a:gd name="connsiteY1110" fmla="*/ 195185 h 609796"/>
              <a:gd name="connsiteX1111" fmla="*/ 2331813 w 9147079"/>
              <a:gd name="connsiteY1111" fmla="*/ 218283 h 609796"/>
              <a:gd name="connsiteX1112" fmla="*/ 2308714 w 9147079"/>
              <a:gd name="connsiteY1112" fmla="*/ 195185 h 609796"/>
              <a:gd name="connsiteX1113" fmla="*/ 2331813 w 9147079"/>
              <a:gd name="connsiteY1113" fmla="*/ 172086 h 609796"/>
              <a:gd name="connsiteX1114" fmla="*/ 1248485 w 9147079"/>
              <a:gd name="connsiteY1114" fmla="*/ 172086 h 609796"/>
              <a:gd name="connsiteX1115" fmla="*/ 1271583 w 9147079"/>
              <a:gd name="connsiteY1115" fmla="*/ 195185 h 609796"/>
              <a:gd name="connsiteX1116" fmla="*/ 1248485 w 9147079"/>
              <a:gd name="connsiteY1116" fmla="*/ 218283 h 609796"/>
              <a:gd name="connsiteX1117" fmla="*/ 1225386 w 9147079"/>
              <a:gd name="connsiteY1117" fmla="*/ 195185 h 609796"/>
              <a:gd name="connsiteX1118" fmla="*/ 1248485 w 9147079"/>
              <a:gd name="connsiteY1118" fmla="*/ 172086 h 609796"/>
              <a:gd name="connsiteX1119" fmla="*/ 26564 w 9147079"/>
              <a:gd name="connsiteY1119" fmla="*/ 172086 h 609796"/>
              <a:gd name="connsiteX1120" fmla="*/ 51973 w 9147079"/>
              <a:gd name="connsiteY1120" fmla="*/ 194029 h 609796"/>
              <a:gd name="connsiteX1121" fmla="*/ 31184 w 9147079"/>
              <a:gd name="connsiteY1121" fmla="*/ 219438 h 609796"/>
              <a:gd name="connsiteX1122" fmla="*/ 5775 w 9147079"/>
              <a:gd name="connsiteY1122" fmla="*/ 197494 h 609796"/>
              <a:gd name="connsiteX1123" fmla="*/ 26564 w 9147079"/>
              <a:gd name="connsiteY1123" fmla="*/ 172086 h 609796"/>
              <a:gd name="connsiteX1124" fmla="*/ 9112431 w 9147079"/>
              <a:gd name="connsiteY1124" fmla="*/ 166311 h 609796"/>
              <a:gd name="connsiteX1125" fmla="*/ 9141305 w 9147079"/>
              <a:gd name="connsiteY1125" fmla="*/ 195185 h 609796"/>
              <a:gd name="connsiteX1126" fmla="*/ 9112431 w 9147079"/>
              <a:gd name="connsiteY1126" fmla="*/ 224057 h 609796"/>
              <a:gd name="connsiteX1127" fmla="*/ 9083558 w 9147079"/>
              <a:gd name="connsiteY1127" fmla="*/ 195185 h 609796"/>
              <a:gd name="connsiteX1128" fmla="*/ 9112431 w 9147079"/>
              <a:gd name="connsiteY1128" fmla="*/ 166311 h 609796"/>
              <a:gd name="connsiteX1129" fmla="*/ 8299358 w 9147079"/>
              <a:gd name="connsiteY1129" fmla="*/ 166311 h 609796"/>
              <a:gd name="connsiteX1130" fmla="*/ 8328231 w 9147079"/>
              <a:gd name="connsiteY1130" fmla="*/ 195185 h 609796"/>
              <a:gd name="connsiteX1131" fmla="*/ 8299358 w 9147079"/>
              <a:gd name="connsiteY1131" fmla="*/ 224057 h 609796"/>
              <a:gd name="connsiteX1132" fmla="*/ 8270485 w 9147079"/>
              <a:gd name="connsiteY1132" fmla="*/ 195185 h 609796"/>
              <a:gd name="connsiteX1133" fmla="*/ 8299358 w 9147079"/>
              <a:gd name="connsiteY1133" fmla="*/ 166311 h 609796"/>
              <a:gd name="connsiteX1134" fmla="*/ 6809492 w 9147079"/>
              <a:gd name="connsiteY1134" fmla="*/ 166311 h 609796"/>
              <a:gd name="connsiteX1135" fmla="*/ 6838366 w 9147079"/>
              <a:gd name="connsiteY1135" fmla="*/ 195185 h 609796"/>
              <a:gd name="connsiteX1136" fmla="*/ 6809492 w 9147079"/>
              <a:gd name="connsiteY1136" fmla="*/ 224057 h 609796"/>
              <a:gd name="connsiteX1137" fmla="*/ 6780620 w 9147079"/>
              <a:gd name="connsiteY1137" fmla="*/ 195185 h 609796"/>
              <a:gd name="connsiteX1138" fmla="*/ 6809492 w 9147079"/>
              <a:gd name="connsiteY1138" fmla="*/ 166311 h 609796"/>
              <a:gd name="connsiteX1139" fmla="*/ 5726164 w 9147079"/>
              <a:gd name="connsiteY1139" fmla="*/ 166311 h 609796"/>
              <a:gd name="connsiteX1140" fmla="*/ 5755038 w 9147079"/>
              <a:gd name="connsiteY1140" fmla="*/ 195185 h 609796"/>
              <a:gd name="connsiteX1141" fmla="*/ 5726164 w 9147079"/>
              <a:gd name="connsiteY1141" fmla="*/ 224057 h 609796"/>
              <a:gd name="connsiteX1142" fmla="*/ 5697291 w 9147079"/>
              <a:gd name="connsiteY1142" fmla="*/ 195185 h 609796"/>
              <a:gd name="connsiteX1143" fmla="*/ 5726164 w 9147079"/>
              <a:gd name="connsiteY1143" fmla="*/ 166311 h 609796"/>
              <a:gd name="connsiteX1144" fmla="*/ 4776808 w 9147079"/>
              <a:gd name="connsiteY1144" fmla="*/ 166311 h 609796"/>
              <a:gd name="connsiteX1145" fmla="*/ 4805682 w 9147079"/>
              <a:gd name="connsiteY1145" fmla="*/ 195185 h 609796"/>
              <a:gd name="connsiteX1146" fmla="*/ 4776808 w 9147079"/>
              <a:gd name="connsiteY1146" fmla="*/ 224057 h 609796"/>
              <a:gd name="connsiteX1147" fmla="*/ 4747935 w 9147079"/>
              <a:gd name="connsiteY1147" fmla="*/ 195185 h 609796"/>
              <a:gd name="connsiteX1148" fmla="*/ 4776808 w 9147079"/>
              <a:gd name="connsiteY1148" fmla="*/ 166311 h 609796"/>
              <a:gd name="connsiteX1149" fmla="*/ 4499624 w 9147079"/>
              <a:gd name="connsiteY1149" fmla="*/ 166311 h 609796"/>
              <a:gd name="connsiteX1150" fmla="*/ 4528498 w 9147079"/>
              <a:gd name="connsiteY1150" fmla="*/ 195185 h 609796"/>
              <a:gd name="connsiteX1151" fmla="*/ 4499624 w 9147079"/>
              <a:gd name="connsiteY1151" fmla="*/ 224057 h 609796"/>
              <a:gd name="connsiteX1152" fmla="*/ 4470751 w 9147079"/>
              <a:gd name="connsiteY1152" fmla="*/ 195185 h 609796"/>
              <a:gd name="connsiteX1153" fmla="*/ 4499624 w 9147079"/>
              <a:gd name="connsiteY1153" fmla="*/ 166311 h 609796"/>
              <a:gd name="connsiteX1154" fmla="*/ 3686550 w 9147079"/>
              <a:gd name="connsiteY1154" fmla="*/ 166311 h 609796"/>
              <a:gd name="connsiteX1155" fmla="*/ 3715424 w 9147079"/>
              <a:gd name="connsiteY1155" fmla="*/ 195185 h 609796"/>
              <a:gd name="connsiteX1156" fmla="*/ 3686550 w 9147079"/>
              <a:gd name="connsiteY1156" fmla="*/ 224057 h 609796"/>
              <a:gd name="connsiteX1157" fmla="*/ 3657678 w 9147079"/>
              <a:gd name="connsiteY1157" fmla="*/ 195185 h 609796"/>
              <a:gd name="connsiteX1158" fmla="*/ 3686550 w 9147079"/>
              <a:gd name="connsiteY1158" fmla="*/ 166311 h 609796"/>
              <a:gd name="connsiteX1159" fmla="*/ 2196685 w 9147079"/>
              <a:gd name="connsiteY1159" fmla="*/ 166311 h 609796"/>
              <a:gd name="connsiteX1160" fmla="*/ 2225559 w 9147079"/>
              <a:gd name="connsiteY1160" fmla="*/ 195185 h 609796"/>
              <a:gd name="connsiteX1161" fmla="*/ 2196685 w 9147079"/>
              <a:gd name="connsiteY1161" fmla="*/ 224057 h 609796"/>
              <a:gd name="connsiteX1162" fmla="*/ 2167812 w 9147079"/>
              <a:gd name="connsiteY1162" fmla="*/ 195185 h 609796"/>
              <a:gd name="connsiteX1163" fmla="*/ 2196685 w 9147079"/>
              <a:gd name="connsiteY1163" fmla="*/ 166311 h 609796"/>
              <a:gd name="connsiteX1164" fmla="*/ 1112202 w 9147079"/>
              <a:gd name="connsiteY1164" fmla="*/ 166311 h 609796"/>
              <a:gd name="connsiteX1165" fmla="*/ 1141075 w 9147079"/>
              <a:gd name="connsiteY1165" fmla="*/ 195185 h 609796"/>
              <a:gd name="connsiteX1166" fmla="*/ 1112202 w 9147079"/>
              <a:gd name="connsiteY1166" fmla="*/ 224057 h 609796"/>
              <a:gd name="connsiteX1167" fmla="*/ 1083328 w 9147079"/>
              <a:gd name="connsiteY1167" fmla="*/ 195185 h 609796"/>
              <a:gd name="connsiteX1168" fmla="*/ 1112202 w 9147079"/>
              <a:gd name="connsiteY1168" fmla="*/ 166311 h 609796"/>
              <a:gd name="connsiteX1169" fmla="*/ 164001 w 9147079"/>
              <a:gd name="connsiteY1169" fmla="*/ 166311 h 609796"/>
              <a:gd name="connsiteX1170" fmla="*/ 192875 w 9147079"/>
              <a:gd name="connsiteY1170" fmla="*/ 195185 h 609796"/>
              <a:gd name="connsiteX1171" fmla="*/ 164001 w 9147079"/>
              <a:gd name="connsiteY1171" fmla="*/ 224057 h 609796"/>
              <a:gd name="connsiteX1172" fmla="*/ 135128 w 9147079"/>
              <a:gd name="connsiteY1172" fmla="*/ 195185 h 609796"/>
              <a:gd name="connsiteX1173" fmla="*/ 164001 w 9147079"/>
              <a:gd name="connsiteY1173" fmla="*/ 166311 h 609796"/>
              <a:gd name="connsiteX1174" fmla="*/ 8977304 w 9147079"/>
              <a:gd name="connsiteY1174" fmla="*/ 160537 h 609796"/>
              <a:gd name="connsiteX1175" fmla="*/ 9011952 w 9147079"/>
              <a:gd name="connsiteY1175" fmla="*/ 195185 h 609796"/>
              <a:gd name="connsiteX1176" fmla="*/ 8977304 w 9147079"/>
              <a:gd name="connsiteY1176" fmla="*/ 229833 h 609796"/>
              <a:gd name="connsiteX1177" fmla="*/ 8942656 w 9147079"/>
              <a:gd name="connsiteY1177" fmla="*/ 195185 h 609796"/>
              <a:gd name="connsiteX1178" fmla="*/ 8977304 w 9147079"/>
              <a:gd name="connsiteY1178" fmla="*/ 160537 h 609796"/>
              <a:gd name="connsiteX1179" fmla="*/ 8434485 w 9147079"/>
              <a:gd name="connsiteY1179" fmla="*/ 160537 h 609796"/>
              <a:gd name="connsiteX1180" fmla="*/ 8469133 w 9147079"/>
              <a:gd name="connsiteY1180" fmla="*/ 195185 h 609796"/>
              <a:gd name="connsiteX1181" fmla="*/ 8434485 w 9147079"/>
              <a:gd name="connsiteY1181" fmla="*/ 229833 h 609796"/>
              <a:gd name="connsiteX1182" fmla="*/ 8399837 w 9147079"/>
              <a:gd name="connsiteY1182" fmla="*/ 195185 h 609796"/>
              <a:gd name="connsiteX1183" fmla="*/ 8434485 w 9147079"/>
              <a:gd name="connsiteY1183" fmla="*/ 160537 h 609796"/>
              <a:gd name="connsiteX1184" fmla="*/ 6674366 w 9147079"/>
              <a:gd name="connsiteY1184" fmla="*/ 160537 h 609796"/>
              <a:gd name="connsiteX1185" fmla="*/ 6709014 w 9147079"/>
              <a:gd name="connsiteY1185" fmla="*/ 195185 h 609796"/>
              <a:gd name="connsiteX1186" fmla="*/ 6674366 w 9147079"/>
              <a:gd name="connsiteY1186" fmla="*/ 229833 h 609796"/>
              <a:gd name="connsiteX1187" fmla="*/ 6639718 w 9147079"/>
              <a:gd name="connsiteY1187" fmla="*/ 195185 h 609796"/>
              <a:gd name="connsiteX1188" fmla="*/ 6674366 w 9147079"/>
              <a:gd name="connsiteY1188" fmla="*/ 160537 h 609796"/>
              <a:gd name="connsiteX1189" fmla="*/ 5589882 w 9147079"/>
              <a:gd name="connsiteY1189" fmla="*/ 160537 h 609796"/>
              <a:gd name="connsiteX1190" fmla="*/ 5624530 w 9147079"/>
              <a:gd name="connsiteY1190" fmla="*/ 195185 h 609796"/>
              <a:gd name="connsiteX1191" fmla="*/ 5589882 w 9147079"/>
              <a:gd name="connsiteY1191" fmla="*/ 229833 h 609796"/>
              <a:gd name="connsiteX1192" fmla="*/ 5555234 w 9147079"/>
              <a:gd name="connsiteY1192" fmla="*/ 195185 h 609796"/>
              <a:gd name="connsiteX1193" fmla="*/ 5589882 w 9147079"/>
              <a:gd name="connsiteY1193" fmla="*/ 160537 h 609796"/>
              <a:gd name="connsiteX1194" fmla="*/ 4913090 w 9147079"/>
              <a:gd name="connsiteY1194" fmla="*/ 160537 h 609796"/>
              <a:gd name="connsiteX1195" fmla="*/ 4947738 w 9147079"/>
              <a:gd name="connsiteY1195" fmla="*/ 195185 h 609796"/>
              <a:gd name="connsiteX1196" fmla="*/ 4913090 w 9147079"/>
              <a:gd name="connsiteY1196" fmla="*/ 229833 h 609796"/>
              <a:gd name="connsiteX1197" fmla="*/ 4878442 w 9147079"/>
              <a:gd name="connsiteY1197" fmla="*/ 195185 h 609796"/>
              <a:gd name="connsiteX1198" fmla="*/ 4913090 w 9147079"/>
              <a:gd name="connsiteY1198" fmla="*/ 160537 h 609796"/>
              <a:gd name="connsiteX1199" fmla="*/ 4364497 w 9147079"/>
              <a:gd name="connsiteY1199" fmla="*/ 160537 h 609796"/>
              <a:gd name="connsiteX1200" fmla="*/ 4399145 w 9147079"/>
              <a:gd name="connsiteY1200" fmla="*/ 195185 h 609796"/>
              <a:gd name="connsiteX1201" fmla="*/ 4364497 w 9147079"/>
              <a:gd name="connsiteY1201" fmla="*/ 229833 h 609796"/>
              <a:gd name="connsiteX1202" fmla="*/ 4329849 w 9147079"/>
              <a:gd name="connsiteY1202" fmla="*/ 195185 h 609796"/>
              <a:gd name="connsiteX1203" fmla="*/ 4364497 w 9147079"/>
              <a:gd name="connsiteY1203" fmla="*/ 160537 h 609796"/>
              <a:gd name="connsiteX1204" fmla="*/ 3821678 w 9147079"/>
              <a:gd name="connsiteY1204" fmla="*/ 160537 h 609796"/>
              <a:gd name="connsiteX1205" fmla="*/ 3856326 w 9147079"/>
              <a:gd name="connsiteY1205" fmla="*/ 195185 h 609796"/>
              <a:gd name="connsiteX1206" fmla="*/ 3821678 w 9147079"/>
              <a:gd name="connsiteY1206" fmla="*/ 229833 h 609796"/>
              <a:gd name="connsiteX1207" fmla="*/ 3787030 w 9147079"/>
              <a:gd name="connsiteY1207" fmla="*/ 195185 h 609796"/>
              <a:gd name="connsiteX1208" fmla="*/ 3821678 w 9147079"/>
              <a:gd name="connsiteY1208" fmla="*/ 160537 h 609796"/>
              <a:gd name="connsiteX1209" fmla="*/ 2061558 w 9147079"/>
              <a:gd name="connsiteY1209" fmla="*/ 160537 h 609796"/>
              <a:gd name="connsiteX1210" fmla="*/ 2096206 w 9147079"/>
              <a:gd name="connsiteY1210" fmla="*/ 195185 h 609796"/>
              <a:gd name="connsiteX1211" fmla="*/ 2061558 w 9147079"/>
              <a:gd name="connsiteY1211" fmla="*/ 229833 h 609796"/>
              <a:gd name="connsiteX1212" fmla="*/ 2026910 w 9147079"/>
              <a:gd name="connsiteY1212" fmla="*/ 195185 h 609796"/>
              <a:gd name="connsiteX1213" fmla="*/ 2061558 w 9147079"/>
              <a:gd name="connsiteY1213" fmla="*/ 160537 h 609796"/>
              <a:gd name="connsiteX1214" fmla="*/ 977075 w 9147079"/>
              <a:gd name="connsiteY1214" fmla="*/ 160537 h 609796"/>
              <a:gd name="connsiteX1215" fmla="*/ 1011723 w 9147079"/>
              <a:gd name="connsiteY1215" fmla="*/ 195185 h 609796"/>
              <a:gd name="connsiteX1216" fmla="*/ 977075 w 9147079"/>
              <a:gd name="connsiteY1216" fmla="*/ 229833 h 609796"/>
              <a:gd name="connsiteX1217" fmla="*/ 942426 w 9147079"/>
              <a:gd name="connsiteY1217" fmla="*/ 195185 h 609796"/>
              <a:gd name="connsiteX1218" fmla="*/ 977075 w 9147079"/>
              <a:gd name="connsiteY1218" fmla="*/ 160537 h 609796"/>
              <a:gd name="connsiteX1219" fmla="*/ 300283 w 9147079"/>
              <a:gd name="connsiteY1219" fmla="*/ 160537 h 609796"/>
              <a:gd name="connsiteX1220" fmla="*/ 334931 w 9147079"/>
              <a:gd name="connsiteY1220" fmla="*/ 195185 h 609796"/>
              <a:gd name="connsiteX1221" fmla="*/ 300283 w 9147079"/>
              <a:gd name="connsiteY1221" fmla="*/ 229833 h 609796"/>
              <a:gd name="connsiteX1222" fmla="*/ 265635 w 9147079"/>
              <a:gd name="connsiteY1222" fmla="*/ 195185 h 609796"/>
              <a:gd name="connsiteX1223" fmla="*/ 300283 w 9147079"/>
              <a:gd name="connsiteY1223" fmla="*/ 160537 h 609796"/>
              <a:gd name="connsiteX1224" fmla="*/ 8841022 w 9147079"/>
              <a:gd name="connsiteY1224" fmla="*/ 154761 h 609796"/>
              <a:gd name="connsiteX1225" fmla="*/ 8881444 w 9147079"/>
              <a:gd name="connsiteY1225" fmla="*/ 195185 h 609796"/>
              <a:gd name="connsiteX1226" fmla="*/ 8841022 w 9147079"/>
              <a:gd name="connsiteY1226" fmla="*/ 235607 h 609796"/>
              <a:gd name="connsiteX1227" fmla="*/ 8800599 w 9147079"/>
              <a:gd name="connsiteY1227" fmla="*/ 195185 h 609796"/>
              <a:gd name="connsiteX1228" fmla="*/ 8841022 w 9147079"/>
              <a:gd name="connsiteY1228" fmla="*/ 154761 h 609796"/>
              <a:gd name="connsiteX1229" fmla="*/ 8570767 w 9147079"/>
              <a:gd name="connsiteY1229" fmla="*/ 154761 h 609796"/>
              <a:gd name="connsiteX1230" fmla="*/ 8611190 w 9147079"/>
              <a:gd name="connsiteY1230" fmla="*/ 195185 h 609796"/>
              <a:gd name="connsiteX1231" fmla="*/ 8570767 w 9147079"/>
              <a:gd name="connsiteY1231" fmla="*/ 235607 h 609796"/>
              <a:gd name="connsiteX1232" fmla="*/ 8530344 w 9147079"/>
              <a:gd name="connsiteY1232" fmla="*/ 195185 h 609796"/>
              <a:gd name="connsiteX1233" fmla="*/ 8570767 w 9147079"/>
              <a:gd name="connsiteY1233" fmla="*/ 154761 h 609796"/>
              <a:gd name="connsiteX1234" fmla="*/ 6538083 w 9147079"/>
              <a:gd name="connsiteY1234" fmla="*/ 154761 h 609796"/>
              <a:gd name="connsiteX1235" fmla="*/ 6578506 w 9147079"/>
              <a:gd name="connsiteY1235" fmla="*/ 195185 h 609796"/>
              <a:gd name="connsiteX1236" fmla="*/ 6538083 w 9147079"/>
              <a:gd name="connsiteY1236" fmla="*/ 235607 h 609796"/>
              <a:gd name="connsiteX1237" fmla="*/ 6497660 w 9147079"/>
              <a:gd name="connsiteY1237" fmla="*/ 195185 h 609796"/>
              <a:gd name="connsiteX1238" fmla="*/ 6538083 w 9147079"/>
              <a:gd name="connsiteY1238" fmla="*/ 154761 h 609796"/>
              <a:gd name="connsiteX1239" fmla="*/ 6267829 w 9147079"/>
              <a:gd name="connsiteY1239" fmla="*/ 154761 h 609796"/>
              <a:gd name="connsiteX1240" fmla="*/ 6308251 w 9147079"/>
              <a:gd name="connsiteY1240" fmla="*/ 195185 h 609796"/>
              <a:gd name="connsiteX1241" fmla="*/ 6267829 w 9147079"/>
              <a:gd name="connsiteY1241" fmla="*/ 235607 h 609796"/>
              <a:gd name="connsiteX1242" fmla="*/ 6227406 w 9147079"/>
              <a:gd name="connsiteY1242" fmla="*/ 195185 h 609796"/>
              <a:gd name="connsiteX1243" fmla="*/ 6267829 w 9147079"/>
              <a:gd name="connsiteY1243" fmla="*/ 154761 h 609796"/>
              <a:gd name="connsiteX1244" fmla="*/ 5454755 w 9147079"/>
              <a:gd name="connsiteY1244" fmla="*/ 154761 h 609796"/>
              <a:gd name="connsiteX1245" fmla="*/ 5495177 w 9147079"/>
              <a:gd name="connsiteY1245" fmla="*/ 195185 h 609796"/>
              <a:gd name="connsiteX1246" fmla="*/ 5454755 w 9147079"/>
              <a:gd name="connsiteY1246" fmla="*/ 235607 h 609796"/>
              <a:gd name="connsiteX1247" fmla="*/ 5414332 w 9147079"/>
              <a:gd name="connsiteY1247" fmla="*/ 195185 h 609796"/>
              <a:gd name="connsiteX1248" fmla="*/ 5454755 w 9147079"/>
              <a:gd name="connsiteY1248" fmla="*/ 154761 h 609796"/>
              <a:gd name="connsiteX1249" fmla="*/ 5048218 w 9147079"/>
              <a:gd name="connsiteY1249" fmla="*/ 154761 h 609796"/>
              <a:gd name="connsiteX1250" fmla="*/ 5088640 w 9147079"/>
              <a:gd name="connsiteY1250" fmla="*/ 195185 h 609796"/>
              <a:gd name="connsiteX1251" fmla="*/ 5048218 w 9147079"/>
              <a:gd name="connsiteY1251" fmla="*/ 235607 h 609796"/>
              <a:gd name="connsiteX1252" fmla="*/ 5007795 w 9147079"/>
              <a:gd name="connsiteY1252" fmla="*/ 195185 h 609796"/>
              <a:gd name="connsiteX1253" fmla="*/ 5048218 w 9147079"/>
              <a:gd name="connsiteY1253" fmla="*/ 154761 h 609796"/>
              <a:gd name="connsiteX1254" fmla="*/ 4228215 w 9147079"/>
              <a:gd name="connsiteY1254" fmla="*/ 154761 h 609796"/>
              <a:gd name="connsiteX1255" fmla="*/ 4268637 w 9147079"/>
              <a:gd name="connsiteY1255" fmla="*/ 195185 h 609796"/>
              <a:gd name="connsiteX1256" fmla="*/ 4228215 w 9147079"/>
              <a:gd name="connsiteY1256" fmla="*/ 235607 h 609796"/>
              <a:gd name="connsiteX1257" fmla="*/ 4187792 w 9147079"/>
              <a:gd name="connsiteY1257" fmla="*/ 195185 h 609796"/>
              <a:gd name="connsiteX1258" fmla="*/ 4228215 w 9147079"/>
              <a:gd name="connsiteY1258" fmla="*/ 154761 h 609796"/>
              <a:gd name="connsiteX1259" fmla="*/ 3957961 w 9147079"/>
              <a:gd name="connsiteY1259" fmla="*/ 154761 h 609796"/>
              <a:gd name="connsiteX1260" fmla="*/ 3998383 w 9147079"/>
              <a:gd name="connsiteY1260" fmla="*/ 195185 h 609796"/>
              <a:gd name="connsiteX1261" fmla="*/ 3957961 w 9147079"/>
              <a:gd name="connsiteY1261" fmla="*/ 235607 h 609796"/>
              <a:gd name="connsiteX1262" fmla="*/ 3917537 w 9147079"/>
              <a:gd name="connsiteY1262" fmla="*/ 195185 h 609796"/>
              <a:gd name="connsiteX1263" fmla="*/ 3957961 w 9147079"/>
              <a:gd name="connsiteY1263" fmla="*/ 154761 h 609796"/>
              <a:gd name="connsiteX1264" fmla="*/ 1925276 w 9147079"/>
              <a:gd name="connsiteY1264" fmla="*/ 154761 h 609796"/>
              <a:gd name="connsiteX1265" fmla="*/ 1965698 w 9147079"/>
              <a:gd name="connsiteY1265" fmla="*/ 195185 h 609796"/>
              <a:gd name="connsiteX1266" fmla="*/ 1925276 w 9147079"/>
              <a:gd name="connsiteY1266" fmla="*/ 235607 h 609796"/>
              <a:gd name="connsiteX1267" fmla="*/ 1884853 w 9147079"/>
              <a:gd name="connsiteY1267" fmla="*/ 195185 h 609796"/>
              <a:gd name="connsiteX1268" fmla="*/ 1925276 w 9147079"/>
              <a:gd name="connsiteY1268" fmla="*/ 154761 h 609796"/>
              <a:gd name="connsiteX1269" fmla="*/ 1655022 w 9147079"/>
              <a:gd name="connsiteY1269" fmla="*/ 154761 h 609796"/>
              <a:gd name="connsiteX1270" fmla="*/ 1695444 w 9147079"/>
              <a:gd name="connsiteY1270" fmla="*/ 195185 h 609796"/>
              <a:gd name="connsiteX1271" fmla="*/ 1655022 w 9147079"/>
              <a:gd name="connsiteY1271" fmla="*/ 235607 h 609796"/>
              <a:gd name="connsiteX1272" fmla="*/ 1614598 w 9147079"/>
              <a:gd name="connsiteY1272" fmla="*/ 195185 h 609796"/>
              <a:gd name="connsiteX1273" fmla="*/ 1655022 w 9147079"/>
              <a:gd name="connsiteY1273" fmla="*/ 154761 h 609796"/>
              <a:gd name="connsiteX1274" fmla="*/ 841948 w 9147079"/>
              <a:gd name="connsiteY1274" fmla="*/ 154761 h 609796"/>
              <a:gd name="connsiteX1275" fmla="*/ 882370 w 9147079"/>
              <a:gd name="connsiteY1275" fmla="*/ 195185 h 609796"/>
              <a:gd name="connsiteX1276" fmla="*/ 841948 w 9147079"/>
              <a:gd name="connsiteY1276" fmla="*/ 235607 h 609796"/>
              <a:gd name="connsiteX1277" fmla="*/ 801525 w 9147079"/>
              <a:gd name="connsiteY1277" fmla="*/ 195185 h 609796"/>
              <a:gd name="connsiteX1278" fmla="*/ 841948 w 9147079"/>
              <a:gd name="connsiteY1278" fmla="*/ 154761 h 609796"/>
              <a:gd name="connsiteX1279" fmla="*/ 435411 w 9147079"/>
              <a:gd name="connsiteY1279" fmla="*/ 154761 h 609796"/>
              <a:gd name="connsiteX1280" fmla="*/ 475833 w 9147079"/>
              <a:gd name="connsiteY1280" fmla="*/ 195185 h 609796"/>
              <a:gd name="connsiteX1281" fmla="*/ 435411 w 9147079"/>
              <a:gd name="connsiteY1281" fmla="*/ 235607 h 609796"/>
              <a:gd name="connsiteX1282" fmla="*/ 394988 w 9147079"/>
              <a:gd name="connsiteY1282" fmla="*/ 195185 h 609796"/>
              <a:gd name="connsiteX1283" fmla="*/ 435411 w 9147079"/>
              <a:gd name="connsiteY1283" fmla="*/ 154761 h 609796"/>
              <a:gd name="connsiteX1284" fmla="*/ 8705894 w 9147079"/>
              <a:gd name="connsiteY1284" fmla="*/ 144368 h 609796"/>
              <a:gd name="connsiteX1285" fmla="*/ 8756711 w 9147079"/>
              <a:gd name="connsiteY1285" fmla="*/ 195185 h 609796"/>
              <a:gd name="connsiteX1286" fmla="*/ 8705894 w 9147079"/>
              <a:gd name="connsiteY1286" fmla="*/ 246002 h 609796"/>
              <a:gd name="connsiteX1287" fmla="*/ 8655077 w 9147079"/>
              <a:gd name="connsiteY1287" fmla="*/ 195185 h 609796"/>
              <a:gd name="connsiteX1288" fmla="*/ 8705894 w 9147079"/>
              <a:gd name="connsiteY1288" fmla="*/ 144368 h 609796"/>
              <a:gd name="connsiteX1289" fmla="*/ 6402956 w 9147079"/>
              <a:gd name="connsiteY1289" fmla="*/ 144368 h 609796"/>
              <a:gd name="connsiteX1290" fmla="*/ 6453773 w 9147079"/>
              <a:gd name="connsiteY1290" fmla="*/ 195185 h 609796"/>
              <a:gd name="connsiteX1291" fmla="*/ 6402956 w 9147079"/>
              <a:gd name="connsiteY1291" fmla="*/ 246002 h 609796"/>
              <a:gd name="connsiteX1292" fmla="*/ 6352138 w 9147079"/>
              <a:gd name="connsiteY1292" fmla="*/ 195185 h 609796"/>
              <a:gd name="connsiteX1293" fmla="*/ 6402956 w 9147079"/>
              <a:gd name="connsiteY1293" fmla="*/ 144368 h 609796"/>
              <a:gd name="connsiteX1294" fmla="*/ 5319627 w 9147079"/>
              <a:gd name="connsiteY1294" fmla="*/ 144368 h 609796"/>
              <a:gd name="connsiteX1295" fmla="*/ 5370444 w 9147079"/>
              <a:gd name="connsiteY1295" fmla="*/ 195185 h 609796"/>
              <a:gd name="connsiteX1296" fmla="*/ 5319627 w 9147079"/>
              <a:gd name="connsiteY1296" fmla="*/ 246002 h 609796"/>
              <a:gd name="connsiteX1297" fmla="*/ 5268810 w 9147079"/>
              <a:gd name="connsiteY1297" fmla="*/ 195185 h 609796"/>
              <a:gd name="connsiteX1298" fmla="*/ 5319627 w 9147079"/>
              <a:gd name="connsiteY1298" fmla="*/ 144368 h 609796"/>
              <a:gd name="connsiteX1299" fmla="*/ 5183345 w 9147079"/>
              <a:gd name="connsiteY1299" fmla="*/ 144368 h 609796"/>
              <a:gd name="connsiteX1300" fmla="*/ 5234162 w 9147079"/>
              <a:gd name="connsiteY1300" fmla="*/ 195185 h 609796"/>
              <a:gd name="connsiteX1301" fmla="*/ 5183345 w 9147079"/>
              <a:gd name="connsiteY1301" fmla="*/ 246002 h 609796"/>
              <a:gd name="connsiteX1302" fmla="*/ 5132528 w 9147079"/>
              <a:gd name="connsiteY1302" fmla="*/ 195185 h 609796"/>
              <a:gd name="connsiteX1303" fmla="*/ 5183345 w 9147079"/>
              <a:gd name="connsiteY1303" fmla="*/ 144368 h 609796"/>
              <a:gd name="connsiteX1304" fmla="*/ 4093087 w 9147079"/>
              <a:gd name="connsiteY1304" fmla="*/ 144368 h 609796"/>
              <a:gd name="connsiteX1305" fmla="*/ 4143904 w 9147079"/>
              <a:gd name="connsiteY1305" fmla="*/ 195185 h 609796"/>
              <a:gd name="connsiteX1306" fmla="*/ 4093087 w 9147079"/>
              <a:gd name="connsiteY1306" fmla="*/ 246002 h 609796"/>
              <a:gd name="connsiteX1307" fmla="*/ 4042270 w 9147079"/>
              <a:gd name="connsiteY1307" fmla="*/ 195185 h 609796"/>
              <a:gd name="connsiteX1308" fmla="*/ 4093087 w 9147079"/>
              <a:gd name="connsiteY1308" fmla="*/ 144368 h 609796"/>
              <a:gd name="connsiteX1309" fmla="*/ 1790148 w 9147079"/>
              <a:gd name="connsiteY1309" fmla="*/ 144368 h 609796"/>
              <a:gd name="connsiteX1310" fmla="*/ 1840965 w 9147079"/>
              <a:gd name="connsiteY1310" fmla="*/ 195185 h 609796"/>
              <a:gd name="connsiteX1311" fmla="*/ 1790148 w 9147079"/>
              <a:gd name="connsiteY1311" fmla="*/ 246002 h 609796"/>
              <a:gd name="connsiteX1312" fmla="*/ 1739331 w 9147079"/>
              <a:gd name="connsiteY1312" fmla="*/ 195185 h 609796"/>
              <a:gd name="connsiteX1313" fmla="*/ 1790148 w 9147079"/>
              <a:gd name="connsiteY1313" fmla="*/ 144368 h 609796"/>
              <a:gd name="connsiteX1314" fmla="*/ 706820 w 9147079"/>
              <a:gd name="connsiteY1314" fmla="*/ 144368 h 609796"/>
              <a:gd name="connsiteX1315" fmla="*/ 757637 w 9147079"/>
              <a:gd name="connsiteY1315" fmla="*/ 195185 h 609796"/>
              <a:gd name="connsiteX1316" fmla="*/ 706820 w 9147079"/>
              <a:gd name="connsiteY1316" fmla="*/ 246002 h 609796"/>
              <a:gd name="connsiteX1317" fmla="*/ 656003 w 9147079"/>
              <a:gd name="connsiteY1317" fmla="*/ 195185 h 609796"/>
              <a:gd name="connsiteX1318" fmla="*/ 706820 w 9147079"/>
              <a:gd name="connsiteY1318" fmla="*/ 144368 h 609796"/>
              <a:gd name="connsiteX1319" fmla="*/ 570538 w 9147079"/>
              <a:gd name="connsiteY1319" fmla="*/ 144368 h 609796"/>
              <a:gd name="connsiteX1320" fmla="*/ 621355 w 9147079"/>
              <a:gd name="connsiteY1320" fmla="*/ 195185 h 609796"/>
              <a:gd name="connsiteX1321" fmla="*/ 570538 w 9147079"/>
              <a:gd name="connsiteY1321" fmla="*/ 246002 h 609796"/>
              <a:gd name="connsiteX1322" fmla="*/ 519721 w 9147079"/>
              <a:gd name="connsiteY1322" fmla="*/ 195185 h 609796"/>
              <a:gd name="connsiteX1323" fmla="*/ 570538 w 9147079"/>
              <a:gd name="connsiteY1323" fmla="*/ 144368 h 609796"/>
              <a:gd name="connsiteX1324" fmla="*/ 7854708 w 9147079"/>
              <a:gd name="connsiteY1324" fmla="*/ 31184 h 609796"/>
              <a:gd name="connsiteX1325" fmla="*/ 7875497 w 9147079"/>
              <a:gd name="connsiteY1325" fmla="*/ 51973 h 609796"/>
              <a:gd name="connsiteX1326" fmla="*/ 7854708 w 9147079"/>
              <a:gd name="connsiteY1326" fmla="*/ 72762 h 609796"/>
              <a:gd name="connsiteX1327" fmla="*/ 7833920 w 9147079"/>
              <a:gd name="connsiteY1327" fmla="*/ 51973 h 609796"/>
              <a:gd name="connsiteX1328" fmla="*/ 7854708 w 9147079"/>
              <a:gd name="connsiteY1328" fmla="*/ 31184 h 609796"/>
              <a:gd name="connsiteX1329" fmla="*/ 7714961 w 9147079"/>
              <a:gd name="connsiteY1329" fmla="*/ 31184 h 609796"/>
              <a:gd name="connsiteX1330" fmla="*/ 7735750 w 9147079"/>
              <a:gd name="connsiteY1330" fmla="*/ 51973 h 609796"/>
              <a:gd name="connsiteX1331" fmla="*/ 7714961 w 9147079"/>
              <a:gd name="connsiteY1331" fmla="*/ 72762 h 609796"/>
              <a:gd name="connsiteX1332" fmla="*/ 7694172 w 9147079"/>
              <a:gd name="connsiteY1332" fmla="*/ 51973 h 609796"/>
              <a:gd name="connsiteX1333" fmla="*/ 7714961 w 9147079"/>
              <a:gd name="connsiteY1333" fmla="*/ 31184 h 609796"/>
              <a:gd name="connsiteX1334" fmla="*/ 7575214 w 9147079"/>
              <a:gd name="connsiteY1334" fmla="*/ 31184 h 609796"/>
              <a:gd name="connsiteX1335" fmla="*/ 7596003 w 9147079"/>
              <a:gd name="connsiteY1335" fmla="*/ 51973 h 609796"/>
              <a:gd name="connsiteX1336" fmla="*/ 7575214 w 9147079"/>
              <a:gd name="connsiteY1336" fmla="*/ 72762 h 609796"/>
              <a:gd name="connsiteX1337" fmla="*/ 7554426 w 9147079"/>
              <a:gd name="connsiteY1337" fmla="*/ 51973 h 609796"/>
              <a:gd name="connsiteX1338" fmla="*/ 7575214 w 9147079"/>
              <a:gd name="connsiteY1338" fmla="*/ 31184 h 609796"/>
              <a:gd name="connsiteX1339" fmla="*/ 7435467 w 9147079"/>
              <a:gd name="connsiteY1339" fmla="*/ 31184 h 609796"/>
              <a:gd name="connsiteX1340" fmla="*/ 7456256 w 9147079"/>
              <a:gd name="connsiteY1340" fmla="*/ 51973 h 609796"/>
              <a:gd name="connsiteX1341" fmla="*/ 7435467 w 9147079"/>
              <a:gd name="connsiteY1341" fmla="*/ 72762 h 609796"/>
              <a:gd name="connsiteX1342" fmla="*/ 7414678 w 9147079"/>
              <a:gd name="connsiteY1342" fmla="*/ 51973 h 609796"/>
              <a:gd name="connsiteX1343" fmla="*/ 7435467 w 9147079"/>
              <a:gd name="connsiteY1343" fmla="*/ 31184 h 609796"/>
              <a:gd name="connsiteX1344" fmla="*/ 7295720 w 9147079"/>
              <a:gd name="connsiteY1344" fmla="*/ 31184 h 609796"/>
              <a:gd name="connsiteX1345" fmla="*/ 7316509 w 9147079"/>
              <a:gd name="connsiteY1345" fmla="*/ 51973 h 609796"/>
              <a:gd name="connsiteX1346" fmla="*/ 7295720 w 9147079"/>
              <a:gd name="connsiteY1346" fmla="*/ 72762 h 609796"/>
              <a:gd name="connsiteX1347" fmla="*/ 7274931 w 9147079"/>
              <a:gd name="connsiteY1347" fmla="*/ 51973 h 609796"/>
              <a:gd name="connsiteX1348" fmla="*/ 7295720 w 9147079"/>
              <a:gd name="connsiteY1348" fmla="*/ 31184 h 609796"/>
              <a:gd name="connsiteX1349" fmla="*/ 7155973 w 9147079"/>
              <a:gd name="connsiteY1349" fmla="*/ 31184 h 609796"/>
              <a:gd name="connsiteX1350" fmla="*/ 7176761 w 9147079"/>
              <a:gd name="connsiteY1350" fmla="*/ 51973 h 609796"/>
              <a:gd name="connsiteX1351" fmla="*/ 7155973 w 9147079"/>
              <a:gd name="connsiteY1351" fmla="*/ 72762 h 609796"/>
              <a:gd name="connsiteX1352" fmla="*/ 7135184 w 9147079"/>
              <a:gd name="connsiteY1352" fmla="*/ 51973 h 609796"/>
              <a:gd name="connsiteX1353" fmla="*/ 7155973 w 9147079"/>
              <a:gd name="connsiteY1353" fmla="*/ 31184 h 609796"/>
              <a:gd name="connsiteX1354" fmla="*/ 7016226 w 9147079"/>
              <a:gd name="connsiteY1354" fmla="*/ 31184 h 609796"/>
              <a:gd name="connsiteX1355" fmla="*/ 7037015 w 9147079"/>
              <a:gd name="connsiteY1355" fmla="*/ 51973 h 609796"/>
              <a:gd name="connsiteX1356" fmla="*/ 7016226 w 9147079"/>
              <a:gd name="connsiteY1356" fmla="*/ 72762 h 609796"/>
              <a:gd name="connsiteX1357" fmla="*/ 6995437 w 9147079"/>
              <a:gd name="connsiteY1357" fmla="*/ 51973 h 609796"/>
              <a:gd name="connsiteX1358" fmla="*/ 7016226 w 9147079"/>
              <a:gd name="connsiteY1358" fmla="*/ 31184 h 609796"/>
              <a:gd name="connsiteX1359" fmla="*/ 6877634 w 9147079"/>
              <a:gd name="connsiteY1359" fmla="*/ 31184 h 609796"/>
              <a:gd name="connsiteX1360" fmla="*/ 6898423 w 9147079"/>
              <a:gd name="connsiteY1360" fmla="*/ 51973 h 609796"/>
              <a:gd name="connsiteX1361" fmla="*/ 6877634 w 9147079"/>
              <a:gd name="connsiteY1361" fmla="*/ 72762 h 609796"/>
              <a:gd name="connsiteX1362" fmla="*/ 6856845 w 9147079"/>
              <a:gd name="connsiteY1362" fmla="*/ 51973 h 609796"/>
              <a:gd name="connsiteX1363" fmla="*/ 6877634 w 9147079"/>
              <a:gd name="connsiteY1363" fmla="*/ 31184 h 609796"/>
              <a:gd name="connsiteX1364" fmla="*/ 6039152 w 9147079"/>
              <a:gd name="connsiteY1364" fmla="*/ 31184 h 609796"/>
              <a:gd name="connsiteX1365" fmla="*/ 6059941 w 9147079"/>
              <a:gd name="connsiteY1365" fmla="*/ 51973 h 609796"/>
              <a:gd name="connsiteX1366" fmla="*/ 6039152 w 9147079"/>
              <a:gd name="connsiteY1366" fmla="*/ 72762 h 609796"/>
              <a:gd name="connsiteX1367" fmla="*/ 6018363 w 9147079"/>
              <a:gd name="connsiteY1367" fmla="*/ 51973 h 609796"/>
              <a:gd name="connsiteX1368" fmla="*/ 6039152 w 9147079"/>
              <a:gd name="connsiteY1368" fmla="*/ 31184 h 609796"/>
              <a:gd name="connsiteX1369" fmla="*/ 5899404 w 9147079"/>
              <a:gd name="connsiteY1369" fmla="*/ 31184 h 609796"/>
              <a:gd name="connsiteX1370" fmla="*/ 5920193 w 9147079"/>
              <a:gd name="connsiteY1370" fmla="*/ 51973 h 609796"/>
              <a:gd name="connsiteX1371" fmla="*/ 5899404 w 9147079"/>
              <a:gd name="connsiteY1371" fmla="*/ 72762 h 609796"/>
              <a:gd name="connsiteX1372" fmla="*/ 5878615 w 9147079"/>
              <a:gd name="connsiteY1372" fmla="*/ 51973 h 609796"/>
              <a:gd name="connsiteX1373" fmla="*/ 5899404 w 9147079"/>
              <a:gd name="connsiteY1373" fmla="*/ 31184 h 609796"/>
              <a:gd name="connsiteX1374" fmla="*/ 5759658 w 9147079"/>
              <a:gd name="connsiteY1374" fmla="*/ 31184 h 609796"/>
              <a:gd name="connsiteX1375" fmla="*/ 5780447 w 9147079"/>
              <a:gd name="connsiteY1375" fmla="*/ 51973 h 609796"/>
              <a:gd name="connsiteX1376" fmla="*/ 5759658 w 9147079"/>
              <a:gd name="connsiteY1376" fmla="*/ 72762 h 609796"/>
              <a:gd name="connsiteX1377" fmla="*/ 5738869 w 9147079"/>
              <a:gd name="connsiteY1377" fmla="*/ 51973 h 609796"/>
              <a:gd name="connsiteX1378" fmla="*/ 5759658 w 9147079"/>
              <a:gd name="connsiteY1378" fmla="*/ 31184 h 609796"/>
              <a:gd name="connsiteX1379" fmla="*/ 3241901 w 9147079"/>
              <a:gd name="connsiteY1379" fmla="*/ 31184 h 609796"/>
              <a:gd name="connsiteX1380" fmla="*/ 3262690 w 9147079"/>
              <a:gd name="connsiteY1380" fmla="*/ 51973 h 609796"/>
              <a:gd name="connsiteX1381" fmla="*/ 3241901 w 9147079"/>
              <a:gd name="connsiteY1381" fmla="*/ 72762 h 609796"/>
              <a:gd name="connsiteX1382" fmla="*/ 3221113 w 9147079"/>
              <a:gd name="connsiteY1382" fmla="*/ 51973 h 609796"/>
              <a:gd name="connsiteX1383" fmla="*/ 3241901 w 9147079"/>
              <a:gd name="connsiteY1383" fmla="*/ 31184 h 609796"/>
              <a:gd name="connsiteX1384" fmla="*/ 3102153 w 9147079"/>
              <a:gd name="connsiteY1384" fmla="*/ 31184 h 609796"/>
              <a:gd name="connsiteX1385" fmla="*/ 3122942 w 9147079"/>
              <a:gd name="connsiteY1385" fmla="*/ 51973 h 609796"/>
              <a:gd name="connsiteX1386" fmla="*/ 3102153 w 9147079"/>
              <a:gd name="connsiteY1386" fmla="*/ 72762 h 609796"/>
              <a:gd name="connsiteX1387" fmla="*/ 3081365 w 9147079"/>
              <a:gd name="connsiteY1387" fmla="*/ 51973 h 609796"/>
              <a:gd name="connsiteX1388" fmla="*/ 3102153 w 9147079"/>
              <a:gd name="connsiteY1388" fmla="*/ 31184 h 609796"/>
              <a:gd name="connsiteX1389" fmla="*/ 2962407 w 9147079"/>
              <a:gd name="connsiteY1389" fmla="*/ 31184 h 609796"/>
              <a:gd name="connsiteX1390" fmla="*/ 2983196 w 9147079"/>
              <a:gd name="connsiteY1390" fmla="*/ 51973 h 609796"/>
              <a:gd name="connsiteX1391" fmla="*/ 2962407 w 9147079"/>
              <a:gd name="connsiteY1391" fmla="*/ 72762 h 609796"/>
              <a:gd name="connsiteX1392" fmla="*/ 2941618 w 9147079"/>
              <a:gd name="connsiteY1392" fmla="*/ 51973 h 609796"/>
              <a:gd name="connsiteX1393" fmla="*/ 2962407 w 9147079"/>
              <a:gd name="connsiteY1393" fmla="*/ 31184 h 609796"/>
              <a:gd name="connsiteX1394" fmla="*/ 2822659 w 9147079"/>
              <a:gd name="connsiteY1394" fmla="*/ 31184 h 609796"/>
              <a:gd name="connsiteX1395" fmla="*/ 2843448 w 9147079"/>
              <a:gd name="connsiteY1395" fmla="*/ 51973 h 609796"/>
              <a:gd name="connsiteX1396" fmla="*/ 2822659 w 9147079"/>
              <a:gd name="connsiteY1396" fmla="*/ 72762 h 609796"/>
              <a:gd name="connsiteX1397" fmla="*/ 2801871 w 9147079"/>
              <a:gd name="connsiteY1397" fmla="*/ 51973 h 609796"/>
              <a:gd name="connsiteX1398" fmla="*/ 2822659 w 9147079"/>
              <a:gd name="connsiteY1398" fmla="*/ 31184 h 609796"/>
              <a:gd name="connsiteX1399" fmla="*/ 2682913 w 9147079"/>
              <a:gd name="connsiteY1399" fmla="*/ 31184 h 609796"/>
              <a:gd name="connsiteX1400" fmla="*/ 2703702 w 9147079"/>
              <a:gd name="connsiteY1400" fmla="*/ 51973 h 609796"/>
              <a:gd name="connsiteX1401" fmla="*/ 2682913 w 9147079"/>
              <a:gd name="connsiteY1401" fmla="*/ 72762 h 609796"/>
              <a:gd name="connsiteX1402" fmla="*/ 2662124 w 9147079"/>
              <a:gd name="connsiteY1402" fmla="*/ 51973 h 609796"/>
              <a:gd name="connsiteX1403" fmla="*/ 2682913 w 9147079"/>
              <a:gd name="connsiteY1403" fmla="*/ 31184 h 609796"/>
              <a:gd name="connsiteX1404" fmla="*/ 2543166 w 9147079"/>
              <a:gd name="connsiteY1404" fmla="*/ 31184 h 609796"/>
              <a:gd name="connsiteX1405" fmla="*/ 2563954 w 9147079"/>
              <a:gd name="connsiteY1405" fmla="*/ 51973 h 609796"/>
              <a:gd name="connsiteX1406" fmla="*/ 2543166 w 9147079"/>
              <a:gd name="connsiteY1406" fmla="*/ 72762 h 609796"/>
              <a:gd name="connsiteX1407" fmla="*/ 2522377 w 9147079"/>
              <a:gd name="connsiteY1407" fmla="*/ 51973 h 609796"/>
              <a:gd name="connsiteX1408" fmla="*/ 2543166 w 9147079"/>
              <a:gd name="connsiteY1408" fmla="*/ 31184 h 609796"/>
              <a:gd name="connsiteX1409" fmla="*/ 2403419 w 9147079"/>
              <a:gd name="connsiteY1409" fmla="*/ 31184 h 609796"/>
              <a:gd name="connsiteX1410" fmla="*/ 2424208 w 9147079"/>
              <a:gd name="connsiteY1410" fmla="*/ 51973 h 609796"/>
              <a:gd name="connsiteX1411" fmla="*/ 2403419 w 9147079"/>
              <a:gd name="connsiteY1411" fmla="*/ 72762 h 609796"/>
              <a:gd name="connsiteX1412" fmla="*/ 2382630 w 9147079"/>
              <a:gd name="connsiteY1412" fmla="*/ 51973 h 609796"/>
              <a:gd name="connsiteX1413" fmla="*/ 2403419 w 9147079"/>
              <a:gd name="connsiteY1413" fmla="*/ 31184 h 609796"/>
              <a:gd name="connsiteX1414" fmla="*/ 2263671 w 9147079"/>
              <a:gd name="connsiteY1414" fmla="*/ 31184 h 609796"/>
              <a:gd name="connsiteX1415" fmla="*/ 2284460 w 9147079"/>
              <a:gd name="connsiteY1415" fmla="*/ 51973 h 609796"/>
              <a:gd name="connsiteX1416" fmla="*/ 2263671 w 9147079"/>
              <a:gd name="connsiteY1416" fmla="*/ 72762 h 609796"/>
              <a:gd name="connsiteX1417" fmla="*/ 2242883 w 9147079"/>
              <a:gd name="connsiteY1417" fmla="*/ 51973 h 609796"/>
              <a:gd name="connsiteX1418" fmla="*/ 2263671 w 9147079"/>
              <a:gd name="connsiteY1418" fmla="*/ 31184 h 609796"/>
              <a:gd name="connsiteX1419" fmla="*/ 1426345 w 9147079"/>
              <a:gd name="connsiteY1419" fmla="*/ 31184 h 609796"/>
              <a:gd name="connsiteX1420" fmla="*/ 1447133 w 9147079"/>
              <a:gd name="connsiteY1420" fmla="*/ 51973 h 609796"/>
              <a:gd name="connsiteX1421" fmla="*/ 1426345 w 9147079"/>
              <a:gd name="connsiteY1421" fmla="*/ 72762 h 609796"/>
              <a:gd name="connsiteX1422" fmla="*/ 1405556 w 9147079"/>
              <a:gd name="connsiteY1422" fmla="*/ 51973 h 609796"/>
              <a:gd name="connsiteX1423" fmla="*/ 1426345 w 9147079"/>
              <a:gd name="connsiteY1423" fmla="*/ 31184 h 609796"/>
              <a:gd name="connsiteX1424" fmla="*/ 1286597 w 9147079"/>
              <a:gd name="connsiteY1424" fmla="*/ 31184 h 609796"/>
              <a:gd name="connsiteX1425" fmla="*/ 1307386 w 9147079"/>
              <a:gd name="connsiteY1425" fmla="*/ 51973 h 609796"/>
              <a:gd name="connsiteX1426" fmla="*/ 1286597 w 9147079"/>
              <a:gd name="connsiteY1426" fmla="*/ 72762 h 609796"/>
              <a:gd name="connsiteX1427" fmla="*/ 1265808 w 9147079"/>
              <a:gd name="connsiteY1427" fmla="*/ 51973 h 609796"/>
              <a:gd name="connsiteX1428" fmla="*/ 1286597 w 9147079"/>
              <a:gd name="connsiteY1428" fmla="*/ 31184 h 609796"/>
              <a:gd name="connsiteX1429" fmla="*/ 1146850 w 9147079"/>
              <a:gd name="connsiteY1429" fmla="*/ 31184 h 609796"/>
              <a:gd name="connsiteX1430" fmla="*/ 1167639 w 9147079"/>
              <a:gd name="connsiteY1430" fmla="*/ 51973 h 609796"/>
              <a:gd name="connsiteX1431" fmla="*/ 1146850 w 9147079"/>
              <a:gd name="connsiteY1431" fmla="*/ 72762 h 609796"/>
              <a:gd name="connsiteX1432" fmla="*/ 1126062 w 9147079"/>
              <a:gd name="connsiteY1432" fmla="*/ 51973 h 609796"/>
              <a:gd name="connsiteX1433" fmla="*/ 1146850 w 9147079"/>
              <a:gd name="connsiteY1433" fmla="*/ 31184 h 609796"/>
              <a:gd name="connsiteX1434" fmla="*/ 9112431 w 9147079"/>
              <a:gd name="connsiteY1434" fmla="*/ 27719 h 609796"/>
              <a:gd name="connsiteX1435" fmla="*/ 9135530 w 9147079"/>
              <a:gd name="connsiteY1435" fmla="*/ 50817 h 609796"/>
              <a:gd name="connsiteX1436" fmla="*/ 9112431 w 9147079"/>
              <a:gd name="connsiteY1436" fmla="*/ 73916 h 609796"/>
              <a:gd name="connsiteX1437" fmla="*/ 9089332 w 9147079"/>
              <a:gd name="connsiteY1437" fmla="*/ 50817 h 609796"/>
              <a:gd name="connsiteX1438" fmla="*/ 9112431 w 9147079"/>
              <a:gd name="connsiteY1438" fmla="*/ 27719 h 609796"/>
              <a:gd name="connsiteX1439" fmla="*/ 7994455 w 9147079"/>
              <a:gd name="connsiteY1439" fmla="*/ 27719 h 609796"/>
              <a:gd name="connsiteX1440" fmla="*/ 8017554 w 9147079"/>
              <a:gd name="connsiteY1440" fmla="*/ 50817 h 609796"/>
              <a:gd name="connsiteX1441" fmla="*/ 7994455 w 9147079"/>
              <a:gd name="connsiteY1441" fmla="*/ 73916 h 609796"/>
              <a:gd name="connsiteX1442" fmla="*/ 7971356 w 9147079"/>
              <a:gd name="connsiteY1442" fmla="*/ 50817 h 609796"/>
              <a:gd name="connsiteX1443" fmla="*/ 7994455 w 9147079"/>
              <a:gd name="connsiteY1443" fmla="*/ 27719 h 609796"/>
              <a:gd name="connsiteX1444" fmla="*/ 6737886 w 9147079"/>
              <a:gd name="connsiteY1444" fmla="*/ 27719 h 609796"/>
              <a:gd name="connsiteX1445" fmla="*/ 6760985 w 9147079"/>
              <a:gd name="connsiteY1445" fmla="*/ 50817 h 609796"/>
              <a:gd name="connsiteX1446" fmla="*/ 6737886 w 9147079"/>
              <a:gd name="connsiteY1446" fmla="*/ 73916 h 609796"/>
              <a:gd name="connsiteX1447" fmla="*/ 6714788 w 9147079"/>
              <a:gd name="connsiteY1447" fmla="*/ 50817 h 609796"/>
              <a:gd name="connsiteX1448" fmla="*/ 6737886 w 9147079"/>
              <a:gd name="connsiteY1448" fmla="*/ 27719 h 609796"/>
              <a:gd name="connsiteX1449" fmla="*/ 5619910 w 9147079"/>
              <a:gd name="connsiteY1449" fmla="*/ 27719 h 609796"/>
              <a:gd name="connsiteX1450" fmla="*/ 5643009 w 9147079"/>
              <a:gd name="connsiteY1450" fmla="*/ 50817 h 609796"/>
              <a:gd name="connsiteX1451" fmla="*/ 5619910 w 9147079"/>
              <a:gd name="connsiteY1451" fmla="*/ 73916 h 609796"/>
              <a:gd name="connsiteX1452" fmla="*/ 5596811 w 9147079"/>
              <a:gd name="connsiteY1452" fmla="*/ 50817 h 609796"/>
              <a:gd name="connsiteX1453" fmla="*/ 5619910 w 9147079"/>
              <a:gd name="connsiteY1453" fmla="*/ 27719 h 609796"/>
              <a:gd name="connsiteX1454" fmla="*/ 4499624 w 9147079"/>
              <a:gd name="connsiteY1454" fmla="*/ 27719 h 609796"/>
              <a:gd name="connsiteX1455" fmla="*/ 4522723 w 9147079"/>
              <a:gd name="connsiteY1455" fmla="*/ 50817 h 609796"/>
              <a:gd name="connsiteX1456" fmla="*/ 4499624 w 9147079"/>
              <a:gd name="connsiteY1456" fmla="*/ 73916 h 609796"/>
              <a:gd name="connsiteX1457" fmla="*/ 4476525 w 9147079"/>
              <a:gd name="connsiteY1457" fmla="*/ 50817 h 609796"/>
              <a:gd name="connsiteX1458" fmla="*/ 4499624 w 9147079"/>
              <a:gd name="connsiteY1458" fmla="*/ 27719 h 609796"/>
              <a:gd name="connsiteX1459" fmla="*/ 3381648 w 9147079"/>
              <a:gd name="connsiteY1459" fmla="*/ 27719 h 609796"/>
              <a:gd name="connsiteX1460" fmla="*/ 3404746 w 9147079"/>
              <a:gd name="connsiteY1460" fmla="*/ 50817 h 609796"/>
              <a:gd name="connsiteX1461" fmla="*/ 3381648 w 9147079"/>
              <a:gd name="connsiteY1461" fmla="*/ 73916 h 609796"/>
              <a:gd name="connsiteX1462" fmla="*/ 3358549 w 9147079"/>
              <a:gd name="connsiteY1462" fmla="*/ 50817 h 609796"/>
              <a:gd name="connsiteX1463" fmla="*/ 3381648 w 9147079"/>
              <a:gd name="connsiteY1463" fmla="*/ 27719 h 609796"/>
              <a:gd name="connsiteX1464" fmla="*/ 2125079 w 9147079"/>
              <a:gd name="connsiteY1464" fmla="*/ 27719 h 609796"/>
              <a:gd name="connsiteX1465" fmla="*/ 2148178 w 9147079"/>
              <a:gd name="connsiteY1465" fmla="*/ 50817 h 609796"/>
              <a:gd name="connsiteX1466" fmla="*/ 2125079 w 9147079"/>
              <a:gd name="connsiteY1466" fmla="*/ 73916 h 609796"/>
              <a:gd name="connsiteX1467" fmla="*/ 2101981 w 9147079"/>
              <a:gd name="connsiteY1467" fmla="*/ 50817 h 609796"/>
              <a:gd name="connsiteX1468" fmla="*/ 2125079 w 9147079"/>
              <a:gd name="connsiteY1468" fmla="*/ 27719 h 609796"/>
              <a:gd name="connsiteX1469" fmla="*/ 1007103 w 9147079"/>
              <a:gd name="connsiteY1469" fmla="*/ 27719 h 609796"/>
              <a:gd name="connsiteX1470" fmla="*/ 1030201 w 9147079"/>
              <a:gd name="connsiteY1470" fmla="*/ 50817 h 609796"/>
              <a:gd name="connsiteX1471" fmla="*/ 1007103 w 9147079"/>
              <a:gd name="connsiteY1471" fmla="*/ 73916 h 609796"/>
              <a:gd name="connsiteX1472" fmla="*/ 984004 w 9147079"/>
              <a:gd name="connsiteY1472" fmla="*/ 50817 h 609796"/>
              <a:gd name="connsiteX1473" fmla="*/ 1007103 w 9147079"/>
              <a:gd name="connsiteY1473" fmla="*/ 27719 h 609796"/>
              <a:gd name="connsiteX1474" fmla="*/ 8972685 w 9147079"/>
              <a:gd name="connsiteY1474" fmla="*/ 21945 h 609796"/>
              <a:gd name="connsiteX1475" fmla="*/ 9001557 w 9147079"/>
              <a:gd name="connsiteY1475" fmla="*/ 50817 h 609796"/>
              <a:gd name="connsiteX1476" fmla="*/ 8972685 w 9147079"/>
              <a:gd name="connsiteY1476" fmla="*/ 79691 h 609796"/>
              <a:gd name="connsiteX1477" fmla="*/ 8943811 w 9147079"/>
              <a:gd name="connsiteY1477" fmla="*/ 50817 h 609796"/>
              <a:gd name="connsiteX1478" fmla="*/ 8972685 w 9147079"/>
              <a:gd name="connsiteY1478" fmla="*/ 21945 h 609796"/>
              <a:gd name="connsiteX1479" fmla="*/ 8134203 w 9147079"/>
              <a:gd name="connsiteY1479" fmla="*/ 21945 h 609796"/>
              <a:gd name="connsiteX1480" fmla="*/ 8163075 w 9147079"/>
              <a:gd name="connsiteY1480" fmla="*/ 50817 h 609796"/>
              <a:gd name="connsiteX1481" fmla="*/ 8134203 w 9147079"/>
              <a:gd name="connsiteY1481" fmla="*/ 79691 h 609796"/>
              <a:gd name="connsiteX1482" fmla="*/ 8105329 w 9147079"/>
              <a:gd name="connsiteY1482" fmla="*/ 50817 h 609796"/>
              <a:gd name="connsiteX1483" fmla="*/ 8134203 w 9147079"/>
              <a:gd name="connsiteY1483" fmla="*/ 21945 h 609796"/>
              <a:gd name="connsiteX1484" fmla="*/ 6598140 w 9147079"/>
              <a:gd name="connsiteY1484" fmla="*/ 21945 h 609796"/>
              <a:gd name="connsiteX1485" fmla="*/ 6627013 w 9147079"/>
              <a:gd name="connsiteY1485" fmla="*/ 50817 h 609796"/>
              <a:gd name="connsiteX1486" fmla="*/ 6598140 w 9147079"/>
              <a:gd name="connsiteY1486" fmla="*/ 79691 h 609796"/>
              <a:gd name="connsiteX1487" fmla="*/ 6569266 w 9147079"/>
              <a:gd name="connsiteY1487" fmla="*/ 50817 h 609796"/>
              <a:gd name="connsiteX1488" fmla="*/ 6598140 w 9147079"/>
              <a:gd name="connsiteY1488" fmla="*/ 21945 h 609796"/>
              <a:gd name="connsiteX1489" fmla="*/ 5480164 w 9147079"/>
              <a:gd name="connsiteY1489" fmla="*/ 21945 h 609796"/>
              <a:gd name="connsiteX1490" fmla="*/ 5509036 w 9147079"/>
              <a:gd name="connsiteY1490" fmla="*/ 50817 h 609796"/>
              <a:gd name="connsiteX1491" fmla="*/ 5480164 w 9147079"/>
              <a:gd name="connsiteY1491" fmla="*/ 79691 h 609796"/>
              <a:gd name="connsiteX1492" fmla="*/ 5451290 w 9147079"/>
              <a:gd name="connsiteY1492" fmla="*/ 50817 h 609796"/>
              <a:gd name="connsiteX1493" fmla="*/ 5480164 w 9147079"/>
              <a:gd name="connsiteY1493" fmla="*/ 21945 h 609796"/>
              <a:gd name="connsiteX1494" fmla="*/ 4641681 w 9147079"/>
              <a:gd name="connsiteY1494" fmla="*/ 21945 h 609796"/>
              <a:gd name="connsiteX1495" fmla="*/ 4670554 w 9147079"/>
              <a:gd name="connsiteY1495" fmla="*/ 50817 h 609796"/>
              <a:gd name="connsiteX1496" fmla="*/ 4641681 w 9147079"/>
              <a:gd name="connsiteY1496" fmla="*/ 79691 h 609796"/>
              <a:gd name="connsiteX1497" fmla="*/ 4612808 w 9147079"/>
              <a:gd name="connsiteY1497" fmla="*/ 50817 h 609796"/>
              <a:gd name="connsiteX1498" fmla="*/ 4641681 w 9147079"/>
              <a:gd name="connsiteY1498" fmla="*/ 21945 h 609796"/>
              <a:gd name="connsiteX1499" fmla="*/ 4359878 w 9147079"/>
              <a:gd name="connsiteY1499" fmla="*/ 21945 h 609796"/>
              <a:gd name="connsiteX1500" fmla="*/ 4388750 w 9147079"/>
              <a:gd name="connsiteY1500" fmla="*/ 50817 h 609796"/>
              <a:gd name="connsiteX1501" fmla="*/ 4359878 w 9147079"/>
              <a:gd name="connsiteY1501" fmla="*/ 79691 h 609796"/>
              <a:gd name="connsiteX1502" fmla="*/ 4331004 w 9147079"/>
              <a:gd name="connsiteY1502" fmla="*/ 50817 h 609796"/>
              <a:gd name="connsiteX1503" fmla="*/ 4359878 w 9147079"/>
              <a:gd name="connsiteY1503" fmla="*/ 21945 h 609796"/>
              <a:gd name="connsiteX1504" fmla="*/ 3521395 w 9147079"/>
              <a:gd name="connsiteY1504" fmla="*/ 21945 h 609796"/>
              <a:gd name="connsiteX1505" fmla="*/ 3550268 w 9147079"/>
              <a:gd name="connsiteY1505" fmla="*/ 50817 h 609796"/>
              <a:gd name="connsiteX1506" fmla="*/ 3521395 w 9147079"/>
              <a:gd name="connsiteY1506" fmla="*/ 79691 h 609796"/>
              <a:gd name="connsiteX1507" fmla="*/ 3492521 w 9147079"/>
              <a:gd name="connsiteY1507" fmla="*/ 50817 h 609796"/>
              <a:gd name="connsiteX1508" fmla="*/ 3521395 w 9147079"/>
              <a:gd name="connsiteY1508" fmla="*/ 21945 h 609796"/>
              <a:gd name="connsiteX1509" fmla="*/ 1985333 w 9147079"/>
              <a:gd name="connsiteY1509" fmla="*/ 21945 h 609796"/>
              <a:gd name="connsiteX1510" fmla="*/ 2014205 w 9147079"/>
              <a:gd name="connsiteY1510" fmla="*/ 50817 h 609796"/>
              <a:gd name="connsiteX1511" fmla="*/ 1985333 w 9147079"/>
              <a:gd name="connsiteY1511" fmla="*/ 79691 h 609796"/>
              <a:gd name="connsiteX1512" fmla="*/ 1956459 w 9147079"/>
              <a:gd name="connsiteY1512" fmla="*/ 50817 h 609796"/>
              <a:gd name="connsiteX1513" fmla="*/ 1985333 w 9147079"/>
              <a:gd name="connsiteY1513" fmla="*/ 21945 h 609796"/>
              <a:gd name="connsiteX1514" fmla="*/ 867356 w 9147079"/>
              <a:gd name="connsiteY1514" fmla="*/ 21945 h 609796"/>
              <a:gd name="connsiteX1515" fmla="*/ 896229 w 9147079"/>
              <a:gd name="connsiteY1515" fmla="*/ 51973 h 609796"/>
              <a:gd name="connsiteX1516" fmla="*/ 867356 w 9147079"/>
              <a:gd name="connsiteY1516" fmla="*/ 80846 h 609796"/>
              <a:gd name="connsiteX1517" fmla="*/ 838482 w 9147079"/>
              <a:gd name="connsiteY1517" fmla="*/ 50817 h 609796"/>
              <a:gd name="connsiteX1518" fmla="*/ 867356 w 9147079"/>
              <a:gd name="connsiteY1518" fmla="*/ 21945 h 609796"/>
              <a:gd name="connsiteX1519" fmla="*/ 28874 w 9147079"/>
              <a:gd name="connsiteY1519" fmla="*/ 21945 h 609796"/>
              <a:gd name="connsiteX1520" fmla="*/ 57747 w 9147079"/>
              <a:gd name="connsiteY1520" fmla="*/ 50817 h 609796"/>
              <a:gd name="connsiteX1521" fmla="*/ 28874 w 9147079"/>
              <a:gd name="connsiteY1521" fmla="*/ 80846 h 609796"/>
              <a:gd name="connsiteX1522" fmla="*/ 0 w 9147079"/>
              <a:gd name="connsiteY1522" fmla="*/ 50817 h 609796"/>
              <a:gd name="connsiteX1523" fmla="*/ 28874 w 9147079"/>
              <a:gd name="connsiteY1523" fmla="*/ 21945 h 609796"/>
              <a:gd name="connsiteX1524" fmla="*/ 8832937 w 9147079"/>
              <a:gd name="connsiteY1524" fmla="*/ 16169 h 609796"/>
              <a:gd name="connsiteX1525" fmla="*/ 8867585 w 9147079"/>
              <a:gd name="connsiteY1525" fmla="*/ 50817 h 609796"/>
              <a:gd name="connsiteX1526" fmla="*/ 8832937 w 9147079"/>
              <a:gd name="connsiteY1526" fmla="*/ 85465 h 609796"/>
              <a:gd name="connsiteX1527" fmla="*/ 8798289 w 9147079"/>
              <a:gd name="connsiteY1527" fmla="*/ 50817 h 609796"/>
              <a:gd name="connsiteX1528" fmla="*/ 8832937 w 9147079"/>
              <a:gd name="connsiteY1528" fmla="*/ 16169 h 609796"/>
              <a:gd name="connsiteX1529" fmla="*/ 8273949 w 9147079"/>
              <a:gd name="connsiteY1529" fmla="*/ 16169 h 609796"/>
              <a:gd name="connsiteX1530" fmla="*/ 8308597 w 9147079"/>
              <a:gd name="connsiteY1530" fmla="*/ 50817 h 609796"/>
              <a:gd name="connsiteX1531" fmla="*/ 8273949 w 9147079"/>
              <a:gd name="connsiteY1531" fmla="*/ 85465 h 609796"/>
              <a:gd name="connsiteX1532" fmla="*/ 8239301 w 9147079"/>
              <a:gd name="connsiteY1532" fmla="*/ 50817 h 609796"/>
              <a:gd name="connsiteX1533" fmla="*/ 8273949 w 9147079"/>
              <a:gd name="connsiteY1533" fmla="*/ 16169 h 609796"/>
              <a:gd name="connsiteX1534" fmla="*/ 6458392 w 9147079"/>
              <a:gd name="connsiteY1534" fmla="*/ 16169 h 609796"/>
              <a:gd name="connsiteX1535" fmla="*/ 6493040 w 9147079"/>
              <a:gd name="connsiteY1535" fmla="*/ 50817 h 609796"/>
              <a:gd name="connsiteX1536" fmla="*/ 6458392 w 9147079"/>
              <a:gd name="connsiteY1536" fmla="*/ 85465 h 609796"/>
              <a:gd name="connsiteX1537" fmla="*/ 6423744 w 9147079"/>
              <a:gd name="connsiteY1537" fmla="*/ 50817 h 609796"/>
              <a:gd name="connsiteX1538" fmla="*/ 6458392 w 9147079"/>
              <a:gd name="connsiteY1538" fmla="*/ 16169 h 609796"/>
              <a:gd name="connsiteX1539" fmla="*/ 5340416 w 9147079"/>
              <a:gd name="connsiteY1539" fmla="*/ 16169 h 609796"/>
              <a:gd name="connsiteX1540" fmla="*/ 5375064 w 9147079"/>
              <a:gd name="connsiteY1540" fmla="*/ 50817 h 609796"/>
              <a:gd name="connsiteX1541" fmla="*/ 5340416 w 9147079"/>
              <a:gd name="connsiteY1541" fmla="*/ 85465 h 609796"/>
              <a:gd name="connsiteX1542" fmla="*/ 5305768 w 9147079"/>
              <a:gd name="connsiteY1542" fmla="*/ 50817 h 609796"/>
              <a:gd name="connsiteX1543" fmla="*/ 5340416 w 9147079"/>
              <a:gd name="connsiteY1543" fmla="*/ 16169 h 609796"/>
              <a:gd name="connsiteX1544" fmla="*/ 4781428 w 9147079"/>
              <a:gd name="connsiteY1544" fmla="*/ 16169 h 609796"/>
              <a:gd name="connsiteX1545" fmla="*/ 4816076 w 9147079"/>
              <a:gd name="connsiteY1545" fmla="*/ 50817 h 609796"/>
              <a:gd name="connsiteX1546" fmla="*/ 4781428 w 9147079"/>
              <a:gd name="connsiteY1546" fmla="*/ 85465 h 609796"/>
              <a:gd name="connsiteX1547" fmla="*/ 4746780 w 9147079"/>
              <a:gd name="connsiteY1547" fmla="*/ 50817 h 609796"/>
              <a:gd name="connsiteX1548" fmla="*/ 4781428 w 9147079"/>
              <a:gd name="connsiteY1548" fmla="*/ 16169 h 609796"/>
              <a:gd name="connsiteX1549" fmla="*/ 4220130 w 9147079"/>
              <a:gd name="connsiteY1549" fmla="*/ 16169 h 609796"/>
              <a:gd name="connsiteX1550" fmla="*/ 4254778 w 9147079"/>
              <a:gd name="connsiteY1550" fmla="*/ 50817 h 609796"/>
              <a:gd name="connsiteX1551" fmla="*/ 4220130 w 9147079"/>
              <a:gd name="connsiteY1551" fmla="*/ 85465 h 609796"/>
              <a:gd name="connsiteX1552" fmla="*/ 4185482 w 9147079"/>
              <a:gd name="connsiteY1552" fmla="*/ 50817 h 609796"/>
              <a:gd name="connsiteX1553" fmla="*/ 4220130 w 9147079"/>
              <a:gd name="connsiteY1553" fmla="*/ 16169 h 609796"/>
              <a:gd name="connsiteX1554" fmla="*/ 3661142 w 9147079"/>
              <a:gd name="connsiteY1554" fmla="*/ 16169 h 609796"/>
              <a:gd name="connsiteX1555" fmla="*/ 3695790 w 9147079"/>
              <a:gd name="connsiteY1555" fmla="*/ 50817 h 609796"/>
              <a:gd name="connsiteX1556" fmla="*/ 3661142 w 9147079"/>
              <a:gd name="connsiteY1556" fmla="*/ 85465 h 609796"/>
              <a:gd name="connsiteX1557" fmla="*/ 3626494 w 9147079"/>
              <a:gd name="connsiteY1557" fmla="*/ 50817 h 609796"/>
              <a:gd name="connsiteX1558" fmla="*/ 3661142 w 9147079"/>
              <a:gd name="connsiteY1558" fmla="*/ 16169 h 609796"/>
              <a:gd name="connsiteX1559" fmla="*/ 1845585 w 9147079"/>
              <a:gd name="connsiteY1559" fmla="*/ 16169 h 609796"/>
              <a:gd name="connsiteX1560" fmla="*/ 1880233 w 9147079"/>
              <a:gd name="connsiteY1560" fmla="*/ 50817 h 609796"/>
              <a:gd name="connsiteX1561" fmla="*/ 1845585 w 9147079"/>
              <a:gd name="connsiteY1561" fmla="*/ 85465 h 609796"/>
              <a:gd name="connsiteX1562" fmla="*/ 1810937 w 9147079"/>
              <a:gd name="connsiteY1562" fmla="*/ 50817 h 609796"/>
              <a:gd name="connsiteX1563" fmla="*/ 1845585 w 9147079"/>
              <a:gd name="connsiteY1563" fmla="*/ 16169 h 609796"/>
              <a:gd name="connsiteX1564" fmla="*/ 727609 w 9147079"/>
              <a:gd name="connsiteY1564" fmla="*/ 16169 h 609796"/>
              <a:gd name="connsiteX1565" fmla="*/ 762257 w 9147079"/>
              <a:gd name="connsiteY1565" fmla="*/ 50817 h 609796"/>
              <a:gd name="connsiteX1566" fmla="*/ 727609 w 9147079"/>
              <a:gd name="connsiteY1566" fmla="*/ 85465 h 609796"/>
              <a:gd name="connsiteX1567" fmla="*/ 692961 w 9147079"/>
              <a:gd name="connsiteY1567" fmla="*/ 50817 h 609796"/>
              <a:gd name="connsiteX1568" fmla="*/ 727609 w 9147079"/>
              <a:gd name="connsiteY1568" fmla="*/ 16169 h 609796"/>
              <a:gd name="connsiteX1569" fmla="*/ 168620 w 9147079"/>
              <a:gd name="connsiteY1569" fmla="*/ 16169 h 609796"/>
              <a:gd name="connsiteX1570" fmla="*/ 203269 w 9147079"/>
              <a:gd name="connsiteY1570" fmla="*/ 50817 h 609796"/>
              <a:gd name="connsiteX1571" fmla="*/ 168620 w 9147079"/>
              <a:gd name="connsiteY1571" fmla="*/ 85465 h 609796"/>
              <a:gd name="connsiteX1572" fmla="*/ 133973 w 9147079"/>
              <a:gd name="connsiteY1572" fmla="*/ 50817 h 609796"/>
              <a:gd name="connsiteX1573" fmla="*/ 168620 w 9147079"/>
              <a:gd name="connsiteY1573" fmla="*/ 16169 h 609796"/>
              <a:gd name="connsiteX1574" fmla="*/ 8693190 w 9147079"/>
              <a:gd name="connsiteY1574" fmla="*/ 10395 h 609796"/>
              <a:gd name="connsiteX1575" fmla="*/ 8733613 w 9147079"/>
              <a:gd name="connsiteY1575" fmla="*/ 50817 h 609796"/>
              <a:gd name="connsiteX1576" fmla="*/ 8693190 w 9147079"/>
              <a:gd name="connsiteY1576" fmla="*/ 91241 h 609796"/>
              <a:gd name="connsiteX1577" fmla="*/ 8652767 w 9147079"/>
              <a:gd name="connsiteY1577" fmla="*/ 50817 h 609796"/>
              <a:gd name="connsiteX1578" fmla="*/ 8693190 w 9147079"/>
              <a:gd name="connsiteY1578" fmla="*/ 10395 h 609796"/>
              <a:gd name="connsiteX1579" fmla="*/ 8413696 w 9147079"/>
              <a:gd name="connsiteY1579" fmla="*/ 10395 h 609796"/>
              <a:gd name="connsiteX1580" fmla="*/ 8454118 w 9147079"/>
              <a:gd name="connsiteY1580" fmla="*/ 50817 h 609796"/>
              <a:gd name="connsiteX1581" fmla="*/ 8413696 w 9147079"/>
              <a:gd name="connsiteY1581" fmla="*/ 91241 h 609796"/>
              <a:gd name="connsiteX1582" fmla="*/ 8373273 w 9147079"/>
              <a:gd name="connsiteY1582" fmla="*/ 50817 h 609796"/>
              <a:gd name="connsiteX1583" fmla="*/ 8413696 w 9147079"/>
              <a:gd name="connsiteY1583" fmla="*/ 10395 h 609796"/>
              <a:gd name="connsiteX1584" fmla="*/ 6318646 w 9147079"/>
              <a:gd name="connsiteY1584" fmla="*/ 10395 h 609796"/>
              <a:gd name="connsiteX1585" fmla="*/ 6359068 w 9147079"/>
              <a:gd name="connsiteY1585" fmla="*/ 50817 h 609796"/>
              <a:gd name="connsiteX1586" fmla="*/ 6318646 w 9147079"/>
              <a:gd name="connsiteY1586" fmla="*/ 91241 h 609796"/>
              <a:gd name="connsiteX1587" fmla="*/ 6278223 w 9147079"/>
              <a:gd name="connsiteY1587" fmla="*/ 50817 h 609796"/>
              <a:gd name="connsiteX1588" fmla="*/ 6318646 w 9147079"/>
              <a:gd name="connsiteY1588" fmla="*/ 10395 h 609796"/>
              <a:gd name="connsiteX1589" fmla="*/ 5200670 w 9147079"/>
              <a:gd name="connsiteY1589" fmla="*/ 10395 h 609796"/>
              <a:gd name="connsiteX1590" fmla="*/ 5241092 w 9147079"/>
              <a:gd name="connsiteY1590" fmla="*/ 50817 h 609796"/>
              <a:gd name="connsiteX1591" fmla="*/ 5200670 w 9147079"/>
              <a:gd name="connsiteY1591" fmla="*/ 91241 h 609796"/>
              <a:gd name="connsiteX1592" fmla="*/ 5160246 w 9147079"/>
              <a:gd name="connsiteY1592" fmla="*/ 50817 h 609796"/>
              <a:gd name="connsiteX1593" fmla="*/ 5200670 w 9147079"/>
              <a:gd name="connsiteY1593" fmla="*/ 10395 h 609796"/>
              <a:gd name="connsiteX1594" fmla="*/ 4921176 w 9147079"/>
              <a:gd name="connsiteY1594" fmla="*/ 10395 h 609796"/>
              <a:gd name="connsiteX1595" fmla="*/ 4961598 w 9147079"/>
              <a:gd name="connsiteY1595" fmla="*/ 50817 h 609796"/>
              <a:gd name="connsiteX1596" fmla="*/ 4921176 w 9147079"/>
              <a:gd name="connsiteY1596" fmla="*/ 91241 h 609796"/>
              <a:gd name="connsiteX1597" fmla="*/ 4880752 w 9147079"/>
              <a:gd name="connsiteY1597" fmla="*/ 50817 h 609796"/>
              <a:gd name="connsiteX1598" fmla="*/ 4921176 w 9147079"/>
              <a:gd name="connsiteY1598" fmla="*/ 10395 h 609796"/>
              <a:gd name="connsiteX1599" fmla="*/ 4080384 w 9147079"/>
              <a:gd name="connsiteY1599" fmla="*/ 10395 h 609796"/>
              <a:gd name="connsiteX1600" fmla="*/ 4120806 w 9147079"/>
              <a:gd name="connsiteY1600" fmla="*/ 50817 h 609796"/>
              <a:gd name="connsiteX1601" fmla="*/ 4080384 w 9147079"/>
              <a:gd name="connsiteY1601" fmla="*/ 91241 h 609796"/>
              <a:gd name="connsiteX1602" fmla="*/ 4039960 w 9147079"/>
              <a:gd name="connsiteY1602" fmla="*/ 50817 h 609796"/>
              <a:gd name="connsiteX1603" fmla="*/ 4080384 w 9147079"/>
              <a:gd name="connsiteY1603" fmla="*/ 10395 h 609796"/>
              <a:gd name="connsiteX1604" fmla="*/ 3800889 w 9147079"/>
              <a:gd name="connsiteY1604" fmla="*/ 10395 h 609796"/>
              <a:gd name="connsiteX1605" fmla="*/ 3841312 w 9147079"/>
              <a:gd name="connsiteY1605" fmla="*/ 50817 h 609796"/>
              <a:gd name="connsiteX1606" fmla="*/ 3800889 w 9147079"/>
              <a:gd name="connsiteY1606" fmla="*/ 91241 h 609796"/>
              <a:gd name="connsiteX1607" fmla="*/ 3760466 w 9147079"/>
              <a:gd name="connsiteY1607" fmla="*/ 50817 h 609796"/>
              <a:gd name="connsiteX1608" fmla="*/ 3800889 w 9147079"/>
              <a:gd name="connsiteY1608" fmla="*/ 10395 h 609796"/>
              <a:gd name="connsiteX1609" fmla="*/ 1705839 w 9147079"/>
              <a:gd name="connsiteY1609" fmla="*/ 10395 h 609796"/>
              <a:gd name="connsiteX1610" fmla="*/ 1746261 w 9147079"/>
              <a:gd name="connsiteY1610" fmla="*/ 50817 h 609796"/>
              <a:gd name="connsiteX1611" fmla="*/ 1705839 w 9147079"/>
              <a:gd name="connsiteY1611" fmla="*/ 91241 h 609796"/>
              <a:gd name="connsiteX1612" fmla="*/ 1665415 w 9147079"/>
              <a:gd name="connsiteY1612" fmla="*/ 50817 h 609796"/>
              <a:gd name="connsiteX1613" fmla="*/ 1705839 w 9147079"/>
              <a:gd name="connsiteY1613" fmla="*/ 10395 h 609796"/>
              <a:gd name="connsiteX1614" fmla="*/ 587862 w 9147079"/>
              <a:gd name="connsiteY1614" fmla="*/ 10395 h 609796"/>
              <a:gd name="connsiteX1615" fmla="*/ 628284 w 9147079"/>
              <a:gd name="connsiteY1615" fmla="*/ 51973 h 609796"/>
              <a:gd name="connsiteX1616" fmla="*/ 587862 w 9147079"/>
              <a:gd name="connsiteY1616" fmla="*/ 92395 h 609796"/>
              <a:gd name="connsiteX1617" fmla="*/ 547439 w 9147079"/>
              <a:gd name="connsiteY1617" fmla="*/ 50817 h 609796"/>
              <a:gd name="connsiteX1618" fmla="*/ 587862 w 9147079"/>
              <a:gd name="connsiteY1618" fmla="*/ 10395 h 609796"/>
              <a:gd name="connsiteX1619" fmla="*/ 308368 w 9147079"/>
              <a:gd name="connsiteY1619" fmla="*/ 10395 h 609796"/>
              <a:gd name="connsiteX1620" fmla="*/ 348790 w 9147079"/>
              <a:gd name="connsiteY1620" fmla="*/ 51973 h 609796"/>
              <a:gd name="connsiteX1621" fmla="*/ 308368 w 9147079"/>
              <a:gd name="connsiteY1621" fmla="*/ 92395 h 609796"/>
              <a:gd name="connsiteX1622" fmla="*/ 267945 w 9147079"/>
              <a:gd name="connsiteY1622" fmla="*/ 50817 h 609796"/>
              <a:gd name="connsiteX1623" fmla="*/ 308368 w 9147079"/>
              <a:gd name="connsiteY1623" fmla="*/ 10395 h 609796"/>
              <a:gd name="connsiteX1624" fmla="*/ 8553443 w 9147079"/>
              <a:gd name="connsiteY1624" fmla="*/ 0 h 609796"/>
              <a:gd name="connsiteX1625" fmla="*/ 8604260 w 9147079"/>
              <a:gd name="connsiteY1625" fmla="*/ 50817 h 609796"/>
              <a:gd name="connsiteX1626" fmla="*/ 8553443 w 9147079"/>
              <a:gd name="connsiteY1626" fmla="*/ 101634 h 609796"/>
              <a:gd name="connsiteX1627" fmla="*/ 8502626 w 9147079"/>
              <a:gd name="connsiteY1627" fmla="*/ 50817 h 609796"/>
              <a:gd name="connsiteX1628" fmla="*/ 8553443 w 9147079"/>
              <a:gd name="connsiteY1628" fmla="*/ 0 h 609796"/>
              <a:gd name="connsiteX1629" fmla="*/ 6178898 w 9147079"/>
              <a:gd name="connsiteY1629" fmla="*/ 0 h 609796"/>
              <a:gd name="connsiteX1630" fmla="*/ 6229715 w 9147079"/>
              <a:gd name="connsiteY1630" fmla="*/ 50817 h 609796"/>
              <a:gd name="connsiteX1631" fmla="*/ 6178898 w 9147079"/>
              <a:gd name="connsiteY1631" fmla="*/ 101634 h 609796"/>
              <a:gd name="connsiteX1632" fmla="*/ 6128081 w 9147079"/>
              <a:gd name="connsiteY1632" fmla="*/ 50817 h 609796"/>
              <a:gd name="connsiteX1633" fmla="*/ 6178898 w 9147079"/>
              <a:gd name="connsiteY1633" fmla="*/ 0 h 609796"/>
              <a:gd name="connsiteX1634" fmla="*/ 5060922 w 9147079"/>
              <a:gd name="connsiteY1634" fmla="*/ 0 h 609796"/>
              <a:gd name="connsiteX1635" fmla="*/ 5111739 w 9147079"/>
              <a:gd name="connsiteY1635" fmla="*/ 50817 h 609796"/>
              <a:gd name="connsiteX1636" fmla="*/ 5060922 w 9147079"/>
              <a:gd name="connsiteY1636" fmla="*/ 101634 h 609796"/>
              <a:gd name="connsiteX1637" fmla="*/ 5010105 w 9147079"/>
              <a:gd name="connsiteY1637" fmla="*/ 50817 h 609796"/>
              <a:gd name="connsiteX1638" fmla="*/ 5060922 w 9147079"/>
              <a:gd name="connsiteY1638" fmla="*/ 0 h 609796"/>
              <a:gd name="connsiteX1639" fmla="*/ 3940636 w 9147079"/>
              <a:gd name="connsiteY1639" fmla="*/ 0 h 609796"/>
              <a:gd name="connsiteX1640" fmla="*/ 3991453 w 9147079"/>
              <a:gd name="connsiteY1640" fmla="*/ 50817 h 609796"/>
              <a:gd name="connsiteX1641" fmla="*/ 3940636 w 9147079"/>
              <a:gd name="connsiteY1641" fmla="*/ 101634 h 609796"/>
              <a:gd name="connsiteX1642" fmla="*/ 3889819 w 9147079"/>
              <a:gd name="connsiteY1642" fmla="*/ 50817 h 609796"/>
              <a:gd name="connsiteX1643" fmla="*/ 3940636 w 9147079"/>
              <a:gd name="connsiteY1643" fmla="*/ 0 h 609796"/>
              <a:gd name="connsiteX1644" fmla="*/ 1566091 w 9147079"/>
              <a:gd name="connsiteY1644" fmla="*/ 0 h 609796"/>
              <a:gd name="connsiteX1645" fmla="*/ 1616908 w 9147079"/>
              <a:gd name="connsiteY1645" fmla="*/ 50817 h 609796"/>
              <a:gd name="connsiteX1646" fmla="*/ 1566091 w 9147079"/>
              <a:gd name="connsiteY1646" fmla="*/ 101634 h 609796"/>
              <a:gd name="connsiteX1647" fmla="*/ 1515274 w 9147079"/>
              <a:gd name="connsiteY1647" fmla="*/ 50817 h 609796"/>
              <a:gd name="connsiteX1648" fmla="*/ 1566091 w 9147079"/>
              <a:gd name="connsiteY1648" fmla="*/ 0 h 609796"/>
              <a:gd name="connsiteX1649" fmla="*/ 448115 w 9147079"/>
              <a:gd name="connsiteY1649" fmla="*/ 0 h 609796"/>
              <a:gd name="connsiteX1650" fmla="*/ 498932 w 9147079"/>
              <a:gd name="connsiteY1650" fmla="*/ 50817 h 609796"/>
              <a:gd name="connsiteX1651" fmla="*/ 448115 w 9147079"/>
              <a:gd name="connsiteY1651" fmla="*/ 101634 h 609796"/>
              <a:gd name="connsiteX1652" fmla="*/ 397298 w 9147079"/>
              <a:gd name="connsiteY1652" fmla="*/ 50817 h 609796"/>
              <a:gd name="connsiteX1653" fmla="*/ 448115 w 9147079"/>
              <a:gd name="connsiteY1653" fmla="*/ 0 h 6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Lst>
            <a:rect l="l" t="t" r="r" b="b"/>
            <a:pathLst>
              <a:path w="9147079" h="609796">
                <a:moveTo>
                  <a:pt x="8027949" y="608651"/>
                </a:moveTo>
                <a:lnTo>
                  <a:pt x="8030731" y="609796"/>
                </a:lnTo>
                <a:lnTo>
                  <a:pt x="8025167" y="609796"/>
                </a:lnTo>
                <a:close/>
                <a:moveTo>
                  <a:pt x="7892821" y="608651"/>
                </a:moveTo>
                <a:lnTo>
                  <a:pt x="7895603" y="609796"/>
                </a:lnTo>
                <a:lnTo>
                  <a:pt x="7890039" y="609796"/>
                </a:lnTo>
                <a:close/>
                <a:moveTo>
                  <a:pt x="7757694" y="608651"/>
                </a:moveTo>
                <a:lnTo>
                  <a:pt x="7760476" y="609796"/>
                </a:lnTo>
                <a:lnTo>
                  <a:pt x="7754912" y="609796"/>
                </a:lnTo>
                <a:close/>
                <a:moveTo>
                  <a:pt x="7622566" y="608651"/>
                </a:moveTo>
                <a:lnTo>
                  <a:pt x="7625266" y="609796"/>
                </a:lnTo>
                <a:lnTo>
                  <a:pt x="7619784" y="609796"/>
                </a:lnTo>
                <a:close/>
                <a:moveTo>
                  <a:pt x="7486284" y="608651"/>
                </a:moveTo>
                <a:lnTo>
                  <a:pt x="7489066" y="609796"/>
                </a:lnTo>
                <a:lnTo>
                  <a:pt x="7483502" y="609796"/>
                </a:lnTo>
                <a:close/>
                <a:moveTo>
                  <a:pt x="7351157" y="608651"/>
                </a:moveTo>
                <a:lnTo>
                  <a:pt x="7353939" y="609796"/>
                </a:lnTo>
                <a:lnTo>
                  <a:pt x="7348375" y="609796"/>
                </a:lnTo>
                <a:close/>
                <a:moveTo>
                  <a:pt x="7216029" y="608651"/>
                </a:moveTo>
                <a:lnTo>
                  <a:pt x="7218811" y="609796"/>
                </a:lnTo>
                <a:lnTo>
                  <a:pt x="7213247" y="609796"/>
                </a:lnTo>
                <a:close/>
                <a:moveTo>
                  <a:pt x="7079747" y="608651"/>
                </a:moveTo>
                <a:lnTo>
                  <a:pt x="7082529" y="609796"/>
                </a:lnTo>
                <a:lnTo>
                  <a:pt x="7076965" y="609796"/>
                </a:lnTo>
                <a:close/>
                <a:moveTo>
                  <a:pt x="6131547" y="608651"/>
                </a:moveTo>
                <a:lnTo>
                  <a:pt x="6134329" y="609796"/>
                </a:lnTo>
                <a:lnTo>
                  <a:pt x="6128765" y="609796"/>
                </a:lnTo>
                <a:close/>
                <a:moveTo>
                  <a:pt x="5996419" y="608651"/>
                </a:moveTo>
                <a:lnTo>
                  <a:pt x="5999201" y="609796"/>
                </a:lnTo>
                <a:lnTo>
                  <a:pt x="5993637" y="609796"/>
                </a:lnTo>
                <a:close/>
                <a:moveTo>
                  <a:pt x="3415141" y="608651"/>
                </a:moveTo>
                <a:lnTo>
                  <a:pt x="3417923" y="609796"/>
                </a:lnTo>
                <a:lnTo>
                  <a:pt x="3412359" y="609796"/>
                </a:lnTo>
                <a:close/>
                <a:moveTo>
                  <a:pt x="3280014" y="608651"/>
                </a:moveTo>
                <a:lnTo>
                  <a:pt x="3282795" y="609796"/>
                </a:lnTo>
                <a:lnTo>
                  <a:pt x="3277232" y="609796"/>
                </a:lnTo>
                <a:close/>
                <a:moveTo>
                  <a:pt x="3144887" y="608651"/>
                </a:moveTo>
                <a:lnTo>
                  <a:pt x="3147669" y="609796"/>
                </a:lnTo>
                <a:lnTo>
                  <a:pt x="3142105" y="609796"/>
                </a:lnTo>
                <a:close/>
                <a:moveTo>
                  <a:pt x="3009759" y="608651"/>
                </a:moveTo>
                <a:lnTo>
                  <a:pt x="3012459" y="609796"/>
                </a:lnTo>
                <a:lnTo>
                  <a:pt x="3006977" y="609796"/>
                </a:lnTo>
                <a:close/>
                <a:moveTo>
                  <a:pt x="2873477" y="608651"/>
                </a:moveTo>
                <a:lnTo>
                  <a:pt x="2876258" y="609796"/>
                </a:lnTo>
                <a:lnTo>
                  <a:pt x="2870695" y="609796"/>
                </a:lnTo>
                <a:close/>
                <a:moveTo>
                  <a:pt x="2738350" y="608651"/>
                </a:moveTo>
                <a:lnTo>
                  <a:pt x="2741132" y="609796"/>
                </a:lnTo>
                <a:lnTo>
                  <a:pt x="2735568" y="609796"/>
                </a:lnTo>
                <a:close/>
                <a:moveTo>
                  <a:pt x="2603222" y="608651"/>
                </a:moveTo>
                <a:lnTo>
                  <a:pt x="2606004" y="609796"/>
                </a:lnTo>
                <a:lnTo>
                  <a:pt x="2600440" y="609796"/>
                </a:lnTo>
                <a:close/>
                <a:moveTo>
                  <a:pt x="2466940" y="608651"/>
                </a:moveTo>
                <a:lnTo>
                  <a:pt x="2469722" y="609796"/>
                </a:lnTo>
                <a:lnTo>
                  <a:pt x="2464158" y="609796"/>
                </a:lnTo>
                <a:close/>
                <a:moveTo>
                  <a:pt x="1518739" y="608651"/>
                </a:moveTo>
                <a:lnTo>
                  <a:pt x="1521521" y="609796"/>
                </a:lnTo>
                <a:lnTo>
                  <a:pt x="1515957" y="609796"/>
                </a:lnTo>
                <a:close/>
                <a:moveTo>
                  <a:pt x="1383611" y="608651"/>
                </a:moveTo>
                <a:lnTo>
                  <a:pt x="1386393" y="609796"/>
                </a:lnTo>
                <a:lnTo>
                  <a:pt x="1380830" y="609796"/>
                </a:lnTo>
                <a:close/>
                <a:moveTo>
                  <a:pt x="8164231" y="606341"/>
                </a:moveTo>
                <a:lnTo>
                  <a:pt x="8172539" y="609796"/>
                </a:lnTo>
                <a:lnTo>
                  <a:pt x="8155923" y="609796"/>
                </a:lnTo>
                <a:close/>
                <a:moveTo>
                  <a:pt x="6944620" y="606341"/>
                </a:moveTo>
                <a:lnTo>
                  <a:pt x="6952928" y="609796"/>
                </a:lnTo>
                <a:lnTo>
                  <a:pt x="6936312" y="609796"/>
                </a:lnTo>
                <a:close/>
                <a:moveTo>
                  <a:pt x="5861292" y="606341"/>
                </a:moveTo>
                <a:lnTo>
                  <a:pt x="5869600" y="609796"/>
                </a:lnTo>
                <a:lnTo>
                  <a:pt x="5852984" y="609796"/>
                </a:lnTo>
                <a:close/>
                <a:moveTo>
                  <a:pt x="4639372" y="606341"/>
                </a:moveTo>
                <a:lnTo>
                  <a:pt x="4650987" y="609796"/>
                </a:lnTo>
                <a:lnTo>
                  <a:pt x="4632937" y="609796"/>
                </a:lnTo>
                <a:close/>
                <a:moveTo>
                  <a:pt x="3551423" y="606341"/>
                </a:moveTo>
                <a:lnTo>
                  <a:pt x="3559731" y="609796"/>
                </a:lnTo>
                <a:lnTo>
                  <a:pt x="3543115" y="609796"/>
                </a:lnTo>
                <a:close/>
                <a:moveTo>
                  <a:pt x="2331813" y="606341"/>
                </a:moveTo>
                <a:lnTo>
                  <a:pt x="2340121" y="609796"/>
                </a:lnTo>
                <a:lnTo>
                  <a:pt x="2323505" y="609796"/>
                </a:lnTo>
                <a:close/>
                <a:moveTo>
                  <a:pt x="1248485" y="606341"/>
                </a:moveTo>
                <a:lnTo>
                  <a:pt x="1256793" y="609796"/>
                </a:lnTo>
                <a:lnTo>
                  <a:pt x="1240177" y="609796"/>
                </a:lnTo>
                <a:close/>
                <a:moveTo>
                  <a:pt x="26564" y="606341"/>
                </a:moveTo>
                <a:lnTo>
                  <a:pt x="38179" y="609796"/>
                </a:lnTo>
                <a:lnTo>
                  <a:pt x="20130" y="609796"/>
                </a:lnTo>
                <a:close/>
                <a:moveTo>
                  <a:pt x="9112431" y="600566"/>
                </a:moveTo>
                <a:cubicBezTo>
                  <a:pt x="9120515" y="600566"/>
                  <a:pt x="9127734" y="603742"/>
                  <a:pt x="9132931" y="608939"/>
                </a:cubicBezTo>
                <a:lnTo>
                  <a:pt x="9133281" y="609796"/>
                </a:lnTo>
                <a:lnTo>
                  <a:pt x="9091581" y="609796"/>
                </a:lnTo>
                <a:lnTo>
                  <a:pt x="9091931" y="608939"/>
                </a:lnTo>
                <a:cubicBezTo>
                  <a:pt x="9097128" y="603742"/>
                  <a:pt x="9104347" y="600566"/>
                  <a:pt x="9112431" y="600566"/>
                </a:cubicBezTo>
                <a:close/>
                <a:moveTo>
                  <a:pt x="8299358" y="600566"/>
                </a:moveTo>
                <a:cubicBezTo>
                  <a:pt x="8307442" y="600566"/>
                  <a:pt x="8314661" y="603742"/>
                  <a:pt x="8319858" y="608939"/>
                </a:cubicBezTo>
                <a:lnTo>
                  <a:pt x="8320208" y="609796"/>
                </a:lnTo>
                <a:lnTo>
                  <a:pt x="8278508" y="609796"/>
                </a:lnTo>
                <a:lnTo>
                  <a:pt x="8278858" y="608939"/>
                </a:lnTo>
                <a:cubicBezTo>
                  <a:pt x="8284055" y="603742"/>
                  <a:pt x="8291273" y="600566"/>
                  <a:pt x="8299358" y="600566"/>
                </a:cubicBezTo>
                <a:close/>
                <a:moveTo>
                  <a:pt x="6809492" y="600566"/>
                </a:moveTo>
                <a:cubicBezTo>
                  <a:pt x="6817577" y="600566"/>
                  <a:pt x="6824795" y="603742"/>
                  <a:pt x="6829993" y="608939"/>
                </a:cubicBezTo>
                <a:lnTo>
                  <a:pt x="6830343" y="609796"/>
                </a:lnTo>
                <a:lnTo>
                  <a:pt x="6788643" y="609796"/>
                </a:lnTo>
                <a:lnTo>
                  <a:pt x="6788993" y="608939"/>
                </a:lnTo>
                <a:cubicBezTo>
                  <a:pt x="6794190" y="603742"/>
                  <a:pt x="6801408" y="600566"/>
                  <a:pt x="6809492" y="600566"/>
                </a:cubicBezTo>
                <a:close/>
                <a:moveTo>
                  <a:pt x="5726164" y="600566"/>
                </a:moveTo>
                <a:cubicBezTo>
                  <a:pt x="5733671" y="600566"/>
                  <a:pt x="5740890" y="603742"/>
                  <a:pt x="5746232" y="608939"/>
                </a:cubicBezTo>
                <a:lnTo>
                  <a:pt x="5746600" y="609796"/>
                </a:lnTo>
                <a:lnTo>
                  <a:pt x="5705314" y="609796"/>
                </a:lnTo>
                <a:lnTo>
                  <a:pt x="5705664" y="608939"/>
                </a:lnTo>
                <a:cubicBezTo>
                  <a:pt x="5710861" y="603742"/>
                  <a:pt x="5718080" y="600566"/>
                  <a:pt x="5726164" y="600566"/>
                </a:cubicBezTo>
                <a:close/>
                <a:moveTo>
                  <a:pt x="4776808" y="600566"/>
                </a:moveTo>
                <a:cubicBezTo>
                  <a:pt x="4784893" y="600566"/>
                  <a:pt x="4792111" y="603742"/>
                  <a:pt x="4797309" y="608939"/>
                </a:cubicBezTo>
                <a:lnTo>
                  <a:pt x="4797659" y="609796"/>
                </a:lnTo>
                <a:lnTo>
                  <a:pt x="4755958" y="609796"/>
                </a:lnTo>
                <a:lnTo>
                  <a:pt x="4756308" y="608939"/>
                </a:lnTo>
                <a:cubicBezTo>
                  <a:pt x="4761505" y="603742"/>
                  <a:pt x="4768724" y="600566"/>
                  <a:pt x="4776808" y="600566"/>
                </a:cubicBezTo>
                <a:close/>
                <a:moveTo>
                  <a:pt x="4499624" y="600566"/>
                </a:moveTo>
                <a:cubicBezTo>
                  <a:pt x="4507709" y="600566"/>
                  <a:pt x="4514927" y="603742"/>
                  <a:pt x="4520125" y="608939"/>
                </a:cubicBezTo>
                <a:lnTo>
                  <a:pt x="4520474" y="609796"/>
                </a:lnTo>
                <a:lnTo>
                  <a:pt x="4478774" y="609796"/>
                </a:lnTo>
                <a:lnTo>
                  <a:pt x="4479124" y="608939"/>
                </a:lnTo>
                <a:cubicBezTo>
                  <a:pt x="4484321" y="603742"/>
                  <a:pt x="4491539" y="600566"/>
                  <a:pt x="4499624" y="600566"/>
                </a:cubicBezTo>
                <a:close/>
                <a:moveTo>
                  <a:pt x="3686550" y="600566"/>
                </a:moveTo>
                <a:cubicBezTo>
                  <a:pt x="3694635" y="600566"/>
                  <a:pt x="3701853" y="603742"/>
                  <a:pt x="3707051" y="608939"/>
                </a:cubicBezTo>
                <a:lnTo>
                  <a:pt x="3707401" y="609796"/>
                </a:lnTo>
                <a:lnTo>
                  <a:pt x="3665701" y="609796"/>
                </a:lnTo>
                <a:lnTo>
                  <a:pt x="3666051" y="608939"/>
                </a:lnTo>
                <a:cubicBezTo>
                  <a:pt x="3671248" y="603742"/>
                  <a:pt x="3678466" y="600566"/>
                  <a:pt x="3686550" y="600566"/>
                </a:cubicBezTo>
                <a:close/>
                <a:moveTo>
                  <a:pt x="2196685" y="600566"/>
                </a:moveTo>
                <a:cubicBezTo>
                  <a:pt x="2204770" y="600566"/>
                  <a:pt x="2211988" y="603742"/>
                  <a:pt x="2217186" y="608939"/>
                </a:cubicBezTo>
                <a:lnTo>
                  <a:pt x="2217536" y="609796"/>
                </a:lnTo>
                <a:lnTo>
                  <a:pt x="2175835" y="609796"/>
                </a:lnTo>
                <a:lnTo>
                  <a:pt x="2176185" y="608939"/>
                </a:lnTo>
                <a:cubicBezTo>
                  <a:pt x="2181382" y="603742"/>
                  <a:pt x="2188601" y="600566"/>
                  <a:pt x="2196685" y="600566"/>
                </a:cubicBezTo>
                <a:close/>
                <a:moveTo>
                  <a:pt x="1112202" y="600566"/>
                </a:moveTo>
                <a:cubicBezTo>
                  <a:pt x="1120287" y="600566"/>
                  <a:pt x="1127505" y="603742"/>
                  <a:pt x="1132702" y="608939"/>
                </a:cubicBezTo>
                <a:lnTo>
                  <a:pt x="1133052" y="609796"/>
                </a:lnTo>
                <a:lnTo>
                  <a:pt x="1091352" y="609796"/>
                </a:lnTo>
                <a:lnTo>
                  <a:pt x="1091702" y="608939"/>
                </a:lnTo>
                <a:cubicBezTo>
                  <a:pt x="1096899" y="603742"/>
                  <a:pt x="1104118" y="600566"/>
                  <a:pt x="1112202" y="600566"/>
                </a:cubicBezTo>
                <a:close/>
                <a:moveTo>
                  <a:pt x="164001" y="600566"/>
                </a:moveTo>
                <a:cubicBezTo>
                  <a:pt x="172085" y="600566"/>
                  <a:pt x="179304" y="603742"/>
                  <a:pt x="184501" y="608939"/>
                </a:cubicBezTo>
                <a:lnTo>
                  <a:pt x="184851" y="609796"/>
                </a:lnTo>
                <a:lnTo>
                  <a:pt x="143151" y="609796"/>
                </a:lnTo>
                <a:lnTo>
                  <a:pt x="143501" y="608939"/>
                </a:lnTo>
                <a:cubicBezTo>
                  <a:pt x="148698" y="603742"/>
                  <a:pt x="155916" y="600566"/>
                  <a:pt x="164001" y="600566"/>
                </a:cubicBezTo>
                <a:close/>
                <a:moveTo>
                  <a:pt x="8977304" y="594792"/>
                </a:moveTo>
                <a:cubicBezTo>
                  <a:pt x="8986543" y="594792"/>
                  <a:pt x="8995205" y="598834"/>
                  <a:pt x="9001558" y="605186"/>
                </a:cubicBezTo>
                <a:lnTo>
                  <a:pt x="9003533" y="609796"/>
                </a:lnTo>
                <a:lnTo>
                  <a:pt x="8950724" y="609796"/>
                </a:lnTo>
                <a:lnTo>
                  <a:pt x="8952617" y="605186"/>
                </a:lnTo>
                <a:cubicBezTo>
                  <a:pt x="8958825" y="598834"/>
                  <a:pt x="8967487" y="594792"/>
                  <a:pt x="8977304" y="594792"/>
                </a:cubicBezTo>
                <a:close/>
                <a:moveTo>
                  <a:pt x="8434485" y="594792"/>
                </a:moveTo>
                <a:cubicBezTo>
                  <a:pt x="8444301" y="594792"/>
                  <a:pt x="8452963" y="598834"/>
                  <a:pt x="8459171" y="605186"/>
                </a:cubicBezTo>
                <a:lnTo>
                  <a:pt x="8461065" y="609796"/>
                </a:lnTo>
                <a:lnTo>
                  <a:pt x="8407905" y="609796"/>
                </a:lnTo>
                <a:lnTo>
                  <a:pt x="8409798" y="605186"/>
                </a:lnTo>
                <a:cubicBezTo>
                  <a:pt x="8416006" y="598834"/>
                  <a:pt x="8424668" y="594792"/>
                  <a:pt x="8434485" y="594792"/>
                </a:cubicBezTo>
                <a:close/>
                <a:moveTo>
                  <a:pt x="6674366" y="594792"/>
                </a:moveTo>
                <a:cubicBezTo>
                  <a:pt x="6683605" y="594792"/>
                  <a:pt x="6692267" y="598834"/>
                  <a:pt x="6698619" y="605186"/>
                </a:cubicBezTo>
                <a:lnTo>
                  <a:pt x="6700595" y="609796"/>
                </a:lnTo>
                <a:lnTo>
                  <a:pt x="6647785" y="609796"/>
                </a:lnTo>
                <a:lnTo>
                  <a:pt x="6649679" y="605186"/>
                </a:lnTo>
                <a:cubicBezTo>
                  <a:pt x="6655887" y="598834"/>
                  <a:pt x="6664549" y="594792"/>
                  <a:pt x="6674366" y="594792"/>
                </a:cubicBezTo>
                <a:close/>
                <a:moveTo>
                  <a:pt x="5589882" y="594792"/>
                </a:moveTo>
                <a:cubicBezTo>
                  <a:pt x="5599699" y="594792"/>
                  <a:pt x="5608361" y="598834"/>
                  <a:pt x="5614569" y="605186"/>
                </a:cubicBezTo>
                <a:lnTo>
                  <a:pt x="5616462" y="609796"/>
                </a:lnTo>
                <a:lnTo>
                  <a:pt x="5563302" y="609796"/>
                </a:lnTo>
                <a:lnTo>
                  <a:pt x="5565195" y="605186"/>
                </a:lnTo>
                <a:cubicBezTo>
                  <a:pt x="5571403" y="598834"/>
                  <a:pt x="5580065" y="594792"/>
                  <a:pt x="5589882" y="594792"/>
                </a:cubicBezTo>
                <a:close/>
                <a:moveTo>
                  <a:pt x="4913090" y="594792"/>
                </a:moveTo>
                <a:cubicBezTo>
                  <a:pt x="4922330" y="594792"/>
                  <a:pt x="4930992" y="598834"/>
                  <a:pt x="4937344" y="605186"/>
                </a:cubicBezTo>
                <a:lnTo>
                  <a:pt x="4939320" y="609796"/>
                </a:lnTo>
                <a:lnTo>
                  <a:pt x="4886510" y="609796"/>
                </a:lnTo>
                <a:lnTo>
                  <a:pt x="4888404" y="605186"/>
                </a:lnTo>
                <a:cubicBezTo>
                  <a:pt x="4894612" y="598834"/>
                  <a:pt x="4903274" y="594792"/>
                  <a:pt x="4913090" y="594792"/>
                </a:cubicBezTo>
                <a:close/>
                <a:moveTo>
                  <a:pt x="4364497" y="594792"/>
                </a:moveTo>
                <a:cubicBezTo>
                  <a:pt x="4373737" y="594792"/>
                  <a:pt x="4382399" y="598834"/>
                  <a:pt x="4388751" y="605186"/>
                </a:cubicBezTo>
                <a:lnTo>
                  <a:pt x="4390727" y="609796"/>
                </a:lnTo>
                <a:lnTo>
                  <a:pt x="4337917" y="609796"/>
                </a:lnTo>
                <a:lnTo>
                  <a:pt x="4339810" y="605186"/>
                </a:lnTo>
                <a:cubicBezTo>
                  <a:pt x="4346018" y="598834"/>
                  <a:pt x="4354680" y="594792"/>
                  <a:pt x="4364497" y="594792"/>
                </a:cubicBezTo>
                <a:close/>
                <a:moveTo>
                  <a:pt x="3821678" y="594792"/>
                </a:moveTo>
                <a:cubicBezTo>
                  <a:pt x="3831495" y="594792"/>
                  <a:pt x="3840157" y="598834"/>
                  <a:pt x="3846365" y="605186"/>
                </a:cubicBezTo>
                <a:lnTo>
                  <a:pt x="3848258" y="609796"/>
                </a:lnTo>
                <a:lnTo>
                  <a:pt x="3795098" y="609796"/>
                </a:lnTo>
                <a:lnTo>
                  <a:pt x="3796991" y="605186"/>
                </a:lnTo>
                <a:cubicBezTo>
                  <a:pt x="3803199" y="598834"/>
                  <a:pt x="3811861" y="594792"/>
                  <a:pt x="3821678" y="594792"/>
                </a:cubicBezTo>
                <a:close/>
                <a:moveTo>
                  <a:pt x="2061558" y="594792"/>
                </a:moveTo>
                <a:cubicBezTo>
                  <a:pt x="2070798" y="594792"/>
                  <a:pt x="2079460" y="598834"/>
                  <a:pt x="2085812" y="605186"/>
                </a:cubicBezTo>
                <a:lnTo>
                  <a:pt x="2087788" y="609796"/>
                </a:lnTo>
                <a:lnTo>
                  <a:pt x="2034978" y="609796"/>
                </a:lnTo>
                <a:lnTo>
                  <a:pt x="2036871" y="605186"/>
                </a:lnTo>
                <a:cubicBezTo>
                  <a:pt x="2043079" y="598834"/>
                  <a:pt x="2051741" y="594792"/>
                  <a:pt x="2061558" y="594792"/>
                </a:cubicBezTo>
                <a:close/>
                <a:moveTo>
                  <a:pt x="977075" y="594792"/>
                </a:moveTo>
                <a:cubicBezTo>
                  <a:pt x="986892" y="594792"/>
                  <a:pt x="995554" y="598834"/>
                  <a:pt x="1001761" y="605186"/>
                </a:cubicBezTo>
                <a:lnTo>
                  <a:pt x="1003655" y="609796"/>
                </a:lnTo>
                <a:lnTo>
                  <a:pt x="950494" y="609796"/>
                </a:lnTo>
                <a:lnTo>
                  <a:pt x="952388" y="605186"/>
                </a:lnTo>
                <a:cubicBezTo>
                  <a:pt x="958596" y="598834"/>
                  <a:pt x="967258" y="594792"/>
                  <a:pt x="977075" y="594792"/>
                </a:cubicBezTo>
                <a:close/>
                <a:moveTo>
                  <a:pt x="300283" y="594792"/>
                </a:moveTo>
                <a:cubicBezTo>
                  <a:pt x="309523" y="594792"/>
                  <a:pt x="318185" y="598834"/>
                  <a:pt x="324537" y="605186"/>
                </a:cubicBezTo>
                <a:lnTo>
                  <a:pt x="326512" y="609796"/>
                </a:lnTo>
                <a:lnTo>
                  <a:pt x="273703" y="609796"/>
                </a:lnTo>
                <a:lnTo>
                  <a:pt x="275597" y="605186"/>
                </a:lnTo>
                <a:cubicBezTo>
                  <a:pt x="281804" y="598834"/>
                  <a:pt x="290466" y="594792"/>
                  <a:pt x="300283" y="594792"/>
                </a:cubicBezTo>
                <a:close/>
                <a:moveTo>
                  <a:pt x="8841022" y="589016"/>
                </a:moveTo>
                <a:cubicBezTo>
                  <a:pt x="8852572" y="589016"/>
                  <a:pt x="8862677" y="593636"/>
                  <a:pt x="8869895" y="600999"/>
                </a:cubicBezTo>
                <a:lnTo>
                  <a:pt x="8873467" y="609796"/>
                </a:lnTo>
                <a:lnTo>
                  <a:pt x="8808875" y="609796"/>
                </a:lnTo>
                <a:lnTo>
                  <a:pt x="8812582" y="600999"/>
                </a:lnTo>
                <a:cubicBezTo>
                  <a:pt x="8819944" y="593636"/>
                  <a:pt x="8830050" y="589016"/>
                  <a:pt x="8841022" y="589016"/>
                </a:cubicBezTo>
                <a:close/>
                <a:moveTo>
                  <a:pt x="8570767" y="589016"/>
                </a:moveTo>
                <a:cubicBezTo>
                  <a:pt x="8581739" y="589016"/>
                  <a:pt x="8591845" y="593636"/>
                  <a:pt x="8599208" y="600999"/>
                </a:cubicBezTo>
                <a:lnTo>
                  <a:pt x="8602914" y="609796"/>
                </a:lnTo>
                <a:lnTo>
                  <a:pt x="8538620" y="609796"/>
                </a:lnTo>
                <a:lnTo>
                  <a:pt x="8542326" y="600999"/>
                </a:lnTo>
                <a:cubicBezTo>
                  <a:pt x="8549689" y="593636"/>
                  <a:pt x="8559795" y="589016"/>
                  <a:pt x="8570767" y="589016"/>
                </a:cubicBezTo>
                <a:close/>
                <a:moveTo>
                  <a:pt x="6538083" y="589016"/>
                </a:moveTo>
                <a:cubicBezTo>
                  <a:pt x="6549633" y="589016"/>
                  <a:pt x="6559738" y="593636"/>
                  <a:pt x="6566957" y="600999"/>
                </a:cubicBezTo>
                <a:lnTo>
                  <a:pt x="6570529" y="609796"/>
                </a:lnTo>
                <a:lnTo>
                  <a:pt x="6505936" y="609796"/>
                </a:lnTo>
                <a:lnTo>
                  <a:pt x="6509643" y="600999"/>
                </a:lnTo>
                <a:cubicBezTo>
                  <a:pt x="6517006" y="593636"/>
                  <a:pt x="6527111" y="589016"/>
                  <a:pt x="6538083" y="589016"/>
                </a:cubicBezTo>
                <a:close/>
                <a:moveTo>
                  <a:pt x="6267829" y="589016"/>
                </a:moveTo>
                <a:cubicBezTo>
                  <a:pt x="6278800" y="589016"/>
                  <a:pt x="6288906" y="593636"/>
                  <a:pt x="6296268" y="600999"/>
                </a:cubicBezTo>
                <a:lnTo>
                  <a:pt x="6299975" y="609796"/>
                </a:lnTo>
                <a:lnTo>
                  <a:pt x="6235682" y="609796"/>
                </a:lnTo>
                <a:lnTo>
                  <a:pt x="6239388" y="600999"/>
                </a:lnTo>
                <a:cubicBezTo>
                  <a:pt x="6246751" y="593636"/>
                  <a:pt x="6256856" y="589016"/>
                  <a:pt x="6267829" y="589016"/>
                </a:cubicBezTo>
                <a:close/>
                <a:moveTo>
                  <a:pt x="5454755" y="589016"/>
                </a:moveTo>
                <a:cubicBezTo>
                  <a:pt x="5465727" y="589016"/>
                  <a:pt x="5475832" y="593636"/>
                  <a:pt x="5483195" y="600999"/>
                </a:cubicBezTo>
                <a:lnTo>
                  <a:pt x="5486901" y="609796"/>
                </a:lnTo>
                <a:lnTo>
                  <a:pt x="5422608" y="609796"/>
                </a:lnTo>
                <a:lnTo>
                  <a:pt x="5426314" y="600999"/>
                </a:lnTo>
                <a:cubicBezTo>
                  <a:pt x="5433677" y="593636"/>
                  <a:pt x="5443783" y="589016"/>
                  <a:pt x="5454755" y="589016"/>
                </a:cubicBezTo>
                <a:close/>
                <a:moveTo>
                  <a:pt x="5048218" y="589016"/>
                </a:moveTo>
                <a:cubicBezTo>
                  <a:pt x="5059190" y="589016"/>
                  <a:pt x="5069295" y="593636"/>
                  <a:pt x="5076658" y="600999"/>
                </a:cubicBezTo>
                <a:lnTo>
                  <a:pt x="5080364" y="609796"/>
                </a:lnTo>
                <a:lnTo>
                  <a:pt x="5016071" y="609796"/>
                </a:lnTo>
                <a:lnTo>
                  <a:pt x="5019778" y="600999"/>
                </a:lnTo>
                <a:cubicBezTo>
                  <a:pt x="5027140" y="593636"/>
                  <a:pt x="5037246" y="589016"/>
                  <a:pt x="5048218" y="589016"/>
                </a:cubicBezTo>
                <a:close/>
                <a:moveTo>
                  <a:pt x="4228215" y="589016"/>
                </a:moveTo>
                <a:cubicBezTo>
                  <a:pt x="4239765" y="589016"/>
                  <a:pt x="4249870" y="593636"/>
                  <a:pt x="4257088" y="600999"/>
                </a:cubicBezTo>
                <a:lnTo>
                  <a:pt x="4260661" y="609796"/>
                </a:lnTo>
                <a:lnTo>
                  <a:pt x="4196068" y="609796"/>
                </a:lnTo>
                <a:lnTo>
                  <a:pt x="4199775" y="600999"/>
                </a:lnTo>
                <a:cubicBezTo>
                  <a:pt x="4207137" y="593636"/>
                  <a:pt x="4217243" y="589016"/>
                  <a:pt x="4228215" y="589016"/>
                </a:cubicBezTo>
                <a:close/>
                <a:moveTo>
                  <a:pt x="3957961" y="589016"/>
                </a:moveTo>
                <a:cubicBezTo>
                  <a:pt x="3968932" y="589016"/>
                  <a:pt x="3979038" y="593636"/>
                  <a:pt x="3986400" y="600999"/>
                </a:cubicBezTo>
                <a:lnTo>
                  <a:pt x="3990107" y="609796"/>
                </a:lnTo>
                <a:lnTo>
                  <a:pt x="3925813" y="609796"/>
                </a:lnTo>
                <a:lnTo>
                  <a:pt x="3929520" y="600999"/>
                </a:lnTo>
                <a:cubicBezTo>
                  <a:pt x="3936882" y="593636"/>
                  <a:pt x="3946988" y="589016"/>
                  <a:pt x="3957961" y="589016"/>
                </a:cubicBezTo>
                <a:close/>
                <a:moveTo>
                  <a:pt x="1925276" y="589016"/>
                </a:moveTo>
                <a:cubicBezTo>
                  <a:pt x="1936826" y="589016"/>
                  <a:pt x="1946931" y="593636"/>
                  <a:pt x="1954149" y="600999"/>
                </a:cubicBezTo>
                <a:lnTo>
                  <a:pt x="1957722" y="609796"/>
                </a:lnTo>
                <a:lnTo>
                  <a:pt x="1893129" y="609796"/>
                </a:lnTo>
                <a:lnTo>
                  <a:pt x="1896835" y="600999"/>
                </a:lnTo>
                <a:cubicBezTo>
                  <a:pt x="1904198" y="593636"/>
                  <a:pt x="1914304" y="589016"/>
                  <a:pt x="1925276" y="589016"/>
                </a:cubicBezTo>
                <a:close/>
                <a:moveTo>
                  <a:pt x="1655022" y="589016"/>
                </a:moveTo>
                <a:cubicBezTo>
                  <a:pt x="1665993" y="589016"/>
                  <a:pt x="1676099" y="593636"/>
                  <a:pt x="1683461" y="600999"/>
                </a:cubicBezTo>
                <a:lnTo>
                  <a:pt x="1687168" y="609796"/>
                </a:lnTo>
                <a:lnTo>
                  <a:pt x="1622874" y="609796"/>
                </a:lnTo>
                <a:lnTo>
                  <a:pt x="1626581" y="600999"/>
                </a:lnTo>
                <a:cubicBezTo>
                  <a:pt x="1633944" y="593636"/>
                  <a:pt x="1644049" y="589016"/>
                  <a:pt x="1655022" y="589016"/>
                </a:cubicBezTo>
                <a:close/>
                <a:moveTo>
                  <a:pt x="841948" y="589016"/>
                </a:moveTo>
                <a:cubicBezTo>
                  <a:pt x="852919" y="589016"/>
                  <a:pt x="863025" y="593636"/>
                  <a:pt x="870387" y="600999"/>
                </a:cubicBezTo>
                <a:lnTo>
                  <a:pt x="874094" y="609796"/>
                </a:lnTo>
                <a:lnTo>
                  <a:pt x="809801" y="609796"/>
                </a:lnTo>
                <a:lnTo>
                  <a:pt x="813507" y="600999"/>
                </a:lnTo>
                <a:cubicBezTo>
                  <a:pt x="820870" y="593636"/>
                  <a:pt x="830976" y="589016"/>
                  <a:pt x="841948" y="589016"/>
                </a:cubicBezTo>
                <a:close/>
                <a:moveTo>
                  <a:pt x="435411" y="589016"/>
                </a:moveTo>
                <a:cubicBezTo>
                  <a:pt x="446383" y="589016"/>
                  <a:pt x="456488" y="593636"/>
                  <a:pt x="463851" y="600999"/>
                </a:cubicBezTo>
                <a:lnTo>
                  <a:pt x="467557" y="609796"/>
                </a:lnTo>
                <a:lnTo>
                  <a:pt x="403264" y="609796"/>
                </a:lnTo>
                <a:lnTo>
                  <a:pt x="406970" y="600999"/>
                </a:lnTo>
                <a:cubicBezTo>
                  <a:pt x="414333" y="593636"/>
                  <a:pt x="424439" y="589016"/>
                  <a:pt x="435411" y="589016"/>
                </a:cubicBezTo>
                <a:close/>
                <a:moveTo>
                  <a:pt x="8705894" y="577467"/>
                </a:moveTo>
                <a:cubicBezTo>
                  <a:pt x="8719754" y="577467"/>
                  <a:pt x="8732458" y="583242"/>
                  <a:pt x="8741697" y="592481"/>
                </a:cubicBezTo>
                <a:lnTo>
                  <a:pt x="8748958" y="609796"/>
                </a:lnTo>
                <a:lnTo>
                  <a:pt x="8662606" y="609796"/>
                </a:lnTo>
                <a:lnTo>
                  <a:pt x="8669658" y="592481"/>
                </a:lnTo>
                <a:cubicBezTo>
                  <a:pt x="8678753" y="583242"/>
                  <a:pt x="8691458" y="577467"/>
                  <a:pt x="8705894" y="577467"/>
                </a:cubicBezTo>
                <a:close/>
                <a:moveTo>
                  <a:pt x="6402956" y="577467"/>
                </a:moveTo>
                <a:cubicBezTo>
                  <a:pt x="6417393" y="577467"/>
                  <a:pt x="6430097" y="583242"/>
                  <a:pt x="6439192" y="592481"/>
                </a:cubicBezTo>
                <a:lnTo>
                  <a:pt x="6446243" y="609796"/>
                </a:lnTo>
                <a:lnTo>
                  <a:pt x="6359668" y="609796"/>
                </a:lnTo>
                <a:lnTo>
                  <a:pt x="6366720" y="592481"/>
                </a:lnTo>
                <a:cubicBezTo>
                  <a:pt x="6375815" y="583242"/>
                  <a:pt x="6388519" y="577467"/>
                  <a:pt x="6402956" y="577467"/>
                </a:cubicBezTo>
                <a:close/>
                <a:moveTo>
                  <a:pt x="5319627" y="577467"/>
                </a:moveTo>
                <a:cubicBezTo>
                  <a:pt x="5333487" y="577467"/>
                  <a:pt x="5346191" y="583242"/>
                  <a:pt x="5355430" y="592481"/>
                </a:cubicBezTo>
                <a:lnTo>
                  <a:pt x="5362691" y="609796"/>
                </a:lnTo>
                <a:lnTo>
                  <a:pt x="5276340" y="609796"/>
                </a:lnTo>
                <a:lnTo>
                  <a:pt x="5283392" y="592481"/>
                </a:lnTo>
                <a:cubicBezTo>
                  <a:pt x="5292487" y="583242"/>
                  <a:pt x="5305191" y="577467"/>
                  <a:pt x="5319627" y="577467"/>
                </a:cubicBezTo>
                <a:close/>
                <a:moveTo>
                  <a:pt x="5183345" y="577467"/>
                </a:moveTo>
                <a:cubicBezTo>
                  <a:pt x="5197782" y="577467"/>
                  <a:pt x="5210486" y="583242"/>
                  <a:pt x="5219581" y="592481"/>
                </a:cubicBezTo>
                <a:lnTo>
                  <a:pt x="5226633" y="609796"/>
                </a:lnTo>
                <a:lnTo>
                  <a:pt x="5140057" y="609796"/>
                </a:lnTo>
                <a:lnTo>
                  <a:pt x="5147109" y="592481"/>
                </a:lnTo>
                <a:cubicBezTo>
                  <a:pt x="5156204" y="583242"/>
                  <a:pt x="5168909" y="577467"/>
                  <a:pt x="5183345" y="577467"/>
                </a:cubicBezTo>
                <a:close/>
                <a:moveTo>
                  <a:pt x="4093087" y="577467"/>
                </a:moveTo>
                <a:cubicBezTo>
                  <a:pt x="4106946" y="577467"/>
                  <a:pt x="4119651" y="583242"/>
                  <a:pt x="4128890" y="592481"/>
                </a:cubicBezTo>
                <a:lnTo>
                  <a:pt x="4136151" y="609796"/>
                </a:lnTo>
                <a:lnTo>
                  <a:pt x="4049800" y="609796"/>
                </a:lnTo>
                <a:lnTo>
                  <a:pt x="4056851" y="592481"/>
                </a:lnTo>
                <a:cubicBezTo>
                  <a:pt x="4065946" y="583242"/>
                  <a:pt x="4078651" y="577467"/>
                  <a:pt x="4093087" y="577467"/>
                </a:cubicBezTo>
                <a:close/>
                <a:moveTo>
                  <a:pt x="1790148" y="577467"/>
                </a:moveTo>
                <a:cubicBezTo>
                  <a:pt x="1804007" y="577467"/>
                  <a:pt x="1816712" y="583242"/>
                  <a:pt x="1825951" y="592481"/>
                </a:cubicBezTo>
                <a:lnTo>
                  <a:pt x="1833212" y="609796"/>
                </a:lnTo>
                <a:lnTo>
                  <a:pt x="1746861" y="609796"/>
                </a:lnTo>
                <a:lnTo>
                  <a:pt x="1753912" y="592481"/>
                </a:lnTo>
                <a:cubicBezTo>
                  <a:pt x="1763008" y="583242"/>
                  <a:pt x="1775712" y="577467"/>
                  <a:pt x="1790148" y="577467"/>
                </a:cubicBezTo>
                <a:close/>
                <a:moveTo>
                  <a:pt x="706820" y="577467"/>
                </a:moveTo>
                <a:cubicBezTo>
                  <a:pt x="720679" y="577467"/>
                  <a:pt x="733383" y="583242"/>
                  <a:pt x="742623" y="592481"/>
                </a:cubicBezTo>
                <a:lnTo>
                  <a:pt x="749884" y="609796"/>
                </a:lnTo>
                <a:lnTo>
                  <a:pt x="663532" y="609796"/>
                </a:lnTo>
                <a:lnTo>
                  <a:pt x="670584" y="592481"/>
                </a:lnTo>
                <a:cubicBezTo>
                  <a:pt x="679679" y="583242"/>
                  <a:pt x="692384" y="577467"/>
                  <a:pt x="706820" y="577467"/>
                </a:cubicBezTo>
                <a:close/>
                <a:moveTo>
                  <a:pt x="570538" y="577467"/>
                </a:moveTo>
                <a:cubicBezTo>
                  <a:pt x="584975" y="577467"/>
                  <a:pt x="597679" y="583531"/>
                  <a:pt x="606774" y="593059"/>
                </a:cubicBezTo>
                <a:lnTo>
                  <a:pt x="613482" y="609796"/>
                </a:lnTo>
                <a:lnTo>
                  <a:pt x="527732" y="609796"/>
                </a:lnTo>
                <a:lnTo>
                  <a:pt x="534735" y="592626"/>
                </a:lnTo>
                <a:cubicBezTo>
                  <a:pt x="543974" y="583242"/>
                  <a:pt x="556678" y="577467"/>
                  <a:pt x="570538" y="577467"/>
                </a:cubicBezTo>
                <a:close/>
                <a:moveTo>
                  <a:pt x="7854708" y="464284"/>
                </a:moveTo>
                <a:cubicBezTo>
                  <a:pt x="7866258" y="464284"/>
                  <a:pt x="7875497" y="473523"/>
                  <a:pt x="7875497" y="485072"/>
                </a:cubicBezTo>
                <a:cubicBezTo>
                  <a:pt x="7875497" y="496622"/>
                  <a:pt x="7866258" y="505861"/>
                  <a:pt x="7854708" y="505861"/>
                </a:cubicBezTo>
                <a:cubicBezTo>
                  <a:pt x="7843159" y="505861"/>
                  <a:pt x="7833920" y="496622"/>
                  <a:pt x="7833920" y="485072"/>
                </a:cubicBezTo>
                <a:cubicBezTo>
                  <a:pt x="7833920" y="473523"/>
                  <a:pt x="7843159" y="464284"/>
                  <a:pt x="7854708" y="464284"/>
                </a:cubicBezTo>
                <a:close/>
                <a:moveTo>
                  <a:pt x="7714961" y="464284"/>
                </a:moveTo>
                <a:cubicBezTo>
                  <a:pt x="7726510" y="464284"/>
                  <a:pt x="7735750" y="473523"/>
                  <a:pt x="7735750" y="485072"/>
                </a:cubicBezTo>
                <a:cubicBezTo>
                  <a:pt x="7735750" y="496622"/>
                  <a:pt x="7726510" y="505861"/>
                  <a:pt x="7714961" y="505861"/>
                </a:cubicBezTo>
                <a:cubicBezTo>
                  <a:pt x="7703411" y="505861"/>
                  <a:pt x="7694172" y="496622"/>
                  <a:pt x="7694172" y="485072"/>
                </a:cubicBezTo>
                <a:cubicBezTo>
                  <a:pt x="7694172" y="473523"/>
                  <a:pt x="7703411" y="464284"/>
                  <a:pt x="7714961" y="464284"/>
                </a:cubicBezTo>
                <a:close/>
                <a:moveTo>
                  <a:pt x="7575214" y="464284"/>
                </a:moveTo>
                <a:cubicBezTo>
                  <a:pt x="7586764" y="464284"/>
                  <a:pt x="7596003" y="473523"/>
                  <a:pt x="7596003" y="485072"/>
                </a:cubicBezTo>
                <a:cubicBezTo>
                  <a:pt x="7596003" y="496622"/>
                  <a:pt x="7586764" y="505861"/>
                  <a:pt x="7575214" y="505861"/>
                </a:cubicBezTo>
                <a:cubicBezTo>
                  <a:pt x="7563665" y="505861"/>
                  <a:pt x="7554426" y="496622"/>
                  <a:pt x="7554426" y="485072"/>
                </a:cubicBezTo>
                <a:cubicBezTo>
                  <a:pt x="7554426" y="473523"/>
                  <a:pt x="7563665" y="464284"/>
                  <a:pt x="7575214" y="464284"/>
                </a:cubicBezTo>
                <a:close/>
                <a:moveTo>
                  <a:pt x="7435467" y="464284"/>
                </a:moveTo>
                <a:cubicBezTo>
                  <a:pt x="7447016" y="464284"/>
                  <a:pt x="7456256" y="473523"/>
                  <a:pt x="7456256" y="485072"/>
                </a:cubicBezTo>
                <a:cubicBezTo>
                  <a:pt x="7456256" y="496622"/>
                  <a:pt x="7447016" y="505861"/>
                  <a:pt x="7435467" y="505861"/>
                </a:cubicBezTo>
                <a:cubicBezTo>
                  <a:pt x="7423917" y="505861"/>
                  <a:pt x="7414678" y="496622"/>
                  <a:pt x="7414678" y="485072"/>
                </a:cubicBezTo>
                <a:cubicBezTo>
                  <a:pt x="7414678" y="473523"/>
                  <a:pt x="7423917" y="464284"/>
                  <a:pt x="7435467" y="464284"/>
                </a:cubicBezTo>
                <a:close/>
                <a:moveTo>
                  <a:pt x="7295720" y="464284"/>
                </a:moveTo>
                <a:cubicBezTo>
                  <a:pt x="7307270" y="464284"/>
                  <a:pt x="7316509" y="473523"/>
                  <a:pt x="7316509" y="485072"/>
                </a:cubicBezTo>
                <a:cubicBezTo>
                  <a:pt x="7316509" y="496622"/>
                  <a:pt x="7307270" y="505861"/>
                  <a:pt x="7295720" y="505861"/>
                </a:cubicBezTo>
                <a:cubicBezTo>
                  <a:pt x="7284171" y="505861"/>
                  <a:pt x="7274931" y="496622"/>
                  <a:pt x="7274931" y="485072"/>
                </a:cubicBezTo>
                <a:cubicBezTo>
                  <a:pt x="7274931" y="473523"/>
                  <a:pt x="7284171" y="464284"/>
                  <a:pt x="7295720" y="464284"/>
                </a:cubicBezTo>
                <a:close/>
                <a:moveTo>
                  <a:pt x="7155973" y="464284"/>
                </a:moveTo>
                <a:cubicBezTo>
                  <a:pt x="7167522" y="464284"/>
                  <a:pt x="7176761" y="473523"/>
                  <a:pt x="7176761" y="485072"/>
                </a:cubicBezTo>
                <a:cubicBezTo>
                  <a:pt x="7176761" y="496622"/>
                  <a:pt x="7167522" y="505861"/>
                  <a:pt x="7155973" y="505861"/>
                </a:cubicBezTo>
                <a:cubicBezTo>
                  <a:pt x="7144423" y="505861"/>
                  <a:pt x="7135184" y="496622"/>
                  <a:pt x="7135184" y="485072"/>
                </a:cubicBezTo>
                <a:cubicBezTo>
                  <a:pt x="7135184" y="473523"/>
                  <a:pt x="7144423" y="464284"/>
                  <a:pt x="7155973" y="464284"/>
                </a:cubicBezTo>
                <a:close/>
                <a:moveTo>
                  <a:pt x="7016226" y="464284"/>
                </a:moveTo>
                <a:cubicBezTo>
                  <a:pt x="7027776" y="464284"/>
                  <a:pt x="7037015" y="473523"/>
                  <a:pt x="7037015" y="485072"/>
                </a:cubicBezTo>
                <a:cubicBezTo>
                  <a:pt x="7037015" y="496622"/>
                  <a:pt x="7027776" y="505861"/>
                  <a:pt x="7016226" y="505861"/>
                </a:cubicBezTo>
                <a:cubicBezTo>
                  <a:pt x="7004677" y="505861"/>
                  <a:pt x="6995437" y="496622"/>
                  <a:pt x="6995437" y="485072"/>
                </a:cubicBezTo>
                <a:cubicBezTo>
                  <a:pt x="6995437" y="473523"/>
                  <a:pt x="7004677" y="464284"/>
                  <a:pt x="7016226" y="464284"/>
                </a:cubicBezTo>
                <a:close/>
                <a:moveTo>
                  <a:pt x="6877634" y="464284"/>
                </a:moveTo>
                <a:cubicBezTo>
                  <a:pt x="6888028" y="464284"/>
                  <a:pt x="6898423" y="473523"/>
                  <a:pt x="6898423" y="485072"/>
                </a:cubicBezTo>
                <a:cubicBezTo>
                  <a:pt x="6898423" y="496622"/>
                  <a:pt x="6889183" y="505861"/>
                  <a:pt x="6877634" y="505861"/>
                </a:cubicBezTo>
                <a:cubicBezTo>
                  <a:pt x="6866085" y="505861"/>
                  <a:pt x="6856845" y="496622"/>
                  <a:pt x="6856845" y="485072"/>
                </a:cubicBezTo>
                <a:cubicBezTo>
                  <a:pt x="6856845" y="473523"/>
                  <a:pt x="6866085" y="464284"/>
                  <a:pt x="6877634" y="464284"/>
                </a:cubicBezTo>
                <a:close/>
                <a:moveTo>
                  <a:pt x="6039152" y="464284"/>
                </a:moveTo>
                <a:cubicBezTo>
                  <a:pt x="6050701" y="464284"/>
                  <a:pt x="6059941" y="473523"/>
                  <a:pt x="6059941" y="485072"/>
                </a:cubicBezTo>
                <a:cubicBezTo>
                  <a:pt x="6059941" y="496622"/>
                  <a:pt x="6050701" y="505861"/>
                  <a:pt x="6039152" y="505861"/>
                </a:cubicBezTo>
                <a:cubicBezTo>
                  <a:pt x="6027603" y="505861"/>
                  <a:pt x="6018363" y="496622"/>
                  <a:pt x="6018363" y="485072"/>
                </a:cubicBezTo>
                <a:cubicBezTo>
                  <a:pt x="6018363" y="473523"/>
                  <a:pt x="6027603" y="464284"/>
                  <a:pt x="6039152" y="464284"/>
                </a:cubicBezTo>
                <a:close/>
                <a:moveTo>
                  <a:pt x="5899404" y="464284"/>
                </a:moveTo>
                <a:cubicBezTo>
                  <a:pt x="5910954" y="464284"/>
                  <a:pt x="5920193" y="473523"/>
                  <a:pt x="5920193" y="485072"/>
                </a:cubicBezTo>
                <a:cubicBezTo>
                  <a:pt x="5920193" y="496622"/>
                  <a:pt x="5910954" y="505861"/>
                  <a:pt x="5899404" y="505861"/>
                </a:cubicBezTo>
                <a:cubicBezTo>
                  <a:pt x="5887855" y="505861"/>
                  <a:pt x="5878615" y="496622"/>
                  <a:pt x="5878615" y="485072"/>
                </a:cubicBezTo>
                <a:cubicBezTo>
                  <a:pt x="5878615" y="473523"/>
                  <a:pt x="5887855" y="464284"/>
                  <a:pt x="5899404" y="464284"/>
                </a:cubicBezTo>
                <a:close/>
                <a:moveTo>
                  <a:pt x="5759658" y="464284"/>
                </a:moveTo>
                <a:cubicBezTo>
                  <a:pt x="5771207" y="464284"/>
                  <a:pt x="5780447" y="473523"/>
                  <a:pt x="5780447" y="485072"/>
                </a:cubicBezTo>
                <a:cubicBezTo>
                  <a:pt x="5780447" y="496622"/>
                  <a:pt x="5771207" y="505861"/>
                  <a:pt x="5759658" y="505861"/>
                </a:cubicBezTo>
                <a:cubicBezTo>
                  <a:pt x="5748108" y="505861"/>
                  <a:pt x="5738869" y="496622"/>
                  <a:pt x="5738869" y="485072"/>
                </a:cubicBezTo>
                <a:cubicBezTo>
                  <a:pt x="5738869" y="473523"/>
                  <a:pt x="5748108" y="464284"/>
                  <a:pt x="5759658" y="464284"/>
                </a:cubicBezTo>
                <a:close/>
                <a:moveTo>
                  <a:pt x="3241901" y="464284"/>
                </a:moveTo>
                <a:cubicBezTo>
                  <a:pt x="3253451" y="464284"/>
                  <a:pt x="3262690" y="473523"/>
                  <a:pt x="3262690" y="485072"/>
                </a:cubicBezTo>
                <a:cubicBezTo>
                  <a:pt x="3262690" y="496622"/>
                  <a:pt x="3253451" y="505861"/>
                  <a:pt x="3241901" y="505861"/>
                </a:cubicBezTo>
                <a:cubicBezTo>
                  <a:pt x="3230352" y="505861"/>
                  <a:pt x="3221113" y="496622"/>
                  <a:pt x="3221113" y="485072"/>
                </a:cubicBezTo>
                <a:cubicBezTo>
                  <a:pt x="3221113" y="473523"/>
                  <a:pt x="3230352" y="464284"/>
                  <a:pt x="3241901" y="464284"/>
                </a:cubicBezTo>
                <a:close/>
                <a:moveTo>
                  <a:pt x="3102153" y="464284"/>
                </a:moveTo>
                <a:cubicBezTo>
                  <a:pt x="3113703" y="464284"/>
                  <a:pt x="3122942" y="473523"/>
                  <a:pt x="3122942" y="485072"/>
                </a:cubicBezTo>
                <a:cubicBezTo>
                  <a:pt x="3122942" y="496622"/>
                  <a:pt x="3113703" y="505861"/>
                  <a:pt x="3102153" y="505861"/>
                </a:cubicBezTo>
                <a:cubicBezTo>
                  <a:pt x="3090604" y="505861"/>
                  <a:pt x="3081365" y="496622"/>
                  <a:pt x="3081365" y="485072"/>
                </a:cubicBezTo>
                <a:cubicBezTo>
                  <a:pt x="3081365" y="473523"/>
                  <a:pt x="3090604" y="464284"/>
                  <a:pt x="3102153" y="464284"/>
                </a:cubicBezTo>
                <a:close/>
                <a:moveTo>
                  <a:pt x="2962407" y="464284"/>
                </a:moveTo>
                <a:cubicBezTo>
                  <a:pt x="2973957" y="464284"/>
                  <a:pt x="2983196" y="473523"/>
                  <a:pt x="2983196" y="485072"/>
                </a:cubicBezTo>
                <a:cubicBezTo>
                  <a:pt x="2983196" y="496622"/>
                  <a:pt x="2973957" y="505861"/>
                  <a:pt x="2962407" y="505861"/>
                </a:cubicBezTo>
                <a:cubicBezTo>
                  <a:pt x="2950858" y="505861"/>
                  <a:pt x="2941618" y="496622"/>
                  <a:pt x="2941618" y="485072"/>
                </a:cubicBezTo>
                <a:cubicBezTo>
                  <a:pt x="2941618" y="473523"/>
                  <a:pt x="2950858" y="464284"/>
                  <a:pt x="2962407" y="464284"/>
                </a:cubicBezTo>
                <a:close/>
                <a:moveTo>
                  <a:pt x="2822659" y="464284"/>
                </a:moveTo>
                <a:cubicBezTo>
                  <a:pt x="2834209" y="464284"/>
                  <a:pt x="2843448" y="473523"/>
                  <a:pt x="2843448" y="485072"/>
                </a:cubicBezTo>
                <a:cubicBezTo>
                  <a:pt x="2843448" y="496622"/>
                  <a:pt x="2834209" y="505861"/>
                  <a:pt x="2822659" y="505861"/>
                </a:cubicBezTo>
                <a:cubicBezTo>
                  <a:pt x="2811110" y="505861"/>
                  <a:pt x="2801871" y="496622"/>
                  <a:pt x="2801871" y="485072"/>
                </a:cubicBezTo>
                <a:cubicBezTo>
                  <a:pt x="2801871" y="473523"/>
                  <a:pt x="2811110" y="464284"/>
                  <a:pt x="2822659" y="464284"/>
                </a:cubicBezTo>
                <a:close/>
                <a:moveTo>
                  <a:pt x="2682913" y="464284"/>
                </a:moveTo>
                <a:cubicBezTo>
                  <a:pt x="2694463" y="464284"/>
                  <a:pt x="2703702" y="473523"/>
                  <a:pt x="2703702" y="485072"/>
                </a:cubicBezTo>
                <a:cubicBezTo>
                  <a:pt x="2703702" y="496622"/>
                  <a:pt x="2694463" y="505861"/>
                  <a:pt x="2682913" y="505861"/>
                </a:cubicBezTo>
                <a:cubicBezTo>
                  <a:pt x="2671364" y="505861"/>
                  <a:pt x="2662124" y="496622"/>
                  <a:pt x="2662124" y="485072"/>
                </a:cubicBezTo>
                <a:cubicBezTo>
                  <a:pt x="2662124" y="473523"/>
                  <a:pt x="2671364" y="464284"/>
                  <a:pt x="2682913" y="464284"/>
                </a:cubicBezTo>
                <a:close/>
                <a:moveTo>
                  <a:pt x="2543166" y="464284"/>
                </a:moveTo>
                <a:cubicBezTo>
                  <a:pt x="2554715" y="464284"/>
                  <a:pt x="2563954" y="473523"/>
                  <a:pt x="2563954" y="485072"/>
                </a:cubicBezTo>
                <a:cubicBezTo>
                  <a:pt x="2563954" y="496622"/>
                  <a:pt x="2554715" y="505861"/>
                  <a:pt x="2543166" y="505861"/>
                </a:cubicBezTo>
                <a:cubicBezTo>
                  <a:pt x="2531616" y="505861"/>
                  <a:pt x="2522377" y="496622"/>
                  <a:pt x="2522377" y="485072"/>
                </a:cubicBezTo>
                <a:cubicBezTo>
                  <a:pt x="2522377" y="473523"/>
                  <a:pt x="2531616" y="464284"/>
                  <a:pt x="2543166" y="464284"/>
                </a:cubicBezTo>
                <a:close/>
                <a:moveTo>
                  <a:pt x="2403419" y="464284"/>
                </a:moveTo>
                <a:cubicBezTo>
                  <a:pt x="2414968" y="464284"/>
                  <a:pt x="2424208" y="473523"/>
                  <a:pt x="2424208" y="485072"/>
                </a:cubicBezTo>
                <a:cubicBezTo>
                  <a:pt x="2424208" y="496622"/>
                  <a:pt x="2414968" y="505861"/>
                  <a:pt x="2403419" y="505861"/>
                </a:cubicBezTo>
                <a:cubicBezTo>
                  <a:pt x="2391870" y="505861"/>
                  <a:pt x="2382630" y="496622"/>
                  <a:pt x="2382630" y="485072"/>
                </a:cubicBezTo>
                <a:cubicBezTo>
                  <a:pt x="2382630" y="473523"/>
                  <a:pt x="2391870" y="464284"/>
                  <a:pt x="2403419" y="464284"/>
                </a:cubicBezTo>
                <a:close/>
                <a:moveTo>
                  <a:pt x="2263671" y="464284"/>
                </a:moveTo>
                <a:cubicBezTo>
                  <a:pt x="2275221" y="464284"/>
                  <a:pt x="2284460" y="473523"/>
                  <a:pt x="2284460" y="485072"/>
                </a:cubicBezTo>
                <a:cubicBezTo>
                  <a:pt x="2284460" y="496622"/>
                  <a:pt x="2275221" y="505861"/>
                  <a:pt x="2263671" y="505861"/>
                </a:cubicBezTo>
                <a:cubicBezTo>
                  <a:pt x="2252122" y="505861"/>
                  <a:pt x="2242883" y="496622"/>
                  <a:pt x="2242883" y="485072"/>
                </a:cubicBezTo>
                <a:cubicBezTo>
                  <a:pt x="2242883" y="473523"/>
                  <a:pt x="2252122" y="464284"/>
                  <a:pt x="2263671" y="464284"/>
                </a:cubicBezTo>
                <a:close/>
                <a:moveTo>
                  <a:pt x="1426345" y="464284"/>
                </a:moveTo>
                <a:cubicBezTo>
                  <a:pt x="1437894" y="464284"/>
                  <a:pt x="1447133" y="473523"/>
                  <a:pt x="1447133" y="485072"/>
                </a:cubicBezTo>
                <a:cubicBezTo>
                  <a:pt x="1447133" y="496622"/>
                  <a:pt x="1437894" y="505861"/>
                  <a:pt x="1426345" y="505861"/>
                </a:cubicBezTo>
                <a:cubicBezTo>
                  <a:pt x="1414795" y="505861"/>
                  <a:pt x="1405556" y="496622"/>
                  <a:pt x="1405556" y="485072"/>
                </a:cubicBezTo>
                <a:cubicBezTo>
                  <a:pt x="1405556" y="473523"/>
                  <a:pt x="1414795" y="464284"/>
                  <a:pt x="1426345" y="464284"/>
                </a:cubicBezTo>
                <a:close/>
                <a:moveTo>
                  <a:pt x="1286597" y="464284"/>
                </a:moveTo>
                <a:cubicBezTo>
                  <a:pt x="1298146" y="464284"/>
                  <a:pt x="1307386" y="473523"/>
                  <a:pt x="1307386" y="485072"/>
                </a:cubicBezTo>
                <a:cubicBezTo>
                  <a:pt x="1307386" y="496622"/>
                  <a:pt x="1298146" y="505861"/>
                  <a:pt x="1286597" y="505861"/>
                </a:cubicBezTo>
                <a:cubicBezTo>
                  <a:pt x="1275048" y="505861"/>
                  <a:pt x="1265808" y="496622"/>
                  <a:pt x="1265808" y="485072"/>
                </a:cubicBezTo>
                <a:cubicBezTo>
                  <a:pt x="1265808" y="473523"/>
                  <a:pt x="1275048" y="464284"/>
                  <a:pt x="1286597" y="464284"/>
                </a:cubicBezTo>
                <a:close/>
                <a:moveTo>
                  <a:pt x="1146850" y="464284"/>
                </a:moveTo>
                <a:cubicBezTo>
                  <a:pt x="1158400" y="464284"/>
                  <a:pt x="1167639" y="473523"/>
                  <a:pt x="1167639" y="485072"/>
                </a:cubicBezTo>
                <a:cubicBezTo>
                  <a:pt x="1167639" y="496622"/>
                  <a:pt x="1158400" y="505861"/>
                  <a:pt x="1146850" y="505861"/>
                </a:cubicBezTo>
                <a:cubicBezTo>
                  <a:pt x="1135301" y="505861"/>
                  <a:pt x="1126062" y="496622"/>
                  <a:pt x="1126062" y="485072"/>
                </a:cubicBezTo>
                <a:cubicBezTo>
                  <a:pt x="1126062" y="473523"/>
                  <a:pt x="1135301" y="464284"/>
                  <a:pt x="1146850" y="464284"/>
                </a:cubicBezTo>
                <a:close/>
                <a:moveTo>
                  <a:pt x="9112431" y="461974"/>
                </a:moveTo>
                <a:cubicBezTo>
                  <a:pt x="9125136" y="461974"/>
                  <a:pt x="9135530" y="472369"/>
                  <a:pt x="9135530" y="485072"/>
                </a:cubicBezTo>
                <a:cubicBezTo>
                  <a:pt x="9135530" y="497777"/>
                  <a:pt x="9125136" y="508171"/>
                  <a:pt x="9112431" y="508171"/>
                </a:cubicBezTo>
                <a:cubicBezTo>
                  <a:pt x="9099727" y="508171"/>
                  <a:pt x="9089332" y="497777"/>
                  <a:pt x="9089332" y="485072"/>
                </a:cubicBezTo>
                <a:cubicBezTo>
                  <a:pt x="9089332" y="472369"/>
                  <a:pt x="9099727" y="461974"/>
                  <a:pt x="9112431" y="461974"/>
                </a:cubicBezTo>
                <a:close/>
                <a:moveTo>
                  <a:pt x="7994455" y="461974"/>
                </a:moveTo>
                <a:cubicBezTo>
                  <a:pt x="8007160" y="461974"/>
                  <a:pt x="8017554" y="472369"/>
                  <a:pt x="8017554" y="485072"/>
                </a:cubicBezTo>
                <a:cubicBezTo>
                  <a:pt x="8017554" y="497777"/>
                  <a:pt x="8007160" y="508171"/>
                  <a:pt x="7994455" y="508171"/>
                </a:cubicBezTo>
                <a:cubicBezTo>
                  <a:pt x="7981751" y="508171"/>
                  <a:pt x="7971356" y="497777"/>
                  <a:pt x="7971356" y="485072"/>
                </a:cubicBezTo>
                <a:cubicBezTo>
                  <a:pt x="7971356" y="472369"/>
                  <a:pt x="7981751" y="461974"/>
                  <a:pt x="7994455" y="461974"/>
                </a:cubicBezTo>
                <a:close/>
                <a:moveTo>
                  <a:pt x="6737886" y="461974"/>
                </a:moveTo>
                <a:cubicBezTo>
                  <a:pt x="6750591" y="461974"/>
                  <a:pt x="6760985" y="472369"/>
                  <a:pt x="6760985" y="485072"/>
                </a:cubicBezTo>
                <a:cubicBezTo>
                  <a:pt x="6760985" y="497777"/>
                  <a:pt x="6750591" y="508171"/>
                  <a:pt x="6737886" y="508171"/>
                </a:cubicBezTo>
                <a:cubicBezTo>
                  <a:pt x="6725183" y="508171"/>
                  <a:pt x="6714788" y="497777"/>
                  <a:pt x="6714788" y="485072"/>
                </a:cubicBezTo>
                <a:cubicBezTo>
                  <a:pt x="6714788" y="472369"/>
                  <a:pt x="6725183" y="461974"/>
                  <a:pt x="6737886" y="461974"/>
                </a:cubicBezTo>
                <a:close/>
                <a:moveTo>
                  <a:pt x="5619910" y="461974"/>
                </a:moveTo>
                <a:cubicBezTo>
                  <a:pt x="5632615" y="461974"/>
                  <a:pt x="5643009" y="472369"/>
                  <a:pt x="5643009" y="485072"/>
                </a:cubicBezTo>
                <a:cubicBezTo>
                  <a:pt x="5643009" y="497777"/>
                  <a:pt x="5632615" y="508171"/>
                  <a:pt x="5619910" y="508171"/>
                </a:cubicBezTo>
                <a:cubicBezTo>
                  <a:pt x="5607206" y="508171"/>
                  <a:pt x="5596811" y="497777"/>
                  <a:pt x="5596811" y="485072"/>
                </a:cubicBezTo>
                <a:cubicBezTo>
                  <a:pt x="5596811" y="472369"/>
                  <a:pt x="5607206" y="461974"/>
                  <a:pt x="5619910" y="461974"/>
                </a:cubicBezTo>
                <a:close/>
                <a:moveTo>
                  <a:pt x="4499624" y="461974"/>
                </a:moveTo>
                <a:cubicBezTo>
                  <a:pt x="4512329" y="461974"/>
                  <a:pt x="4522723" y="472369"/>
                  <a:pt x="4522723" y="485072"/>
                </a:cubicBezTo>
                <a:cubicBezTo>
                  <a:pt x="4522723" y="497777"/>
                  <a:pt x="4512329" y="508171"/>
                  <a:pt x="4499624" y="508171"/>
                </a:cubicBezTo>
                <a:cubicBezTo>
                  <a:pt x="4486920" y="508171"/>
                  <a:pt x="4476525" y="497777"/>
                  <a:pt x="4476525" y="485072"/>
                </a:cubicBezTo>
                <a:cubicBezTo>
                  <a:pt x="4476525" y="472369"/>
                  <a:pt x="4486920" y="461974"/>
                  <a:pt x="4499624" y="461974"/>
                </a:cubicBezTo>
                <a:close/>
                <a:moveTo>
                  <a:pt x="3381648" y="461974"/>
                </a:moveTo>
                <a:cubicBezTo>
                  <a:pt x="3394352" y="461974"/>
                  <a:pt x="3404746" y="472369"/>
                  <a:pt x="3404746" y="485072"/>
                </a:cubicBezTo>
                <a:cubicBezTo>
                  <a:pt x="3404746" y="497777"/>
                  <a:pt x="3394352" y="508171"/>
                  <a:pt x="3381648" y="508171"/>
                </a:cubicBezTo>
                <a:cubicBezTo>
                  <a:pt x="3368944" y="508171"/>
                  <a:pt x="3358549" y="497777"/>
                  <a:pt x="3358549" y="485072"/>
                </a:cubicBezTo>
                <a:cubicBezTo>
                  <a:pt x="3358549" y="472369"/>
                  <a:pt x="3368944" y="461974"/>
                  <a:pt x="3381648" y="461974"/>
                </a:cubicBezTo>
                <a:close/>
                <a:moveTo>
                  <a:pt x="2125079" y="461974"/>
                </a:moveTo>
                <a:cubicBezTo>
                  <a:pt x="2137784" y="461974"/>
                  <a:pt x="2148178" y="472369"/>
                  <a:pt x="2148178" y="485072"/>
                </a:cubicBezTo>
                <a:cubicBezTo>
                  <a:pt x="2148178" y="497777"/>
                  <a:pt x="2137784" y="508171"/>
                  <a:pt x="2125079" y="508171"/>
                </a:cubicBezTo>
                <a:cubicBezTo>
                  <a:pt x="2112376" y="508171"/>
                  <a:pt x="2101981" y="497777"/>
                  <a:pt x="2101981" y="485072"/>
                </a:cubicBezTo>
                <a:cubicBezTo>
                  <a:pt x="2101981" y="472369"/>
                  <a:pt x="2112376" y="461974"/>
                  <a:pt x="2125079" y="461974"/>
                </a:cubicBezTo>
                <a:close/>
                <a:moveTo>
                  <a:pt x="1007103" y="461974"/>
                </a:moveTo>
                <a:cubicBezTo>
                  <a:pt x="1019808" y="461974"/>
                  <a:pt x="1030201" y="472369"/>
                  <a:pt x="1030201" y="485072"/>
                </a:cubicBezTo>
                <a:cubicBezTo>
                  <a:pt x="1030201" y="497777"/>
                  <a:pt x="1019808" y="508171"/>
                  <a:pt x="1007103" y="508171"/>
                </a:cubicBezTo>
                <a:cubicBezTo>
                  <a:pt x="994399" y="508171"/>
                  <a:pt x="984004" y="497777"/>
                  <a:pt x="984004" y="485072"/>
                </a:cubicBezTo>
                <a:cubicBezTo>
                  <a:pt x="984004" y="472369"/>
                  <a:pt x="994399" y="461974"/>
                  <a:pt x="1007103" y="461974"/>
                </a:cubicBezTo>
                <a:close/>
                <a:moveTo>
                  <a:pt x="8972685" y="456200"/>
                </a:moveTo>
                <a:cubicBezTo>
                  <a:pt x="8988854" y="456200"/>
                  <a:pt x="9001557" y="468903"/>
                  <a:pt x="9001557" y="485072"/>
                </a:cubicBezTo>
                <a:cubicBezTo>
                  <a:pt x="9001557" y="501241"/>
                  <a:pt x="8988854" y="513946"/>
                  <a:pt x="8972685" y="513946"/>
                </a:cubicBezTo>
                <a:cubicBezTo>
                  <a:pt x="8956515" y="513946"/>
                  <a:pt x="8943811" y="501241"/>
                  <a:pt x="8943811" y="485072"/>
                </a:cubicBezTo>
                <a:cubicBezTo>
                  <a:pt x="8943811" y="468903"/>
                  <a:pt x="8956515" y="456200"/>
                  <a:pt x="8972685" y="456200"/>
                </a:cubicBezTo>
                <a:close/>
                <a:moveTo>
                  <a:pt x="8134203" y="456200"/>
                </a:moveTo>
                <a:cubicBezTo>
                  <a:pt x="8150372" y="456200"/>
                  <a:pt x="8163075" y="468903"/>
                  <a:pt x="8163075" y="485072"/>
                </a:cubicBezTo>
                <a:cubicBezTo>
                  <a:pt x="8163075" y="501241"/>
                  <a:pt x="8150372" y="513946"/>
                  <a:pt x="8134203" y="513946"/>
                </a:cubicBezTo>
                <a:cubicBezTo>
                  <a:pt x="8118033" y="513946"/>
                  <a:pt x="8105329" y="501241"/>
                  <a:pt x="8105329" y="485072"/>
                </a:cubicBezTo>
                <a:cubicBezTo>
                  <a:pt x="8105329" y="468903"/>
                  <a:pt x="8118033" y="456200"/>
                  <a:pt x="8134203" y="456200"/>
                </a:cubicBezTo>
                <a:close/>
                <a:moveTo>
                  <a:pt x="6598140" y="456200"/>
                </a:moveTo>
                <a:cubicBezTo>
                  <a:pt x="6613154" y="456200"/>
                  <a:pt x="6627013" y="468903"/>
                  <a:pt x="6627013" y="485072"/>
                </a:cubicBezTo>
                <a:cubicBezTo>
                  <a:pt x="6627013" y="501241"/>
                  <a:pt x="6614309" y="513946"/>
                  <a:pt x="6598140" y="513946"/>
                </a:cubicBezTo>
                <a:cubicBezTo>
                  <a:pt x="6581971" y="513946"/>
                  <a:pt x="6569266" y="501241"/>
                  <a:pt x="6569266" y="485072"/>
                </a:cubicBezTo>
                <a:cubicBezTo>
                  <a:pt x="6569266" y="468903"/>
                  <a:pt x="6581971" y="456200"/>
                  <a:pt x="6598140" y="456200"/>
                </a:cubicBezTo>
                <a:close/>
                <a:moveTo>
                  <a:pt x="5480164" y="456200"/>
                </a:moveTo>
                <a:cubicBezTo>
                  <a:pt x="5496333" y="456200"/>
                  <a:pt x="5509036" y="468903"/>
                  <a:pt x="5509036" y="485072"/>
                </a:cubicBezTo>
                <a:cubicBezTo>
                  <a:pt x="5509036" y="501241"/>
                  <a:pt x="5496333" y="513946"/>
                  <a:pt x="5480164" y="513946"/>
                </a:cubicBezTo>
                <a:cubicBezTo>
                  <a:pt x="5463995" y="513946"/>
                  <a:pt x="5451290" y="501241"/>
                  <a:pt x="5451290" y="485072"/>
                </a:cubicBezTo>
                <a:cubicBezTo>
                  <a:pt x="5451290" y="468903"/>
                  <a:pt x="5463995" y="456200"/>
                  <a:pt x="5480164" y="456200"/>
                </a:cubicBezTo>
                <a:close/>
                <a:moveTo>
                  <a:pt x="4641681" y="456200"/>
                </a:moveTo>
                <a:cubicBezTo>
                  <a:pt x="4657851" y="456200"/>
                  <a:pt x="4670554" y="468903"/>
                  <a:pt x="4670554" y="485072"/>
                </a:cubicBezTo>
                <a:cubicBezTo>
                  <a:pt x="4670554" y="501241"/>
                  <a:pt x="4657851" y="513946"/>
                  <a:pt x="4641681" y="513946"/>
                </a:cubicBezTo>
                <a:cubicBezTo>
                  <a:pt x="4625512" y="513946"/>
                  <a:pt x="4612808" y="501241"/>
                  <a:pt x="4612808" y="485072"/>
                </a:cubicBezTo>
                <a:cubicBezTo>
                  <a:pt x="4612808" y="468903"/>
                  <a:pt x="4625512" y="456200"/>
                  <a:pt x="4641681" y="456200"/>
                </a:cubicBezTo>
                <a:close/>
                <a:moveTo>
                  <a:pt x="4359878" y="456200"/>
                </a:moveTo>
                <a:cubicBezTo>
                  <a:pt x="4376047" y="456200"/>
                  <a:pt x="4388750" y="468903"/>
                  <a:pt x="4388750" y="485072"/>
                </a:cubicBezTo>
                <a:cubicBezTo>
                  <a:pt x="4388750" y="501241"/>
                  <a:pt x="4376047" y="513946"/>
                  <a:pt x="4359878" y="513946"/>
                </a:cubicBezTo>
                <a:cubicBezTo>
                  <a:pt x="4343708" y="513946"/>
                  <a:pt x="4331004" y="501241"/>
                  <a:pt x="4331004" y="485072"/>
                </a:cubicBezTo>
                <a:cubicBezTo>
                  <a:pt x="4331004" y="468903"/>
                  <a:pt x="4343708" y="456200"/>
                  <a:pt x="4359878" y="456200"/>
                </a:cubicBezTo>
                <a:close/>
                <a:moveTo>
                  <a:pt x="3521395" y="456200"/>
                </a:moveTo>
                <a:cubicBezTo>
                  <a:pt x="3537564" y="456200"/>
                  <a:pt x="3550268" y="468903"/>
                  <a:pt x="3550268" y="485072"/>
                </a:cubicBezTo>
                <a:cubicBezTo>
                  <a:pt x="3550268" y="501241"/>
                  <a:pt x="3537564" y="513946"/>
                  <a:pt x="3521395" y="513946"/>
                </a:cubicBezTo>
                <a:cubicBezTo>
                  <a:pt x="3505226" y="513946"/>
                  <a:pt x="3492521" y="501241"/>
                  <a:pt x="3492521" y="485072"/>
                </a:cubicBezTo>
                <a:cubicBezTo>
                  <a:pt x="3492521" y="468903"/>
                  <a:pt x="3505226" y="456200"/>
                  <a:pt x="3521395" y="456200"/>
                </a:cubicBezTo>
                <a:close/>
                <a:moveTo>
                  <a:pt x="1985333" y="456200"/>
                </a:moveTo>
                <a:cubicBezTo>
                  <a:pt x="2000346" y="456200"/>
                  <a:pt x="2014205" y="468903"/>
                  <a:pt x="2014205" y="485072"/>
                </a:cubicBezTo>
                <a:cubicBezTo>
                  <a:pt x="2014205" y="501241"/>
                  <a:pt x="2001502" y="513946"/>
                  <a:pt x="1985333" y="513946"/>
                </a:cubicBezTo>
                <a:cubicBezTo>
                  <a:pt x="1969164" y="513946"/>
                  <a:pt x="1956459" y="501241"/>
                  <a:pt x="1956459" y="485072"/>
                </a:cubicBezTo>
                <a:cubicBezTo>
                  <a:pt x="1956459" y="468903"/>
                  <a:pt x="1969164" y="456200"/>
                  <a:pt x="1985333" y="456200"/>
                </a:cubicBezTo>
                <a:close/>
                <a:moveTo>
                  <a:pt x="867356" y="456200"/>
                </a:moveTo>
                <a:cubicBezTo>
                  <a:pt x="883525" y="456200"/>
                  <a:pt x="896229" y="468903"/>
                  <a:pt x="896229" y="485072"/>
                </a:cubicBezTo>
                <a:cubicBezTo>
                  <a:pt x="896229" y="501241"/>
                  <a:pt x="883525" y="513946"/>
                  <a:pt x="867356" y="513946"/>
                </a:cubicBezTo>
                <a:cubicBezTo>
                  <a:pt x="851187" y="513946"/>
                  <a:pt x="838482" y="501241"/>
                  <a:pt x="838482" y="485072"/>
                </a:cubicBezTo>
                <a:cubicBezTo>
                  <a:pt x="838482" y="468903"/>
                  <a:pt x="851187" y="456200"/>
                  <a:pt x="867356" y="456200"/>
                </a:cubicBezTo>
                <a:close/>
                <a:moveTo>
                  <a:pt x="28874" y="456200"/>
                </a:moveTo>
                <a:cubicBezTo>
                  <a:pt x="45043" y="456200"/>
                  <a:pt x="57747" y="468903"/>
                  <a:pt x="57747" y="485072"/>
                </a:cubicBezTo>
                <a:cubicBezTo>
                  <a:pt x="57747" y="501241"/>
                  <a:pt x="45043" y="513946"/>
                  <a:pt x="28874" y="513946"/>
                </a:cubicBezTo>
                <a:cubicBezTo>
                  <a:pt x="12705" y="513946"/>
                  <a:pt x="0" y="501241"/>
                  <a:pt x="0" y="485072"/>
                </a:cubicBezTo>
                <a:cubicBezTo>
                  <a:pt x="0" y="468903"/>
                  <a:pt x="12705" y="456200"/>
                  <a:pt x="28874" y="456200"/>
                </a:cubicBezTo>
                <a:close/>
                <a:moveTo>
                  <a:pt x="8832937" y="449270"/>
                </a:moveTo>
                <a:cubicBezTo>
                  <a:pt x="8852571" y="449270"/>
                  <a:pt x="8867585" y="465439"/>
                  <a:pt x="8867585" y="483918"/>
                </a:cubicBezTo>
                <a:cubicBezTo>
                  <a:pt x="8867585" y="502397"/>
                  <a:pt x="8852571" y="518566"/>
                  <a:pt x="8832937" y="518566"/>
                </a:cubicBezTo>
                <a:cubicBezTo>
                  <a:pt x="8814458" y="518566"/>
                  <a:pt x="8798289" y="502397"/>
                  <a:pt x="8798289" y="483918"/>
                </a:cubicBezTo>
                <a:cubicBezTo>
                  <a:pt x="8798289" y="465439"/>
                  <a:pt x="8813304" y="449270"/>
                  <a:pt x="8832937" y="449270"/>
                </a:cubicBezTo>
                <a:close/>
                <a:moveTo>
                  <a:pt x="8273949" y="449270"/>
                </a:moveTo>
                <a:cubicBezTo>
                  <a:pt x="8293583" y="449270"/>
                  <a:pt x="8308597" y="465439"/>
                  <a:pt x="8308597" y="483918"/>
                </a:cubicBezTo>
                <a:cubicBezTo>
                  <a:pt x="8308597" y="502397"/>
                  <a:pt x="8293583" y="518566"/>
                  <a:pt x="8273949" y="518566"/>
                </a:cubicBezTo>
                <a:cubicBezTo>
                  <a:pt x="8255470" y="518566"/>
                  <a:pt x="8239301" y="502397"/>
                  <a:pt x="8239301" y="483918"/>
                </a:cubicBezTo>
                <a:cubicBezTo>
                  <a:pt x="8239301" y="465439"/>
                  <a:pt x="8254316" y="449270"/>
                  <a:pt x="8273949" y="449270"/>
                </a:cubicBezTo>
                <a:close/>
                <a:moveTo>
                  <a:pt x="6458392" y="449270"/>
                </a:moveTo>
                <a:cubicBezTo>
                  <a:pt x="6476871" y="449270"/>
                  <a:pt x="6493040" y="465439"/>
                  <a:pt x="6493040" y="483918"/>
                </a:cubicBezTo>
                <a:cubicBezTo>
                  <a:pt x="6493040" y="502397"/>
                  <a:pt x="6476871" y="518566"/>
                  <a:pt x="6458392" y="518566"/>
                </a:cubicBezTo>
                <a:cubicBezTo>
                  <a:pt x="6439913" y="518566"/>
                  <a:pt x="6423744" y="502397"/>
                  <a:pt x="6423744" y="483918"/>
                </a:cubicBezTo>
                <a:cubicBezTo>
                  <a:pt x="6423744" y="465439"/>
                  <a:pt x="6438759" y="449270"/>
                  <a:pt x="6458392" y="449270"/>
                </a:cubicBezTo>
                <a:close/>
                <a:moveTo>
                  <a:pt x="5340416" y="449270"/>
                </a:moveTo>
                <a:cubicBezTo>
                  <a:pt x="5360051" y="449270"/>
                  <a:pt x="5375064" y="465439"/>
                  <a:pt x="5375064" y="483918"/>
                </a:cubicBezTo>
                <a:cubicBezTo>
                  <a:pt x="5375064" y="502397"/>
                  <a:pt x="5358895" y="518566"/>
                  <a:pt x="5340416" y="518566"/>
                </a:cubicBezTo>
                <a:cubicBezTo>
                  <a:pt x="5321937" y="518566"/>
                  <a:pt x="5305768" y="502397"/>
                  <a:pt x="5305768" y="483918"/>
                </a:cubicBezTo>
                <a:cubicBezTo>
                  <a:pt x="5305768" y="465439"/>
                  <a:pt x="5320783" y="449270"/>
                  <a:pt x="5340416" y="449270"/>
                </a:cubicBezTo>
                <a:close/>
                <a:moveTo>
                  <a:pt x="4781428" y="449270"/>
                </a:moveTo>
                <a:cubicBezTo>
                  <a:pt x="4801062" y="449270"/>
                  <a:pt x="4816076" y="465439"/>
                  <a:pt x="4816076" y="483918"/>
                </a:cubicBezTo>
                <a:cubicBezTo>
                  <a:pt x="4816076" y="502397"/>
                  <a:pt x="4799907" y="518566"/>
                  <a:pt x="4781428" y="518566"/>
                </a:cubicBezTo>
                <a:cubicBezTo>
                  <a:pt x="4762949" y="518566"/>
                  <a:pt x="4746780" y="502397"/>
                  <a:pt x="4746780" y="483918"/>
                </a:cubicBezTo>
                <a:cubicBezTo>
                  <a:pt x="4746780" y="465439"/>
                  <a:pt x="4761795" y="449270"/>
                  <a:pt x="4781428" y="449270"/>
                </a:cubicBezTo>
                <a:close/>
                <a:moveTo>
                  <a:pt x="4220130" y="449270"/>
                </a:moveTo>
                <a:cubicBezTo>
                  <a:pt x="4239764" y="449270"/>
                  <a:pt x="4254778" y="465439"/>
                  <a:pt x="4254778" y="483918"/>
                </a:cubicBezTo>
                <a:cubicBezTo>
                  <a:pt x="4254778" y="502397"/>
                  <a:pt x="4239764" y="518566"/>
                  <a:pt x="4220130" y="518566"/>
                </a:cubicBezTo>
                <a:cubicBezTo>
                  <a:pt x="4201651" y="518566"/>
                  <a:pt x="4185482" y="502397"/>
                  <a:pt x="4185482" y="483918"/>
                </a:cubicBezTo>
                <a:cubicBezTo>
                  <a:pt x="4185482" y="465439"/>
                  <a:pt x="4200497" y="449270"/>
                  <a:pt x="4220130" y="449270"/>
                </a:cubicBezTo>
                <a:close/>
                <a:moveTo>
                  <a:pt x="3661142" y="449270"/>
                </a:moveTo>
                <a:cubicBezTo>
                  <a:pt x="3680776" y="449270"/>
                  <a:pt x="3695790" y="465439"/>
                  <a:pt x="3695790" y="483918"/>
                </a:cubicBezTo>
                <a:cubicBezTo>
                  <a:pt x="3695790" y="502397"/>
                  <a:pt x="3680776" y="518566"/>
                  <a:pt x="3661142" y="518566"/>
                </a:cubicBezTo>
                <a:cubicBezTo>
                  <a:pt x="3642663" y="518566"/>
                  <a:pt x="3626494" y="502397"/>
                  <a:pt x="3626494" y="483918"/>
                </a:cubicBezTo>
                <a:cubicBezTo>
                  <a:pt x="3626494" y="465439"/>
                  <a:pt x="3641509" y="449270"/>
                  <a:pt x="3661142" y="449270"/>
                </a:cubicBezTo>
                <a:close/>
                <a:moveTo>
                  <a:pt x="1845585" y="449270"/>
                </a:moveTo>
                <a:cubicBezTo>
                  <a:pt x="1864064" y="449270"/>
                  <a:pt x="1880233" y="465439"/>
                  <a:pt x="1880233" y="483918"/>
                </a:cubicBezTo>
                <a:cubicBezTo>
                  <a:pt x="1880233" y="502397"/>
                  <a:pt x="1865220" y="518566"/>
                  <a:pt x="1845585" y="518566"/>
                </a:cubicBezTo>
                <a:cubicBezTo>
                  <a:pt x="1827106" y="518566"/>
                  <a:pt x="1810937" y="502397"/>
                  <a:pt x="1810937" y="483918"/>
                </a:cubicBezTo>
                <a:cubicBezTo>
                  <a:pt x="1810937" y="465439"/>
                  <a:pt x="1825952" y="449270"/>
                  <a:pt x="1845585" y="449270"/>
                </a:cubicBezTo>
                <a:close/>
                <a:moveTo>
                  <a:pt x="727609" y="449270"/>
                </a:moveTo>
                <a:cubicBezTo>
                  <a:pt x="747243" y="449270"/>
                  <a:pt x="762257" y="465439"/>
                  <a:pt x="762257" y="483918"/>
                </a:cubicBezTo>
                <a:cubicBezTo>
                  <a:pt x="762257" y="502397"/>
                  <a:pt x="746088" y="518566"/>
                  <a:pt x="727609" y="518566"/>
                </a:cubicBezTo>
                <a:cubicBezTo>
                  <a:pt x="709130" y="518566"/>
                  <a:pt x="692961" y="502397"/>
                  <a:pt x="692961" y="483918"/>
                </a:cubicBezTo>
                <a:cubicBezTo>
                  <a:pt x="692961" y="465439"/>
                  <a:pt x="707976" y="449270"/>
                  <a:pt x="727609" y="449270"/>
                </a:cubicBezTo>
                <a:close/>
                <a:moveTo>
                  <a:pt x="168620" y="449270"/>
                </a:moveTo>
                <a:cubicBezTo>
                  <a:pt x="188255" y="449270"/>
                  <a:pt x="203269" y="465439"/>
                  <a:pt x="203269" y="483918"/>
                </a:cubicBezTo>
                <a:cubicBezTo>
                  <a:pt x="203269" y="502397"/>
                  <a:pt x="187100" y="518566"/>
                  <a:pt x="168620" y="518566"/>
                </a:cubicBezTo>
                <a:cubicBezTo>
                  <a:pt x="150142" y="518566"/>
                  <a:pt x="133973" y="502397"/>
                  <a:pt x="133973" y="483918"/>
                </a:cubicBezTo>
                <a:cubicBezTo>
                  <a:pt x="133973" y="465439"/>
                  <a:pt x="148987" y="449270"/>
                  <a:pt x="168620" y="449270"/>
                </a:cubicBezTo>
                <a:close/>
                <a:moveTo>
                  <a:pt x="8693190" y="443495"/>
                </a:moveTo>
                <a:cubicBezTo>
                  <a:pt x="8715134" y="443495"/>
                  <a:pt x="8733613" y="461974"/>
                  <a:pt x="8733613" y="483918"/>
                </a:cubicBezTo>
                <a:cubicBezTo>
                  <a:pt x="8733613" y="505861"/>
                  <a:pt x="8715134" y="524340"/>
                  <a:pt x="8693190" y="524340"/>
                </a:cubicBezTo>
                <a:cubicBezTo>
                  <a:pt x="8671246" y="524340"/>
                  <a:pt x="8652767" y="505861"/>
                  <a:pt x="8652767" y="483918"/>
                </a:cubicBezTo>
                <a:cubicBezTo>
                  <a:pt x="8652767" y="461974"/>
                  <a:pt x="8671246" y="443495"/>
                  <a:pt x="8693190" y="443495"/>
                </a:cubicBezTo>
                <a:close/>
                <a:moveTo>
                  <a:pt x="8413696" y="443495"/>
                </a:moveTo>
                <a:cubicBezTo>
                  <a:pt x="8435640" y="443495"/>
                  <a:pt x="8454118" y="461974"/>
                  <a:pt x="8454118" y="483918"/>
                </a:cubicBezTo>
                <a:cubicBezTo>
                  <a:pt x="8454118" y="505861"/>
                  <a:pt x="8435640" y="524340"/>
                  <a:pt x="8413696" y="524340"/>
                </a:cubicBezTo>
                <a:cubicBezTo>
                  <a:pt x="8391752" y="524340"/>
                  <a:pt x="8373273" y="505861"/>
                  <a:pt x="8373273" y="483918"/>
                </a:cubicBezTo>
                <a:cubicBezTo>
                  <a:pt x="8373273" y="461974"/>
                  <a:pt x="8391752" y="443495"/>
                  <a:pt x="8413696" y="443495"/>
                </a:cubicBezTo>
                <a:close/>
                <a:moveTo>
                  <a:pt x="6318646" y="443495"/>
                </a:moveTo>
                <a:cubicBezTo>
                  <a:pt x="6340589" y="443495"/>
                  <a:pt x="6359068" y="461974"/>
                  <a:pt x="6359068" y="483918"/>
                </a:cubicBezTo>
                <a:cubicBezTo>
                  <a:pt x="6359068" y="505861"/>
                  <a:pt x="6340589" y="524340"/>
                  <a:pt x="6318646" y="524340"/>
                </a:cubicBezTo>
                <a:cubicBezTo>
                  <a:pt x="6296702" y="524340"/>
                  <a:pt x="6278223" y="505861"/>
                  <a:pt x="6278223" y="483918"/>
                </a:cubicBezTo>
                <a:cubicBezTo>
                  <a:pt x="6278223" y="461974"/>
                  <a:pt x="6296702" y="443495"/>
                  <a:pt x="6318646" y="443495"/>
                </a:cubicBezTo>
                <a:close/>
                <a:moveTo>
                  <a:pt x="5200670" y="443495"/>
                </a:moveTo>
                <a:cubicBezTo>
                  <a:pt x="5222613" y="443495"/>
                  <a:pt x="5241092" y="461974"/>
                  <a:pt x="5241092" y="483918"/>
                </a:cubicBezTo>
                <a:cubicBezTo>
                  <a:pt x="5241092" y="505861"/>
                  <a:pt x="5222613" y="524340"/>
                  <a:pt x="5200670" y="524340"/>
                </a:cubicBezTo>
                <a:cubicBezTo>
                  <a:pt x="5178725" y="524340"/>
                  <a:pt x="5160246" y="505861"/>
                  <a:pt x="5160246" y="483918"/>
                </a:cubicBezTo>
                <a:cubicBezTo>
                  <a:pt x="5160246" y="461974"/>
                  <a:pt x="5178725" y="443495"/>
                  <a:pt x="5200670" y="443495"/>
                </a:cubicBezTo>
                <a:close/>
                <a:moveTo>
                  <a:pt x="4921176" y="443495"/>
                </a:moveTo>
                <a:cubicBezTo>
                  <a:pt x="4944274" y="443495"/>
                  <a:pt x="4961598" y="461974"/>
                  <a:pt x="4961598" y="483918"/>
                </a:cubicBezTo>
                <a:cubicBezTo>
                  <a:pt x="4961598" y="505861"/>
                  <a:pt x="4943119" y="524340"/>
                  <a:pt x="4921176" y="524340"/>
                </a:cubicBezTo>
                <a:cubicBezTo>
                  <a:pt x="4899231" y="524340"/>
                  <a:pt x="4880752" y="505861"/>
                  <a:pt x="4880752" y="483918"/>
                </a:cubicBezTo>
                <a:cubicBezTo>
                  <a:pt x="4880752" y="461974"/>
                  <a:pt x="4899231" y="443495"/>
                  <a:pt x="4921176" y="443495"/>
                </a:cubicBezTo>
                <a:close/>
                <a:moveTo>
                  <a:pt x="4080384" y="443495"/>
                </a:moveTo>
                <a:cubicBezTo>
                  <a:pt x="4102327" y="443495"/>
                  <a:pt x="4120806" y="461974"/>
                  <a:pt x="4120806" y="483918"/>
                </a:cubicBezTo>
                <a:cubicBezTo>
                  <a:pt x="4120806" y="505861"/>
                  <a:pt x="4102327" y="524340"/>
                  <a:pt x="4080384" y="524340"/>
                </a:cubicBezTo>
                <a:cubicBezTo>
                  <a:pt x="4058439" y="524340"/>
                  <a:pt x="4039960" y="505861"/>
                  <a:pt x="4039960" y="483918"/>
                </a:cubicBezTo>
                <a:cubicBezTo>
                  <a:pt x="4039960" y="461974"/>
                  <a:pt x="4058439" y="443495"/>
                  <a:pt x="4080384" y="443495"/>
                </a:cubicBezTo>
                <a:close/>
                <a:moveTo>
                  <a:pt x="3800889" y="443495"/>
                </a:moveTo>
                <a:cubicBezTo>
                  <a:pt x="3822833" y="443495"/>
                  <a:pt x="3841312" y="461974"/>
                  <a:pt x="3841312" y="483918"/>
                </a:cubicBezTo>
                <a:cubicBezTo>
                  <a:pt x="3841312" y="505861"/>
                  <a:pt x="3822833" y="524340"/>
                  <a:pt x="3800889" y="524340"/>
                </a:cubicBezTo>
                <a:cubicBezTo>
                  <a:pt x="3778945" y="524340"/>
                  <a:pt x="3760466" y="505861"/>
                  <a:pt x="3760466" y="483918"/>
                </a:cubicBezTo>
                <a:cubicBezTo>
                  <a:pt x="3760466" y="461974"/>
                  <a:pt x="3778945" y="443495"/>
                  <a:pt x="3800889" y="443495"/>
                </a:cubicBezTo>
                <a:close/>
                <a:moveTo>
                  <a:pt x="1705839" y="443495"/>
                </a:moveTo>
                <a:cubicBezTo>
                  <a:pt x="1727782" y="443495"/>
                  <a:pt x="1746261" y="461974"/>
                  <a:pt x="1746261" y="483918"/>
                </a:cubicBezTo>
                <a:cubicBezTo>
                  <a:pt x="1746261" y="505861"/>
                  <a:pt x="1727782" y="524340"/>
                  <a:pt x="1705839" y="524340"/>
                </a:cubicBezTo>
                <a:cubicBezTo>
                  <a:pt x="1683894" y="524340"/>
                  <a:pt x="1665415" y="505861"/>
                  <a:pt x="1665415" y="483918"/>
                </a:cubicBezTo>
                <a:cubicBezTo>
                  <a:pt x="1665415" y="461974"/>
                  <a:pt x="1683894" y="443495"/>
                  <a:pt x="1705839" y="443495"/>
                </a:cubicBezTo>
                <a:close/>
                <a:moveTo>
                  <a:pt x="587862" y="443495"/>
                </a:moveTo>
                <a:cubicBezTo>
                  <a:pt x="609805" y="443495"/>
                  <a:pt x="628284" y="461974"/>
                  <a:pt x="628284" y="483918"/>
                </a:cubicBezTo>
                <a:cubicBezTo>
                  <a:pt x="628284" y="505861"/>
                  <a:pt x="609805" y="524340"/>
                  <a:pt x="587862" y="524340"/>
                </a:cubicBezTo>
                <a:cubicBezTo>
                  <a:pt x="565918" y="524340"/>
                  <a:pt x="547439" y="505861"/>
                  <a:pt x="547439" y="483918"/>
                </a:cubicBezTo>
                <a:cubicBezTo>
                  <a:pt x="547439" y="461974"/>
                  <a:pt x="565918" y="443495"/>
                  <a:pt x="587862" y="443495"/>
                </a:cubicBezTo>
                <a:close/>
                <a:moveTo>
                  <a:pt x="308368" y="443495"/>
                </a:moveTo>
                <a:cubicBezTo>
                  <a:pt x="330311" y="443495"/>
                  <a:pt x="348790" y="461974"/>
                  <a:pt x="348790" y="483918"/>
                </a:cubicBezTo>
                <a:cubicBezTo>
                  <a:pt x="348790" y="505861"/>
                  <a:pt x="330311" y="524340"/>
                  <a:pt x="308368" y="524340"/>
                </a:cubicBezTo>
                <a:cubicBezTo>
                  <a:pt x="286424" y="524340"/>
                  <a:pt x="267945" y="505861"/>
                  <a:pt x="267945" y="483918"/>
                </a:cubicBezTo>
                <a:cubicBezTo>
                  <a:pt x="267945" y="461974"/>
                  <a:pt x="286424" y="443495"/>
                  <a:pt x="308368" y="443495"/>
                </a:cubicBezTo>
                <a:close/>
                <a:moveTo>
                  <a:pt x="8553443" y="433101"/>
                </a:moveTo>
                <a:cubicBezTo>
                  <a:pt x="8582317" y="433101"/>
                  <a:pt x="8604260" y="456200"/>
                  <a:pt x="8604260" y="483918"/>
                </a:cubicBezTo>
                <a:cubicBezTo>
                  <a:pt x="8604260" y="511636"/>
                  <a:pt x="8582317" y="534735"/>
                  <a:pt x="8553443" y="534735"/>
                </a:cubicBezTo>
                <a:cubicBezTo>
                  <a:pt x="8525724" y="534735"/>
                  <a:pt x="8502626" y="511636"/>
                  <a:pt x="8502626" y="483918"/>
                </a:cubicBezTo>
                <a:cubicBezTo>
                  <a:pt x="8502626" y="456200"/>
                  <a:pt x="8524570" y="433101"/>
                  <a:pt x="8553443" y="433101"/>
                </a:cubicBezTo>
                <a:close/>
                <a:moveTo>
                  <a:pt x="6178898" y="433101"/>
                </a:moveTo>
                <a:cubicBezTo>
                  <a:pt x="6206617" y="433101"/>
                  <a:pt x="6229715" y="456200"/>
                  <a:pt x="6229715" y="483918"/>
                </a:cubicBezTo>
                <a:cubicBezTo>
                  <a:pt x="6229715" y="511636"/>
                  <a:pt x="6206617" y="534735"/>
                  <a:pt x="6178898" y="534735"/>
                </a:cubicBezTo>
                <a:cubicBezTo>
                  <a:pt x="6151180" y="534735"/>
                  <a:pt x="6128081" y="511636"/>
                  <a:pt x="6128081" y="483918"/>
                </a:cubicBezTo>
                <a:cubicBezTo>
                  <a:pt x="6128081" y="456200"/>
                  <a:pt x="6150026" y="433101"/>
                  <a:pt x="6178898" y="433101"/>
                </a:cubicBezTo>
                <a:close/>
                <a:moveTo>
                  <a:pt x="5060922" y="433101"/>
                </a:moveTo>
                <a:cubicBezTo>
                  <a:pt x="5089796" y="433101"/>
                  <a:pt x="5111739" y="456200"/>
                  <a:pt x="5111739" y="483918"/>
                </a:cubicBezTo>
                <a:cubicBezTo>
                  <a:pt x="5111739" y="511636"/>
                  <a:pt x="5088640" y="534735"/>
                  <a:pt x="5060922" y="534735"/>
                </a:cubicBezTo>
                <a:cubicBezTo>
                  <a:pt x="5033204" y="534735"/>
                  <a:pt x="5010105" y="511636"/>
                  <a:pt x="5010105" y="483918"/>
                </a:cubicBezTo>
                <a:cubicBezTo>
                  <a:pt x="5010105" y="456200"/>
                  <a:pt x="5032049" y="433101"/>
                  <a:pt x="5060922" y="433101"/>
                </a:cubicBezTo>
                <a:close/>
                <a:moveTo>
                  <a:pt x="3940636" y="433101"/>
                </a:moveTo>
                <a:cubicBezTo>
                  <a:pt x="3969510" y="433101"/>
                  <a:pt x="3991453" y="456200"/>
                  <a:pt x="3991453" y="483918"/>
                </a:cubicBezTo>
                <a:cubicBezTo>
                  <a:pt x="3991453" y="511636"/>
                  <a:pt x="3969510" y="534735"/>
                  <a:pt x="3940636" y="534735"/>
                </a:cubicBezTo>
                <a:cubicBezTo>
                  <a:pt x="3912918" y="534735"/>
                  <a:pt x="3889819" y="511636"/>
                  <a:pt x="3889819" y="483918"/>
                </a:cubicBezTo>
                <a:cubicBezTo>
                  <a:pt x="3889819" y="456200"/>
                  <a:pt x="3911763" y="433101"/>
                  <a:pt x="3940636" y="433101"/>
                </a:cubicBezTo>
                <a:close/>
                <a:moveTo>
                  <a:pt x="1566091" y="433101"/>
                </a:moveTo>
                <a:cubicBezTo>
                  <a:pt x="1593809" y="433101"/>
                  <a:pt x="1616908" y="456200"/>
                  <a:pt x="1616908" y="483918"/>
                </a:cubicBezTo>
                <a:cubicBezTo>
                  <a:pt x="1616908" y="511636"/>
                  <a:pt x="1593809" y="534735"/>
                  <a:pt x="1566091" y="534735"/>
                </a:cubicBezTo>
                <a:cubicBezTo>
                  <a:pt x="1538373" y="534735"/>
                  <a:pt x="1515274" y="511636"/>
                  <a:pt x="1515274" y="483918"/>
                </a:cubicBezTo>
                <a:cubicBezTo>
                  <a:pt x="1515274" y="456200"/>
                  <a:pt x="1537218" y="433101"/>
                  <a:pt x="1566091" y="433101"/>
                </a:cubicBezTo>
                <a:close/>
                <a:moveTo>
                  <a:pt x="448115" y="433101"/>
                </a:moveTo>
                <a:cubicBezTo>
                  <a:pt x="476989" y="433101"/>
                  <a:pt x="498932" y="456200"/>
                  <a:pt x="498932" y="483918"/>
                </a:cubicBezTo>
                <a:cubicBezTo>
                  <a:pt x="498932" y="511636"/>
                  <a:pt x="476989" y="534735"/>
                  <a:pt x="448115" y="534735"/>
                </a:cubicBezTo>
                <a:cubicBezTo>
                  <a:pt x="420396" y="534735"/>
                  <a:pt x="397298" y="511636"/>
                  <a:pt x="397298" y="483918"/>
                </a:cubicBezTo>
                <a:cubicBezTo>
                  <a:pt x="397298" y="456200"/>
                  <a:pt x="419242" y="433101"/>
                  <a:pt x="448115" y="433101"/>
                </a:cubicBezTo>
                <a:close/>
                <a:moveTo>
                  <a:pt x="8148062" y="319917"/>
                </a:moveTo>
                <a:cubicBezTo>
                  <a:pt x="8158456" y="319917"/>
                  <a:pt x="8168851" y="329157"/>
                  <a:pt x="8168851" y="340706"/>
                </a:cubicBezTo>
                <a:cubicBezTo>
                  <a:pt x="8168851" y="352256"/>
                  <a:pt x="8159611" y="361495"/>
                  <a:pt x="8148062" y="361495"/>
                </a:cubicBezTo>
                <a:cubicBezTo>
                  <a:pt x="8136512" y="361495"/>
                  <a:pt x="8127273" y="352256"/>
                  <a:pt x="8127273" y="340706"/>
                </a:cubicBezTo>
                <a:cubicBezTo>
                  <a:pt x="8127273" y="329157"/>
                  <a:pt x="8136512" y="319917"/>
                  <a:pt x="8148062" y="319917"/>
                </a:cubicBezTo>
                <a:close/>
                <a:moveTo>
                  <a:pt x="8009470" y="319917"/>
                </a:moveTo>
                <a:cubicBezTo>
                  <a:pt x="8021019" y="319917"/>
                  <a:pt x="8030258" y="329157"/>
                  <a:pt x="8030258" y="340706"/>
                </a:cubicBezTo>
                <a:cubicBezTo>
                  <a:pt x="8030258" y="352256"/>
                  <a:pt x="8021019" y="361495"/>
                  <a:pt x="8009470" y="361495"/>
                </a:cubicBezTo>
                <a:cubicBezTo>
                  <a:pt x="7997920" y="361495"/>
                  <a:pt x="7988681" y="352256"/>
                  <a:pt x="7988681" y="340706"/>
                </a:cubicBezTo>
                <a:cubicBezTo>
                  <a:pt x="7988681" y="329157"/>
                  <a:pt x="7997920" y="319917"/>
                  <a:pt x="8009470" y="319917"/>
                </a:cubicBezTo>
                <a:close/>
                <a:moveTo>
                  <a:pt x="7872032" y="319917"/>
                </a:moveTo>
                <a:cubicBezTo>
                  <a:pt x="7883581" y="319917"/>
                  <a:pt x="7892821" y="329157"/>
                  <a:pt x="7892821" y="340706"/>
                </a:cubicBezTo>
                <a:cubicBezTo>
                  <a:pt x="7892821" y="352256"/>
                  <a:pt x="7883581" y="361495"/>
                  <a:pt x="7872032" y="361495"/>
                </a:cubicBezTo>
                <a:cubicBezTo>
                  <a:pt x="7860483" y="361495"/>
                  <a:pt x="7851243" y="352256"/>
                  <a:pt x="7851243" y="340706"/>
                </a:cubicBezTo>
                <a:cubicBezTo>
                  <a:pt x="7851243" y="329157"/>
                  <a:pt x="7860483" y="319917"/>
                  <a:pt x="7872032" y="319917"/>
                </a:cubicBezTo>
                <a:close/>
                <a:moveTo>
                  <a:pt x="7713806" y="319917"/>
                </a:moveTo>
                <a:cubicBezTo>
                  <a:pt x="7725356" y="319917"/>
                  <a:pt x="7734595" y="329157"/>
                  <a:pt x="7734595" y="340706"/>
                </a:cubicBezTo>
                <a:cubicBezTo>
                  <a:pt x="7734595" y="352256"/>
                  <a:pt x="7725356" y="361495"/>
                  <a:pt x="7713806" y="361495"/>
                </a:cubicBezTo>
                <a:cubicBezTo>
                  <a:pt x="7702257" y="361495"/>
                  <a:pt x="7693018" y="352256"/>
                  <a:pt x="7693018" y="340706"/>
                </a:cubicBezTo>
                <a:cubicBezTo>
                  <a:pt x="7693018" y="329157"/>
                  <a:pt x="7702257" y="319917"/>
                  <a:pt x="7713806" y="319917"/>
                </a:cubicBezTo>
                <a:close/>
                <a:moveTo>
                  <a:pt x="7605243" y="319917"/>
                </a:moveTo>
                <a:cubicBezTo>
                  <a:pt x="7616792" y="319917"/>
                  <a:pt x="7626031" y="329157"/>
                  <a:pt x="7626031" y="340706"/>
                </a:cubicBezTo>
                <a:cubicBezTo>
                  <a:pt x="7626031" y="352256"/>
                  <a:pt x="7616792" y="361495"/>
                  <a:pt x="7605243" y="361495"/>
                </a:cubicBezTo>
                <a:cubicBezTo>
                  <a:pt x="7593693" y="361495"/>
                  <a:pt x="7584454" y="352256"/>
                  <a:pt x="7584454" y="340706"/>
                </a:cubicBezTo>
                <a:cubicBezTo>
                  <a:pt x="7584454" y="329157"/>
                  <a:pt x="7593693" y="319917"/>
                  <a:pt x="7605243" y="319917"/>
                </a:cubicBezTo>
                <a:close/>
                <a:moveTo>
                  <a:pt x="7466651" y="319917"/>
                </a:moveTo>
                <a:cubicBezTo>
                  <a:pt x="7478200" y="319917"/>
                  <a:pt x="7487439" y="329157"/>
                  <a:pt x="7487439" y="340706"/>
                </a:cubicBezTo>
                <a:cubicBezTo>
                  <a:pt x="7487439" y="352256"/>
                  <a:pt x="7478200" y="361495"/>
                  <a:pt x="7466651" y="361495"/>
                </a:cubicBezTo>
                <a:cubicBezTo>
                  <a:pt x="7455101" y="361495"/>
                  <a:pt x="7445862" y="352256"/>
                  <a:pt x="7445862" y="340706"/>
                </a:cubicBezTo>
                <a:cubicBezTo>
                  <a:pt x="7445862" y="329157"/>
                  <a:pt x="7455101" y="319917"/>
                  <a:pt x="7466651" y="319917"/>
                </a:cubicBezTo>
                <a:close/>
                <a:moveTo>
                  <a:pt x="7329213" y="319917"/>
                </a:moveTo>
                <a:cubicBezTo>
                  <a:pt x="7340762" y="319917"/>
                  <a:pt x="7350002" y="329157"/>
                  <a:pt x="7350002" y="340706"/>
                </a:cubicBezTo>
                <a:cubicBezTo>
                  <a:pt x="7350002" y="352256"/>
                  <a:pt x="7340762" y="361495"/>
                  <a:pt x="7329213" y="361495"/>
                </a:cubicBezTo>
                <a:cubicBezTo>
                  <a:pt x="7317663" y="361495"/>
                  <a:pt x="7308424" y="352256"/>
                  <a:pt x="7308424" y="340706"/>
                </a:cubicBezTo>
                <a:cubicBezTo>
                  <a:pt x="7308424" y="329157"/>
                  <a:pt x="7317663" y="319917"/>
                  <a:pt x="7329213" y="319917"/>
                </a:cubicBezTo>
                <a:close/>
                <a:moveTo>
                  <a:pt x="7191776" y="319917"/>
                </a:moveTo>
                <a:cubicBezTo>
                  <a:pt x="7203326" y="319917"/>
                  <a:pt x="7212565" y="329157"/>
                  <a:pt x="7212565" y="340706"/>
                </a:cubicBezTo>
                <a:cubicBezTo>
                  <a:pt x="7212565" y="352256"/>
                  <a:pt x="7203326" y="361495"/>
                  <a:pt x="7191776" y="361495"/>
                </a:cubicBezTo>
                <a:cubicBezTo>
                  <a:pt x="7180227" y="361495"/>
                  <a:pt x="7170987" y="352256"/>
                  <a:pt x="7170987" y="340706"/>
                </a:cubicBezTo>
                <a:cubicBezTo>
                  <a:pt x="7170987" y="329157"/>
                  <a:pt x="7180227" y="319917"/>
                  <a:pt x="7191776" y="319917"/>
                </a:cubicBezTo>
                <a:close/>
                <a:moveTo>
                  <a:pt x="6040306" y="319917"/>
                </a:moveTo>
                <a:cubicBezTo>
                  <a:pt x="6051856" y="319917"/>
                  <a:pt x="6061095" y="329157"/>
                  <a:pt x="6061095" y="340706"/>
                </a:cubicBezTo>
                <a:cubicBezTo>
                  <a:pt x="6061095" y="352256"/>
                  <a:pt x="6051856" y="361495"/>
                  <a:pt x="6040306" y="361495"/>
                </a:cubicBezTo>
                <a:cubicBezTo>
                  <a:pt x="6028757" y="361495"/>
                  <a:pt x="6019517" y="352256"/>
                  <a:pt x="6019517" y="340706"/>
                </a:cubicBezTo>
                <a:cubicBezTo>
                  <a:pt x="6019517" y="329157"/>
                  <a:pt x="6028757" y="319917"/>
                  <a:pt x="6040306" y="319917"/>
                </a:cubicBezTo>
                <a:close/>
                <a:moveTo>
                  <a:pt x="4641681" y="319917"/>
                </a:moveTo>
                <a:cubicBezTo>
                  <a:pt x="4653231" y="319917"/>
                  <a:pt x="4662470" y="329157"/>
                  <a:pt x="4662470" y="340706"/>
                </a:cubicBezTo>
                <a:cubicBezTo>
                  <a:pt x="4662470" y="352256"/>
                  <a:pt x="4653231" y="361495"/>
                  <a:pt x="4641681" y="361495"/>
                </a:cubicBezTo>
                <a:cubicBezTo>
                  <a:pt x="4630132" y="361495"/>
                  <a:pt x="4620893" y="352256"/>
                  <a:pt x="4620893" y="340706"/>
                </a:cubicBezTo>
                <a:cubicBezTo>
                  <a:pt x="4620893" y="329157"/>
                  <a:pt x="4630132" y="319917"/>
                  <a:pt x="4641681" y="319917"/>
                </a:cubicBezTo>
                <a:close/>
                <a:moveTo>
                  <a:pt x="3535255" y="319917"/>
                </a:moveTo>
                <a:cubicBezTo>
                  <a:pt x="3545648" y="319917"/>
                  <a:pt x="3556043" y="329157"/>
                  <a:pt x="3556043" y="340706"/>
                </a:cubicBezTo>
                <a:cubicBezTo>
                  <a:pt x="3556043" y="352256"/>
                  <a:pt x="3546804" y="361495"/>
                  <a:pt x="3535255" y="361495"/>
                </a:cubicBezTo>
                <a:cubicBezTo>
                  <a:pt x="3523705" y="361495"/>
                  <a:pt x="3514466" y="352256"/>
                  <a:pt x="3514466" y="340706"/>
                </a:cubicBezTo>
                <a:cubicBezTo>
                  <a:pt x="3514466" y="329157"/>
                  <a:pt x="3523705" y="319917"/>
                  <a:pt x="3535255" y="319917"/>
                </a:cubicBezTo>
                <a:close/>
                <a:moveTo>
                  <a:pt x="3396662" y="319917"/>
                </a:moveTo>
                <a:cubicBezTo>
                  <a:pt x="3408212" y="319917"/>
                  <a:pt x="3417451" y="329157"/>
                  <a:pt x="3417451" y="340706"/>
                </a:cubicBezTo>
                <a:cubicBezTo>
                  <a:pt x="3417451" y="352256"/>
                  <a:pt x="3408212" y="361495"/>
                  <a:pt x="3396662" y="361495"/>
                </a:cubicBezTo>
                <a:cubicBezTo>
                  <a:pt x="3385113" y="361495"/>
                  <a:pt x="3375874" y="352256"/>
                  <a:pt x="3375874" y="340706"/>
                </a:cubicBezTo>
                <a:cubicBezTo>
                  <a:pt x="3375874" y="329157"/>
                  <a:pt x="3385113" y="319917"/>
                  <a:pt x="3396662" y="319917"/>
                </a:cubicBezTo>
                <a:close/>
                <a:moveTo>
                  <a:pt x="3259224" y="319917"/>
                </a:moveTo>
                <a:cubicBezTo>
                  <a:pt x="3270774" y="319917"/>
                  <a:pt x="3280014" y="329157"/>
                  <a:pt x="3280014" y="340706"/>
                </a:cubicBezTo>
                <a:cubicBezTo>
                  <a:pt x="3280014" y="352256"/>
                  <a:pt x="3270774" y="361495"/>
                  <a:pt x="3259224" y="361495"/>
                </a:cubicBezTo>
                <a:cubicBezTo>
                  <a:pt x="3247675" y="361495"/>
                  <a:pt x="3238436" y="352256"/>
                  <a:pt x="3238436" y="340706"/>
                </a:cubicBezTo>
                <a:cubicBezTo>
                  <a:pt x="3238436" y="329157"/>
                  <a:pt x="3247675" y="319917"/>
                  <a:pt x="3259224" y="319917"/>
                </a:cubicBezTo>
                <a:close/>
                <a:moveTo>
                  <a:pt x="3100999" y="319917"/>
                </a:moveTo>
                <a:cubicBezTo>
                  <a:pt x="3112548" y="319917"/>
                  <a:pt x="3121788" y="329157"/>
                  <a:pt x="3121788" y="340706"/>
                </a:cubicBezTo>
                <a:cubicBezTo>
                  <a:pt x="3121788" y="352256"/>
                  <a:pt x="3112548" y="361495"/>
                  <a:pt x="3100999" y="361495"/>
                </a:cubicBezTo>
                <a:cubicBezTo>
                  <a:pt x="3089450" y="361495"/>
                  <a:pt x="3080210" y="352256"/>
                  <a:pt x="3080210" y="340706"/>
                </a:cubicBezTo>
                <a:cubicBezTo>
                  <a:pt x="3080210" y="329157"/>
                  <a:pt x="3089450" y="319917"/>
                  <a:pt x="3100999" y="319917"/>
                </a:cubicBezTo>
                <a:close/>
                <a:moveTo>
                  <a:pt x="2992435" y="319917"/>
                </a:moveTo>
                <a:cubicBezTo>
                  <a:pt x="3002829" y="319917"/>
                  <a:pt x="3013224" y="329157"/>
                  <a:pt x="3013224" y="340706"/>
                </a:cubicBezTo>
                <a:cubicBezTo>
                  <a:pt x="3013224" y="352256"/>
                  <a:pt x="3003985" y="361495"/>
                  <a:pt x="2992435" y="361495"/>
                </a:cubicBezTo>
                <a:cubicBezTo>
                  <a:pt x="2980886" y="361495"/>
                  <a:pt x="2971647" y="352256"/>
                  <a:pt x="2971647" y="340706"/>
                </a:cubicBezTo>
                <a:cubicBezTo>
                  <a:pt x="2971647" y="329157"/>
                  <a:pt x="2980886" y="319917"/>
                  <a:pt x="2992435" y="319917"/>
                </a:cubicBezTo>
                <a:close/>
                <a:moveTo>
                  <a:pt x="2853843" y="319917"/>
                </a:moveTo>
                <a:cubicBezTo>
                  <a:pt x="2865393" y="319917"/>
                  <a:pt x="2874632" y="329157"/>
                  <a:pt x="2874632" y="340706"/>
                </a:cubicBezTo>
                <a:cubicBezTo>
                  <a:pt x="2874632" y="352256"/>
                  <a:pt x="2865393" y="361495"/>
                  <a:pt x="2853843" y="361495"/>
                </a:cubicBezTo>
                <a:cubicBezTo>
                  <a:pt x="2842294" y="361495"/>
                  <a:pt x="2833054" y="352256"/>
                  <a:pt x="2833054" y="340706"/>
                </a:cubicBezTo>
                <a:cubicBezTo>
                  <a:pt x="2833054" y="329157"/>
                  <a:pt x="2842294" y="319917"/>
                  <a:pt x="2853843" y="319917"/>
                </a:cubicBezTo>
                <a:close/>
                <a:moveTo>
                  <a:pt x="2716406" y="319917"/>
                </a:moveTo>
                <a:cubicBezTo>
                  <a:pt x="2727955" y="319917"/>
                  <a:pt x="2737194" y="329157"/>
                  <a:pt x="2737194" y="340706"/>
                </a:cubicBezTo>
                <a:cubicBezTo>
                  <a:pt x="2737194" y="352256"/>
                  <a:pt x="2727955" y="361495"/>
                  <a:pt x="2716406" y="361495"/>
                </a:cubicBezTo>
                <a:cubicBezTo>
                  <a:pt x="2704856" y="361495"/>
                  <a:pt x="2695617" y="352256"/>
                  <a:pt x="2695617" y="340706"/>
                </a:cubicBezTo>
                <a:cubicBezTo>
                  <a:pt x="2695617" y="329157"/>
                  <a:pt x="2704856" y="319917"/>
                  <a:pt x="2716406" y="319917"/>
                </a:cubicBezTo>
                <a:close/>
                <a:moveTo>
                  <a:pt x="2578969" y="319917"/>
                </a:moveTo>
                <a:cubicBezTo>
                  <a:pt x="2590518" y="319917"/>
                  <a:pt x="2599758" y="329157"/>
                  <a:pt x="2599758" y="340706"/>
                </a:cubicBezTo>
                <a:cubicBezTo>
                  <a:pt x="2599758" y="352256"/>
                  <a:pt x="2590518" y="361495"/>
                  <a:pt x="2578969" y="361495"/>
                </a:cubicBezTo>
                <a:cubicBezTo>
                  <a:pt x="2567420" y="361495"/>
                  <a:pt x="2558180" y="352256"/>
                  <a:pt x="2558180" y="340706"/>
                </a:cubicBezTo>
                <a:cubicBezTo>
                  <a:pt x="2558180" y="329157"/>
                  <a:pt x="2567420" y="319917"/>
                  <a:pt x="2578969" y="319917"/>
                </a:cubicBezTo>
                <a:close/>
                <a:moveTo>
                  <a:pt x="1427499" y="319917"/>
                </a:moveTo>
                <a:cubicBezTo>
                  <a:pt x="1439048" y="319917"/>
                  <a:pt x="1448288" y="329157"/>
                  <a:pt x="1448288" y="340706"/>
                </a:cubicBezTo>
                <a:cubicBezTo>
                  <a:pt x="1448288" y="352256"/>
                  <a:pt x="1439048" y="361495"/>
                  <a:pt x="1427499" y="361495"/>
                </a:cubicBezTo>
                <a:cubicBezTo>
                  <a:pt x="1415950" y="361495"/>
                  <a:pt x="1406710" y="352256"/>
                  <a:pt x="1406710" y="340706"/>
                </a:cubicBezTo>
                <a:cubicBezTo>
                  <a:pt x="1406710" y="329157"/>
                  <a:pt x="1415950" y="319917"/>
                  <a:pt x="1427499" y="319917"/>
                </a:cubicBezTo>
                <a:close/>
                <a:moveTo>
                  <a:pt x="28874" y="319917"/>
                </a:moveTo>
                <a:cubicBezTo>
                  <a:pt x="40423" y="319917"/>
                  <a:pt x="49663" y="329157"/>
                  <a:pt x="49663" y="340706"/>
                </a:cubicBezTo>
                <a:cubicBezTo>
                  <a:pt x="49663" y="352256"/>
                  <a:pt x="40423" y="361495"/>
                  <a:pt x="28874" y="361495"/>
                </a:cubicBezTo>
                <a:cubicBezTo>
                  <a:pt x="17325" y="361495"/>
                  <a:pt x="8085" y="352256"/>
                  <a:pt x="8085" y="340706"/>
                </a:cubicBezTo>
                <a:cubicBezTo>
                  <a:pt x="8085" y="329157"/>
                  <a:pt x="17325" y="319917"/>
                  <a:pt x="28874" y="319917"/>
                </a:cubicBezTo>
                <a:close/>
                <a:moveTo>
                  <a:pt x="8285498" y="316452"/>
                </a:moveTo>
                <a:cubicBezTo>
                  <a:pt x="8298203" y="316452"/>
                  <a:pt x="8308597" y="326847"/>
                  <a:pt x="8308597" y="339551"/>
                </a:cubicBezTo>
                <a:cubicBezTo>
                  <a:pt x="8308597" y="352256"/>
                  <a:pt x="8298203" y="362649"/>
                  <a:pt x="8285498" y="362649"/>
                </a:cubicBezTo>
                <a:cubicBezTo>
                  <a:pt x="8272795" y="362649"/>
                  <a:pt x="8262400" y="352256"/>
                  <a:pt x="8262400" y="339551"/>
                </a:cubicBezTo>
                <a:cubicBezTo>
                  <a:pt x="8262400" y="326847"/>
                  <a:pt x="8272795" y="316452"/>
                  <a:pt x="8285498" y="316452"/>
                </a:cubicBezTo>
                <a:close/>
                <a:moveTo>
                  <a:pt x="7053184" y="316452"/>
                </a:moveTo>
                <a:cubicBezTo>
                  <a:pt x="7067043" y="316452"/>
                  <a:pt x="7076283" y="326847"/>
                  <a:pt x="7076283" y="339551"/>
                </a:cubicBezTo>
                <a:cubicBezTo>
                  <a:pt x="7076283" y="352256"/>
                  <a:pt x="7065888" y="362649"/>
                  <a:pt x="7053184" y="362649"/>
                </a:cubicBezTo>
                <a:cubicBezTo>
                  <a:pt x="7040479" y="362649"/>
                  <a:pt x="7030085" y="352256"/>
                  <a:pt x="7030085" y="339551"/>
                </a:cubicBezTo>
                <a:cubicBezTo>
                  <a:pt x="7030085" y="326847"/>
                  <a:pt x="7040479" y="316452"/>
                  <a:pt x="7053184" y="316452"/>
                </a:cubicBezTo>
                <a:close/>
                <a:moveTo>
                  <a:pt x="5902870" y="316452"/>
                </a:moveTo>
                <a:cubicBezTo>
                  <a:pt x="5915573" y="316452"/>
                  <a:pt x="5925968" y="326847"/>
                  <a:pt x="5925968" y="339551"/>
                </a:cubicBezTo>
                <a:cubicBezTo>
                  <a:pt x="5925968" y="352256"/>
                  <a:pt x="5915573" y="362649"/>
                  <a:pt x="5902870" y="362649"/>
                </a:cubicBezTo>
                <a:cubicBezTo>
                  <a:pt x="5890165" y="362649"/>
                  <a:pt x="5879771" y="352256"/>
                  <a:pt x="5879771" y="339551"/>
                </a:cubicBezTo>
                <a:cubicBezTo>
                  <a:pt x="5879771" y="326847"/>
                  <a:pt x="5890165" y="316452"/>
                  <a:pt x="5902870" y="316452"/>
                </a:cubicBezTo>
                <a:close/>
                <a:moveTo>
                  <a:pt x="4799907" y="316452"/>
                </a:moveTo>
                <a:cubicBezTo>
                  <a:pt x="4812612" y="316452"/>
                  <a:pt x="4823006" y="326847"/>
                  <a:pt x="4823006" y="339551"/>
                </a:cubicBezTo>
                <a:cubicBezTo>
                  <a:pt x="4823006" y="352256"/>
                  <a:pt x="4812612" y="362649"/>
                  <a:pt x="4799907" y="362649"/>
                </a:cubicBezTo>
                <a:cubicBezTo>
                  <a:pt x="4787203" y="362649"/>
                  <a:pt x="4776808" y="352256"/>
                  <a:pt x="4776808" y="339551"/>
                </a:cubicBezTo>
                <a:cubicBezTo>
                  <a:pt x="4776808" y="326847"/>
                  <a:pt x="4787203" y="316452"/>
                  <a:pt x="4799907" y="316452"/>
                </a:cubicBezTo>
                <a:close/>
                <a:moveTo>
                  <a:pt x="3672691" y="316452"/>
                </a:moveTo>
                <a:cubicBezTo>
                  <a:pt x="3685396" y="316452"/>
                  <a:pt x="3695790" y="326847"/>
                  <a:pt x="3695790" y="339551"/>
                </a:cubicBezTo>
                <a:cubicBezTo>
                  <a:pt x="3695790" y="352256"/>
                  <a:pt x="3685396" y="362649"/>
                  <a:pt x="3672691" y="362649"/>
                </a:cubicBezTo>
                <a:cubicBezTo>
                  <a:pt x="3659988" y="362649"/>
                  <a:pt x="3649593" y="352256"/>
                  <a:pt x="3649593" y="339551"/>
                </a:cubicBezTo>
                <a:cubicBezTo>
                  <a:pt x="3649593" y="326847"/>
                  <a:pt x="3659988" y="316452"/>
                  <a:pt x="3672691" y="316452"/>
                </a:cubicBezTo>
                <a:close/>
                <a:moveTo>
                  <a:pt x="2440377" y="316452"/>
                </a:moveTo>
                <a:cubicBezTo>
                  <a:pt x="2453081" y="316452"/>
                  <a:pt x="2463476" y="326847"/>
                  <a:pt x="2463476" y="339551"/>
                </a:cubicBezTo>
                <a:cubicBezTo>
                  <a:pt x="2463476" y="352256"/>
                  <a:pt x="2453081" y="362649"/>
                  <a:pt x="2440377" y="362649"/>
                </a:cubicBezTo>
                <a:cubicBezTo>
                  <a:pt x="2427672" y="362649"/>
                  <a:pt x="2417278" y="352256"/>
                  <a:pt x="2417278" y="339551"/>
                </a:cubicBezTo>
                <a:cubicBezTo>
                  <a:pt x="2417278" y="326847"/>
                  <a:pt x="2427672" y="316452"/>
                  <a:pt x="2440377" y="316452"/>
                </a:cubicBezTo>
                <a:close/>
                <a:moveTo>
                  <a:pt x="1290062" y="316452"/>
                </a:moveTo>
                <a:cubicBezTo>
                  <a:pt x="1302766" y="316452"/>
                  <a:pt x="1313161" y="326847"/>
                  <a:pt x="1313161" y="339551"/>
                </a:cubicBezTo>
                <a:cubicBezTo>
                  <a:pt x="1313161" y="352256"/>
                  <a:pt x="1302766" y="362649"/>
                  <a:pt x="1290062" y="362649"/>
                </a:cubicBezTo>
                <a:cubicBezTo>
                  <a:pt x="1277357" y="362649"/>
                  <a:pt x="1266964" y="352256"/>
                  <a:pt x="1266964" y="339551"/>
                </a:cubicBezTo>
                <a:cubicBezTo>
                  <a:pt x="1266964" y="326847"/>
                  <a:pt x="1277357" y="316452"/>
                  <a:pt x="1290062" y="316452"/>
                </a:cubicBezTo>
                <a:close/>
                <a:moveTo>
                  <a:pt x="187100" y="316452"/>
                </a:moveTo>
                <a:cubicBezTo>
                  <a:pt x="199804" y="316452"/>
                  <a:pt x="210198" y="326847"/>
                  <a:pt x="210198" y="339551"/>
                </a:cubicBezTo>
                <a:cubicBezTo>
                  <a:pt x="210198" y="352256"/>
                  <a:pt x="199804" y="362649"/>
                  <a:pt x="187100" y="362649"/>
                </a:cubicBezTo>
                <a:cubicBezTo>
                  <a:pt x="174396" y="362649"/>
                  <a:pt x="164001" y="352256"/>
                  <a:pt x="164001" y="339551"/>
                </a:cubicBezTo>
                <a:cubicBezTo>
                  <a:pt x="164001" y="326847"/>
                  <a:pt x="174396" y="316452"/>
                  <a:pt x="187100" y="316452"/>
                </a:cubicBezTo>
                <a:close/>
                <a:moveTo>
                  <a:pt x="8422936" y="310678"/>
                </a:moveTo>
                <a:cubicBezTo>
                  <a:pt x="8439105" y="310678"/>
                  <a:pt x="8451809" y="323382"/>
                  <a:pt x="8451809" y="339551"/>
                </a:cubicBezTo>
                <a:cubicBezTo>
                  <a:pt x="8451809" y="355720"/>
                  <a:pt x="8439105" y="368425"/>
                  <a:pt x="8422936" y="368425"/>
                </a:cubicBezTo>
                <a:cubicBezTo>
                  <a:pt x="8406767" y="368425"/>
                  <a:pt x="8394062" y="355720"/>
                  <a:pt x="8394062" y="339551"/>
                </a:cubicBezTo>
                <a:cubicBezTo>
                  <a:pt x="8394062" y="323382"/>
                  <a:pt x="8406767" y="310678"/>
                  <a:pt x="8422936" y="310678"/>
                </a:cubicBezTo>
                <a:close/>
                <a:moveTo>
                  <a:pt x="6915746" y="310678"/>
                </a:moveTo>
                <a:cubicBezTo>
                  <a:pt x="6931915" y="310678"/>
                  <a:pt x="6944620" y="323382"/>
                  <a:pt x="6944620" y="339551"/>
                </a:cubicBezTo>
                <a:cubicBezTo>
                  <a:pt x="6944620" y="355720"/>
                  <a:pt x="6931915" y="368425"/>
                  <a:pt x="6915746" y="368425"/>
                </a:cubicBezTo>
                <a:cubicBezTo>
                  <a:pt x="6899577" y="368425"/>
                  <a:pt x="6886874" y="355720"/>
                  <a:pt x="6886874" y="339551"/>
                </a:cubicBezTo>
                <a:cubicBezTo>
                  <a:pt x="6886874" y="323382"/>
                  <a:pt x="6899577" y="310678"/>
                  <a:pt x="6915746" y="310678"/>
                </a:cubicBezTo>
                <a:close/>
                <a:moveTo>
                  <a:pt x="5764278" y="310678"/>
                </a:moveTo>
                <a:cubicBezTo>
                  <a:pt x="5780447" y="310678"/>
                  <a:pt x="5793150" y="323382"/>
                  <a:pt x="5793150" y="339551"/>
                </a:cubicBezTo>
                <a:cubicBezTo>
                  <a:pt x="5793150" y="355720"/>
                  <a:pt x="5780447" y="368425"/>
                  <a:pt x="5764278" y="368425"/>
                </a:cubicBezTo>
                <a:cubicBezTo>
                  <a:pt x="5748108" y="368425"/>
                  <a:pt x="5735404" y="355720"/>
                  <a:pt x="5735404" y="339551"/>
                </a:cubicBezTo>
                <a:cubicBezTo>
                  <a:pt x="5735404" y="323382"/>
                  <a:pt x="5748108" y="310678"/>
                  <a:pt x="5764278" y="310678"/>
                </a:cubicBezTo>
                <a:close/>
                <a:moveTo>
                  <a:pt x="4938499" y="310678"/>
                </a:moveTo>
                <a:cubicBezTo>
                  <a:pt x="4953514" y="310678"/>
                  <a:pt x="4967373" y="323382"/>
                  <a:pt x="4967373" y="339551"/>
                </a:cubicBezTo>
                <a:cubicBezTo>
                  <a:pt x="4967373" y="355720"/>
                  <a:pt x="4954668" y="368425"/>
                  <a:pt x="4938499" y="368425"/>
                </a:cubicBezTo>
                <a:cubicBezTo>
                  <a:pt x="4922330" y="368425"/>
                  <a:pt x="4909626" y="355720"/>
                  <a:pt x="4909626" y="339551"/>
                </a:cubicBezTo>
                <a:cubicBezTo>
                  <a:pt x="4909626" y="323382"/>
                  <a:pt x="4922330" y="310678"/>
                  <a:pt x="4938499" y="310678"/>
                </a:cubicBezTo>
                <a:close/>
                <a:moveTo>
                  <a:pt x="3810129" y="310678"/>
                </a:moveTo>
                <a:cubicBezTo>
                  <a:pt x="3826298" y="310678"/>
                  <a:pt x="3839002" y="323382"/>
                  <a:pt x="3839002" y="339551"/>
                </a:cubicBezTo>
                <a:cubicBezTo>
                  <a:pt x="3839002" y="355720"/>
                  <a:pt x="3826298" y="368425"/>
                  <a:pt x="3810129" y="368425"/>
                </a:cubicBezTo>
                <a:cubicBezTo>
                  <a:pt x="3793960" y="368425"/>
                  <a:pt x="3781255" y="355720"/>
                  <a:pt x="3781255" y="339551"/>
                </a:cubicBezTo>
                <a:cubicBezTo>
                  <a:pt x="3781255" y="323382"/>
                  <a:pt x="3793960" y="310678"/>
                  <a:pt x="3810129" y="310678"/>
                </a:cubicBezTo>
                <a:close/>
                <a:moveTo>
                  <a:pt x="2302939" y="310678"/>
                </a:moveTo>
                <a:cubicBezTo>
                  <a:pt x="2319108" y="310678"/>
                  <a:pt x="2331813" y="323382"/>
                  <a:pt x="2331813" y="339551"/>
                </a:cubicBezTo>
                <a:cubicBezTo>
                  <a:pt x="2331813" y="355720"/>
                  <a:pt x="2319108" y="368425"/>
                  <a:pt x="2302939" y="368425"/>
                </a:cubicBezTo>
                <a:cubicBezTo>
                  <a:pt x="2286770" y="368425"/>
                  <a:pt x="2274066" y="355720"/>
                  <a:pt x="2274066" y="339551"/>
                </a:cubicBezTo>
                <a:cubicBezTo>
                  <a:pt x="2274066" y="323382"/>
                  <a:pt x="2286770" y="310678"/>
                  <a:pt x="2302939" y="310678"/>
                </a:cubicBezTo>
                <a:close/>
                <a:moveTo>
                  <a:pt x="1151470" y="310678"/>
                </a:moveTo>
                <a:cubicBezTo>
                  <a:pt x="1167639" y="310678"/>
                  <a:pt x="1180343" y="323382"/>
                  <a:pt x="1180343" y="339551"/>
                </a:cubicBezTo>
                <a:cubicBezTo>
                  <a:pt x="1180343" y="355720"/>
                  <a:pt x="1167639" y="368425"/>
                  <a:pt x="1151470" y="368425"/>
                </a:cubicBezTo>
                <a:cubicBezTo>
                  <a:pt x="1135301" y="368425"/>
                  <a:pt x="1122596" y="355720"/>
                  <a:pt x="1122596" y="339551"/>
                </a:cubicBezTo>
                <a:cubicBezTo>
                  <a:pt x="1122596" y="323382"/>
                  <a:pt x="1135301" y="310678"/>
                  <a:pt x="1151470" y="310678"/>
                </a:cubicBezTo>
                <a:close/>
                <a:moveTo>
                  <a:pt x="325692" y="310678"/>
                </a:moveTo>
                <a:cubicBezTo>
                  <a:pt x="340706" y="310678"/>
                  <a:pt x="354566" y="323382"/>
                  <a:pt x="354566" y="339551"/>
                </a:cubicBezTo>
                <a:cubicBezTo>
                  <a:pt x="354566" y="355720"/>
                  <a:pt x="341861" y="368425"/>
                  <a:pt x="325692" y="368425"/>
                </a:cubicBezTo>
                <a:cubicBezTo>
                  <a:pt x="309523" y="368425"/>
                  <a:pt x="296819" y="355720"/>
                  <a:pt x="296819" y="339551"/>
                </a:cubicBezTo>
                <a:cubicBezTo>
                  <a:pt x="296819" y="323382"/>
                  <a:pt x="309523" y="310678"/>
                  <a:pt x="325692" y="310678"/>
                </a:cubicBezTo>
                <a:close/>
                <a:moveTo>
                  <a:pt x="9112431" y="304903"/>
                </a:moveTo>
                <a:cubicBezTo>
                  <a:pt x="9130910" y="304903"/>
                  <a:pt x="9147079" y="321072"/>
                  <a:pt x="9147079" y="339551"/>
                </a:cubicBezTo>
                <a:cubicBezTo>
                  <a:pt x="9147079" y="358030"/>
                  <a:pt x="9132065" y="374199"/>
                  <a:pt x="9112431" y="374199"/>
                </a:cubicBezTo>
                <a:cubicBezTo>
                  <a:pt x="9093952" y="374199"/>
                  <a:pt x="9077783" y="358030"/>
                  <a:pt x="9077783" y="339551"/>
                </a:cubicBezTo>
                <a:cubicBezTo>
                  <a:pt x="9077783" y="321072"/>
                  <a:pt x="9092798" y="304903"/>
                  <a:pt x="9112431" y="304903"/>
                </a:cubicBezTo>
                <a:close/>
                <a:moveTo>
                  <a:pt x="8561528" y="304903"/>
                </a:moveTo>
                <a:cubicBezTo>
                  <a:pt x="8580007" y="304903"/>
                  <a:pt x="8596176" y="321072"/>
                  <a:pt x="8596176" y="339551"/>
                </a:cubicBezTo>
                <a:cubicBezTo>
                  <a:pt x="8596176" y="358030"/>
                  <a:pt x="8581161" y="374199"/>
                  <a:pt x="8561528" y="374199"/>
                </a:cubicBezTo>
                <a:cubicBezTo>
                  <a:pt x="8543049" y="374199"/>
                  <a:pt x="8526880" y="358030"/>
                  <a:pt x="8526880" y="339551"/>
                </a:cubicBezTo>
                <a:cubicBezTo>
                  <a:pt x="8526880" y="321072"/>
                  <a:pt x="8541893" y="304903"/>
                  <a:pt x="8561528" y="304903"/>
                </a:cubicBezTo>
                <a:close/>
                <a:moveTo>
                  <a:pt x="6778310" y="304903"/>
                </a:moveTo>
                <a:cubicBezTo>
                  <a:pt x="6796789" y="304903"/>
                  <a:pt x="6812958" y="321072"/>
                  <a:pt x="6812958" y="339551"/>
                </a:cubicBezTo>
                <a:cubicBezTo>
                  <a:pt x="6812958" y="358030"/>
                  <a:pt x="6796789" y="374199"/>
                  <a:pt x="6778310" y="374199"/>
                </a:cubicBezTo>
                <a:cubicBezTo>
                  <a:pt x="6759831" y="374199"/>
                  <a:pt x="6743662" y="358030"/>
                  <a:pt x="6743662" y="339551"/>
                </a:cubicBezTo>
                <a:cubicBezTo>
                  <a:pt x="6743662" y="321072"/>
                  <a:pt x="6758675" y="304903"/>
                  <a:pt x="6778310" y="304903"/>
                </a:cubicBezTo>
                <a:close/>
                <a:moveTo>
                  <a:pt x="6206617" y="304903"/>
                </a:moveTo>
                <a:cubicBezTo>
                  <a:pt x="6225096" y="304903"/>
                  <a:pt x="6241265" y="321072"/>
                  <a:pt x="6241265" y="339551"/>
                </a:cubicBezTo>
                <a:cubicBezTo>
                  <a:pt x="6241265" y="358030"/>
                  <a:pt x="6226251" y="374199"/>
                  <a:pt x="6206617" y="374199"/>
                </a:cubicBezTo>
                <a:cubicBezTo>
                  <a:pt x="6188138" y="374199"/>
                  <a:pt x="6171969" y="358030"/>
                  <a:pt x="6171969" y="339551"/>
                </a:cubicBezTo>
                <a:cubicBezTo>
                  <a:pt x="6171969" y="321072"/>
                  <a:pt x="6186983" y="304903"/>
                  <a:pt x="6206617" y="304903"/>
                </a:cubicBezTo>
                <a:close/>
                <a:moveTo>
                  <a:pt x="5626840" y="304903"/>
                </a:moveTo>
                <a:cubicBezTo>
                  <a:pt x="5646474" y="304903"/>
                  <a:pt x="5661488" y="321072"/>
                  <a:pt x="5661488" y="339551"/>
                </a:cubicBezTo>
                <a:cubicBezTo>
                  <a:pt x="5661488" y="358030"/>
                  <a:pt x="5646474" y="374199"/>
                  <a:pt x="5626840" y="374199"/>
                </a:cubicBezTo>
                <a:cubicBezTo>
                  <a:pt x="5608361" y="374199"/>
                  <a:pt x="5592192" y="358030"/>
                  <a:pt x="5592192" y="339551"/>
                </a:cubicBezTo>
                <a:cubicBezTo>
                  <a:pt x="5592192" y="321072"/>
                  <a:pt x="5607206" y="304903"/>
                  <a:pt x="5626840" y="304903"/>
                </a:cubicBezTo>
                <a:close/>
                <a:moveTo>
                  <a:pt x="5075937" y="304903"/>
                </a:moveTo>
                <a:cubicBezTo>
                  <a:pt x="5095570" y="304903"/>
                  <a:pt x="5110585" y="321072"/>
                  <a:pt x="5110585" y="339551"/>
                </a:cubicBezTo>
                <a:cubicBezTo>
                  <a:pt x="5110585" y="358030"/>
                  <a:pt x="5095570" y="374199"/>
                  <a:pt x="5075937" y="374199"/>
                </a:cubicBezTo>
                <a:cubicBezTo>
                  <a:pt x="5057458" y="374199"/>
                  <a:pt x="5041289" y="358030"/>
                  <a:pt x="5041289" y="339551"/>
                </a:cubicBezTo>
                <a:cubicBezTo>
                  <a:pt x="5041289" y="321072"/>
                  <a:pt x="5056302" y="304903"/>
                  <a:pt x="5075937" y="304903"/>
                </a:cubicBezTo>
                <a:close/>
                <a:moveTo>
                  <a:pt x="4499624" y="304903"/>
                </a:moveTo>
                <a:cubicBezTo>
                  <a:pt x="4518103" y="304903"/>
                  <a:pt x="4534272" y="321072"/>
                  <a:pt x="4534272" y="339551"/>
                </a:cubicBezTo>
                <a:cubicBezTo>
                  <a:pt x="4534272" y="358030"/>
                  <a:pt x="4519258" y="374199"/>
                  <a:pt x="4499624" y="374199"/>
                </a:cubicBezTo>
                <a:cubicBezTo>
                  <a:pt x="4481145" y="374199"/>
                  <a:pt x="4464976" y="358030"/>
                  <a:pt x="4464976" y="339551"/>
                </a:cubicBezTo>
                <a:cubicBezTo>
                  <a:pt x="4464976" y="321072"/>
                  <a:pt x="4479991" y="304903"/>
                  <a:pt x="4499624" y="304903"/>
                </a:cubicBezTo>
                <a:close/>
                <a:moveTo>
                  <a:pt x="3948721" y="304903"/>
                </a:moveTo>
                <a:cubicBezTo>
                  <a:pt x="3967200" y="304903"/>
                  <a:pt x="3983369" y="321072"/>
                  <a:pt x="3983369" y="339551"/>
                </a:cubicBezTo>
                <a:cubicBezTo>
                  <a:pt x="3983369" y="358030"/>
                  <a:pt x="3968354" y="374199"/>
                  <a:pt x="3948721" y="374199"/>
                </a:cubicBezTo>
                <a:cubicBezTo>
                  <a:pt x="3930242" y="374199"/>
                  <a:pt x="3914073" y="358030"/>
                  <a:pt x="3914073" y="339551"/>
                </a:cubicBezTo>
                <a:cubicBezTo>
                  <a:pt x="3914073" y="321072"/>
                  <a:pt x="3929086" y="304903"/>
                  <a:pt x="3948721" y="304903"/>
                </a:cubicBezTo>
                <a:close/>
                <a:moveTo>
                  <a:pt x="2165502" y="304903"/>
                </a:moveTo>
                <a:cubicBezTo>
                  <a:pt x="2183982" y="304903"/>
                  <a:pt x="2200150" y="321072"/>
                  <a:pt x="2200150" y="339551"/>
                </a:cubicBezTo>
                <a:cubicBezTo>
                  <a:pt x="2200150" y="358030"/>
                  <a:pt x="2185136" y="374199"/>
                  <a:pt x="2165502" y="374199"/>
                </a:cubicBezTo>
                <a:cubicBezTo>
                  <a:pt x="2147024" y="374199"/>
                  <a:pt x="2130854" y="358030"/>
                  <a:pt x="2130854" y="339551"/>
                </a:cubicBezTo>
                <a:cubicBezTo>
                  <a:pt x="2130854" y="321072"/>
                  <a:pt x="2145868" y="304903"/>
                  <a:pt x="2165502" y="304903"/>
                </a:cubicBezTo>
                <a:close/>
                <a:moveTo>
                  <a:pt x="1593809" y="304903"/>
                </a:moveTo>
                <a:cubicBezTo>
                  <a:pt x="1612288" y="304903"/>
                  <a:pt x="1628458" y="321072"/>
                  <a:pt x="1628458" y="339551"/>
                </a:cubicBezTo>
                <a:cubicBezTo>
                  <a:pt x="1628458" y="358030"/>
                  <a:pt x="1613444" y="374199"/>
                  <a:pt x="1593809" y="374199"/>
                </a:cubicBezTo>
                <a:cubicBezTo>
                  <a:pt x="1575330" y="374199"/>
                  <a:pt x="1559161" y="358030"/>
                  <a:pt x="1559161" y="339551"/>
                </a:cubicBezTo>
                <a:cubicBezTo>
                  <a:pt x="1559161" y="321072"/>
                  <a:pt x="1574176" y="304903"/>
                  <a:pt x="1593809" y="304903"/>
                </a:cubicBezTo>
                <a:close/>
                <a:moveTo>
                  <a:pt x="1014032" y="304903"/>
                </a:moveTo>
                <a:cubicBezTo>
                  <a:pt x="1033667" y="304903"/>
                  <a:pt x="1048680" y="321072"/>
                  <a:pt x="1048680" y="339551"/>
                </a:cubicBezTo>
                <a:cubicBezTo>
                  <a:pt x="1048680" y="358030"/>
                  <a:pt x="1032511" y="374199"/>
                  <a:pt x="1014032" y="374199"/>
                </a:cubicBezTo>
                <a:cubicBezTo>
                  <a:pt x="995553" y="374199"/>
                  <a:pt x="979384" y="358030"/>
                  <a:pt x="979384" y="339551"/>
                </a:cubicBezTo>
                <a:cubicBezTo>
                  <a:pt x="979384" y="321072"/>
                  <a:pt x="994399" y="304903"/>
                  <a:pt x="1014032" y="304903"/>
                </a:cubicBezTo>
                <a:close/>
                <a:moveTo>
                  <a:pt x="463129" y="304903"/>
                </a:moveTo>
                <a:cubicBezTo>
                  <a:pt x="482763" y="304903"/>
                  <a:pt x="497777" y="321072"/>
                  <a:pt x="497777" y="339551"/>
                </a:cubicBezTo>
                <a:cubicBezTo>
                  <a:pt x="497777" y="358030"/>
                  <a:pt x="481608" y="374199"/>
                  <a:pt x="463129" y="374199"/>
                </a:cubicBezTo>
                <a:cubicBezTo>
                  <a:pt x="444650" y="374199"/>
                  <a:pt x="428481" y="358030"/>
                  <a:pt x="428481" y="339551"/>
                </a:cubicBezTo>
                <a:cubicBezTo>
                  <a:pt x="428481" y="321072"/>
                  <a:pt x="443495" y="304903"/>
                  <a:pt x="463129" y="304903"/>
                </a:cubicBezTo>
                <a:close/>
                <a:moveTo>
                  <a:pt x="8974994" y="299129"/>
                </a:moveTo>
                <a:cubicBezTo>
                  <a:pt x="8996938" y="299129"/>
                  <a:pt x="9015416" y="317608"/>
                  <a:pt x="9015416" y="339551"/>
                </a:cubicBezTo>
                <a:cubicBezTo>
                  <a:pt x="9015416" y="361495"/>
                  <a:pt x="8996938" y="379974"/>
                  <a:pt x="8974994" y="379974"/>
                </a:cubicBezTo>
                <a:cubicBezTo>
                  <a:pt x="8953050" y="379974"/>
                  <a:pt x="8934571" y="361495"/>
                  <a:pt x="8934571" y="339551"/>
                </a:cubicBezTo>
                <a:cubicBezTo>
                  <a:pt x="8934571" y="317608"/>
                  <a:pt x="8953050" y="299129"/>
                  <a:pt x="8974994" y="299129"/>
                </a:cubicBezTo>
                <a:close/>
                <a:moveTo>
                  <a:pt x="8698965" y="299129"/>
                </a:moveTo>
                <a:cubicBezTo>
                  <a:pt x="8720909" y="299129"/>
                  <a:pt x="8739388" y="317608"/>
                  <a:pt x="8739388" y="339551"/>
                </a:cubicBezTo>
                <a:cubicBezTo>
                  <a:pt x="8739388" y="361495"/>
                  <a:pt x="8720909" y="379974"/>
                  <a:pt x="8698965" y="379974"/>
                </a:cubicBezTo>
                <a:cubicBezTo>
                  <a:pt x="8677021" y="379974"/>
                  <a:pt x="8658542" y="361495"/>
                  <a:pt x="8658542" y="339551"/>
                </a:cubicBezTo>
                <a:cubicBezTo>
                  <a:pt x="8658542" y="317608"/>
                  <a:pt x="8677021" y="299129"/>
                  <a:pt x="8698965" y="299129"/>
                </a:cubicBezTo>
                <a:close/>
                <a:moveTo>
                  <a:pt x="6639718" y="299129"/>
                </a:moveTo>
                <a:cubicBezTo>
                  <a:pt x="6662816" y="299129"/>
                  <a:pt x="6680140" y="317608"/>
                  <a:pt x="6680140" y="339551"/>
                </a:cubicBezTo>
                <a:cubicBezTo>
                  <a:pt x="6680140" y="361495"/>
                  <a:pt x="6661661" y="379974"/>
                  <a:pt x="6639718" y="379974"/>
                </a:cubicBezTo>
                <a:cubicBezTo>
                  <a:pt x="6617773" y="379974"/>
                  <a:pt x="6599294" y="361495"/>
                  <a:pt x="6599294" y="339551"/>
                </a:cubicBezTo>
                <a:cubicBezTo>
                  <a:pt x="6599294" y="317608"/>
                  <a:pt x="6617773" y="299129"/>
                  <a:pt x="6639718" y="299129"/>
                </a:cubicBezTo>
                <a:close/>
                <a:moveTo>
                  <a:pt x="6364843" y="299129"/>
                </a:moveTo>
                <a:cubicBezTo>
                  <a:pt x="6386786" y="299129"/>
                  <a:pt x="6405265" y="317608"/>
                  <a:pt x="6405265" y="339551"/>
                </a:cubicBezTo>
                <a:cubicBezTo>
                  <a:pt x="6405265" y="361495"/>
                  <a:pt x="6386786" y="379974"/>
                  <a:pt x="6364843" y="379974"/>
                </a:cubicBezTo>
                <a:cubicBezTo>
                  <a:pt x="6342899" y="379974"/>
                  <a:pt x="6324420" y="361495"/>
                  <a:pt x="6324420" y="339551"/>
                </a:cubicBezTo>
                <a:cubicBezTo>
                  <a:pt x="6324420" y="317608"/>
                  <a:pt x="6342899" y="299129"/>
                  <a:pt x="6364843" y="299129"/>
                </a:cubicBezTo>
                <a:close/>
                <a:moveTo>
                  <a:pt x="5489403" y="299129"/>
                </a:moveTo>
                <a:cubicBezTo>
                  <a:pt x="5511346" y="299129"/>
                  <a:pt x="5529825" y="317608"/>
                  <a:pt x="5529825" y="339551"/>
                </a:cubicBezTo>
                <a:cubicBezTo>
                  <a:pt x="5529825" y="361495"/>
                  <a:pt x="5511346" y="379974"/>
                  <a:pt x="5489403" y="379974"/>
                </a:cubicBezTo>
                <a:cubicBezTo>
                  <a:pt x="5467459" y="379974"/>
                  <a:pt x="5448980" y="361495"/>
                  <a:pt x="5448980" y="339551"/>
                </a:cubicBezTo>
                <a:cubicBezTo>
                  <a:pt x="5448980" y="317608"/>
                  <a:pt x="5467459" y="299129"/>
                  <a:pt x="5489403" y="299129"/>
                </a:cubicBezTo>
                <a:close/>
                <a:moveTo>
                  <a:pt x="5213373" y="299129"/>
                </a:moveTo>
                <a:cubicBezTo>
                  <a:pt x="5236472" y="299129"/>
                  <a:pt x="5253797" y="317608"/>
                  <a:pt x="5253797" y="339551"/>
                </a:cubicBezTo>
                <a:cubicBezTo>
                  <a:pt x="5253797" y="361495"/>
                  <a:pt x="5235318" y="379974"/>
                  <a:pt x="5213373" y="379974"/>
                </a:cubicBezTo>
                <a:cubicBezTo>
                  <a:pt x="5191430" y="379974"/>
                  <a:pt x="5172951" y="361495"/>
                  <a:pt x="5172951" y="339551"/>
                </a:cubicBezTo>
                <a:cubicBezTo>
                  <a:pt x="5172951" y="317608"/>
                  <a:pt x="5191430" y="299129"/>
                  <a:pt x="5213373" y="299129"/>
                </a:cubicBezTo>
                <a:close/>
                <a:moveTo>
                  <a:pt x="4361032" y="299129"/>
                </a:moveTo>
                <a:cubicBezTo>
                  <a:pt x="4384131" y="299129"/>
                  <a:pt x="4401455" y="317608"/>
                  <a:pt x="4401455" y="339551"/>
                </a:cubicBezTo>
                <a:cubicBezTo>
                  <a:pt x="4401455" y="361495"/>
                  <a:pt x="4382976" y="379974"/>
                  <a:pt x="4361032" y="379974"/>
                </a:cubicBezTo>
                <a:cubicBezTo>
                  <a:pt x="4339089" y="379974"/>
                  <a:pt x="4320610" y="361495"/>
                  <a:pt x="4320610" y="339551"/>
                </a:cubicBezTo>
                <a:cubicBezTo>
                  <a:pt x="4320610" y="317608"/>
                  <a:pt x="4339089" y="299129"/>
                  <a:pt x="4361032" y="299129"/>
                </a:cubicBezTo>
                <a:close/>
                <a:moveTo>
                  <a:pt x="4086157" y="299129"/>
                </a:moveTo>
                <a:cubicBezTo>
                  <a:pt x="4108102" y="299129"/>
                  <a:pt x="4126581" y="317608"/>
                  <a:pt x="4126581" y="339551"/>
                </a:cubicBezTo>
                <a:cubicBezTo>
                  <a:pt x="4126581" y="361495"/>
                  <a:pt x="4108102" y="379974"/>
                  <a:pt x="4086157" y="379974"/>
                </a:cubicBezTo>
                <a:cubicBezTo>
                  <a:pt x="4064214" y="379974"/>
                  <a:pt x="4045736" y="361495"/>
                  <a:pt x="4045736" y="339551"/>
                </a:cubicBezTo>
                <a:cubicBezTo>
                  <a:pt x="4045736" y="317608"/>
                  <a:pt x="4064214" y="299129"/>
                  <a:pt x="4086157" y="299129"/>
                </a:cubicBezTo>
                <a:close/>
                <a:moveTo>
                  <a:pt x="2026910" y="299129"/>
                </a:moveTo>
                <a:cubicBezTo>
                  <a:pt x="2050009" y="299129"/>
                  <a:pt x="2067333" y="317608"/>
                  <a:pt x="2067333" y="339551"/>
                </a:cubicBezTo>
                <a:cubicBezTo>
                  <a:pt x="2067333" y="361495"/>
                  <a:pt x="2048853" y="379974"/>
                  <a:pt x="2026910" y="379974"/>
                </a:cubicBezTo>
                <a:cubicBezTo>
                  <a:pt x="2004966" y="379974"/>
                  <a:pt x="1986487" y="361495"/>
                  <a:pt x="1986487" y="339551"/>
                </a:cubicBezTo>
                <a:cubicBezTo>
                  <a:pt x="1986487" y="317608"/>
                  <a:pt x="2004966" y="299129"/>
                  <a:pt x="2026910" y="299129"/>
                </a:cubicBezTo>
                <a:close/>
                <a:moveTo>
                  <a:pt x="1752036" y="299129"/>
                </a:moveTo>
                <a:cubicBezTo>
                  <a:pt x="1773979" y="299129"/>
                  <a:pt x="1792458" y="317608"/>
                  <a:pt x="1792458" y="339551"/>
                </a:cubicBezTo>
                <a:cubicBezTo>
                  <a:pt x="1792458" y="361495"/>
                  <a:pt x="1773979" y="379974"/>
                  <a:pt x="1752036" y="379974"/>
                </a:cubicBezTo>
                <a:cubicBezTo>
                  <a:pt x="1730092" y="379974"/>
                  <a:pt x="1711613" y="361495"/>
                  <a:pt x="1711613" y="339551"/>
                </a:cubicBezTo>
                <a:cubicBezTo>
                  <a:pt x="1711613" y="317608"/>
                  <a:pt x="1730092" y="299129"/>
                  <a:pt x="1752036" y="299129"/>
                </a:cubicBezTo>
                <a:close/>
                <a:moveTo>
                  <a:pt x="876596" y="299129"/>
                </a:moveTo>
                <a:cubicBezTo>
                  <a:pt x="898539" y="299129"/>
                  <a:pt x="917018" y="317608"/>
                  <a:pt x="917018" y="339551"/>
                </a:cubicBezTo>
                <a:cubicBezTo>
                  <a:pt x="917018" y="361495"/>
                  <a:pt x="898539" y="379974"/>
                  <a:pt x="876596" y="379974"/>
                </a:cubicBezTo>
                <a:cubicBezTo>
                  <a:pt x="854652" y="379974"/>
                  <a:pt x="836172" y="361495"/>
                  <a:pt x="836172" y="339551"/>
                </a:cubicBezTo>
                <a:cubicBezTo>
                  <a:pt x="836172" y="317608"/>
                  <a:pt x="854652" y="299129"/>
                  <a:pt x="876596" y="299129"/>
                </a:cubicBezTo>
                <a:close/>
                <a:moveTo>
                  <a:pt x="600566" y="299129"/>
                </a:moveTo>
                <a:cubicBezTo>
                  <a:pt x="623665" y="299129"/>
                  <a:pt x="640989" y="318762"/>
                  <a:pt x="640989" y="340706"/>
                </a:cubicBezTo>
                <a:cubicBezTo>
                  <a:pt x="640989" y="362649"/>
                  <a:pt x="622510" y="381128"/>
                  <a:pt x="600566" y="381128"/>
                </a:cubicBezTo>
                <a:cubicBezTo>
                  <a:pt x="578623" y="381128"/>
                  <a:pt x="560144" y="361495"/>
                  <a:pt x="560144" y="339551"/>
                </a:cubicBezTo>
                <a:cubicBezTo>
                  <a:pt x="560144" y="317608"/>
                  <a:pt x="578623" y="299129"/>
                  <a:pt x="600566" y="299129"/>
                </a:cubicBezTo>
                <a:close/>
                <a:moveTo>
                  <a:pt x="8836402" y="288734"/>
                </a:moveTo>
                <a:cubicBezTo>
                  <a:pt x="8865275" y="288734"/>
                  <a:pt x="8887219" y="311832"/>
                  <a:pt x="8887219" y="339551"/>
                </a:cubicBezTo>
                <a:cubicBezTo>
                  <a:pt x="8887219" y="367269"/>
                  <a:pt x="8864121" y="390368"/>
                  <a:pt x="8836402" y="390368"/>
                </a:cubicBezTo>
                <a:cubicBezTo>
                  <a:pt x="8808684" y="390368"/>
                  <a:pt x="8785585" y="367269"/>
                  <a:pt x="8785585" y="339551"/>
                </a:cubicBezTo>
                <a:cubicBezTo>
                  <a:pt x="8785585" y="311832"/>
                  <a:pt x="8807528" y="288734"/>
                  <a:pt x="8836402" y="288734"/>
                </a:cubicBezTo>
                <a:close/>
                <a:moveTo>
                  <a:pt x="6502280" y="288734"/>
                </a:moveTo>
                <a:cubicBezTo>
                  <a:pt x="6531154" y="288734"/>
                  <a:pt x="6553097" y="311832"/>
                  <a:pt x="6553097" y="339551"/>
                </a:cubicBezTo>
                <a:cubicBezTo>
                  <a:pt x="6553097" y="367269"/>
                  <a:pt x="6531154" y="390368"/>
                  <a:pt x="6502280" y="390368"/>
                </a:cubicBezTo>
                <a:cubicBezTo>
                  <a:pt x="6474561" y="390368"/>
                  <a:pt x="6451463" y="367269"/>
                  <a:pt x="6451463" y="339551"/>
                </a:cubicBezTo>
                <a:cubicBezTo>
                  <a:pt x="6451463" y="311832"/>
                  <a:pt x="6473407" y="288734"/>
                  <a:pt x="6502280" y="288734"/>
                </a:cubicBezTo>
                <a:close/>
                <a:moveTo>
                  <a:pt x="5351965" y="288734"/>
                </a:moveTo>
                <a:cubicBezTo>
                  <a:pt x="5379684" y="288734"/>
                  <a:pt x="5402783" y="311832"/>
                  <a:pt x="5402783" y="339551"/>
                </a:cubicBezTo>
                <a:cubicBezTo>
                  <a:pt x="5402783" y="367269"/>
                  <a:pt x="5380839" y="390368"/>
                  <a:pt x="5351965" y="390368"/>
                </a:cubicBezTo>
                <a:cubicBezTo>
                  <a:pt x="5324247" y="390368"/>
                  <a:pt x="5301148" y="367269"/>
                  <a:pt x="5301148" y="339551"/>
                </a:cubicBezTo>
                <a:cubicBezTo>
                  <a:pt x="5301148" y="311832"/>
                  <a:pt x="5323093" y="288734"/>
                  <a:pt x="5351965" y="288734"/>
                </a:cubicBezTo>
                <a:close/>
                <a:moveTo>
                  <a:pt x="4223595" y="288734"/>
                </a:moveTo>
                <a:cubicBezTo>
                  <a:pt x="4252468" y="288734"/>
                  <a:pt x="4274412" y="311832"/>
                  <a:pt x="4274412" y="339551"/>
                </a:cubicBezTo>
                <a:cubicBezTo>
                  <a:pt x="4274412" y="367269"/>
                  <a:pt x="4251314" y="390368"/>
                  <a:pt x="4223595" y="390368"/>
                </a:cubicBezTo>
                <a:cubicBezTo>
                  <a:pt x="4195877" y="390368"/>
                  <a:pt x="4172778" y="367269"/>
                  <a:pt x="4172778" y="339551"/>
                </a:cubicBezTo>
                <a:cubicBezTo>
                  <a:pt x="4172778" y="311832"/>
                  <a:pt x="4194721" y="288734"/>
                  <a:pt x="4223595" y="288734"/>
                </a:cubicBezTo>
                <a:close/>
                <a:moveTo>
                  <a:pt x="1889473" y="288734"/>
                </a:moveTo>
                <a:cubicBezTo>
                  <a:pt x="1918347" y="288734"/>
                  <a:pt x="1940290" y="311832"/>
                  <a:pt x="1940290" y="339551"/>
                </a:cubicBezTo>
                <a:cubicBezTo>
                  <a:pt x="1940290" y="367269"/>
                  <a:pt x="1918347" y="390368"/>
                  <a:pt x="1889473" y="390368"/>
                </a:cubicBezTo>
                <a:cubicBezTo>
                  <a:pt x="1861754" y="390368"/>
                  <a:pt x="1838655" y="367269"/>
                  <a:pt x="1838655" y="339551"/>
                </a:cubicBezTo>
                <a:cubicBezTo>
                  <a:pt x="1838655" y="311832"/>
                  <a:pt x="1860600" y="288734"/>
                  <a:pt x="1889473" y="288734"/>
                </a:cubicBezTo>
                <a:close/>
                <a:moveTo>
                  <a:pt x="739158" y="288734"/>
                </a:moveTo>
                <a:cubicBezTo>
                  <a:pt x="766877" y="288734"/>
                  <a:pt x="789975" y="311832"/>
                  <a:pt x="789975" y="339551"/>
                </a:cubicBezTo>
                <a:cubicBezTo>
                  <a:pt x="789975" y="367269"/>
                  <a:pt x="766877" y="390368"/>
                  <a:pt x="739158" y="390368"/>
                </a:cubicBezTo>
                <a:cubicBezTo>
                  <a:pt x="711440" y="390368"/>
                  <a:pt x="688341" y="367269"/>
                  <a:pt x="688341" y="339551"/>
                </a:cubicBezTo>
                <a:cubicBezTo>
                  <a:pt x="688341" y="311832"/>
                  <a:pt x="710285" y="288734"/>
                  <a:pt x="739158" y="288734"/>
                </a:cubicBezTo>
                <a:close/>
                <a:moveTo>
                  <a:pt x="8027949" y="175550"/>
                </a:moveTo>
                <a:cubicBezTo>
                  <a:pt x="8039498" y="175550"/>
                  <a:pt x="8048737" y="184790"/>
                  <a:pt x="8048737" y="196339"/>
                </a:cubicBezTo>
                <a:cubicBezTo>
                  <a:pt x="8048737" y="207888"/>
                  <a:pt x="8039498" y="217128"/>
                  <a:pt x="8027949" y="217128"/>
                </a:cubicBezTo>
                <a:cubicBezTo>
                  <a:pt x="8016399" y="217128"/>
                  <a:pt x="8007160" y="207888"/>
                  <a:pt x="8007160" y="196339"/>
                </a:cubicBezTo>
                <a:cubicBezTo>
                  <a:pt x="8007160" y="184790"/>
                  <a:pt x="8016399" y="175550"/>
                  <a:pt x="8027949" y="175550"/>
                </a:cubicBezTo>
                <a:close/>
                <a:moveTo>
                  <a:pt x="7892821" y="175550"/>
                </a:moveTo>
                <a:cubicBezTo>
                  <a:pt x="7904370" y="175550"/>
                  <a:pt x="7913610" y="184790"/>
                  <a:pt x="7913610" y="196339"/>
                </a:cubicBezTo>
                <a:cubicBezTo>
                  <a:pt x="7913610" y="207888"/>
                  <a:pt x="7904370" y="217128"/>
                  <a:pt x="7892821" y="217128"/>
                </a:cubicBezTo>
                <a:cubicBezTo>
                  <a:pt x="7881271" y="217128"/>
                  <a:pt x="7872032" y="207888"/>
                  <a:pt x="7872032" y="196339"/>
                </a:cubicBezTo>
                <a:cubicBezTo>
                  <a:pt x="7872032" y="184790"/>
                  <a:pt x="7881271" y="175550"/>
                  <a:pt x="7892821" y="175550"/>
                </a:cubicBezTo>
                <a:close/>
                <a:moveTo>
                  <a:pt x="7757694" y="175550"/>
                </a:moveTo>
                <a:cubicBezTo>
                  <a:pt x="7769243" y="175550"/>
                  <a:pt x="7778483" y="184790"/>
                  <a:pt x="7778483" y="196339"/>
                </a:cubicBezTo>
                <a:cubicBezTo>
                  <a:pt x="7778483" y="207888"/>
                  <a:pt x="7769243" y="217128"/>
                  <a:pt x="7757694" y="217128"/>
                </a:cubicBezTo>
                <a:cubicBezTo>
                  <a:pt x="7746145" y="217128"/>
                  <a:pt x="7736905" y="207888"/>
                  <a:pt x="7736905" y="196339"/>
                </a:cubicBezTo>
                <a:cubicBezTo>
                  <a:pt x="7736905" y="184790"/>
                  <a:pt x="7746145" y="175550"/>
                  <a:pt x="7757694" y="175550"/>
                </a:cubicBezTo>
                <a:close/>
                <a:moveTo>
                  <a:pt x="7622566" y="175550"/>
                </a:moveTo>
                <a:cubicBezTo>
                  <a:pt x="7632961" y="175550"/>
                  <a:pt x="7643355" y="184790"/>
                  <a:pt x="7643355" y="196339"/>
                </a:cubicBezTo>
                <a:cubicBezTo>
                  <a:pt x="7643355" y="207888"/>
                  <a:pt x="7634115" y="217128"/>
                  <a:pt x="7622566" y="217128"/>
                </a:cubicBezTo>
                <a:cubicBezTo>
                  <a:pt x="7611017" y="217128"/>
                  <a:pt x="7601777" y="207888"/>
                  <a:pt x="7601777" y="196339"/>
                </a:cubicBezTo>
                <a:cubicBezTo>
                  <a:pt x="7601777" y="184790"/>
                  <a:pt x="7611017" y="175550"/>
                  <a:pt x="7622566" y="175550"/>
                </a:cubicBezTo>
                <a:close/>
                <a:moveTo>
                  <a:pt x="7486284" y="175550"/>
                </a:moveTo>
                <a:cubicBezTo>
                  <a:pt x="7497833" y="175550"/>
                  <a:pt x="7507073" y="184790"/>
                  <a:pt x="7507073" y="196339"/>
                </a:cubicBezTo>
                <a:cubicBezTo>
                  <a:pt x="7507073" y="207888"/>
                  <a:pt x="7497833" y="217128"/>
                  <a:pt x="7486284" y="217128"/>
                </a:cubicBezTo>
                <a:cubicBezTo>
                  <a:pt x="7474735" y="217128"/>
                  <a:pt x="7465495" y="207888"/>
                  <a:pt x="7465495" y="196339"/>
                </a:cubicBezTo>
                <a:cubicBezTo>
                  <a:pt x="7465495" y="184790"/>
                  <a:pt x="7474735" y="175550"/>
                  <a:pt x="7486284" y="175550"/>
                </a:cubicBezTo>
                <a:close/>
                <a:moveTo>
                  <a:pt x="7351157" y="175550"/>
                </a:moveTo>
                <a:cubicBezTo>
                  <a:pt x="7362706" y="175550"/>
                  <a:pt x="7371946" y="184790"/>
                  <a:pt x="7371946" y="196339"/>
                </a:cubicBezTo>
                <a:cubicBezTo>
                  <a:pt x="7371946" y="207888"/>
                  <a:pt x="7362706" y="217128"/>
                  <a:pt x="7351157" y="217128"/>
                </a:cubicBezTo>
                <a:cubicBezTo>
                  <a:pt x="7339608" y="217128"/>
                  <a:pt x="7330368" y="207888"/>
                  <a:pt x="7330368" y="196339"/>
                </a:cubicBezTo>
                <a:cubicBezTo>
                  <a:pt x="7330368" y="184790"/>
                  <a:pt x="7339608" y="175550"/>
                  <a:pt x="7351157" y="175550"/>
                </a:cubicBezTo>
                <a:close/>
                <a:moveTo>
                  <a:pt x="7216029" y="175550"/>
                </a:moveTo>
                <a:cubicBezTo>
                  <a:pt x="7227579" y="175550"/>
                  <a:pt x="7236818" y="184790"/>
                  <a:pt x="7236818" y="196339"/>
                </a:cubicBezTo>
                <a:cubicBezTo>
                  <a:pt x="7236818" y="207888"/>
                  <a:pt x="7227579" y="217128"/>
                  <a:pt x="7216029" y="217128"/>
                </a:cubicBezTo>
                <a:cubicBezTo>
                  <a:pt x="7204480" y="217128"/>
                  <a:pt x="7195240" y="207888"/>
                  <a:pt x="7195240" y="196339"/>
                </a:cubicBezTo>
                <a:cubicBezTo>
                  <a:pt x="7195240" y="184790"/>
                  <a:pt x="7204480" y="175550"/>
                  <a:pt x="7216029" y="175550"/>
                </a:cubicBezTo>
                <a:close/>
                <a:moveTo>
                  <a:pt x="7079747" y="175550"/>
                </a:moveTo>
                <a:cubicBezTo>
                  <a:pt x="7091296" y="175550"/>
                  <a:pt x="7100536" y="184790"/>
                  <a:pt x="7100536" y="196339"/>
                </a:cubicBezTo>
                <a:cubicBezTo>
                  <a:pt x="7100536" y="207888"/>
                  <a:pt x="7091296" y="217128"/>
                  <a:pt x="7079747" y="217128"/>
                </a:cubicBezTo>
                <a:cubicBezTo>
                  <a:pt x="7068198" y="217128"/>
                  <a:pt x="7058958" y="207888"/>
                  <a:pt x="7058958" y="196339"/>
                </a:cubicBezTo>
                <a:cubicBezTo>
                  <a:pt x="7058958" y="184790"/>
                  <a:pt x="7068198" y="175550"/>
                  <a:pt x="7079747" y="175550"/>
                </a:cubicBezTo>
                <a:close/>
                <a:moveTo>
                  <a:pt x="6131547" y="175550"/>
                </a:moveTo>
                <a:cubicBezTo>
                  <a:pt x="6143096" y="175550"/>
                  <a:pt x="6152335" y="184790"/>
                  <a:pt x="6152335" y="196339"/>
                </a:cubicBezTo>
                <a:cubicBezTo>
                  <a:pt x="6152335" y="207888"/>
                  <a:pt x="6143096" y="217128"/>
                  <a:pt x="6131547" y="217128"/>
                </a:cubicBezTo>
                <a:cubicBezTo>
                  <a:pt x="6119997" y="217128"/>
                  <a:pt x="6110758" y="207888"/>
                  <a:pt x="6110758" y="196339"/>
                </a:cubicBezTo>
                <a:cubicBezTo>
                  <a:pt x="6110758" y="184790"/>
                  <a:pt x="6119997" y="175550"/>
                  <a:pt x="6131547" y="175550"/>
                </a:cubicBezTo>
                <a:close/>
                <a:moveTo>
                  <a:pt x="5996419" y="175550"/>
                </a:moveTo>
                <a:cubicBezTo>
                  <a:pt x="6007968" y="175550"/>
                  <a:pt x="6017208" y="184790"/>
                  <a:pt x="6017208" y="196339"/>
                </a:cubicBezTo>
                <a:cubicBezTo>
                  <a:pt x="6017208" y="207888"/>
                  <a:pt x="6007968" y="217128"/>
                  <a:pt x="5996419" y="217128"/>
                </a:cubicBezTo>
                <a:cubicBezTo>
                  <a:pt x="5984869" y="217128"/>
                  <a:pt x="5975630" y="207888"/>
                  <a:pt x="5975630" y="196339"/>
                </a:cubicBezTo>
                <a:cubicBezTo>
                  <a:pt x="5975630" y="184790"/>
                  <a:pt x="5984869" y="175550"/>
                  <a:pt x="5996419" y="175550"/>
                </a:cubicBezTo>
                <a:close/>
                <a:moveTo>
                  <a:pt x="3415141" y="175550"/>
                </a:moveTo>
                <a:cubicBezTo>
                  <a:pt x="3426691" y="175550"/>
                  <a:pt x="3435930" y="184790"/>
                  <a:pt x="3435930" y="196339"/>
                </a:cubicBezTo>
                <a:cubicBezTo>
                  <a:pt x="3435930" y="207888"/>
                  <a:pt x="3426691" y="217128"/>
                  <a:pt x="3415141" y="217128"/>
                </a:cubicBezTo>
                <a:cubicBezTo>
                  <a:pt x="3403592" y="217128"/>
                  <a:pt x="3394352" y="207888"/>
                  <a:pt x="3394352" y="196339"/>
                </a:cubicBezTo>
                <a:cubicBezTo>
                  <a:pt x="3394352" y="184790"/>
                  <a:pt x="3403592" y="175550"/>
                  <a:pt x="3415141" y="175550"/>
                </a:cubicBezTo>
                <a:close/>
                <a:moveTo>
                  <a:pt x="3280014" y="175550"/>
                </a:moveTo>
                <a:cubicBezTo>
                  <a:pt x="3291563" y="175550"/>
                  <a:pt x="3300802" y="184790"/>
                  <a:pt x="3300802" y="196339"/>
                </a:cubicBezTo>
                <a:cubicBezTo>
                  <a:pt x="3300802" y="207888"/>
                  <a:pt x="3291563" y="217128"/>
                  <a:pt x="3280014" y="217128"/>
                </a:cubicBezTo>
                <a:cubicBezTo>
                  <a:pt x="3268464" y="217128"/>
                  <a:pt x="3259224" y="207888"/>
                  <a:pt x="3259224" y="196339"/>
                </a:cubicBezTo>
                <a:cubicBezTo>
                  <a:pt x="3259224" y="184790"/>
                  <a:pt x="3268464" y="175550"/>
                  <a:pt x="3280014" y="175550"/>
                </a:cubicBezTo>
                <a:close/>
                <a:moveTo>
                  <a:pt x="3144887" y="175550"/>
                </a:moveTo>
                <a:cubicBezTo>
                  <a:pt x="3156436" y="175550"/>
                  <a:pt x="3165676" y="184790"/>
                  <a:pt x="3165676" y="196339"/>
                </a:cubicBezTo>
                <a:cubicBezTo>
                  <a:pt x="3165676" y="207888"/>
                  <a:pt x="3156436" y="217128"/>
                  <a:pt x="3144887" y="217128"/>
                </a:cubicBezTo>
                <a:cubicBezTo>
                  <a:pt x="3133338" y="217128"/>
                  <a:pt x="3124098" y="207888"/>
                  <a:pt x="3124098" y="196339"/>
                </a:cubicBezTo>
                <a:cubicBezTo>
                  <a:pt x="3124098" y="184790"/>
                  <a:pt x="3133338" y="175550"/>
                  <a:pt x="3144887" y="175550"/>
                </a:cubicBezTo>
                <a:close/>
                <a:moveTo>
                  <a:pt x="3009759" y="175550"/>
                </a:moveTo>
                <a:cubicBezTo>
                  <a:pt x="3020154" y="175550"/>
                  <a:pt x="3030548" y="184790"/>
                  <a:pt x="3030548" y="196339"/>
                </a:cubicBezTo>
                <a:cubicBezTo>
                  <a:pt x="3030548" y="207888"/>
                  <a:pt x="3021308" y="217128"/>
                  <a:pt x="3009759" y="217128"/>
                </a:cubicBezTo>
                <a:cubicBezTo>
                  <a:pt x="2998210" y="217128"/>
                  <a:pt x="2988970" y="207888"/>
                  <a:pt x="2988970" y="196339"/>
                </a:cubicBezTo>
                <a:cubicBezTo>
                  <a:pt x="2988970" y="184790"/>
                  <a:pt x="2998210" y="175550"/>
                  <a:pt x="3009759" y="175550"/>
                </a:cubicBezTo>
                <a:close/>
                <a:moveTo>
                  <a:pt x="2873477" y="175550"/>
                </a:moveTo>
                <a:cubicBezTo>
                  <a:pt x="2885026" y="175550"/>
                  <a:pt x="2894266" y="184790"/>
                  <a:pt x="2894266" y="196339"/>
                </a:cubicBezTo>
                <a:cubicBezTo>
                  <a:pt x="2894266" y="207888"/>
                  <a:pt x="2885026" y="217128"/>
                  <a:pt x="2873477" y="217128"/>
                </a:cubicBezTo>
                <a:cubicBezTo>
                  <a:pt x="2861927" y="217128"/>
                  <a:pt x="2852688" y="207888"/>
                  <a:pt x="2852688" y="196339"/>
                </a:cubicBezTo>
                <a:cubicBezTo>
                  <a:pt x="2852688" y="184790"/>
                  <a:pt x="2861927" y="175550"/>
                  <a:pt x="2873477" y="175550"/>
                </a:cubicBezTo>
                <a:close/>
                <a:moveTo>
                  <a:pt x="2738350" y="175550"/>
                </a:moveTo>
                <a:cubicBezTo>
                  <a:pt x="2749899" y="175550"/>
                  <a:pt x="2759139" y="184790"/>
                  <a:pt x="2759139" y="196339"/>
                </a:cubicBezTo>
                <a:cubicBezTo>
                  <a:pt x="2759139" y="207888"/>
                  <a:pt x="2749899" y="217128"/>
                  <a:pt x="2738350" y="217128"/>
                </a:cubicBezTo>
                <a:cubicBezTo>
                  <a:pt x="2726801" y="217128"/>
                  <a:pt x="2717561" y="207888"/>
                  <a:pt x="2717561" y="196339"/>
                </a:cubicBezTo>
                <a:cubicBezTo>
                  <a:pt x="2717561" y="184790"/>
                  <a:pt x="2726801" y="175550"/>
                  <a:pt x="2738350" y="175550"/>
                </a:cubicBezTo>
                <a:close/>
                <a:moveTo>
                  <a:pt x="2603222" y="175550"/>
                </a:moveTo>
                <a:cubicBezTo>
                  <a:pt x="2614771" y="175550"/>
                  <a:pt x="2624011" y="184790"/>
                  <a:pt x="2624011" y="196339"/>
                </a:cubicBezTo>
                <a:cubicBezTo>
                  <a:pt x="2624011" y="207888"/>
                  <a:pt x="2614771" y="217128"/>
                  <a:pt x="2603222" y="217128"/>
                </a:cubicBezTo>
                <a:cubicBezTo>
                  <a:pt x="2591673" y="217128"/>
                  <a:pt x="2582433" y="207888"/>
                  <a:pt x="2582433" y="196339"/>
                </a:cubicBezTo>
                <a:cubicBezTo>
                  <a:pt x="2582433" y="184790"/>
                  <a:pt x="2591673" y="175550"/>
                  <a:pt x="2603222" y="175550"/>
                </a:cubicBezTo>
                <a:close/>
                <a:moveTo>
                  <a:pt x="2466940" y="175550"/>
                </a:moveTo>
                <a:cubicBezTo>
                  <a:pt x="2478489" y="175550"/>
                  <a:pt x="2487729" y="184790"/>
                  <a:pt x="2487729" y="196339"/>
                </a:cubicBezTo>
                <a:cubicBezTo>
                  <a:pt x="2487729" y="207888"/>
                  <a:pt x="2478489" y="217128"/>
                  <a:pt x="2466940" y="217128"/>
                </a:cubicBezTo>
                <a:cubicBezTo>
                  <a:pt x="2455391" y="217128"/>
                  <a:pt x="2446151" y="207888"/>
                  <a:pt x="2446151" y="196339"/>
                </a:cubicBezTo>
                <a:cubicBezTo>
                  <a:pt x="2446151" y="184790"/>
                  <a:pt x="2455391" y="175550"/>
                  <a:pt x="2466940" y="175550"/>
                </a:cubicBezTo>
                <a:close/>
                <a:moveTo>
                  <a:pt x="1518739" y="175550"/>
                </a:moveTo>
                <a:cubicBezTo>
                  <a:pt x="1530289" y="175550"/>
                  <a:pt x="1539528" y="184790"/>
                  <a:pt x="1539528" y="196339"/>
                </a:cubicBezTo>
                <a:cubicBezTo>
                  <a:pt x="1539528" y="207888"/>
                  <a:pt x="1530289" y="217128"/>
                  <a:pt x="1518739" y="217128"/>
                </a:cubicBezTo>
                <a:cubicBezTo>
                  <a:pt x="1507190" y="217128"/>
                  <a:pt x="1497950" y="207888"/>
                  <a:pt x="1497950" y="196339"/>
                </a:cubicBezTo>
                <a:cubicBezTo>
                  <a:pt x="1497950" y="184790"/>
                  <a:pt x="1507190" y="175550"/>
                  <a:pt x="1518739" y="175550"/>
                </a:cubicBezTo>
                <a:close/>
                <a:moveTo>
                  <a:pt x="1383611" y="175550"/>
                </a:moveTo>
                <a:cubicBezTo>
                  <a:pt x="1395161" y="175550"/>
                  <a:pt x="1404400" y="184790"/>
                  <a:pt x="1404400" y="196339"/>
                </a:cubicBezTo>
                <a:cubicBezTo>
                  <a:pt x="1404400" y="207888"/>
                  <a:pt x="1395161" y="217128"/>
                  <a:pt x="1383611" y="217128"/>
                </a:cubicBezTo>
                <a:cubicBezTo>
                  <a:pt x="1372062" y="217128"/>
                  <a:pt x="1362823" y="207888"/>
                  <a:pt x="1362823" y="196339"/>
                </a:cubicBezTo>
                <a:cubicBezTo>
                  <a:pt x="1362823" y="184790"/>
                  <a:pt x="1372062" y="175550"/>
                  <a:pt x="1383611" y="175550"/>
                </a:cubicBezTo>
                <a:close/>
                <a:moveTo>
                  <a:pt x="8164231" y="172086"/>
                </a:moveTo>
                <a:cubicBezTo>
                  <a:pt x="8176935" y="172086"/>
                  <a:pt x="8187330" y="182480"/>
                  <a:pt x="8187330" y="195185"/>
                </a:cubicBezTo>
                <a:cubicBezTo>
                  <a:pt x="8187330" y="207888"/>
                  <a:pt x="8176935" y="218283"/>
                  <a:pt x="8164231" y="218283"/>
                </a:cubicBezTo>
                <a:cubicBezTo>
                  <a:pt x="8151526" y="218283"/>
                  <a:pt x="8141132" y="207888"/>
                  <a:pt x="8141132" y="195185"/>
                </a:cubicBezTo>
                <a:cubicBezTo>
                  <a:pt x="8141132" y="182480"/>
                  <a:pt x="8151526" y="172086"/>
                  <a:pt x="8164231" y="172086"/>
                </a:cubicBezTo>
                <a:close/>
                <a:moveTo>
                  <a:pt x="6944620" y="172086"/>
                </a:moveTo>
                <a:cubicBezTo>
                  <a:pt x="6957324" y="172086"/>
                  <a:pt x="6967719" y="182480"/>
                  <a:pt x="6967719" y="195185"/>
                </a:cubicBezTo>
                <a:cubicBezTo>
                  <a:pt x="6967719" y="207888"/>
                  <a:pt x="6957324" y="218283"/>
                  <a:pt x="6944620" y="218283"/>
                </a:cubicBezTo>
                <a:cubicBezTo>
                  <a:pt x="6931915" y="218283"/>
                  <a:pt x="6921522" y="207888"/>
                  <a:pt x="6921522" y="195185"/>
                </a:cubicBezTo>
                <a:cubicBezTo>
                  <a:pt x="6921522" y="182480"/>
                  <a:pt x="6931915" y="172086"/>
                  <a:pt x="6944620" y="172086"/>
                </a:cubicBezTo>
                <a:close/>
                <a:moveTo>
                  <a:pt x="5861292" y="172086"/>
                </a:moveTo>
                <a:cubicBezTo>
                  <a:pt x="5873996" y="172086"/>
                  <a:pt x="5884391" y="182480"/>
                  <a:pt x="5884391" y="195185"/>
                </a:cubicBezTo>
                <a:cubicBezTo>
                  <a:pt x="5884391" y="207888"/>
                  <a:pt x="5873996" y="218283"/>
                  <a:pt x="5861292" y="218283"/>
                </a:cubicBezTo>
                <a:cubicBezTo>
                  <a:pt x="5848587" y="218283"/>
                  <a:pt x="5838193" y="207888"/>
                  <a:pt x="5838193" y="195185"/>
                </a:cubicBezTo>
                <a:cubicBezTo>
                  <a:pt x="5838193" y="182480"/>
                  <a:pt x="5848587" y="172086"/>
                  <a:pt x="5861292" y="172086"/>
                </a:cubicBezTo>
                <a:close/>
                <a:moveTo>
                  <a:pt x="4639372" y="172086"/>
                </a:moveTo>
                <a:cubicBezTo>
                  <a:pt x="4653231" y="172086"/>
                  <a:pt x="4663625" y="181325"/>
                  <a:pt x="4664780" y="192875"/>
                </a:cubicBezTo>
                <a:cubicBezTo>
                  <a:pt x="4665934" y="205578"/>
                  <a:pt x="4656695" y="217128"/>
                  <a:pt x="4643991" y="218283"/>
                </a:cubicBezTo>
                <a:cubicBezTo>
                  <a:pt x="4631286" y="219438"/>
                  <a:pt x="4619737" y="210198"/>
                  <a:pt x="4618583" y="197494"/>
                </a:cubicBezTo>
                <a:cubicBezTo>
                  <a:pt x="4617427" y="184790"/>
                  <a:pt x="4626667" y="173240"/>
                  <a:pt x="4639372" y="172086"/>
                </a:cubicBezTo>
                <a:close/>
                <a:moveTo>
                  <a:pt x="3551423" y="172086"/>
                </a:moveTo>
                <a:cubicBezTo>
                  <a:pt x="3564127" y="172086"/>
                  <a:pt x="3574522" y="182480"/>
                  <a:pt x="3574522" y="195185"/>
                </a:cubicBezTo>
                <a:cubicBezTo>
                  <a:pt x="3574522" y="207888"/>
                  <a:pt x="3564127" y="218283"/>
                  <a:pt x="3551423" y="218283"/>
                </a:cubicBezTo>
                <a:cubicBezTo>
                  <a:pt x="3538719" y="218283"/>
                  <a:pt x="3528325" y="207888"/>
                  <a:pt x="3528325" y="195185"/>
                </a:cubicBezTo>
                <a:cubicBezTo>
                  <a:pt x="3528325" y="182480"/>
                  <a:pt x="3538719" y="172086"/>
                  <a:pt x="3551423" y="172086"/>
                </a:cubicBezTo>
                <a:close/>
                <a:moveTo>
                  <a:pt x="2331813" y="172086"/>
                </a:moveTo>
                <a:cubicBezTo>
                  <a:pt x="2344517" y="172086"/>
                  <a:pt x="2354912" y="182480"/>
                  <a:pt x="2354912" y="195185"/>
                </a:cubicBezTo>
                <a:cubicBezTo>
                  <a:pt x="2354912" y="207888"/>
                  <a:pt x="2344517" y="218283"/>
                  <a:pt x="2331813" y="218283"/>
                </a:cubicBezTo>
                <a:cubicBezTo>
                  <a:pt x="2319108" y="218283"/>
                  <a:pt x="2308714" y="207888"/>
                  <a:pt x="2308714" y="195185"/>
                </a:cubicBezTo>
                <a:cubicBezTo>
                  <a:pt x="2308714" y="182480"/>
                  <a:pt x="2319108" y="172086"/>
                  <a:pt x="2331813" y="172086"/>
                </a:cubicBezTo>
                <a:close/>
                <a:moveTo>
                  <a:pt x="1248485" y="172086"/>
                </a:moveTo>
                <a:cubicBezTo>
                  <a:pt x="1261188" y="172086"/>
                  <a:pt x="1271583" y="182480"/>
                  <a:pt x="1271583" y="195185"/>
                </a:cubicBezTo>
                <a:cubicBezTo>
                  <a:pt x="1271583" y="207888"/>
                  <a:pt x="1261188" y="218283"/>
                  <a:pt x="1248485" y="218283"/>
                </a:cubicBezTo>
                <a:cubicBezTo>
                  <a:pt x="1235780" y="218283"/>
                  <a:pt x="1225386" y="207888"/>
                  <a:pt x="1225386" y="195185"/>
                </a:cubicBezTo>
                <a:cubicBezTo>
                  <a:pt x="1225386" y="182480"/>
                  <a:pt x="1235780" y="172086"/>
                  <a:pt x="1248485" y="172086"/>
                </a:cubicBezTo>
                <a:close/>
                <a:moveTo>
                  <a:pt x="26564" y="172086"/>
                </a:moveTo>
                <a:cubicBezTo>
                  <a:pt x="40423" y="172086"/>
                  <a:pt x="50817" y="181325"/>
                  <a:pt x="51973" y="194029"/>
                </a:cubicBezTo>
                <a:cubicBezTo>
                  <a:pt x="53127" y="206734"/>
                  <a:pt x="43888" y="219438"/>
                  <a:pt x="31184" y="219438"/>
                </a:cubicBezTo>
                <a:cubicBezTo>
                  <a:pt x="18479" y="219438"/>
                  <a:pt x="6930" y="210198"/>
                  <a:pt x="5775" y="197494"/>
                </a:cubicBezTo>
                <a:cubicBezTo>
                  <a:pt x="4620" y="184790"/>
                  <a:pt x="13859" y="173240"/>
                  <a:pt x="26564" y="172086"/>
                </a:cubicBezTo>
                <a:close/>
                <a:moveTo>
                  <a:pt x="9112431" y="166311"/>
                </a:moveTo>
                <a:cubicBezTo>
                  <a:pt x="9128600" y="166311"/>
                  <a:pt x="9141305" y="179016"/>
                  <a:pt x="9141305" y="195185"/>
                </a:cubicBezTo>
                <a:cubicBezTo>
                  <a:pt x="9141305" y="211354"/>
                  <a:pt x="9128600" y="224057"/>
                  <a:pt x="9112431" y="224057"/>
                </a:cubicBezTo>
                <a:cubicBezTo>
                  <a:pt x="9096262" y="224057"/>
                  <a:pt x="9083558" y="211354"/>
                  <a:pt x="9083558" y="195185"/>
                </a:cubicBezTo>
                <a:cubicBezTo>
                  <a:pt x="9083558" y="179016"/>
                  <a:pt x="9096262" y="166311"/>
                  <a:pt x="9112431" y="166311"/>
                </a:cubicBezTo>
                <a:close/>
                <a:moveTo>
                  <a:pt x="8299358" y="166311"/>
                </a:moveTo>
                <a:cubicBezTo>
                  <a:pt x="8315527" y="166311"/>
                  <a:pt x="8328231" y="179016"/>
                  <a:pt x="8328231" y="195185"/>
                </a:cubicBezTo>
                <a:cubicBezTo>
                  <a:pt x="8328231" y="211354"/>
                  <a:pt x="8315527" y="224057"/>
                  <a:pt x="8299358" y="224057"/>
                </a:cubicBezTo>
                <a:cubicBezTo>
                  <a:pt x="8283188" y="224057"/>
                  <a:pt x="8270485" y="211354"/>
                  <a:pt x="8270485" y="195185"/>
                </a:cubicBezTo>
                <a:cubicBezTo>
                  <a:pt x="8270485" y="179016"/>
                  <a:pt x="8283188" y="166311"/>
                  <a:pt x="8299358" y="166311"/>
                </a:cubicBezTo>
                <a:close/>
                <a:moveTo>
                  <a:pt x="6809492" y="166311"/>
                </a:moveTo>
                <a:cubicBezTo>
                  <a:pt x="6825661" y="166311"/>
                  <a:pt x="6838366" y="179016"/>
                  <a:pt x="6838366" y="195185"/>
                </a:cubicBezTo>
                <a:cubicBezTo>
                  <a:pt x="6838366" y="211354"/>
                  <a:pt x="6825661" y="224057"/>
                  <a:pt x="6809492" y="224057"/>
                </a:cubicBezTo>
                <a:cubicBezTo>
                  <a:pt x="6793323" y="224057"/>
                  <a:pt x="6780620" y="211354"/>
                  <a:pt x="6780620" y="195185"/>
                </a:cubicBezTo>
                <a:cubicBezTo>
                  <a:pt x="6780620" y="179016"/>
                  <a:pt x="6793323" y="166311"/>
                  <a:pt x="6809492" y="166311"/>
                </a:cubicBezTo>
                <a:close/>
                <a:moveTo>
                  <a:pt x="5726164" y="166311"/>
                </a:moveTo>
                <a:cubicBezTo>
                  <a:pt x="5741179" y="166311"/>
                  <a:pt x="5755038" y="179016"/>
                  <a:pt x="5755038" y="195185"/>
                </a:cubicBezTo>
                <a:cubicBezTo>
                  <a:pt x="5755038" y="211354"/>
                  <a:pt x="5742333" y="224057"/>
                  <a:pt x="5726164" y="224057"/>
                </a:cubicBezTo>
                <a:cubicBezTo>
                  <a:pt x="5709995" y="224057"/>
                  <a:pt x="5697291" y="211354"/>
                  <a:pt x="5697291" y="195185"/>
                </a:cubicBezTo>
                <a:cubicBezTo>
                  <a:pt x="5697291" y="179016"/>
                  <a:pt x="5709995" y="166311"/>
                  <a:pt x="5726164" y="166311"/>
                </a:cubicBezTo>
                <a:close/>
                <a:moveTo>
                  <a:pt x="4776808" y="166311"/>
                </a:moveTo>
                <a:cubicBezTo>
                  <a:pt x="4792977" y="166311"/>
                  <a:pt x="4805682" y="179016"/>
                  <a:pt x="4805682" y="195185"/>
                </a:cubicBezTo>
                <a:cubicBezTo>
                  <a:pt x="4805682" y="211354"/>
                  <a:pt x="4792977" y="224057"/>
                  <a:pt x="4776808" y="224057"/>
                </a:cubicBezTo>
                <a:cubicBezTo>
                  <a:pt x="4760639" y="224057"/>
                  <a:pt x="4747935" y="211354"/>
                  <a:pt x="4747935" y="195185"/>
                </a:cubicBezTo>
                <a:cubicBezTo>
                  <a:pt x="4747935" y="179016"/>
                  <a:pt x="4760639" y="166311"/>
                  <a:pt x="4776808" y="166311"/>
                </a:cubicBezTo>
                <a:close/>
                <a:moveTo>
                  <a:pt x="4499624" y="166311"/>
                </a:moveTo>
                <a:cubicBezTo>
                  <a:pt x="4515793" y="166311"/>
                  <a:pt x="4528498" y="179016"/>
                  <a:pt x="4528498" y="195185"/>
                </a:cubicBezTo>
                <a:cubicBezTo>
                  <a:pt x="4528498" y="211354"/>
                  <a:pt x="4515793" y="224057"/>
                  <a:pt x="4499624" y="224057"/>
                </a:cubicBezTo>
                <a:cubicBezTo>
                  <a:pt x="4483455" y="224057"/>
                  <a:pt x="4470751" y="211354"/>
                  <a:pt x="4470751" y="195185"/>
                </a:cubicBezTo>
                <a:cubicBezTo>
                  <a:pt x="4470751" y="179016"/>
                  <a:pt x="4483455" y="166311"/>
                  <a:pt x="4499624" y="166311"/>
                </a:cubicBezTo>
                <a:close/>
                <a:moveTo>
                  <a:pt x="3686550" y="166311"/>
                </a:moveTo>
                <a:cubicBezTo>
                  <a:pt x="3702719" y="166311"/>
                  <a:pt x="3715424" y="179016"/>
                  <a:pt x="3715424" y="195185"/>
                </a:cubicBezTo>
                <a:cubicBezTo>
                  <a:pt x="3715424" y="211354"/>
                  <a:pt x="3702719" y="224057"/>
                  <a:pt x="3686550" y="224057"/>
                </a:cubicBezTo>
                <a:cubicBezTo>
                  <a:pt x="3670381" y="224057"/>
                  <a:pt x="3657678" y="211354"/>
                  <a:pt x="3657678" y="195185"/>
                </a:cubicBezTo>
                <a:cubicBezTo>
                  <a:pt x="3657678" y="179016"/>
                  <a:pt x="3670381" y="166311"/>
                  <a:pt x="3686550" y="166311"/>
                </a:cubicBezTo>
                <a:close/>
                <a:moveTo>
                  <a:pt x="2196685" y="166311"/>
                </a:moveTo>
                <a:cubicBezTo>
                  <a:pt x="2212854" y="166311"/>
                  <a:pt x="2225559" y="179016"/>
                  <a:pt x="2225559" y="195185"/>
                </a:cubicBezTo>
                <a:cubicBezTo>
                  <a:pt x="2225559" y="211354"/>
                  <a:pt x="2212854" y="224057"/>
                  <a:pt x="2196685" y="224057"/>
                </a:cubicBezTo>
                <a:cubicBezTo>
                  <a:pt x="2180516" y="224057"/>
                  <a:pt x="2167812" y="211354"/>
                  <a:pt x="2167812" y="195185"/>
                </a:cubicBezTo>
                <a:cubicBezTo>
                  <a:pt x="2167812" y="179016"/>
                  <a:pt x="2180516" y="166311"/>
                  <a:pt x="2196685" y="166311"/>
                </a:cubicBezTo>
                <a:close/>
                <a:moveTo>
                  <a:pt x="1112202" y="166311"/>
                </a:moveTo>
                <a:cubicBezTo>
                  <a:pt x="1128372" y="166311"/>
                  <a:pt x="1141075" y="179016"/>
                  <a:pt x="1141075" y="195185"/>
                </a:cubicBezTo>
                <a:cubicBezTo>
                  <a:pt x="1141075" y="211354"/>
                  <a:pt x="1128372" y="224057"/>
                  <a:pt x="1112202" y="224057"/>
                </a:cubicBezTo>
                <a:cubicBezTo>
                  <a:pt x="1096033" y="224057"/>
                  <a:pt x="1083328" y="211354"/>
                  <a:pt x="1083328" y="195185"/>
                </a:cubicBezTo>
                <a:cubicBezTo>
                  <a:pt x="1083328" y="179016"/>
                  <a:pt x="1096033" y="166311"/>
                  <a:pt x="1112202" y="166311"/>
                </a:cubicBezTo>
                <a:close/>
                <a:moveTo>
                  <a:pt x="164001" y="166311"/>
                </a:moveTo>
                <a:cubicBezTo>
                  <a:pt x="180170" y="166311"/>
                  <a:pt x="192875" y="179016"/>
                  <a:pt x="192875" y="195185"/>
                </a:cubicBezTo>
                <a:cubicBezTo>
                  <a:pt x="192875" y="211354"/>
                  <a:pt x="180170" y="224057"/>
                  <a:pt x="164001" y="224057"/>
                </a:cubicBezTo>
                <a:cubicBezTo>
                  <a:pt x="147832" y="224057"/>
                  <a:pt x="135128" y="211354"/>
                  <a:pt x="135128" y="195185"/>
                </a:cubicBezTo>
                <a:cubicBezTo>
                  <a:pt x="135128" y="179016"/>
                  <a:pt x="147832" y="166311"/>
                  <a:pt x="164001" y="166311"/>
                </a:cubicBezTo>
                <a:close/>
                <a:moveTo>
                  <a:pt x="8977304" y="160537"/>
                </a:moveTo>
                <a:cubicBezTo>
                  <a:pt x="8995783" y="160537"/>
                  <a:pt x="9011952" y="176706"/>
                  <a:pt x="9011952" y="195185"/>
                </a:cubicBezTo>
                <a:cubicBezTo>
                  <a:pt x="9011952" y="213664"/>
                  <a:pt x="8996938" y="229833"/>
                  <a:pt x="8977304" y="229833"/>
                </a:cubicBezTo>
                <a:cubicBezTo>
                  <a:pt x="8958825" y="229833"/>
                  <a:pt x="8942656" y="213664"/>
                  <a:pt x="8942656" y="195185"/>
                </a:cubicBezTo>
                <a:cubicBezTo>
                  <a:pt x="8942656" y="176706"/>
                  <a:pt x="8957670" y="160537"/>
                  <a:pt x="8977304" y="160537"/>
                </a:cubicBezTo>
                <a:close/>
                <a:moveTo>
                  <a:pt x="8434485" y="160537"/>
                </a:moveTo>
                <a:cubicBezTo>
                  <a:pt x="8454118" y="160537"/>
                  <a:pt x="8469133" y="176706"/>
                  <a:pt x="8469133" y="195185"/>
                </a:cubicBezTo>
                <a:cubicBezTo>
                  <a:pt x="8469133" y="213664"/>
                  <a:pt x="8454118" y="229833"/>
                  <a:pt x="8434485" y="229833"/>
                </a:cubicBezTo>
                <a:cubicBezTo>
                  <a:pt x="8416006" y="229833"/>
                  <a:pt x="8399837" y="213664"/>
                  <a:pt x="8399837" y="195185"/>
                </a:cubicBezTo>
                <a:cubicBezTo>
                  <a:pt x="8399837" y="176706"/>
                  <a:pt x="8414851" y="160537"/>
                  <a:pt x="8434485" y="160537"/>
                </a:cubicBezTo>
                <a:close/>
                <a:moveTo>
                  <a:pt x="6674366" y="160537"/>
                </a:moveTo>
                <a:cubicBezTo>
                  <a:pt x="6692845" y="160537"/>
                  <a:pt x="6709014" y="176706"/>
                  <a:pt x="6709014" y="195185"/>
                </a:cubicBezTo>
                <a:cubicBezTo>
                  <a:pt x="6709014" y="213664"/>
                  <a:pt x="6692845" y="229833"/>
                  <a:pt x="6674366" y="229833"/>
                </a:cubicBezTo>
                <a:cubicBezTo>
                  <a:pt x="6655887" y="229833"/>
                  <a:pt x="6639718" y="213664"/>
                  <a:pt x="6639718" y="195185"/>
                </a:cubicBezTo>
                <a:cubicBezTo>
                  <a:pt x="6639718" y="176706"/>
                  <a:pt x="6654731" y="160537"/>
                  <a:pt x="6674366" y="160537"/>
                </a:cubicBezTo>
                <a:close/>
                <a:moveTo>
                  <a:pt x="5589882" y="160537"/>
                </a:moveTo>
                <a:cubicBezTo>
                  <a:pt x="5609516" y="160537"/>
                  <a:pt x="5624530" y="176706"/>
                  <a:pt x="5624530" y="195185"/>
                </a:cubicBezTo>
                <a:cubicBezTo>
                  <a:pt x="5624530" y="213664"/>
                  <a:pt x="5609516" y="229833"/>
                  <a:pt x="5589882" y="229833"/>
                </a:cubicBezTo>
                <a:cubicBezTo>
                  <a:pt x="5571403" y="229833"/>
                  <a:pt x="5555234" y="213664"/>
                  <a:pt x="5555234" y="195185"/>
                </a:cubicBezTo>
                <a:cubicBezTo>
                  <a:pt x="5555234" y="176706"/>
                  <a:pt x="5570249" y="160537"/>
                  <a:pt x="5589882" y="160537"/>
                </a:cubicBezTo>
                <a:close/>
                <a:moveTo>
                  <a:pt x="4913090" y="160537"/>
                </a:moveTo>
                <a:cubicBezTo>
                  <a:pt x="4931569" y="160537"/>
                  <a:pt x="4947738" y="176706"/>
                  <a:pt x="4947738" y="195185"/>
                </a:cubicBezTo>
                <a:cubicBezTo>
                  <a:pt x="4947738" y="213664"/>
                  <a:pt x="4932725" y="229833"/>
                  <a:pt x="4913090" y="229833"/>
                </a:cubicBezTo>
                <a:cubicBezTo>
                  <a:pt x="4894611" y="229833"/>
                  <a:pt x="4878442" y="213664"/>
                  <a:pt x="4878442" y="195185"/>
                </a:cubicBezTo>
                <a:cubicBezTo>
                  <a:pt x="4878442" y="176706"/>
                  <a:pt x="4893457" y="160537"/>
                  <a:pt x="4913090" y="160537"/>
                </a:cubicBezTo>
                <a:close/>
                <a:moveTo>
                  <a:pt x="4364497" y="160537"/>
                </a:moveTo>
                <a:cubicBezTo>
                  <a:pt x="4382976" y="160537"/>
                  <a:pt x="4399145" y="176706"/>
                  <a:pt x="4399145" y="195185"/>
                </a:cubicBezTo>
                <a:cubicBezTo>
                  <a:pt x="4399145" y="213664"/>
                  <a:pt x="4384131" y="229833"/>
                  <a:pt x="4364497" y="229833"/>
                </a:cubicBezTo>
                <a:cubicBezTo>
                  <a:pt x="4346018" y="229833"/>
                  <a:pt x="4329849" y="213664"/>
                  <a:pt x="4329849" y="195185"/>
                </a:cubicBezTo>
                <a:cubicBezTo>
                  <a:pt x="4329849" y="176706"/>
                  <a:pt x="4344863" y="160537"/>
                  <a:pt x="4364497" y="160537"/>
                </a:cubicBezTo>
                <a:close/>
                <a:moveTo>
                  <a:pt x="3821678" y="160537"/>
                </a:moveTo>
                <a:cubicBezTo>
                  <a:pt x="3841312" y="160537"/>
                  <a:pt x="3856326" y="176706"/>
                  <a:pt x="3856326" y="195185"/>
                </a:cubicBezTo>
                <a:cubicBezTo>
                  <a:pt x="3856326" y="213664"/>
                  <a:pt x="3841312" y="229833"/>
                  <a:pt x="3821678" y="229833"/>
                </a:cubicBezTo>
                <a:cubicBezTo>
                  <a:pt x="3803199" y="229833"/>
                  <a:pt x="3787030" y="213664"/>
                  <a:pt x="3787030" y="195185"/>
                </a:cubicBezTo>
                <a:cubicBezTo>
                  <a:pt x="3787030" y="176706"/>
                  <a:pt x="3802044" y="160537"/>
                  <a:pt x="3821678" y="160537"/>
                </a:cubicBezTo>
                <a:close/>
                <a:moveTo>
                  <a:pt x="2061558" y="160537"/>
                </a:moveTo>
                <a:cubicBezTo>
                  <a:pt x="2080037" y="160537"/>
                  <a:pt x="2096206" y="176706"/>
                  <a:pt x="2096206" y="195185"/>
                </a:cubicBezTo>
                <a:cubicBezTo>
                  <a:pt x="2096206" y="213664"/>
                  <a:pt x="2081192" y="229833"/>
                  <a:pt x="2061558" y="229833"/>
                </a:cubicBezTo>
                <a:cubicBezTo>
                  <a:pt x="2043079" y="229833"/>
                  <a:pt x="2026910" y="213664"/>
                  <a:pt x="2026910" y="195185"/>
                </a:cubicBezTo>
                <a:cubicBezTo>
                  <a:pt x="2026910" y="176706"/>
                  <a:pt x="2041924" y="160537"/>
                  <a:pt x="2061558" y="160537"/>
                </a:cubicBezTo>
                <a:close/>
                <a:moveTo>
                  <a:pt x="977075" y="160537"/>
                </a:moveTo>
                <a:cubicBezTo>
                  <a:pt x="996709" y="160537"/>
                  <a:pt x="1011723" y="176706"/>
                  <a:pt x="1011723" y="195185"/>
                </a:cubicBezTo>
                <a:cubicBezTo>
                  <a:pt x="1011723" y="213664"/>
                  <a:pt x="995553" y="229833"/>
                  <a:pt x="977075" y="229833"/>
                </a:cubicBezTo>
                <a:cubicBezTo>
                  <a:pt x="958596" y="229833"/>
                  <a:pt x="942426" y="213664"/>
                  <a:pt x="942426" y="195185"/>
                </a:cubicBezTo>
                <a:cubicBezTo>
                  <a:pt x="942426" y="176706"/>
                  <a:pt x="957441" y="160537"/>
                  <a:pt x="977075" y="160537"/>
                </a:cubicBezTo>
                <a:close/>
                <a:moveTo>
                  <a:pt x="300283" y="160537"/>
                </a:moveTo>
                <a:cubicBezTo>
                  <a:pt x="318762" y="160537"/>
                  <a:pt x="334931" y="176706"/>
                  <a:pt x="334931" y="195185"/>
                </a:cubicBezTo>
                <a:cubicBezTo>
                  <a:pt x="334931" y="213664"/>
                  <a:pt x="318762" y="229833"/>
                  <a:pt x="300283" y="229833"/>
                </a:cubicBezTo>
                <a:cubicBezTo>
                  <a:pt x="281804" y="229833"/>
                  <a:pt x="265635" y="213664"/>
                  <a:pt x="265635" y="195185"/>
                </a:cubicBezTo>
                <a:cubicBezTo>
                  <a:pt x="265635" y="176706"/>
                  <a:pt x="280650" y="160537"/>
                  <a:pt x="300283" y="160537"/>
                </a:cubicBezTo>
                <a:close/>
                <a:moveTo>
                  <a:pt x="8841022" y="154761"/>
                </a:moveTo>
                <a:cubicBezTo>
                  <a:pt x="8864121" y="154761"/>
                  <a:pt x="8881444" y="173240"/>
                  <a:pt x="8881444" y="195185"/>
                </a:cubicBezTo>
                <a:cubicBezTo>
                  <a:pt x="8881444" y="217128"/>
                  <a:pt x="8862965" y="235607"/>
                  <a:pt x="8841022" y="235607"/>
                </a:cubicBezTo>
                <a:cubicBezTo>
                  <a:pt x="8819078" y="235607"/>
                  <a:pt x="8800599" y="217128"/>
                  <a:pt x="8800599" y="195185"/>
                </a:cubicBezTo>
                <a:cubicBezTo>
                  <a:pt x="8800599" y="173240"/>
                  <a:pt x="8819078" y="154761"/>
                  <a:pt x="8841022" y="154761"/>
                </a:cubicBezTo>
                <a:close/>
                <a:moveTo>
                  <a:pt x="8570767" y="154761"/>
                </a:moveTo>
                <a:cubicBezTo>
                  <a:pt x="8592711" y="154761"/>
                  <a:pt x="8611190" y="173240"/>
                  <a:pt x="8611190" y="195185"/>
                </a:cubicBezTo>
                <a:cubicBezTo>
                  <a:pt x="8611190" y="217128"/>
                  <a:pt x="8592711" y="235607"/>
                  <a:pt x="8570767" y="235607"/>
                </a:cubicBezTo>
                <a:cubicBezTo>
                  <a:pt x="8548823" y="235607"/>
                  <a:pt x="8530344" y="217128"/>
                  <a:pt x="8530344" y="195185"/>
                </a:cubicBezTo>
                <a:cubicBezTo>
                  <a:pt x="8530344" y="173240"/>
                  <a:pt x="8548823" y="154761"/>
                  <a:pt x="8570767" y="154761"/>
                </a:cubicBezTo>
                <a:close/>
                <a:moveTo>
                  <a:pt x="6538083" y="154761"/>
                </a:moveTo>
                <a:cubicBezTo>
                  <a:pt x="6561182" y="154761"/>
                  <a:pt x="6578506" y="173240"/>
                  <a:pt x="6578506" y="195185"/>
                </a:cubicBezTo>
                <a:cubicBezTo>
                  <a:pt x="6578506" y="217128"/>
                  <a:pt x="6560027" y="235607"/>
                  <a:pt x="6538083" y="235607"/>
                </a:cubicBezTo>
                <a:cubicBezTo>
                  <a:pt x="6516139" y="235607"/>
                  <a:pt x="6497660" y="217128"/>
                  <a:pt x="6497660" y="195185"/>
                </a:cubicBezTo>
                <a:cubicBezTo>
                  <a:pt x="6497660" y="173240"/>
                  <a:pt x="6516139" y="154761"/>
                  <a:pt x="6538083" y="154761"/>
                </a:cubicBezTo>
                <a:close/>
                <a:moveTo>
                  <a:pt x="6267829" y="154761"/>
                </a:moveTo>
                <a:cubicBezTo>
                  <a:pt x="6289772" y="154761"/>
                  <a:pt x="6308251" y="173240"/>
                  <a:pt x="6308251" y="195185"/>
                </a:cubicBezTo>
                <a:cubicBezTo>
                  <a:pt x="6308251" y="217128"/>
                  <a:pt x="6289772" y="235607"/>
                  <a:pt x="6267829" y="235607"/>
                </a:cubicBezTo>
                <a:cubicBezTo>
                  <a:pt x="6245884" y="235607"/>
                  <a:pt x="6227406" y="217128"/>
                  <a:pt x="6227406" y="195185"/>
                </a:cubicBezTo>
                <a:cubicBezTo>
                  <a:pt x="6227406" y="173240"/>
                  <a:pt x="6245884" y="154761"/>
                  <a:pt x="6267829" y="154761"/>
                </a:cubicBezTo>
                <a:close/>
                <a:moveTo>
                  <a:pt x="5454755" y="154761"/>
                </a:moveTo>
                <a:cubicBezTo>
                  <a:pt x="5476698" y="154761"/>
                  <a:pt x="5495177" y="173240"/>
                  <a:pt x="5495177" y="195185"/>
                </a:cubicBezTo>
                <a:cubicBezTo>
                  <a:pt x="5495177" y="217128"/>
                  <a:pt x="5476698" y="235607"/>
                  <a:pt x="5454755" y="235607"/>
                </a:cubicBezTo>
                <a:cubicBezTo>
                  <a:pt x="5432811" y="235607"/>
                  <a:pt x="5414332" y="217128"/>
                  <a:pt x="5414332" y="195185"/>
                </a:cubicBezTo>
                <a:cubicBezTo>
                  <a:pt x="5414332" y="173240"/>
                  <a:pt x="5432811" y="154761"/>
                  <a:pt x="5454755" y="154761"/>
                </a:cubicBezTo>
                <a:close/>
                <a:moveTo>
                  <a:pt x="5048218" y="154761"/>
                </a:moveTo>
                <a:cubicBezTo>
                  <a:pt x="5070161" y="154761"/>
                  <a:pt x="5088640" y="173240"/>
                  <a:pt x="5088640" y="195185"/>
                </a:cubicBezTo>
                <a:cubicBezTo>
                  <a:pt x="5088640" y="217128"/>
                  <a:pt x="5070161" y="235607"/>
                  <a:pt x="5048218" y="235607"/>
                </a:cubicBezTo>
                <a:cubicBezTo>
                  <a:pt x="5026274" y="235607"/>
                  <a:pt x="5007795" y="217128"/>
                  <a:pt x="5007795" y="195185"/>
                </a:cubicBezTo>
                <a:cubicBezTo>
                  <a:pt x="5007795" y="173240"/>
                  <a:pt x="5026274" y="154761"/>
                  <a:pt x="5048218" y="154761"/>
                </a:cubicBezTo>
                <a:close/>
                <a:moveTo>
                  <a:pt x="4228215" y="154761"/>
                </a:moveTo>
                <a:cubicBezTo>
                  <a:pt x="4251314" y="154761"/>
                  <a:pt x="4268637" y="173240"/>
                  <a:pt x="4268637" y="195185"/>
                </a:cubicBezTo>
                <a:cubicBezTo>
                  <a:pt x="4268637" y="217128"/>
                  <a:pt x="4250158" y="235607"/>
                  <a:pt x="4228215" y="235607"/>
                </a:cubicBezTo>
                <a:cubicBezTo>
                  <a:pt x="4206271" y="235607"/>
                  <a:pt x="4187792" y="217128"/>
                  <a:pt x="4187792" y="195185"/>
                </a:cubicBezTo>
                <a:cubicBezTo>
                  <a:pt x="4187792" y="173240"/>
                  <a:pt x="4206271" y="154761"/>
                  <a:pt x="4228215" y="154761"/>
                </a:cubicBezTo>
                <a:close/>
                <a:moveTo>
                  <a:pt x="3957961" y="154761"/>
                </a:moveTo>
                <a:cubicBezTo>
                  <a:pt x="3979904" y="154761"/>
                  <a:pt x="3998383" y="173240"/>
                  <a:pt x="3998383" y="195185"/>
                </a:cubicBezTo>
                <a:cubicBezTo>
                  <a:pt x="3998383" y="217128"/>
                  <a:pt x="3979904" y="235607"/>
                  <a:pt x="3957961" y="235607"/>
                </a:cubicBezTo>
                <a:cubicBezTo>
                  <a:pt x="3936016" y="235607"/>
                  <a:pt x="3917537" y="217128"/>
                  <a:pt x="3917537" y="195185"/>
                </a:cubicBezTo>
                <a:cubicBezTo>
                  <a:pt x="3917537" y="173240"/>
                  <a:pt x="3936016" y="154761"/>
                  <a:pt x="3957961" y="154761"/>
                </a:cubicBezTo>
                <a:close/>
                <a:moveTo>
                  <a:pt x="1925276" y="154761"/>
                </a:moveTo>
                <a:cubicBezTo>
                  <a:pt x="1948375" y="154761"/>
                  <a:pt x="1965698" y="173240"/>
                  <a:pt x="1965698" y="195185"/>
                </a:cubicBezTo>
                <a:cubicBezTo>
                  <a:pt x="1965698" y="217128"/>
                  <a:pt x="1947219" y="235607"/>
                  <a:pt x="1925276" y="235607"/>
                </a:cubicBezTo>
                <a:cubicBezTo>
                  <a:pt x="1903332" y="235607"/>
                  <a:pt x="1884853" y="217128"/>
                  <a:pt x="1884853" y="195185"/>
                </a:cubicBezTo>
                <a:cubicBezTo>
                  <a:pt x="1884853" y="173240"/>
                  <a:pt x="1903332" y="154761"/>
                  <a:pt x="1925276" y="154761"/>
                </a:cubicBezTo>
                <a:close/>
                <a:moveTo>
                  <a:pt x="1655022" y="154761"/>
                </a:moveTo>
                <a:cubicBezTo>
                  <a:pt x="1676965" y="154761"/>
                  <a:pt x="1695444" y="173240"/>
                  <a:pt x="1695444" y="195185"/>
                </a:cubicBezTo>
                <a:cubicBezTo>
                  <a:pt x="1695444" y="217128"/>
                  <a:pt x="1676965" y="235607"/>
                  <a:pt x="1655022" y="235607"/>
                </a:cubicBezTo>
                <a:cubicBezTo>
                  <a:pt x="1633077" y="235607"/>
                  <a:pt x="1614598" y="217128"/>
                  <a:pt x="1614598" y="195185"/>
                </a:cubicBezTo>
                <a:cubicBezTo>
                  <a:pt x="1614598" y="173240"/>
                  <a:pt x="1633077" y="154761"/>
                  <a:pt x="1655022" y="154761"/>
                </a:cubicBezTo>
                <a:close/>
                <a:moveTo>
                  <a:pt x="841948" y="154761"/>
                </a:moveTo>
                <a:cubicBezTo>
                  <a:pt x="863891" y="154761"/>
                  <a:pt x="882370" y="173240"/>
                  <a:pt x="882370" y="195185"/>
                </a:cubicBezTo>
                <a:cubicBezTo>
                  <a:pt x="882370" y="217128"/>
                  <a:pt x="863891" y="235607"/>
                  <a:pt x="841948" y="235607"/>
                </a:cubicBezTo>
                <a:cubicBezTo>
                  <a:pt x="820003" y="235607"/>
                  <a:pt x="801525" y="217128"/>
                  <a:pt x="801525" y="195185"/>
                </a:cubicBezTo>
                <a:cubicBezTo>
                  <a:pt x="801525" y="173240"/>
                  <a:pt x="820003" y="154761"/>
                  <a:pt x="841948" y="154761"/>
                </a:cubicBezTo>
                <a:close/>
                <a:moveTo>
                  <a:pt x="435411" y="154761"/>
                </a:moveTo>
                <a:cubicBezTo>
                  <a:pt x="457354" y="154761"/>
                  <a:pt x="475833" y="173240"/>
                  <a:pt x="475833" y="195185"/>
                </a:cubicBezTo>
                <a:cubicBezTo>
                  <a:pt x="475833" y="217128"/>
                  <a:pt x="457354" y="235607"/>
                  <a:pt x="435411" y="235607"/>
                </a:cubicBezTo>
                <a:cubicBezTo>
                  <a:pt x="413467" y="235607"/>
                  <a:pt x="394988" y="217128"/>
                  <a:pt x="394988" y="195185"/>
                </a:cubicBezTo>
                <a:cubicBezTo>
                  <a:pt x="394988" y="173240"/>
                  <a:pt x="413467" y="154761"/>
                  <a:pt x="435411" y="154761"/>
                </a:cubicBezTo>
                <a:close/>
                <a:moveTo>
                  <a:pt x="8705894" y="144368"/>
                </a:moveTo>
                <a:cubicBezTo>
                  <a:pt x="8733613" y="144368"/>
                  <a:pt x="8756711" y="167466"/>
                  <a:pt x="8756711" y="195185"/>
                </a:cubicBezTo>
                <a:cubicBezTo>
                  <a:pt x="8756711" y="222903"/>
                  <a:pt x="8733613" y="246002"/>
                  <a:pt x="8705894" y="246002"/>
                </a:cubicBezTo>
                <a:cubicBezTo>
                  <a:pt x="8678176" y="246002"/>
                  <a:pt x="8655077" y="222903"/>
                  <a:pt x="8655077" y="195185"/>
                </a:cubicBezTo>
                <a:cubicBezTo>
                  <a:pt x="8655077" y="167466"/>
                  <a:pt x="8677021" y="144368"/>
                  <a:pt x="8705894" y="144368"/>
                </a:cubicBezTo>
                <a:close/>
                <a:moveTo>
                  <a:pt x="6402956" y="144368"/>
                </a:moveTo>
                <a:cubicBezTo>
                  <a:pt x="6431830" y="144368"/>
                  <a:pt x="6453773" y="167466"/>
                  <a:pt x="6453773" y="195185"/>
                </a:cubicBezTo>
                <a:cubicBezTo>
                  <a:pt x="6453773" y="222903"/>
                  <a:pt x="6431830" y="246002"/>
                  <a:pt x="6402956" y="246002"/>
                </a:cubicBezTo>
                <a:cubicBezTo>
                  <a:pt x="6375237" y="246002"/>
                  <a:pt x="6352138" y="222903"/>
                  <a:pt x="6352138" y="195185"/>
                </a:cubicBezTo>
                <a:cubicBezTo>
                  <a:pt x="6352138" y="167466"/>
                  <a:pt x="6374083" y="144368"/>
                  <a:pt x="6402956" y="144368"/>
                </a:cubicBezTo>
                <a:close/>
                <a:moveTo>
                  <a:pt x="5319627" y="144368"/>
                </a:moveTo>
                <a:cubicBezTo>
                  <a:pt x="5347346" y="144368"/>
                  <a:pt x="5370444" y="167466"/>
                  <a:pt x="5370444" y="195185"/>
                </a:cubicBezTo>
                <a:cubicBezTo>
                  <a:pt x="5370444" y="222903"/>
                  <a:pt x="5347346" y="246002"/>
                  <a:pt x="5319627" y="246002"/>
                </a:cubicBezTo>
                <a:cubicBezTo>
                  <a:pt x="5291909" y="246002"/>
                  <a:pt x="5268810" y="222903"/>
                  <a:pt x="5268810" y="195185"/>
                </a:cubicBezTo>
                <a:cubicBezTo>
                  <a:pt x="5268810" y="167466"/>
                  <a:pt x="5290755" y="144368"/>
                  <a:pt x="5319627" y="144368"/>
                </a:cubicBezTo>
                <a:close/>
                <a:moveTo>
                  <a:pt x="5183345" y="144368"/>
                </a:moveTo>
                <a:cubicBezTo>
                  <a:pt x="5212219" y="144368"/>
                  <a:pt x="5234162" y="167466"/>
                  <a:pt x="5234162" y="195185"/>
                </a:cubicBezTo>
                <a:cubicBezTo>
                  <a:pt x="5234162" y="222903"/>
                  <a:pt x="5211063" y="246002"/>
                  <a:pt x="5183345" y="246002"/>
                </a:cubicBezTo>
                <a:cubicBezTo>
                  <a:pt x="5155627" y="246002"/>
                  <a:pt x="5132528" y="222903"/>
                  <a:pt x="5132528" y="195185"/>
                </a:cubicBezTo>
                <a:cubicBezTo>
                  <a:pt x="5132528" y="167466"/>
                  <a:pt x="5154472" y="144368"/>
                  <a:pt x="5183345" y="144368"/>
                </a:cubicBezTo>
                <a:close/>
                <a:moveTo>
                  <a:pt x="4093087" y="144368"/>
                </a:moveTo>
                <a:cubicBezTo>
                  <a:pt x="4120806" y="144368"/>
                  <a:pt x="4143904" y="167466"/>
                  <a:pt x="4143904" y="195185"/>
                </a:cubicBezTo>
                <a:cubicBezTo>
                  <a:pt x="4143904" y="222903"/>
                  <a:pt x="4120806" y="246002"/>
                  <a:pt x="4093087" y="246002"/>
                </a:cubicBezTo>
                <a:cubicBezTo>
                  <a:pt x="4065369" y="246002"/>
                  <a:pt x="4042270" y="222903"/>
                  <a:pt x="4042270" y="195185"/>
                </a:cubicBezTo>
                <a:cubicBezTo>
                  <a:pt x="4042270" y="167466"/>
                  <a:pt x="4064214" y="144368"/>
                  <a:pt x="4093087" y="144368"/>
                </a:cubicBezTo>
                <a:close/>
                <a:moveTo>
                  <a:pt x="1790148" y="144368"/>
                </a:moveTo>
                <a:cubicBezTo>
                  <a:pt x="1817867" y="144368"/>
                  <a:pt x="1840965" y="167466"/>
                  <a:pt x="1840965" y="195185"/>
                </a:cubicBezTo>
                <a:cubicBezTo>
                  <a:pt x="1840965" y="222903"/>
                  <a:pt x="1819022" y="246002"/>
                  <a:pt x="1790148" y="246002"/>
                </a:cubicBezTo>
                <a:cubicBezTo>
                  <a:pt x="1762430" y="246002"/>
                  <a:pt x="1739331" y="222903"/>
                  <a:pt x="1739331" y="195185"/>
                </a:cubicBezTo>
                <a:cubicBezTo>
                  <a:pt x="1739331" y="167466"/>
                  <a:pt x="1761276" y="144368"/>
                  <a:pt x="1790148" y="144368"/>
                </a:cubicBezTo>
                <a:close/>
                <a:moveTo>
                  <a:pt x="706820" y="144368"/>
                </a:moveTo>
                <a:cubicBezTo>
                  <a:pt x="734538" y="144368"/>
                  <a:pt x="757637" y="167466"/>
                  <a:pt x="757637" y="195185"/>
                </a:cubicBezTo>
                <a:cubicBezTo>
                  <a:pt x="757637" y="222903"/>
                  <a:pt x="735694" y="246002"/>
                  <a:pt x="706820" y="246002"/>
                </a:cubicBezTo>
                <a:cubicBezTo>
                  <a:pt x="679101" y="246002"/>
                  <a:pt x="656003" y="222903"/>
                  <a:pt x="656003" y="195185"/>
                </a:cubicBezTo>
                <a:cubicBezTo>
                  <a:pt x="656003" y="167466"/>
                  <a:pt x="677947" y="144368"/>
                  <a:pt x="706820" y="144368"/>
                </a:cubicBezTo>
                <a:close/>
                <a:moveTo>
                  <a:pt x="570538" y="144368"/>
                </a:moveTo>
                <a:cubicBezTo>
                  <a:pt x="599412" y="144368"/>
                  <a:pt x="621355" y="167466"/>
                  <a:pt x="621355" y="195185"/>
                </a:cubicBezTo>
                <a:cubicBezTo>
                  <a:pt x="621355" y="222903"/>
                  <a:pt x="598256" y="246002"/>
                  <a:pt x="570538" y="246002"/>
                </a:cubicBezTo>
                <a:cubicBezTo>
                  <a:pt x="542819" y="246002"/>
                  <a:pt x="519721" y="222903"/>
                  <a:pt x="519721" y="195185"/>
                </a:cubicBezTo>
                <a:cubicBezTo>
                  <a:pt x="519721" y="167466"/>
                  <a:pt x="541665" y="144368"/>
                  <a:pt x="570538" y="144368"/>
                </a:cubicBezTo>
                <a:close/>
                <a:moveTo>
                  <a:pt x="7854708" y="31184"/>
                </a:moveTo>
                <a:cubicBezTo>
                  <a:pt x="7866258" y="31184"/>
                  <a:pt x="7875497" y="40424"/>
                  <a:pt x="7875497" y="51973"/>
                </a:cubicBezTo>
                <a:cubicBezTo>
                  <a:pt x="7875497" y="63522"/>
                  <a:pt x="7866258" y="72762"/>
                  <a:pt x="7854708" y="72762"/>
                </a:cubicBezTo>
                <a:cubicBezTo>
                  <a:pt x="7843159" y="72762"/>
                  <a:pt x="7833920" y="63522"/>
                  <a:pt x="7833920" y="51973"/>
                </a:cubicBezTo>
                <a:cubicBezTo>
                  <a:pt x="7833920" y="40424"/>
                  <a:pt x="7843159" y="31184"/>
                  <a:pt x="7854708" y="31184"/>
                </a:cubicBezTo>
                <a:close/>
                <a:moveTo>
                  <a:pt x="7714961" y="31184"/>
                </a:moveTo>
                <a:cubicBezTo>
                  <a:pt x="7726510" y="31184"/>
                  <a:pt x="7735750" y="40424"/>
                  <a:pt x="7735750" y="51973"/>
                </a:cubicBezTo>
                <a:cubicBezTo>
                  <a:pt x="7735750" y="63522"/>
                  <a:pt x="7726510" y="72762"/>
                  <a:pt x="7714961" y="72762"/>
                </a:cubicBezTo>
                <a:cubicBezTo>
                  <a:pt x="7703411" y="72762"/>
                  <a:pt x="7694172" y="63522"/>
                  <a:pt x="7694172" y="51973"/>
                </a:cubicBezTo>
                <a:cubicBezTo>
                  <a:pt x="7694172" y="40424"/>
                  <a:pt x="7703411" y="31184"/>
                  <a:pt x="7714961" y="31184"/>
                </a:cubicBezTo>
                <a:close/>
                <a:moveTo>
                  <a:pt x="7575214" y="31184"/>
                </a:moveTo>
                <a:cubicBezTo>
                  <a:pt x="7586764" y="31184"/>
                  <a:pt x="7596003" y="40424"/>
                  <a:pt x="7596003" y="51973"/>
                </a:cubicBezTo>
                <a:cubicBezTo>
                  <a:pt x="7596003" y="63522"/>
                  <a:pt x="7586764" y="72762"/>
                  <a:pt x="7575214" y="72762"/>
                </a:cubicBezTo>
                <a:cubicBezTo>
                  <a:pt x="7563665" y="72762"/>
                  <a:pt x="7554426" y="63522"/>
                  <a:pt x="7554426" y="51973"/>
                </a:cubicBezTo>
                <a:cubicBezTo>
                  <a:pt x="7554426" y="40424"/>
                  <a:pt x="7563665" y="31184"/>
                  <a:pt x="7575214" y="31184"/>
                </a:cubicBezTo>
                <a:close/>
                <a:moveTo>
                  <a:pt x="7435467" y="31184"/>
                </a:moveTo>
                <a:cubicBezTo>
                  <a:pt x="7447016" y="31184"/>
                  <a:pt x="7456256" y="40424"/>
                  <a:pt x="7456256" y="51973"/>
                </a:cubicBezTo>
                <a:cubicBezTo>
                  <a:pt x="7456256" y="63522"/>
                  <a:pt x="7447016" y="72762"/>
                  <a:pt x="7435467" y="72762"/>
                </a:cubicBezTo>
                <a:cubicBezTo>
                  <a:pt x="7423917" y="72762"/>
                  <a:pt x="7414678" y="63522"/>
                  <a:pt x="7414678" y="51973"/>
                </a:cubicBezTo>
                <a:cubicBezTo>
                  <a:pt x="7414678" y="40424"/>
                  <a:pt x="7423917" y="31184"/>
                  <a:pt x="7435467" y="31184"/>
                </a:cubicBezTo>
                <a:close/>
                <a:moveTo>
                  <a:pt x="7295720" y="31184"/>
                </a:moveTo>
                <a:cubicBezTo>
                  <a:pt x="7307270" y="31184"/>
                  <a:pt x="7316509" y="40424"/>
                  <a:pt x="7316509" y="51973"/>
                </a:cubicBezTo>
                <a:cubicBezTo>
                  <a:pt x="7316509" y="63522"/>
                  <a:pt x="7307270" y="72762"/>
                  <a:pt x="7295720" y="72762"/>
                </a:cubicBezTo>
                <a:cubicBezTo>
                  <a:pt x="7284171" y="72762"/>
                  <a:pt x="7274931" y="63522"/>
                  <a:pt x="7274931" y="51973"/>
                </a:cubicBezTo>
                <a:cubicBezTo>
                  <a:pt x="7274931" y="40424"/>
                  <a:pt x="7284171" y="31184"/>
                  <a:pt x="7295720" y="31184"/>
                </a:cubicBezTo>
                <a:close/>
                <a:moveTo>
                  <a:pt x="7155973" y="31184"/>
                </a:moveTo>
                <a:cubicBezTo>
                  <a:pt x="7167522" y="31184"/>
                  <a:pt x="7176761" y="40424"/>
                  <a:pt x="7176761" y="51973"/>
                </a:cubicBezTo>
                <a:cubicBezTo>
                  <a:pt x="7176761" y="63522"/>
                  <a:pt x="7167522" y="72762"/>
                  <a:pt x="7155973" y="72762"/>
                </a:cubicBezTo>
                <a:cubicBezTo>
                  <a:pt x="7144423" y="72762"/>
                  <a:pt x="7135184" y="63522"/>
                  <a:pt x="7135184" y="51973"/>
                </a:cubicBezTo>
                <a:cubicBezTo>
                  <a:pt x="7135184" y="40424"/>
                  <a:pt x="7144423" y="31184"/>
                  <a:pt x="7155973" y="31184"/>
                </a:cubicBezTo>
                <a:close/>
                <a:moveTo>
                  <a:pt x="7016226" y="31184"/>
                </a:moveTo>
                <a:cubicBezTo>
                  <a:pt x="7027776" y="31184"/>
                  <a:pt x="7037015" y="40424"/>
                  <a:pt x="7037015" y="51973"/>
                </a:cubicBezTo>
                <a:cubicBezTo>
                  <a:pt x="7037015" y="63522"/>
                  <a:pt x="7027776" y="72762"/>
                  <a:pt x="7016226" y="72762"/>
                </a:cubicBezTo>
                <a:cubicBezTo>
                  <a:pt x="7004677" y="72762"/>
                  <a:pt x="6995437" y="63522"/>
                  <a:pt x="6995437" y="51973"/>
                </a:cubicBezTo>
                <a:cubicBezTo>
                  <a:pt x="6995437" y="40424"/>
                  <a:pt x="7004677" y="31184"/>
                  <a:pt x="7016226" y="31184"/>
                </a:cubicBezTo>
                <a:close/>
                <a:moveTo>
                  <a:pt x="6877634" y="31184"/>
                </a:moveTo>
                <a:cubicBezTo>
                  <a:pt x="6888028" y="31184"/>
                  <a:pt x="6898423" y="40424"/>
                  <a:pt x="6898423" y="51973"/>
                </a:cubicBezTo>
                <a:cubicBezTo>
                  <a:pt x="6898423" y="63522"/>
                  <a:pt x="6889183" y="72762"/>
                  <a:pt x="6877634" y="72762"/>
                </a:cubicBezTo>
                <a:cubicBezTo>
                  <a:pt x="6866085" y="72762"/>
                  <a:pt x="6856845" y="63522"/>
                  <a:pt x="6856845" y="51973"/>
                </a:cubicBezTo>
                <a:cubicBezTo>
                  <a:pt x="6856845" y="40424"/>
                  <a:pt x="6866085" y="31184"/>
                  <a:pt x="6877634" y="31184"/>
                </a:cubicBezTo>
                <a:close/>
                <a:moveTo>
                  <a:pt x="6039152" y="31184"/>
                </a:moveTo>
                <a:cubicBezTo>
                  <a:pt x="6050701" y="31184"/>
                  <a:pt x="6059941" y="40424"/>
                  <a:pt x="6059941" y="51973"/>
                </a:cubicBezTo>
                <a:cubicBezTo>
                  <a:pt x="6059941" y="63522"/>
                  <a:pt x="6050701" y="72762"/>
                  <a:pt x="6039152" y="72762"/>
                </a:cubicBezTo>
                <a:cubicBezTo>
                  <a:pt x="6027603" y="72762"/>
                  <a:pt x="6018363" y="63522"/>
                  <a:pt x="6018363" y="51973"/>
                </a:cubicBezTo>
                <a:cubicBezTo>
                  <a:pt x="6018363" y="40424"/>
                  <a:pt x="6027603" y="31184"/>
                  <a:pt x="6039152" y="31184"/>
                </a:cubicBezTo>
                <a:close/>
                <a:moveTo>
                  <a:pt x="5899404" y="31184"/>
                </a:moveTo>
                <a:cubicBezTo>
                  <a:pt x="5910954" y="31184"/>
                  <a:pt x="5920193" y="40424"/>
                  <a:pt x="5920193" y="51973"/>
                </a:cubicBezTo>
                <a:cubicBezTo>
                  <a:pt x="5920193" y="63522"/>
                  <a:pt x="5910954" y="72762"/>
                  <a:pt x="5899404" y="72762"/>
                </a:cubicBezTo>
                <a:cubicBezTo>
                  <a:pt x="5887855" y="72762"/>
                  <a:pt x="5878615" y="63522"/>
                  <a:pt x="5878615" y="51973"/>
                </a:cubicBezTo>
                <a:cubicBezTo>
                  <a:pt x="5878615" y="40424"/>
                  <a:pt x="5887855" y="31184"/>
                  <a:pt x="5899404" y="31184"/>
                </a:cubicBezTo>
                <a:close/>
                <a:moveTo>
                  <a:pt x="5759658" y="31184"/>
                </a:moveTo>
                <a:cubicBezTo>
                  <a:pt x="5771207" y="31184"/>
                  <a:pt x="5780447" y="40424"/>
                  <a:pt x="5780447" y="51973"/>
                </a:cubicBezTo>
                <a:cubicBezTo>
                  <a:pt x="5780447" y="63522"/>
                  <a:pt x="5771207" y="72762"/>
                  <a:pt x="5759658" y="72762"/>
                </a:cubicBezTo>
                <a:cubicBezTo>
                  <a:pt x="5748108" y="72762"/>
                  <a:pt x="5738869" y="63522"/>
                  <a:pt x="5738869" y="51973"/>
                </a:cubicBezTo>
                <a:cubicBezTo>
                  <a:pt x="5738869" y="40424"/>
                  <a:pt x="5748108" y="31184"/>
                  <a:pt x="5759658" y="31184"/>
                </a:cubicBezTo>
                <a:close/>
                <a:moveTo>
                  <a:pt x="3241901" y="31184"/>
                </a:moveTo>
                <a:cubicBezTo>
                  <a:pt x="3253451" y="31184"/>
                  <a:pt x="3262690" y="40424"/>
                  <a:pt x="3262690" y="51973"/>
                </a:cubicBezTo>
                <a:cubicBezTo>
                  <a:pt x="3262690" y="63522"/>
                  <a:pt x="3253451" y="72762"/>
                  <a:pt x="3241901" y="72762"/>
                </a:cubicBezTo>
                <a:cubicBezTo>
                  <a:pt x="3230352" y="72762"/>
                  <a:pt x="3221113" y="63522"/>
                  <a:pt x="3221113" y="51973"/>
                </a:cubicBezTo>
                <a:cubicBezTo>
                  <a:pt x="3221113" y="40424"/>
                  <a:pt x="3230352" y="31184"/>
                  <a:pt x="3241901" y="31184"/>
                </a:cubicBezTo>
                <a:close/>
                <a:moveTo>
                  <a:pt x="3102153" y="31184"/>
                </a:moveTo>
                <a:cubicBezTo>
                  <a:pt x="3113703" y="31184"/>
                  <a:pt x="3122942" y="40424"/>
                  <a:pt x="3122942" y="51973"/>
                </a:cubicBezTo>
                <a:cubicBezTo>
                  <a:pt x="3122942" y="63522"/>
                  <a:pt x="3113703" y="72762"/>
                  <a:pt x="3102153" y="72762"/>
                </a:cubicBezTo>
                <a:cubicBezTo>
                  <a:pt x="3090604" y="72762"/>
                  <a:pt x="3081365" y="63522"/>
                  <a:pt x="3081365" y="51973"/>
                </a:cubicBezTo>
                <a:cubicBezTo>
                  <a:pt x="3081365" y="40424"/>
                  <a:pt x="3090604" y="31184"/>
                  <a:pt x="3102153" y="31184"/>
                </a:cubicBezTo>
                <a:close/>
                <a:moveTo>
                  <a:pt x="2962407" y="31184"/>
                </a:moveTo>
                <a:cubicBezTo>
                  <a:pt x="2973957" y="31184"/>
                  <a:pt x="2983196" y="40424"/>
                  <a:pt x="2983196" y="51973"/>
                </a:cubicBezTo>
                <a:cubicBezTo>
                  <a:pt x="2983196" y="63522"/>
                  <a:pt x="2973957" y="72762"/>
                  <a:pt x="2962407" y="72762"/>
                </a:cubicBezTo>
                <a:cubicBezTo>
                  <a:pt x="2950858" y="72762"/>
                  <a:pt x="2941618" y="63522"/>
                  <a:pt x="2941618" y="51973"/>
                </a:cubicBezTo>
                <a:cubicBezTo>
                  <a:pt x="2941618" y="40424"/>
                  <a:pt x="2950858" y="31184"/>
                  <a:pt x="2962407" y="31184"/>
                </a:cubicBezTo>
                <a:close/>
                <a:moveTo>
                  <a:pt x="2822659" y="31184"/>
                </a:moveTo>
                <a:cubicBezTo>
                  <a:pt x="2834209" y="31184"/>
                  <a:pt x="2843448" y="40424"/>
                  <a:pt x="2843448" y="51973"/>
                </a:cubicBezTo>
                <a:cubicBezTo>
                  <a:pt x="2843448" y="63522"/>
                  <a:pt x="2834209" y="72762"/>
                  <a:pt x="2822659" y="72762"/>
                </a:cubicBezTo>
                <a:cubicBezTo>
                  <a:pt x="2811110" y="72762"/>
                  <a:pt x="2801871" y="63522"/>
                  <a:pt x="2801871" y="51973"/>
                </a:cubicBezTo>
                <a:cubicBezTo>
                  <a:pt x="2801871" y="40424"/>
                  <a:pt x="2811110" y="31184"/>
                  <a:pt x="2822659" y="31184"/>
                </a:cubicBezTo>
                <a:close/>
                <a:moveTo>
                  <a:pt x="2682913" y="31184"/>
                </a:moveTo>
                <a:cubicBezTo>
                  <a:pt x="2694463" y="31184"/>
                  <a:pt x="2703702" y="40424"/>
                  <a:pt x="2703702" y="51973"/>
                </a:cubicBezTo>
                <a:cubicBezTo>
                  <a:pt x="2703702" y="63522"/>
                  <a:pt x="2694463" y="72762"/>
                  <a:pt x="2682913" y="72762"/>
                </a:cubicBezTo>
                <a:cubicBezTo>
                  <a:pt x="2671364" y="72762"/>
                  <a:pt x="2662124" y="63522"/>
                  <a:pt x="2662124" y="51973"/>
                </a:cubicBezTo>
                <a:cubicBezTo>
                  <a:pt x="2662124" y="40424"/>
                  <a:pt x="2671364" y="31184"/>
                  <a:pt x="2682913" y="31184"/>
                </a:cubicBezTo>
                <a:close/>
                <a:moveTo>
                  <a:pt x="2543166" y="31184"/>
                </a:moveTo>
                <a:cubicBezTo>
                  <a:pt x="2554715" y="31184"/>
                  <a:pt x="2563954" y="40424"/>
                  <a:pt x="2563954" y="51973"/>
                </a:cubicBezTo>
                <a:cubicBezTo>
                  <a:pt x="2563954" y="63522"/>
                  <a:pt x="2554715" y="72762"/>
                  <a:pt x="2543166" y="72762"/>
                </a:cubicBezTo>
                <a:cubicBezTo>
                  <a:pt x="2531616" y="72762"/>
                  <a:pt x="2522377" y="63522"/>
                  <a:pt x="2522377" y="51973"/>
                </a:cubicBezTo>
                <a:cubicBezTo>
                  <a:pt x="2522377" y="40424"/>
                  <a:pt x="2531616" y="31184"/>
                  <a:pt x="2543166" y="31184"/>
                </a:cubicBezTo>
                <a:close/>
                <a:moveTo>
                  <a:pt x="2403419" y="31184"/>
                </a:moveTo>
                <a:cubicBezTo>
                  <a:pt x="2414968" y="31184"/>
                  <a:pt x="2424208" y="40424"/>
                  <a:pt x="2424208" y="51973"/>
                </a:cubicBezTo>
                <a:cubicBezTo>
                  <a:pt x="2424208" y="63522"/>
                  <a:pt x="2414968" y="72762"/>
                  <a:pt x="2403419" y="72762"/>
                </a:cubicBezTo>
                <a:cubicBezTo>
                  <a:pt x="2391870" y="72762"/>
                  <a:pt x="2382630" y="63522"/>
                  <a:pt x="2382630" y="51973"/>
                </a:cubicBezTo>
                <a:cubicBezTo>
                  <a:pt x="2382630" y="40424"/>
                  <a:pt x="2391870" y="31184"/>
                  <a:pt x="2403419" y="31184"/>
                </a:cubicBezTo>
                <a:close/>
                <a:moveTo>
                  <a:pt x="2263671" y="31184"/>
                </a:moveTo>
                <a:cubicBezTo>
                  <a:pt x="2275221" y="31184"/>
                  <a:pt x="2284460" y="40424"/>
                  <a:pt x="2284460" y="51973"/>
                </a:cubicBezTo>
                <a:cubicBezTo>
                  <a:pt x="2284460" y="63522"/>
                  <a:pt x="2275221" y="72762"/>
                  <a:pt x="2263671" y="72762"/>
                </a:cubicBezTo>
                <a:cubicBezTo>
                  <a:pt x="2252122" y="72762"/>
                  <a:pt x="2242883" y="63522"/>
                  <a:pt x="2242883" y="51973"/>
                </a:cubicBezTo>
                <a:cubicBezTo>
                  <a:pt x="2242883" y="40424"/>
                  <a:pt x="2252122" y="31184"/>
                  <a:pt x="2263671" y="31184"/>
                </a:cubicBezTo>
                <a:close/>
                <a:moveTo>
                  <a:pt x="1426345" y="31184"/>
                </a:moveTo>
                <a:cubicBezTo>
                  <a:pt x="1437894" y="31184"/>
                  <a:pt x="1447133" y="40424"/>
                  <a:pt x="1447133" y="51973"/>
                </a:cubicBezTo>
                <a:cubicBezTo>
                  <a:pt x="1447133" y="63522"/>
                  <a:pt x="1437894" y="72762"/>
                  <a:pt x="1426345" y="72762"/>
                </a:cubicBezTo>
                <a:cubicBezTo>
                  <a:pt x="1414795" y="72762"/>
                  <a:pt x="1405556" y="63522"/>
                  <a:pt x="1405556" y="51973"/>
                </a:cubicBezTo>
                <a:cubicBezTo>
                  <a:pt x="1405556" y="40424"/>
                  <a:pt x="1414795" y="31184"/>
                  <a:pt x="1426345" y="31184"/>
                </a:cubicBezTo>
                <a:close/>
                <a:moveTo>
                  <a:pt x="1286597" y="31184"/>
                </a:moveTo>
                <a:cubicBezTo>
                  <a:pt x="1298146" y="31184"/>
                  <a:pt x="1307386" y="40424"/>
                  <a:pt x="1307386" y="51973"/>
                </a:cubicBezTo>
                <a:cubicBezTo>
                  <a:pt x="1307386" y="63522"/>
                  <a:pt x="1298146" y="72762"/>
                  <a:pt x="1286597" y="72762"/>
                </a:cubicBezTo>
                <a:cubicBezTo>
                  <a:pt x="1275048" y="72762"/>
                  <a:pt x="1265808" y="63522"/>
                  <a:pt x="1265808" y="51973"/>
                </a:cubicBezTo>
                <a:cubicBezTo>
                  <a:pt x="1265808" y="40424"/>
                  <a:pt x="1275048" y="31184"/>
                  <a:pt x="1286597" y="31184"/>
                </a:cubicBezTo>
                <a:close/>
                <a:moveTo>
                  <a:pt x="1146850" y="31184"/>
                </a:moveTo>
                <a:cubicBezTo>
                  <a:pt x="1158400" y="31184"/>
                  <a:pt x="1167639" y="40424"/>
                  <a:pt x="1167639" y="51973"/>
                </a:cubicBezTo>
                <a:cubicBezTo>
                  <a:pt x="1167639" y="63522"/>
                  <a:pt x="1158400" y="72762"/>
                  <a:pt x="1146850" y="72762"/>
                </a:cubicBezTo>
                <a:cubicBezTo>
                  <a:pt x="1135301" y="72762"/>
                  <a:pt x="1126062" y="63522"/>
                  <a:pt x="1126062" y="51973"/>
                </a:cubicBezTo>
                <a:cubicBezTo>
                  <a:pt x="1126062" y="40424"/>
                  <a:pt x="1135301" y="31184"/>
                  <a:pt x="1146850" y="31184"/>
                </a:cubicBezTo>
                <a:close/>
                <a:moveTo>
                  <a:pt x="9112431" y="27719"/>
                </a:moveTo>
                <a:cubicBezTo>
                  <a:pt x="9125136" y="27719"/>
                  <a:pt x="9135530" y="38114"/>
                  <a:pt x="9135530" y="50817"/>
                </a:cubicBezTo>
                <a:cubicBezTo>
                  <a:pt x="9135530" y="63522"/>
                  <a:pt x="9125136" y="73916"/>
                  <a:pt x="9112431" y="73916"/>
                </a:cubicBezTo>
                <a:cubicBezTo>
                  <a:pt x="9099727" y="73916"/>
                  <a:pt x="9089332" y="63522"/>
                  <a:pt x="9089332" y="50817"/>
                </a:cubicBezTo>
                <a:cubicBezTo>
                  <a:pt x="9089332" y="38114"/>
                  <a:pt x="9099727" y="27719"/>
                  <a:pt x="9112431" y="27719"/>
                </a:cubicBezTo>
                <a:close/>
                <a:moveTo>
                  <a:pt x="7994455" y="27719"/>
                </a:moveTo>
                <a:cubicBezTo>
                  <a:pt x="8007160" y="27719"/>
                  <a:pt x="8017554" y="38114"/>
                  <a:pt x="8017554" y="50817"/>
                </a:cubicBezTo>
                <a:cubicBezTo>
                  <a:pt x="8017554" y="63522"/>
                  <a:pt x="8007160" y="73916"/>
                  <a:pt x="7994455" y="73916"/>
                </a:cubicBezTo>
                <a:cubicBezTo>
                  <a:pt x="7981751" y="73916"/>
                  <a:pt x="7971356" y="63522"/>
                  <a:pt x="7971356" y="50817"/>
                </a:cubicBezTo>
                <a:cubicBezTo>
                  <a:pt x="7971356" y="38114"/>
                  <a:pt x="7981751" y="27719"/>
                  <a:pt x="7994455" y="27719"/>
                </a:cubicBezTo>
                <a:close/>
                <a:moveTo>
                  <a:pt x="6737886" y="27719"/>
                </a:moveTo>
                <a:cubicBezTo>
                  <a:pt x="6750591" y="27719"/>
                  <a:pt x="6760985" y="38114"/>
                  <a:pt x="6760985" y="50817"/>
                </a:cubicBezTo>
                <a:cubicBezTo>
                  <a:pt x="6760985" y="63522"/>
                  <a:pt x="6750591" y="73916"/>
                  <a:pt x="6737886" y="73916"/>
                </a:cubicBezTo>
                <a:cubicBezTo>
                  <a:pt x="6725183" y="73916"/>
                  <a:pt x="6714788" y="63522"/>
                  <a:pt x="6714788" y="50817"/>
                </a:cubicBezTo>
                <a:cubicBezTo>
                  <a:pt x="6714788" y="38114"/>
                  <a:pt x="6725183" y="27719"/>
                  <a:pt x="6737886" y="27719"/>
                </a:cubicBezTo>
                <a:close/>
                <a:moveTo>
                  <a:pt x="5619910" y="27719"/>
                </a:moveTo>
                <a:cubicBezTo>
                  <a:pt x="5632615" y="27719"/>
                  <a:pt x="5643009" y="38114"/>
                  <a:pt x="5643009" y="50817"/>
                </a:cubicBezTo>
                <a:cubicBezTo>
                  <a:pt x="5643009" y="63522"/>
                  <a:pt x="5632615" y="73916"/>
                  <a:pt x="5619910" y="73916"/>
                </a:cubicBezTo>
                <a:cubicBezTo>
                  <a:pt x="5607206" y="73916"/>
                  <a:pt x="5596811" y="63522"/>
                  <a:pt x="5596811" y="50817"/>
                </a:cubicBezTo>
                <a:cubicBezTo>
                  <a:pt x="5596811" y="38114"/>
                  <a:pt x="5607206" y="27719"/>
                  <a:pt x="5619910" y="27719"/>
                </a:cubicBezTo>
                <a:close/>
                <a:moveTo>
                  <a:pt x="4499624" y="27719"/>
                </a:moveTo>
                <a:cubicBezTo>
                  <a:pt x="4512329" y="27719"/>
                  <a:pt x="4522723" y="38114"/>
                  <a:pt x="4522723" y="50817"/>
                </a:cubicBezTo>
                <a:cubicBezTo>
                  <a:pt x="4522723" y="63522"/>
                  <a:pt x="4512329" y="73916"/>
                  <a:pt x="4499624" y="73916"/>
                </a:cubicBezTo>
                <a:cubicBezTo>
                  <a:pt x="4486920" y="73916"/>
                  <a:pt x="4476525" y="63522"/>
                  <a:pt x="4476525" y="50817"/>
                </a:cubicBezTo>
                <a:cubicBezTo>
                  <a:pt x="4476525" y="38114"/>
                  <a:pt x="4486920" y="27719"/>
                  <a:pt x="4499624" y="27719"/>
                </a:cubicBezTo>
                <a:close/>
                <a:moveTo>
                  <a:pt x="3381648" y="27719"/>
                </a:moveTo>
                <a:cubicBezTo>
                  <a:pt x="3394352" y="27719"/>
                  <a:pt x="3404746" y="38114"/>
                  <a:pt x="3404746" y="50817"/>
                </a:cubicBezTo>
                <a:cubicBezTo>
                  <a:pt x="3404746" y="63522"/>
                  <a:pt x="3394352" y="73916"/>
                  <a:pt x="3381648" y="73916"/>
                </a:cubicBezTo>
                <a:cubicBezTo>
                  <a:pt x="3368944" y="73916"/>
                  <a:pt x="3358549" y="63522"/>
                  <a:pt x="3358549" y="50817"/>
                </a:cubicBezTo>
                <a:cubicBezTo>
                  <a:pt x="3358549" y="38114"/>
                  <a:pt x="3368944" y="27719"/>
                  <a:pt x="3381648" y="27719"/>
                </a:cubicBezTo>
                <a:close/>
                <a:moveTo>
                  <a:pt x="2125079" y="27719"/>
                </a:moveTo>
                <a:cubicBezTo>
                  <a:pt x="2137784" y="27719"/>
                  <a:pt x="2148178" y="38114"/>
                  <a:pt x="2148178" y="50817"/>
                </a:cubicBezTo>
                <a:cubicBezTo>
                  <a:pt x="2148178" y="63522"/>
                  <a:pt x="2137784" y="73916"/>
                  <a:pt x="2125079" y="73916"/>
                </a:cubicBezTo>
                <a:cubicBezTo>
                  <a:pt x="2112376" y="73916"/>
                  <a:pt x="2101981" y="63522"/>
                  <a:pt x="2101981" y="50817"/>
                </a:cubicBezTo>
                <a:cubicBezTo>
                  <a:pt x="2101981" y="38114"/>
                  <a:pt x="2112376" y="27719"/>
                  <a:pt x="2125079" y="27719"/>
                </a:cubicBezTo>
                <a:close/>
                <a:moveTo>
                  <a:pt x="1007103" y="27719"/>
                </a:moveTo>
                <a:cubicBezTo>
                  <a:pt x="1019808" y="27719"/>
                  <a:pt x="1030201" y="38114"/>
                  <a:pt x="1030201" y="50817"/>
                </a:cubicBezTo>
                <a:cubicBezTo>
                  <a:pt x="1030201" y="63522"/>
                  <a:pt x="1019808" y="73916"/>
                  <a:pt x="1007103" y="73916"/>
                </a:cubicBezTo>
                <a:cubicBezTo>
                  <a:pt x="994399" y="73916"/>
                  <a:pt x="984004" y="63522"/>
                  <a:pt x="984004" y="50817"/>
                </a:cubicBezTo>
                <a:cubicBezTo>
                  <a:pt x="984004" y="38114"/>
                  <a:pt x="994399" y="27719"/>
                  <a:pt x="1007103" y="27719"/>
                </a:cubicBezTo>
                <a:close/>
                <a:moveTo>
                  <a:pt x="8972685" y="21945"/>
                </a:moveTo>
                <a:cubicBezTo>
                  <a:pt x="8988854" y="21945"/>
                  <a:pt x="9001557" y="34648"/>
                  <a:pt x="9001557" y="50817"/>
                </a:cubicBezTo>
                <a:cubicBezTo>
                  <a:pt x="9001557" y="66986"/>
                  <a:pt x="8988854" y="79691"/>
                  <a:pt x="8972685" y="79691"/>
                </a:cubicBezTo>
                <a:cubicBezTo>
                  <a:pt x="8956515" y="79691"/>
                  <a:pt x="8943811" y="66986"/>
                  <a:pt x="8943811" y="50817"/>
                </a:cubicBezTo>
                <a:cubicBezTo>
                  <a:pt x="8943811" y="34648"/>
                  <a:pt x="8956515" y="21945"/>
                  <a:pt x="8972685" y="21945"/>
                </a:cubicBezTo>
                <a:close/>
                <a:moveTo>
                  <a:pt x="8134203" y="21945"/>
                </a:moveTo>
                <a:cubicBezTo>
                  <a:pt x="8150372" y="21945"/>
                  <a:pt x="8163075" y="34648"/>
                  <a:pt x="8163075" y="50817"/>
                </a:cubicBezTo>
                <a:cubicBezTo>
                  <a:pt x="8163075" y="66986"/>
                  <a:pt x="8150372" y="79691"/>
                  <a:pt x="8134203" y="79691"/>
                </a:cubicBezTo>
                <a:cubicBezTo>
                  <a:pt x="8118033" y="79691"/>
                  <a:pt x="8105329" y="66986"/>
                  <a:pt x="8105329" y="50817"/>
                </a:cubicBezTo>
                <a:cubicBezTo>
                  <a:pt x="8105329" y="34648"/>
                  <a:pt x="8118033" y="21945"/>
                  <a:pt x="8134203" y="21945"/>
                </a:cubicBezTo>
                <a:close/>
                <a:moveTo>
                  <a:pt x="6598140" y="21945"/>
                </a:moveTo>
                <a:cubicBezTo>
                  <a:pt x="6613154" y="21945"/>
                  <a:pt x="6627013" y="34648"/>
                  <a:pt x="6627013" y="50817"/>
                </a:cubicBezTo>
                <a:cubicBezTo>
                  <a:pt x="6627013" y="66986"/>
                  <a:pt x="6614309" y="79691"/>
                  <a:pt x="6598140" y="79691"/>
                </a:cubicBezTo>
                <a:cubicBezTo>
                  <a:pt x="6581971" y="79691"/>
                  <a:pt x="6569266" y="66986"/>
                  <a:pt x="6569266" y="50817"/>
                </a:cubicBezTo>
                <a:cubicBezTo>
                  <a:pt x="6569266" y="34648"/>
                  <a:pt x="6581971" y="21945"/>
                  <a:pt x="6598140" y="21945"/>
                </a:cubicBezTo>
                <a:close/>
                <a:moveTo>
                  <a:pt x="5480164" y="21945"/>
                </a:moveTo>
                <a:cubicBezTo>
                  <a:pt x="5496333" y="21945"/>
                  <a:pt x="5509036" y="34648"/>
                  <a:pt x="5509036" y="50817"/>
                </a:cubicBezTo>
                <a:cubicBezTo>
                  <a:pt x="5509036" y="66986"/>
                  <a:pt x="5496333" y="79691"/>
                  <a:pt x="5480164" y="79691"/>
                </a:cubicBezTo>
                <a:cubicBezTo>
                  <a:pt x="5463995" y="79691"/>
                  <a:pt x="5451290" y="66986"/>
                  <a:pt x="5451290" y="50817"/>
                </a:cubicBezTo>
                <a:cubicBezTo>
                  <a:pt x="5451290" y="34648"/>
                  <a:pt x="5463995" y="21945"/>
                  <a:pt x="5480164" y="21945"/>
                </a:cubicBezTo>
                <a:close/>
                <a:moveTo>
                  <a:pt x="4641681" y="21945"/>
                </a:moveTo>
                <a:cubicBezTo>
                  <a:pt x="4657851" y="21945"/>
                  <a:pt x="4670554" y="34648"/>
                  <a:pt x="4670554" y="50817"/>
                </a:cubicBezTo>
                <a:cubicBezTo>
                  <a:pt x="4670554" y="66986"/>
                  <a:pt x="4657851" y="79691"/>
                  <a:pt x="4641681" y="79691"/>
                </a:cubicBezTo>
                <a:cubicBezTo>
                  <a:pt x="4625512" y="79691"/>
                  <a:pt x="4612808" y="66986"/>
                  <a:pt x="4612808" y="50817"/>
                </a:cubicBezTo>
                <a:cubicBezTo>
                  <a:pt x="4612808" y="34648"/>
                  <a:pt x="4625512" y="21945"/>
                  <a:pt x="4641681" y="21945"/>
                </a:cubicBezTo>
                <a:close/>
                <a:moveTo>
                  <a:pt x="4359878" y="21945"/>
                </a:moveTo>
                <a:cubicBezTo>
                  <a:pt x="4376047" y="21945"/>
                  <a:pt x="4388750" y="34648"/>
                  <a:pt x="4388750" y="50817"/>
                </a:cubicBezTo>
                <a:cubicBezTo>
                  <a:pt x="4388750" y="66986"/>
                  <a:pt x="4376047" y="79691"/>
                  <a:pt x="4359878" y="79691"/>
                </a:cubicBezTo>
                <a:cubicBezTo>
                  <a:pt x="4343708" y="79691"/>
                  <a:pt x="4331004" y="66986"/>
                  <a:pt x="4331004" y="50817"/>
                </a:cubicBezTo>
                <a:cubicBezTo>
                  <a:pt x="4331004" y="34648"/>
                  <a:pt x="4343708" y="21945"/>
                  <a:pt x="4359878" y="21945"/>
                </a:cubicBezTo>
                <a:close/>
                <a:moveTo>
                  <a:pt x="3521395" y="21945"/>
                </a:moveTo>
                <a:cubicBezTo>
                  <a:pt x="3537564" y="21945"/>
                  <a:pt x="3550268" y="34648"/>
                  <a:pt x="3550268" y="50817"/>
                </a:cubicBezTo>
                <a:cubicBezTo>
                  <a:pt x="3550268" y="66986"/>
                  <a:pt x="3537564" y="79691"/>
                  <a:pt x="3521395" y="79691"/>
                </a:cubicBezTo>
                <a:cubicBezTo>
                  <a:pt x="3505226" y="79691"/>
                  <a:pt x="3492521" y="66986"/>
                  <a:pt x="3492521" y="50817"/>
                </a:cubicBezTo>
                <a:cubicBezTo>
                  <a:pt x="3492521" y="34648"/>
                  <a:pt x="3505226" y="21945"/>
                  <a:pt x="3521395" y="21945"/>
                </a:cubicBezTo>
                <a:close/>
                <a:moveTo>
                  <a:pt x="1985333" y="21945"/>
                </a:moveTo>
                <a:cubicBezTo>
                  <a:pt x="2000346" y="21945"/>
                  <a:pt x="2014205" y="34648"/>
                  <a:pt x="2014205" y="50817"/>
                </a:cubicBezTo>
                <a:cubicBezTo>
                  <a:pt x="2014205" y="66986"/>
                  <a:pt x="2001502" y="79691"/>
                  <a:pt x="1985333" y="79691"/>
                </a:cubicBezTo>
                <a:cubicBezTo>
                  <a:pt x="1969164" y="79691"/>
                  <a:pt x="1956459" y="66986"/>
                  <a:pt x="1956459" y="50817"/>
                </a:cubicBezTo>
                <a:cubicBezTo>
                  <a:pt x="1956459" y="34648"/>
                  <a:pt x="1969164" y="21945"/>
                  <a:pt x="1985333" y="21945"/>
                </a:cubicBezTo>
                <a:close/>
                <a:moveTo>
                  <a:pt x="867356" y="21945"/>
                </a:moveTo>
                <a:cubicBezTo>
                  <a:pt x="883525" y="21945"/>
                  <a:pt x="896229" y="35804"/>
                  <a:pt x="896229" y="51973"/>
                </a:cubicBezTo>
                <a:cubicBezTo>
                  <a:pt x="896229" y="68142"/>
                  <a:pt x="883525" y="80846"/>
                  <a:pt x="867356" y="80846"/>
                </a:cubicBezTo>
                <a:cubicBezTo>
                  <a:pt x="851187" y="80846"/>
                  <a:pt x="838482" y="66986"/>
                  <a:pt x="838482" y="50817"/>
                </a:cubicBezTo>
                <a:cubicBezTo>
                  <a:pt x="838482" y="34648"/>
                  <a:pt x="851187" y="21945"/>
                  <a:pt x="867356" y="21945"/>
                </a:cubicBezTo>
                <a:close/>
                <a:moveTo>
                  <a:pt x="28874" y="21945"/>
                </a:moveTo>
                <a:cubicBezTo>
                  <a:pt x="45043" y="21945"/>
                  <a:pt x="57747" y="34648"/>
                  <a:pt x="57747" y="50817"/>
                </a:cubicBezTo>
                <a:cubicBezTo>
                  <a:pt x="57747" y="66986"/>
                  <a:pt x="45043" y="80846"/>
                  <a:pt x="28874" y="80846"/>
                </a:cubicBezTo>
                <a:cubicBezTo>
                  <a:pt x="12705" y="80846"/>
                  <a:pt x="0" y="65832"/>
                  <a:pt x="0" y="50817"/>
                </a:cubicBezTo>
                <a:cubicBezTo>
                  <a:pt x="0" y="35804"/>
                  <a:pt x="12705" y="21945"/>
                  <a:pt x="28874" y="21945"/>
                </a:cubicBezTo>
                <a:close/>
                <a:moveTo>
                  <a:pt x="8832937" y="16169"/>
                </a:moveTo>
                <a:cubicBezTo>
                  <a:pt x="8852571" y="16169"/>
                  <a:pt x="8867585" y="32338"/>
                  <a:pt x="8867585" y="50817"/>
                </a:cubicBezTo>
                <a:cubicBezTo>
                  <a:pt x="8867585" y="69296"/>
                  <a:pt x="8852571" y="85465"/>
                  <a:pt x="8832937" y="85465"/>
                </a:cubicBezTo>
                <a:cubicBezTo>
                  <a:pt x="8814458" y="85465"/>
                  <a:pt x="8798289" y="69296"/>
                  <a:pt x="8798289" y="50817"/>
                </a:cubicBezTo>
                <a:cubicBezTo>
                  <a:pt x="8798289" y="32338"/>
                  <a:pt x="8813304" y="16169"/>
                  <a:pt x="8832937" y="16169"/>
                </a:cubicBezTo>
                <a:close/>
                <a:moveTo>
                  <a:pt x="8273949" y="16169"/>
                </a:moveTo>
                <a:cubicBezTo>
                  <a:pt x="8293583" y="16169"/>
                  <a:pt x="8308597" y="32338"/>
                  <a:pt x="8308597" y="50817"/>
                </a:cubicBezTo>
                <a:cubicBezTo>
                  <a:pt x="8308597" y="69296"/>
                  <a:pt x="8293583" y="85465"/>
                  <a:pt x="8273949" y="85465"/>
                </a:cubicBezTo>
                <a:cubicBezTo>
                  <a:pt x="8255470" y="85465"/>
                  <a:pt x="8239301" y="69296"/>
                  <a:pt x="8239301" y="50817"/>
                </a:cubicBezTo>
                <a:cubicBezTo>
                  <a:pt x="8239301" y="32338"/>
                  <a:pt x="8254316" y="16169"/>
                  <a:pt x="8273949" y="16169"/>
                </a:cubicBezTo>
                <a:close/>
                <a:moveTo>
                  <a:pt x="6458392" y="16169"/>
                </a:moveTo>
                <a:cubicBezTo>
                  <a:pt x="6476871" y="16169"/>
                  <a:pt x="6493040" y="32338"/>
                  <a:pt x="6493040" y="50817"/>
                </a:cubicBezTo>
                <a:cubicBezTo>
                  <a:pt x="6493040" y="69296"/>
                  <a:pt x="6476871" y="85465"/>
                  <a:pt x="6458392" y="85465"/>
                </a:cubicBezTo>
                <a:cubicBezTo>
                  <a:pt x="6439913" y="85465"/>
                  <a:pt x="6423744" y="69296"/>
                  <a:pt x="6423744" y="50817"/>
                </a:cubicBezTo>
                <a:cubicBezTo>
                  <a:pt x="6423744" y="32338"/>
                  <a:pt x="6438759" y="16169"/>
                  <a:pt x="6458392" y="16169"/>
                </a:cubicBezTo>
                <a:close/>
                <a:moveTo>
                  <a:pt x="5340416" y="16169"/>
                </a:moveTo>
                <a:cubicBezTo>
                  <a:pt x="5360051" y="16169"/>
                  <a:pt x="5375064" y="32338"/>
                  <a:pt x="5375064" y="50817"/>
                </a:cubicBezTo>
                <a:cubicBezTo>
                  <a:pt x="5375064" y="69296"/>
                  <a:pt x="5358895" y="85465"/>
                  <a:pt x="5340416" y="85465"/>
                </a:cubicBezTo>
                <a:cubicBezTo>
                  <a:pt x="5321937" y="85465"/>
                  <a:pt x="5305768" y="69296"/>
                  <a:pt x="5305768" y="50817"/>
                </a:cubicBezTo>
                <a:cubicBezTo>
                  <a:pt x="5305768" y="32338"/>
                  <a:pt x="5320783" y="16169"/>
                  <a:pt x="5340416" y="16169"/>
                </a:cubicBezTo>
                <a:close/>
                <a:moveTo>
                  <a:pt x="4781428" y="16169"/>
                </a:moveTo>
                <a:cubicBezTo>
                  <a:pt x="4801062" y="16169"/>
                  <a:pt x="4816076" y="32338"/>
                  <a:pt x="4816076" y="50817"/>
                </a:cubicBezTo>
                <a:cubicBezTo>
                  <a:pt x="4816076" y="69296"/>
                  <a:pt x="4799907" y="85465"/>
                  <a:pt x="4781428" y="85465"/>
                </a:cubicBezTo>
                <a:cubicBezTo>
                  <a:pt x="4762949" y="85465"/>
                  <a:pt x="4746780" y="69296"/>
                  <a:pt x="4746780" y="50817"/>
                </a:cubicBezTo>
                <a:cubicBezTo>
                  <a:pt x="4746780" y="32338"/>
                  <a:pt x="4761795" y="16169"/>
                  <a:pt x="4781428" y="16169"/>
                </a:cubicBezTo>
                <a:close/>
                <a:moveTo>
                  <a:pt x="4220130" y="16169"/>
                </a:moveTo>
                <a:cubicBezTo>
                  <a:pt x="4239764" y="16169"/>
                  <a:pt x="4254778" y="32338"/>
                  <a:pt x="4254778" y="50817"/>
                </a:cubicBezTo>
                <a:cubicBezTo>
                  <a:pt x="4254778" y="69296"/>
                  <a:pt x="4239764" y="85465"/>
                  <a:pt x="4220130" y="85465"/>
                </a:cubicBezTo>
                <a:cubicBezTo>
                  <a:pt x="4201651" y="85465"/>
                  <a:pt x="4185482" y="69296"/>
                  <a:pt x="4185482" y="50817"/>
                </a:cubicBezTo>
                <a:cubicBezTo>
                  <a:pt x="4185482" y="32338"/>
                  <a:pt x="4200497" y="16169"/>
                  <a:pt x="4220130" y="16169"/>
                </a:cubicBezTo>
                <a:close/>
                <a:moveTo>
                  <a:pt x="3661142" y="16169"/>
                </a:moveTo>
                <a:cubicBezTo>
                  <a:pt x="3680776" y="16169"/>
                  <a:pt x="3695790" y="32338"/>
                  <a:pt x="3695790" y="50817"/>
                </a:cubicBezTo>
                <a:cubicBezTo>
                  <a:pt x="3695790" y="69296"/>
                  <a:pt x="3680776" y="85465"/>
                  <a:pt x="3661142" y="85465"/>
                </a:cubicBezTo>
                <a:cubicBezTo>
                  <a:pt x="3642663" y="85465"/>
                  <a:pt x="3626494" y="69296"/>
                  <a:pt x="3626494" y="50817"/>
                </a:cubicBezTo>
                <a:cubicBezTo>
                  <a:pt x="3626494" y="32338"/>
                  <a:pt x="3641509" y="16169"/>
                  <a:pt x="3661142" y="16169"/>
                </a:cubicBezTo>
                <a:close/>
                <a:moveTo>
                  <a:pt x="1845585" y="16169"/>
                </a:moveTo>
                <a:cubicBezTo>
                  <a:pt x="1864064" y="16169"/>
                  <a:pt x="1880233" y="32338"/>
                  <a:pt x="1880233" y="50817"/>
                </a:cubicBezTo>
                <a:cubicBezTo>
                  <a:pt x="1880233" y="69296"/>
                  <a:pt x="1865220" y="85465"/>
                  <a:pt x="1845585" y="85465"/>
                </a:cubicBezTo>
                <a:cubicBezTo>
                  <a:pt x="1827106" y="85465"/>
                  <a:pt x="1810937" y="69296"/>
                  <a:pt x="1810937" y="50817"/>
                </a:cubicBezTo>
                <a:cubicBezTo>
                  <a:pt x="1810937" y="32338"/>
                  <a:pt x="1825952" y="16169"/>
                  <a:pt x="1845585" y="16169"/>
                </a:cubicBezTo>
                <a:close/>
                <a:moveTo>
                  <a:pt x="727609" y="16169"/>
                </a:moveTo>
                <a:cubicBezTo>
                  <a:pt x="747243" y="16169"/>
                  <a:pt x="762257" y="32338"/>
                  <a:pt x="762257" y="50817"/>
                </a:cubicBezTo>
                <a:cubicBezTo>
                  <a:pt x="762257" y="69296"/>
                  <a:pt x="746088" y="85465"/>
                  <a:pt x="727609" y="85465"/>
                </a:cubicBezTo>
                <a:cubicBezTo>
                  <a:pt x="709130" y="85465"/>
                  <a:pt x="692961" y="69296"/>
                  <a:pt x="692961" y="50817"/>
                </a:cubicBezTo>
                <a:cubicBezTo>
                  <a:pt x="692961" y="32338"/>
                  <a:pt x="707976" y="16169"/>
                  <a:pt x="727609" y="16169"/>
                </a:cubicBezTo>
                <a:close/>
                <a:moveTo>
                  <a:pt x="168620" y="16169"/>
                </a:moveTo>
                <a:cubicBezTo>
                  <a:pt x="188255" y="16169"/>
                  <a:pt x="203269" y="32338"/>
                  <a:pt x="203269" y="50817"/>
                </a:cubicBezTo>
                <a:cubicBezTo>
                  <a:pt x="203269" y="69296"/>
                  <a:pt x="187100" y="85465"/>
                  <a:pt x="168620" y="85465"/>
                </a:cubicBezTo>
                <a:cubicBezTo>
                  <a:pt x="150142" y="85465"/>
                  <a:pt x="133973" y="69296"/>
                  <a:pt x="133973" y="50817"/>
                </a:cubicBezTo>
                <a:cubicBezTo>
                  <a:pt x="133973" y="32338"/>
                  <a:pt x="148987" y="16169"/>
                  <a:pt x="168620" y="16169"/>
                </a:cubicBezTo>
                <a:close/>
                <a:moveTo>
                  <a:pt x="8693190" y="10395"/>
                </a:moveTo>
                <a:cubicBezTo>
                  <a:pt x="8715134" y="10395"/>
                  <a:pt x="8733613" y="28874"/>
                  <a:pt x="8733613" y="50817"/>
                </a:cubicBezTo>
                <a:cubicBezTo>
                  <a:pt x="8733613" y="72762"/>
                  <a:pt x="8715134" y="91241"/>
                  <a:pt x="8693190" y="91241"/>
                </a:cubicBezTo>
                <a:cubicBezTo>
                  <a:pt x="8671246" y="91241"/>
                  <a:pt x="8652767" y="72762"/>
                  <a:pt x="8652767" y="50817"/>
                </a:cubicBezTo>
                <a:cubicBezTo>
                  <a:pt x="8652767" y="28874"/>
                  <a:pt x="8671246" y="10395"/>
                  <a:pt x="8693190" y="10395"/>
                </a:cubicBezTo>
                <a:close/>
                <a:moveTo>
                  <a:pt x="8413696" y="10395"/>
                </a:moveTo>
                <a:cubicBezTo>
                  <a:pt x="8435640" y="10395"/>
                  <a:pt x="8454118" y="28874"/>
                  <a:pt x="8454118" y="50817"/>
                </a:cubicBezTo>
                <a:cubicBezTo>
                  <a:pt x="8454118" y="72762"/>
                  <a:pt x="8435640" y="91241"/>
                  <a:pt x="8413696" y="91241"/>
                </a:cubicBezTo>
                <a:cubicBezTo>
                  <a:pt x="8391752" y="91241"/>
                  <a:pt x="8373273" y="72762"/>
                  <a:pt x="8373273" y="50817"/>
                </a:cubicBezTo>
                <a:cubicBezTo>
                  <a:pt x="8373273" y="28874"/>
                  <a:pt x="8391752" y="10395"/>
                  <a:pt x="8413696" y="10395"/>
                </a:cubicBezTo>
                <a:close/>
                <a:moveTo>
                  <a:pt x="6318646" y="10395"/>
                </a:moveTo>
                <a:cubicBezTo>
                  <a:pt x="6340589" y="10395"/>
                  <a:pt x="6359068" y="28874"/>
                  <a:pt x="6359068" y="50817"/>
                </a:cubicBezTo>
                <a:cubicBezTo>
                  <a:pt x="6359068" y="72762"/>
                  <a:pt x="6340589" y="91241"/>
                  <a:pt x="6318646" y="91241"/>
                </a:cubicBezTo>
                <a:cubicBezTo>
                  <a:pt x="6296702" y="91241"/>
                  <a:pt x="6278223" y="72762"/>
                  <a:pt x="6278223" y="50817"/>
                </a:cubicBezTo>
                <a:cubicBezTo>
                  <a:pt x="6278223" y="28874"/>
                  <a:pt x="6296702" y="10395"/>
                  <a:pt x="6318646" y="10395"/>
                </a:cubicBezTo>
                <a:close/>
                <a:moveTo>
                  <a:pt x="5200670" y="10395"/>
                </a:moveTo>
                <a:cubicBezTo>
                  <a:pt x="5222613" y="10395"/>
                  <a:pt x="5241092" y="28874"/>
                  <a:pt x="5241092" y="50817"/>
                </a:cubicBezTo>
                <a:cubicBezTo>
                  <a:pt x="5241092" y="72762"/>
                  <a:pt x="5222613" y="91241"/>
                  <a:pt x="5200670" y="91241"/>
                </a:cubicBezTo>
                <a:cubicBezTo>
                  <a:pt x="5178725" y="91241"/>
                  <a:pt x="5160246" y="72762"/>
                  <a:pt x="5160246" y="50817"/>
                </a:cubicBezTo>
                <a:cubicBezTo>
                  <a:pt x="5160246" y="28874"/>
                  <a:pt x="5178725" y="10395"/>
                  <a:pt x="5200670" y="10395"/>
                </a:cubicBezTo>
                <a:close/>
                <a:moveTo>
                  <a:pt x="4921176" y="10395"/>
                </a:moveTo>
                <a:cubicBezTo>
                  <a:pt x="4944274" y="10395"/>
                  <a:pt x="4961598" y="28874"/>
                  <a:pt x="4961598" y="50817"/>
                </a:cubicBezTo>
                <a:cubicBezTo>
                  <a:pt x="4961598" y="72762"/>
                  <a:pt x="4943119" y="91241"/>
                  <a:pt x="4921176" y="91241"/>
                </a:cubicBezTo>
                <a:cubicBezTo>
                  <a:pt x="4899231" y="91241"/>
                  <a:pt x="4880752" y="72762"/>
                  <a:pt x="4880752" y="50817"/>
                </a:cubicBezTo>
                <a:cubicBezTo>
                  <a:pt x="4880752" y="28874"/>
                  <a:pt x="4899231" y="10395"/>
                  <a:pt x="4921176" y="10395"/>
                </a:cubicBezTo>
                <a:close/>
                <a:moveTo>
                  <a:pt x="4080384" y="10395"/>
                </a:moveTo>
                <a:cubicBezTo>
                  <a:pt x="4102327" y="10395"/>
                  <a:pt x="4120806" y="28874"/>
                  <a:pt x="4120806" y="50817"/>
                </a:cubicBezTo>
                <a:cubicBezTo>
                  <a:pt x="4120806" y="72762"/>
                  <a:pt x="4102327" y="91241"/>
                  <a:pt x="4080384" y="91241"/>
                </a:cubicBezTo>
                <a:cubicBezTo>
                  <a:pt x="4058439" y="91241"/>
                  <a:pt x="4039960" y="72762"/>
                  <a:pt x="4039960" y="50817"/>
                </a:cubicBezTo>
                <a:cubicBezTo>
                  <a:pt x="4039960" y="28874"/>
                  <a:pt x="4058439" y="10395"/>
                  <a:pt x="4080384" y="10395"/>
                </a:cubicBezTo>
                <a:close/>
                <a:moveTo>
                  <a:pt x="3800889" y="10395"/>
                </a:moveTo>
                <a:cubicBezTo>
                  <a:pt x="3822833" y="10395"/>
                  <a:pt x="3841312" y="28874"/>
                  <a:pt x="3841312" y="50817"/>
                </a:cubicBezTo>
                <a:cubicBezTo>
                  <a:pt x="3841312" y="72762"/>
                  <a:pt x="3822833" y="91241"/>
                  <a:pt x="3800889" y="91241"/>
                </a:cubicBezTo>
                <a:cubicBezTo>
                  <a:pt x="3778945" y="91241"/>
                  <a:pt x="3760466" y="72762"/>
                  <a:pt x="3760466" y="50817"/>
                </a:cubicBezTo>
                <a:cubicBezTo>
                  <a:pt x="3760466" y="28874"/>
                  <a:pt x="3778945" y="10395"/>
                  <a:pt x="3800889" y="10395"/>
                </a:cubicBezTo>
                <a:close/>
                <a:moveTo>
                  <a:pt x="1705839" y="10395"/>
                </a:moveTo>
                <a:cubicBezTo>
                  <a:pt x="1727782" y="10395"/>
                  <a:pt x="1746261" y="28874"/>
                  <a:pt x="1746261" y="50817"/>
                </a:cubicBezTo>
                <a:cubicBezTo>
                  <a:pt x="1746261" y="72762"/>
                  <a:pt x="1727782" y="91241"/>
                  <a:pt x="1705839" y="91241"/>
                </a:cubicBezTo>
                <a:cubicBezTo>
                  <a:pt x="1683894" y="91241"/>
                  <a:pt x="1665415" y="72762"/>
                  <a:pt x="1665415" y="50817"/>
                </a:cubicBezTo>
                <a:cubicBezTo>
                  <a:pt x="1665415" y="28874"/>
                  <a:pt x="1683894" y="10395"/>
                  <a:pt x="1705839" y="10395"/>
                </a:cubicBezTo>
                <a:close/>
                <a:moveTo>
                  <a:pt x="587862" y="10395"/>
                </a:moveTo>
                <a:cubicBezTo>
                  <a:pt x="609805" y="10395"/>
                  <a:pt x="628284" y="30029"/>
                  <a:pt x="628284" y="51973"/>
                </a:cubicBezTo>
                <a:cubicBezTo>
                  <a:pt x="628284" y="73916"/>
                  <a:pt x="609805" y="92395"/>
                  <a:pt x="587862" y="92395"/>
                </a:cubicBezTo>
                <a:cubicBezTo>
                  <a:pt x="565918" y="92395"/>
                  <a:pt x="547439" y="72762"/>
                  <a:pt x="547439" y="50817"/>
                </a:cubicBezTo>
                <a:cubicBezTo>
                  <a:pt x="547439" y="28874"/>
                  <a:pt x="565918" y="10395"/>
                  <a:pt x="587862" y="10395"/>
                </a:cubicBezTo>
                <a:close/>
                <a:moveTo>
                  <a:pt x="308368" y="10395"/>
                </a:moveTo>
                <a:cubicBezTo>
                  <a:pt x="330311" y="10395"/>
                  <a:pt x="348790" y="30029"/>
                  <a:pt x="348790" y="51973"/>
                </a:cubicBezTo>
                <a:cubicBezTo>
                  <a:pt x="348790" y="73916"/>
                  <a:pt x="330311" y="92395"/>
                  <a:pt x="308368" y="92395"/>
                </a:cubicBezTo>
                <a:cubicBezTo>
                  <a:pt x="286424" y="92395"/>
                  <a:pt x="267945" y="72762"/>
                  <a:pt x="267945" y="50817"/>
                </a:cubicBezTo>
                <a:cubicBezTo>
                  <a:pt x="267945" y="28874"/>
                  <a:pt x="286424" y="10395"/>
                  <a:pt x="308368" y="10395"/>
                </a:cubicBezTo>
                <a:close/>
                <a:moveTo>
                  <a:pt x="8553443" y="0"/>
                </a:moveTo>
                <a:cubicBezTo>
                  <a:pt x="8582317" y="0"/>
                  <a:pt x="8604260" y="23099"/>
                  <a:pt x="8604260" y="50817"/>
                </a:cubicBezTo>
                <a:cubicBezTo>
                  <a:pt x="8604260" y="78536"/>
                  <a:pt x="8582317" y="101634"/>
                  <a:pt x="8553443" y="101634"/>
                </a:cubicBezTo>
                <a:cubicBezTo>
                  <a:pt x="8525724" y="101634"/>
                  <a:pt x="8502626" y="78536"/>
                  <a:pt x="8502626" y="50817"/>
                </a:cubicBezTo>
                <a:cubicBezTo>
                  <a:pt x="8502626" y="23099"/>
                  <a:pt x="8524570" y="0"/>
                  <a:pt x="8553443" y="0"/>
                </a:cubicBezTo>
                <a:close/>
                <a:moveTo>
                  <a:pt x="6178898" y="0"/>
                </a:moveTo>
                <a:cubicBezTo>
                  <a:pt x="6206617" y="0"/>
                  <a:pt x="6229715" y="23099"/>
                  <a:pt x="6229715" y="50817"/>
                </a:cubicBezTo>
                <a:cubicBezTo>
                  <a:pt x="6229715" y="78536"/>
                  <a:pt x="6206617" y="101634"/>
                  <a:pt x="6178898" y="101634"/>
                </a:cubicBezTo>
                <a:cubicBezTo>
                  <a:pt x="6151180" y="101634"/>
                  <a:pt x="6128081" y="78536"/>
                  <a:pt x="6128081" y="50817"/>
                </a:cubicBezTo>
                <a:cubicBezTo>
                  <a:pt x="6128081" y="23099"/>
                  <a:pt x="6150026" y="0"/>
                  <a:pt x="6178898" y="0"/>
                </a:cubicBezTo>
                <a:close/>
                <a:moveTo>
                  <a:pt x="5060922" y="0"/>
                </a:moveTo>
                <a:cubicBezTo>
                  <a:pt x="5089796" y="0"/>
                  <a:pt x="5111739" y="23099"/>
                  <a:pt x="5111739" y="50817"/>
                </a:cubicBezTo>
                <a:cubicBezTo>
                  <a:pt x="5111739" y="78536"/>
                  <a:pt x="5088640" y="101634"/>
                  <a:pt x="5060922" y="101634"/>
                </a:cubicBezTo>
                <a:cubicBezTo>
                  <a:pt x="5033204" y="101634"/>
                  <a:pt x="5010105" y="78536"/>
                  <a:pt x="5010105" y="50817"/>
                </a:cubicBezTo>
                <a:cubicBezTo>
                  <a:pt x="5010105" y="23099"/>
                  <a:pt x="5032049" y="0"/>
                  <a:pt x="5060922" y="0"/>
                </a:cubicBezTo>
                <a:close/>
                <a:moveTo>
                  <a:pt x="3940636" y="0"/>
                </a:moveTo>
                <a:cubicBezTo>
                  <a:pt x="3969510" y="0"/>
                  <a:pt x="3991453" y="23099"/>
                  <a:pt x="3991453" y="50817"/>
                </a:cubicBezTo>
                <a:cubicBezTo>
                  <a:pt x="3991453" y="78536"/>
                  <a:pt x="3969510" y="101634"/>
                  <a:pt x="3940636" y="101634"/>
                </a:cubicBezTo>
                <a:cubicBezTo>
                  <a:pt x="3912918" y="101634"/>
                  <a:pt x="3889819" y="78536"/>
                  <a:pt x="3889819" y="50817"/>
                </a:cubicBezTo>
                <a:cubicBezTo>
                  <a:pt x="3889819" y="23099"/>
                  <a:pt x="3911763" y="0"/>
                  <a:pt x="3940636" y="0"/>
                </a:cubicBezTo>
                <a:close/>
                <a:moveTo>
                  <a:pt x="1566091" y="0"/>
                </a:moveTo>
                <a:cubicBezTo>
                  <a:pt x="1593809" y="0"/>
                  <a:pt x="1616908" y="23099"/>
                  <a:pt x="1616908" y="50817"/>
                </a:cubicBezTo>
                <a:cubicBezTo>
                  <a:pt x="1616908" y="78536"/>
                  <a:pt x="1593809" y="101634"/>
                  <a:pt x="1566091" y="101634"/>
                </a:cubicBezTo>
                <a:cubicBezTo>
                  <a:pt x="1538373" y="101634"/>
                  <a:pt x="1515274" y="78536"/>
                  <a:pt x="1515274" y="50817"/>
                </a:cubicBezTo>
                <a:cubicBezTo>
                  <a:pt x="1515274" y="23099"/>
                  <a:pt x="1537218" y="0"/>
                  <a:pt x="1566091" y="0"/>
                </a:cubicBezTo>
                <a:close/>
                <a:moveTo>
                  <a:pt x="448115" y="0"/>
                </a:moveTo>
                <a:cubicBezTo>
                  <a:pt x="476989" y="0"/>
                  <a:pt x="498932" y="23099"/>
                  <a:pt x="498932" y="50817"/>
                </a:cubicBezTo>
                <a:cubicBezTo>
                  <a:pt x="498932" y="78536"/>
                  <a:pt x="476989" y="101634"/>
                  <a:pt x="448115" y="101634"/>
                </a:cubicBezTo>
                <a:cubicBezTo>
                  <a:pt x="420396" y="101634"/>
                  <a:pt x="397298" y="78536"/>
                  <a:pt x="397298" y="50817"/>
                </a:cubicBezTo>
                <a:cubicBezTo>
                  <a:pt x="397298" y="23099"/>
                  <a:pt x="419242" y="0"/>
                  <a:pt x="448115" y="0"/>
                </a:cubicBezTo>
                <a:close/>
              </a:path>
            </a:pathLst>
          </a:custGeom>
          <a:solidFill>
            <a:schemeClr val="bg2">
              <a:alpha val="59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0C671EF8-E8FB-4846-92B3-D06BC9AECBEE}"/>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sp>
        <p:nvSpPr>
          <p:cNvPr id="16" name="BR Logo">
            <a:extLst>
              <a:ext uri="{FF2B5EF4-FFF2-40B4-BE49-F238E27FC236}">
                <a16:creationId xmlns:a16="http://schemas.microsoft.com/office/drawing/2014/main" id="{DD9E2A1E-D0C8-B442-A227-2DE2C8DB183E}"/>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21" name="Picture 20" descr="A close up of a sign&#10;&#10;Description automatically generated">
            <a:extLst>
              <a:ext uri="{FF2B5EF4-FFF2-40B4-BE49-F238E27FC236}">
                <a16:creationId xmlns:a16="http://schemas.microsoft.com/office/drawing/2014/main" id="{32759201-392A-ED45-B1A9-0AB9991D3E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2" name="Picture Placeholder 3">
            <a:extLst>
              <a:ext uri="{FF2B5EF4-FFF2-40B4-BE49-F238E27FC236}">
                <a16:creationId xmlns:a16="http://schemas.microsoft.com/office/drawing/2014/main" id="{9C1E5FBC-16CC-EB4E-9B64-22023EB153AD}"/>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2989555392"/>
      </p:ext>
    </p:extLst>
  </p:cSld>
  <p:clrMapOvr>
    <a:masterClrMapping/>
  </p:clrMapOvr>
  <p:transition spd="med">
    <p:wipe dir="r"/>
  </p:transition>
  <p:extLst>
    <p:ext uri="{DCECCB84-F9BA-43D5-87BE-67443E8EF086}">
      <p15:sldGuideLst xmlns:p15="http://schemas.microsoft.com/office/powerpoint/2012/main">
        <p15:guide id="1" orient="horz" pos="507">
          <p15:clr>
            <a:srgbClr val="9FCC3B"/>
          </p15:clr>
        </p15:guide>
        <p15:guide id="2" orient="horz" pos="2746">
          <p15:clr>
            <a:srgbClr val="9FCC3B"/>
          </p15:clr>
        </p15:guide>
        <p15:guide id="3" orient="horz" pos="4858">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329497E2-9EA1-4CAA-90D3-F599058E2128}"/>
              </a:ext>
            </a:extLst>
          </p:cNvPr>
          <p:cNvSpPr/>
          <p:nvPr userDrawn="1"/>
        </p:nvSpPr>
        <p:spPr>
          <a:xfrm>
            <a:off x="-2618" y="6817072"/>
            <a:ext cx="7775017" cy="1207752"/>
          </a:xfrm>
          <a:custGeom>
            <a:avLst/>
            <a:gdLst>
              <a:gd name="connsiteX0" fmla="*/ 1440180 w 7543800"/>
              <a:gd name="connsiteY0" fmla="*/ 41910 h 679132"/>
              <a:gd name="connsiteX1" fmla="*/ 1406843 w 7543800"/>
              <a:gd name="connsiteY1" fmla="*/ 75248 h 679132"/>
              <a:gd name="connsiteX2" fmla="*/ 1373505 w 7543800"/>
              <a:gd name="connsiteY2" fmla="*/ 41910 h 679132"/>
              <a:gd name="connsiteX3" fmla="*/ 1406843 w 7543800"/>
              <a:gd name="connsiteY3" fmla="*/ 8573 h 679132"/>
              <a:gd name="connsiteX4" fmla="*/ 1440180 w 7543800"/>
              <a:gd name="connsiteY4" fmla="*/ 41910 h 679132"/>
              <a:gd name="connsiteX5" fmla="*/ 1522095 w 7543800"/>
              <a:gd name="connsiteY5" fmla="*/ 13335 h 679132"/>
              <a:gd name="connsiteX6" fmla="*/ 1493520 w 7543800"/>
              <a:gd name="connsiteY6" fmla="*/ 41910 h 679132"/>
              <a:gd name="connsiteX7" fmla="*/ 1522095 w 7543800"/>
              <a:gd name="connsiteY7" fmla="*/ 70485 h 679132"/>
              <a:gd name="connsiteX8" fmla="*/ 1550670 w 7543800"/>
              <a:gd name="connsiteY8" fmla="*/ 41910 h 679132"/>
              <a:gd name="connsiteX9" fmla="*/ 1522095 w 7543800"/>
              <a:gd name="connsiteY9" fmla="*/ 13335 h 679132"/>
              <a:gd name="connsiteX10" fmla="*/ 1752600 w 7543800"/>
              <a:gd name="connsiteY10" fmla="*/ 22860 h 679132"/>
              <a:gd name="connsiteX11" fmla="*/ 1733550 w 7543800"/>
              <a:gd name="connsiteY11" fmla="*/ 41910 h 679132"/>
              <a:gd name="connsiteX12" fmla="*/ 1752600 w 7543800"/>
              <a:gd name="connsiteY12" fmla="*/ 60960 h 679132"/>
              <a:gd name="connsiteX13" fmla="*/ 1771650 w 7543800"/>
              <a:gd name="connsiteY13" fmla="*/ 41910 h 679132"/>
              <a:gd name="connsiteX14" fmla="*/ 1752600 w 7543800"/>
              <a:gd name="connsiteY14" fmla="*/ 22860 h 679132"/>
              <a:gd name="connsiteX15" fmla="*/ 1982153 w 7543800"/>
              <a:gd name="connsiteY15" fmla="*/ 25718 h 679132"/>
              <a:gd name="connsiteX16" fmla="*/ 1965008 w 7543800"/>
              <a:gd name="connsiteY16" fmla="*/ 42863 h 679132"/>
              <a:gd name="connsiteX17" fmla="*/ 1982153 w 7543800"/>
              <a:gd name="connsiteY17" fmla="*/ 60008 h 679132"/>
              <a:gd name="connsiteX18" fmla="*/ 1999298 w 7543800"/>
              <a:gd name="connsiteY18" fmla="*/ 42863 h 679132"/>
              <a:gd name="connsiteX19" fmla="*/ 1982153 w 7543800"/>
              <a:gd name="connsiteY19" fmla="*/ 25718 h 679132"/>
              <a:gd name="connsiteX20" fmla="*/ 2097405 w 7543800"/>
              <a:gd name="connsiteY20" fmla="*/ 25718 h 679132"/>
              <a:gd name="connsiteX21" fmla="*/ 2080260 w 7543800"/>
              <a:gd name="connsiteY21" fmla="*/ 42863 h 679132"/>
              <a:gd name="connsiteX22" fmla="*/ 2097405 w 7543800"/>
              <a:gd name="connsiteY22" fmla="*/ 60008 h 679132"/>
              <a:gd name="connsiteX23" fmla="*/ 2114550 w 7543800"/>
              <a:gd name="connsiteY23" fmla="*/ 42863 h 679132"/>
              <a:gd name="connsiteX24" fmla="*/ 2097405 w 7543800"/>
              <a:gd name="connsiteY24" fmla="*/ 25718 h 679132"/>
              <a:gd name="connsiteX25" fmla="*/ 1291590 w 7543800"/>
              <a:gd name="connsiteY25" fmla="*/ 0 h 679132"/>
              <a:gd name="connsiteX26" fmla="*/ 1249680 w 7543800"/>
              <a:gd name="connsiteY26" fmla="*/ 41910 h 679132"/>
              <a:gd name="connsiteX27" fmla="*/ 1291590 w 7543800"/>
              <a:gd name="connsiteY27" fmla="*/ 83820 h 679132"/>
              <a:gd name="connsiteX28" fmla="*/ 1333500 w 7543800"/>
              <a:gd name="connsiteY28" fmla="*/ 41910 h 679132"/>
              <a:gd name="connsiteX29" fmla="*/ 1291590 w 7543800"/>
              <a:gd name="connsiteY29" fmla="*/ 0 h 679132"/>
              <a:gd name="connsiteX30" fmla="*/ 1637348 w 7543800"/>
              <a:gd name="connsiteY30" fmla="*/ 18098 h 679132"/>
              <a:gd name="connsiteX31" fmla="*/ 1613535 w 7543800"/>
              <a:gd name="connsiteY31" fmla="*/ 41910 h 679132"/>
              <a:gd name="connsiteX32" fmla="*/ 1637348 w 7543800"/>
              <a:gd name="connsiteY32" fmla="*/ 65723 h 679132"/>
              <a:gd name="connsiteX33" fmla="*/ 1661160 w 7543800"/>
              <a:gd name="connsiteY33" fmla="*/ 41910 h 679132"/>
              <a:gd name="connsiteX34" fmla="*/ 1637348 w 7543800"/>
              <a:gd name="connsiteY34" fmla="*/ 18098 h 679132"/>
              <a:gd name="connsiteX35" fmla="*/ 1866900 w 7543800"/>
              <a:gd name="connsiteY35" fmla="*/ 25718 h 679132"/>
              <a:gd name="connsiteX36" fmla="*/ 1849755 w 7543800"/>
              <a:gd name="connsiteY36" fmla="*/ 42863 h 679132"/>
              <a:gd name="connsiteX37" fmla="*/ 1866900 w 7543800"/>
              <a:gd name="connsiteY37" fmla="*/ 60008 h 679132"/>
              <a:gd name="connsiteX38" fmla="*/ 1884045 w 7543800"/>
              <a:gd name="connsiteY38" fmla="*/ 42863 h 679132"/>
              <a:gd name="connsiteX39" fmla="*/ 1866900 w 7543800"/>
              <a:gd name="connsiteY39" fmla="*/ 25718 h 679132"/>
              <a:gd name="connsiteX40" fmla="*/ 2327910 w 7543800"/>
              <a:gd name="connsiteY40" fmla="*/ 25718 h 679132"/>
              <a:gd name="connsiteX41" fmla="*/ 2310765 w 7543800"/>
              <a:gd name="connsiteY41" fmla="*/ 42863 h 679132"/>
              <a:gd name="connsiteX42" fmla="*/ 2327910 w 7543800"/>
              <a:gd name="connsiteY42" fmla="*/ 60008 h 679132"/>
              <a:gd name="connsiteX43" fmla="*/ 2345055 w 7543800"/>
              <a:gd name="connsiteY43" fmla="*/ 42863 h 679132"/>
              <a:gd name="connsiteX44" fmla="*/ 2327910 w 7543800"/>
              <a:gd name="connsiteY44" fmla="*/ 25718 h 679132"/>
              <a:gd name="connsiteX45" fmla="*/ 2443163 w 7543800"/>
              <a:gd name="connsiteY45" fmla="*/ 25718 h 679132"/>
              <a:gd name="connsiteX46" fmla="*/ 2426018 w 7543800"/>
              <a:gd name="connsiteY46" fmla="*/ 42863 h 679132"/>
              <a:gd name="connsiteX47" fmla="*/ 2443163 w 7543800"/>
              <a:gd name="connsiteY47" fmla="*/ 60008 h 679132"/>
              <a:gd name="connsiteX48" fmla="*/ 2460308 w 7543800"/>
              <a:gd name="connsiteY48" fmla="*/ 42863 h 679132"/>
              <a:gd name="connsiteX49" fmla="*/ 2443163 w 7543800"/>
              <a:gd name="connsiteY49" fmla="*/ 25718 h 679132"/>
              <a:gd name="connsiteX50" fmla="*/ 2212658 w 7543800"/>
              <a:gd name="connsiteY50" fmla="*/ 25718 h 679132"/>
              <a:gd name="connsiteX51" fmla="*/ 2195513 w 7543800"/>
              <a:gd name="connsiteY51" fmla="*/ 42863 h 679132"/>
              <a:gd name="connsiteX52" fmla="*/ 2212658 w 7543800"/>
              <a:gd name="connsiteY52" fmla="*/ 60008 h 679132"/>
              <a:gd name="connsiteX53" fmla="*/ 2229803 w 7543800"/>
              <a:gd name="connsiteY53" fmla="*/ 42863 h 679132"/>
              <a:gd name="connsiteX54" fmla="*/ 2212658 w 7543800"/>
              <a:gd name="connsiteY54" fmla="*/ 25718 h 679132"/>
              <a:gd name="connsiteX55" fmla="*/ 1364933 w 7543800"/>
              <a:gd name="connsiteY55" fmla="*/ 127635 h 679132"/>
              <a:gd name="connsiteX56" fmla="*/ 1331595 w 7543800"/>
              <a:gd name="connsiteY56" fmla="*/ 160973 h 679132"/>
              <a:gd name="connsiteX57" fmla="*/ 1364933 w 7543800"/>
              <a:gd name="connsiteY57" fmla="*/ 194310 h 679132"/>
              <a:gd name="connsiteX58" fmla="*/ 1398270 w 7543800"/>
              <a:gd name="connsiteY58" fmla="*/ 160973 h 679132"/>
              <a:gd name="connsiteX59" fmla="*/ 1364933 w 7543800"/>
              <a:gd name="connsiteY59" fmla="*/ 127635 h 679132"/>
              <a:gd name="connsiteX60" fmla="*/ 1587818 w 7543800"/>
              <a:gd name="connsiteY60" fmla="*/ 127635 h 679132"/>
              <a:gd name="connsiteX61" fmla="*/ 1554480 w 7543800"/>
              <a:gd name="connsiteY61" fmla="*/ 160973 h 679132"/>
              <a:gd name="connsiteX62" fmla="*/ 1587818 w 7543800"/>
              <a:gd name="connsiteY62" fmla="*/ 194310 h 679132"/>
              <a:gd name="connsiteX63" fmla="*/ 1621155 w 7543800"/>
              <a:gd name="connsiteY63" fmla="*/ 160973 h 679132"/>
              <a:gd name="connsiteX64" fmla="*/ 1587818 w 7543800"/>
              <a:gd name="connsiteY64" fmla="*/ 127635 h 679132"/>
              <a:gd name="connsiteX65" fmla="*/ 1811655 w 7543800"/>
              <a:gd name="connsiteY65" fmla="*/ 137160 h 679132"/>
              <a:gd name="connsiteX66" fmla="*/ 1787843 w 7543800"/>
              <a:gd name="connsiteY66" fmla="*/ 160973 h 679132"/>
              <a:gd name="connsiteX67" fmla="*/ 1811655 w 7543800"/>
              <a:gd name="connsiteY67" fmla="*/ 184785 h 679132"/>
              <a:gd name="connsiteX68" fmla="*/ 1835468 w 7543800"/>
              <a:gd name="connsiteY68" fmla="*/ 160973 h 679132"/>
              <a:gd name="connsiteX69" fmla="*/ 1811655 w 7543800"/>
              <a:gd name="connsiteY69" fmla="*/ 137160 h 679132"/>
              <a:gd name="connsiteX70" fmla="*/ 2034540 w 7543800"/>
              <a:gd name="connsiteY70" fmla="*/ 144780 h 679132"/>
              <a:gd name="connsiteX71" fmla="*/ 2017395 w 7543800"/>
              <a:gd name="connsiteY71" fmla="*/ 161925 h 679132"/>
              <a:gd name="connsiteX72" fmla="*/ 2034540 w 7543800"/>
              <a:gd name="connsiteY72" fmla="*/ 179070 h 679132"/>
              <a:gd name="connsiteX73" fmla="*/ 2051685 w 7543800"/>
              <a:gd name="connsiteY73" fmla="*/ 161925 h 679132"/>
              <a:gd name="connsiteX74" fmla="*/ 2034540 w 7543800"/>
              <a:gd name="connsiteY74" fmla="*/ 144780 h 679132"/>
              <a:gd name="connsiteX75" fmla="*/ 2146935 w 7543800"/>
              <a:gd name="connsiteY75" fmla="*/ 144780 h 679132"/>
              <a:gd name="connsiteX76" fmla="*/ 2129790 w 7543800"/>
              <a:gd name="connsiteY76" fmla="*/ 161925 h 679132"/>
              <a:gd name="connsiteX77" fmla="*/ 2146935 w 7543800"/>
              <a:gd name="connsiteY77" fmla="*/ 179070 h 679132"/>
              <a:gd name="connsiteX78" fmla="*/ 2164080 w 7543800"/>
              <a:gd name="connsiteY78" fmla="*/ 161925 h 679132"/>
              <a:gd name="connsiteX79" fmla="*/ 2146935 w 7543800"/>
              <a:gd name="connsiteY79" fmla="*/ 144780 h 679132"/>
              <a:gd name="connsiteX80" fmla="*/ 1700213 w 7543800"/>
              <a:gd name="connsiteY80" fmla="*/ 132398 h 679132"/>
              <a:gd name="connsiteX81" fmla="*/ 1671638 w 7543800"/>
              <a:gd name="connsiteY81" fmla="*/ 160973 h 679132"/>
              <a:gd name="connsiteX82" fmla="*/ 1700213 w 7543800"/>
              <a:gd name="connsiteY82" fmla="*/ 189548 h 679132"/>
              <a:gd name="connsiteX83" fmla="*/ 1728788 w 7543800"/>
              <a:gd name="connsiteY83" fmla="*/ 160973 h 679132"/>
              <a:gd name="connsiteX84" fmla="*/ 1700213 w 7543800"/>
              <a:gd name="connsiteY84" fmla="*/ 132398 h 679132"/>
              <a:gd name="connsiteX85" fmla="*/ 1923098 w 7543800"/>
              <a:gd name="connsiteY85" fmla="*/ 141923 h 679132"/>
              <a:gd name="connsiteX86" fmla="*/ 1904048 w 7543800"/>
              <a:gd name="connsiteY86" fmla="*/ 160973 h 679132"/>
              <a:gd name="connsiteX87" fmla="*/ 1923098 w 7543800"/>
              <a:gd name="connsiteY87" fmla="*/ 180023 h 679132"/>
              <a:gd name="connsiteX88" fmla="*/ 1942148 w 7543800"/>
              <a:gd name="connsiteY88" fmla="*/ 160973 h 679132"/>
              <a:gd name="connsiteX89" fmla="*/ 1923098 w 7543800"/>
              <a:gd name="connsiteY89" fmla="*/ 141923 h 679132"/>
              <a:gd name="connsiteX90" fmla="*/ 2369820 w 7543800"/>
              <a:gd name="connsiteY90" fmla="*/ 144780 h 679132"/>
              <a:gd name="connsiteX91" fmla="*/ 2352675 w 7543800"/>
              <a:gd name="connsiteY91" fmla="*/ 161925 h 679132"/>
              <a:gd name="connsiteX92" fmla="*/ 2369820 w 7543800"/>
              <a:gd name="connsiteY92" fmla="*/ 179070 h 679132"/>
              <a:gd name="connsiteX93" fmla="*/ 2386965 w 7543800"/>
              <a:gd name="connsiteY93" fmla="*/ 161925 h 679132"/>
              <a:gd name="connsiteX94" fmla="*/ 2369820 w 7543800"/>
              <a:gd name="connsiteY94" fmla="*/ 144780 h 679132"/>
              <a:gd name="connsiteX95" fmla="*/ 2482215 w 7543800"/>
              <a:gd name="connsiteY95" fmla="*/ 144780 h 679132"/>
              <a:gd name="connsiteX96" fmla="*/ 2465070 w 7543800"/>
              <a:gd name="connsiteY96" fmla="*/ 161925 h 679132"/>
              <a:gd name="connsiteX97" fmla="*/ 2482215 w 7543800"/>
              <a:gd name="connsiteY97" fmla="*/ 179070 h 679132"/>
              <a:gd name="connsiteX98" fmla="*/ 2499360 w 7543800"/>
              <a:gd name="connsiteY98" fmla="*/ 161925 h 679132"/>
              <a:gd name="connsiteX99" fmla="*/ 2482215 w 7543800"/>
              <a:gd name="connsiteY99" fmla="*/ 144780 h 679132"/>
              <a:gd name="connsiteX100" fmla="*/ 2258378 w 7543800"/>
              <a:gd name="connsiteY100" fmla="*/ 144780 h 679132"/>
              <a:gd name="connsiteX101" fmla="*/ 2241233 w 7543800"/>
              <a:gd name="connsiteY101" fmla="*/ 161925 h 679132"/>
              <a:gd name="connsiteX102" fmla="*/ 2258378 w 7543800"/>
              <a:gd name="connsiteY102" fmla="*/ 179070 h 679132"/>
              <a:gd name="connsiteX103" fmla="*/ 2275523 w 7543800"/>
              <a:gd name="connsiteY103" fmla="*/ 161925 h 679132"/>
              <a:gd name="connsiteX104" fmla="*/ 2258378 w 7543800"/>
              <a:gd name="connsiteY104" fmla="*/ 144780 h 679132"/>
              <a:gd name="connsiteX105" fmla="*/ 1476375 w 7543800"/>
              <a:gd name="connsiteY105" fmla="*/ 119063 h 679132"/>
              <a:gd name="connsiteX106" fmla="*/ 1434465 w 7543800"/>
              <a:gd name="connsiteY106" fmla="*/ 160973 h 679132"/>
              <a:gd name="connsiteX107" fmla="*/ 1476375 w 7543800"/>
              <a:gd name="connsiteY107" fmla="*/ 202883 h 679132"/>
              <a:gd name="connsiteX108" fmla="*/ 1518285 w 7543800"/>
              <a:gd name="connsiteY108" fmla="*/ 160973 h 679132"/>
              <a:gd name="connsiteX109" fmla="*/ 1476375 w 7543800"/>
              <a:gd name="connsiteY109" fmla="*/ 119063 h 679132"/>
              <a:gd name="connsiteX110" fmla="*/ 1314450 w 7543800"/>
              <a:gd name="connsiteY110" fmla="*/ 251460 h 679132"/>
              <a:gd name="connsiteX111" fmla="*/ 1285875 w 7543800"/>
              <a:gd name="connsiteY111" fmla="*/ 280035 h 679132"/>
              <a:gd name="connsiteX112" fmla="*/ 1314450 w 7543800"/>
              <a:gd name="connsiteY112" fmla="*/ 308610 h 679132"/>
              <a:gd name="connsiteX113" fmla="*/ 1343025 w 7543800"/>
              <a:gd name="connsiteY113" fmla="*/ 280035 h 679132"/>
              <a:gd name="connsiteX114" fmla="*/ 1314450 w 7543800"/>
              <a:gd name="connsiteY114" fmla="*/ 251460 h 679132"/>
              <a:gd name="connsiteX115" fmla="*/ 1444943 w 7543800"/>
              <a:gd name="connsiteY115" fmla="*/ 246698 h 679132"/>
              <a:gd name="connsiteX116" fmla="*/ 1411605 w 7543800"/>
              <a:gd name="connsiteY116" fmla="*/ 280035 h 679132"/>
              <a:gd name="connsiteX117" fmla="*/ 1444943 w 7543800"/>
              <a:gd name="connsiteY117" fmla="*/ 313373 h 679132"/>
              <a:gd name="connsiteX118" fmla="*/ 1478280 w 7543800"/>
              <a:gd name="connsiteY118" fmla="*/ 280035 h 679132"/>
              <a:gd name="connsiteX119" fmla="*/ 1444943 w 7543800"/>
              <a:gd name="connsiteY119" fmla="*/ 246698 h 679132"/>
              <a:gd name="connsiteX120" fmla="*/ 1785938 w 7543800"/>
              <a:gd name="connsiteY120" fmla="*/ 251460 h 679132"/>
              <a:gd name="connsiteX121" fmla="*/ 1757363 w 7543800"/>
              <a:gd name="connsiteY121" fmla="*/ 280035 h 679132"/>
              <a:gd name="connsiteX122" fmla="*/ 1785938 w 7543800"/>
              <a:gd name="connsiteY122" fmla="*/ 308610 h 679132"/>
              <a:gd name="connsiteX123" fmla="*/ 1814513 w 7543800"/>
              <a:gd name="connsiteY123" fmla="*/ 280035 h 679132"/>
              <a:gd name="connsiteX124" fmla="*/ 1785938 w 7543800"/>
              <a:gd name="connsiteY124" fmla="*/ 251460 h 679132"/>
              <a:gd name="connsiteX125" fmla="*/ 2012633 w 7543800"/>
              <a:gd name="connsiteY125" fmla="*/ 260985 h 679132"/>
              <a:gd name="connsiteX126" fmla="*/ 1993583 w 7543800"/>
              <a:gd name="connsiteY126" fmla="*/ 280035 h 679132"/>
              <a:gd name="connsiteX127" fmla="*/ 2012633 w 7543800"/>
              <a:gd name="connsiteY127" fmla="*/ 299085 h 679132"/>
              <a:gd name="connsiteX128" fmla="*/ 2031683 w 7543800"/>
              <a:gd name="connsiteY128" fmla="*/ 280035 h 679132"/>
              <a:gd name="connsiteX129" fmla="*/ 2012633 w 7543800"/>
              <a:gd name="connsiteY129" fmla="*/ 260985 h 679132"/>
              <a:gd name="connsiteX130" fmla="*/ 2126933 w 7543800"/>
              <a:gd name="connsiteY130" fmla="*/ 263843 h 679132"/>
              <a:gd name="connsiteX131" fmla="*/ 2109788 w 7543800"/>
              <a:gd name="connsiteY131" fmla="*/ 280988 h 679132"/>
              <a:gd name="connsiteX132" fmla="*/ 2126933 w 7543800"/>
              <a:gd name="connsiteY132" fmla="*/ 298133 h 679132"/>
              <a:gd name="connsiteX133" fmla="*/ 2144078 w 7543800"/>
              <a:gd name="connsiteY133" fmla="*/ 280988 h 679132"/>
              <a:gd name="connsiteX134" fmla="*/ 2126933 w 7543800"/>
              <a:gd name="connsiteY134" fmla="*/ 263843 h 679132"/>
              <a:gd name="connsiteX135" fmla="*/ 1671638 w 7543800"/>
              <a:gd name="connsiteY135" fmla="*/ 246698 h 679132"/>
              <a:gd name="connsiteX136" fmla="*/ 1638300 w 7543800"/>
              <a:gd name="connsiteY136" fmla="*/ 280035 h 679132"/>
              <a:gd name="connsiteX137" fmla="*/ 1671638 w 7543800"/>
              <a:gd name="connsiteY137" fmla="*/ 313373 h 679132"/>
              <a:gd name="connsiteX138" fmla="*/ 1704975 w 7543800"/>
              <a:gd name="connsiteY138" fmla="*/ 280035 h 679132"/>
              <a:gd name="connsiteX139" fmla="*/ 1671638 w 7543800"/>
              <a:gd name="connsiteY139" fmla="*/ 246698 h 679132"/>
              <a:gd name="connsiteX140" fmla="*/ 1899285 w 7543800"/>
              <a:gd name="connsiteY140" fmla="*/ 256223 h 679132"/>
              <a:gd name="connsiteX141" fmla="*/ 1875473 w 7543800"/>
              <a:gd name="connsiteY141" fmla="*/ 280035 h 679132"/>
              <a:gd name="connsiteX142" fmla="*/ 1899285 w 7543800"/>
              <a:gd name="connsiteY142" fmla="*/ 303848 h 679132"/>
              <a:gd name="connsiteX143" fmla="*/ 1923098 w 7543800"/>
              <a:gd name="connsiteY143" fmla="*/ 280035 h 679132"/>
              <a:gd name="connsiteX144" fmla="*/ 1899285 w 7543800"/>
              <a:gd name="connsiteY144" fmla="*/ 256223 h 679132"/>
              <a:gd name="connsiteX145" fmla="*/ 2353628 w 7543800"/>
              <a:gd name="connsiteY145" fmla="*/ 263843 h 679132"/>
              <a:gd name="connsiteX146" fmla="*/ 2336483 w 7543800"/>
              <a:gd name="connsiteY146" fmla="*/ 280988 h 679132"/>
              <a:gd name="connsiteX147" fmla="*/ 2353628 w 7543800"/>
              <a:gd name="connsiteY147" fmla="*/ 298133 h 679132"/>
              <a:gd name="connsiteX148" fmla="*/ 2370773 w 7543800"/>
              <a:gd name="connsiteY148" fmla="*/ 280988 h 679132"/>
              <a:gd name="connsiteX149" fmla="*/ 2353628 w 7543800"/>
              <a:gd name="connsiteY149" fmla="*/ 263843 h 679132"/>
              <a:gd name="connsiteX150" fmla="*/ 2467928 w 7543800"/>
              <a:gd name="connsiteY150" fmla="*/ 263843 h 679132"/>
              <a:gd name="connsiteX151" fmla="*/ 2450783 w 7543800"/>
              <a:gd name="connsiteY151" fmla="*/ 280988 h 679132"/>
              <a:gd name="connsiteX152" fmla="*/ 2467928 w 7543800"/>
              <a:gd name="connsiteY152" fmla="*/ 298133 h 679132"/>
              <a:gd name="connsiteX153" fmla="*/ 2485073 w 7543800"/>
              <a:gd name="connsiteY153" fmla="*/ 280988 h 679132"/>
              <a:gd name="connsiteX154" fmla="*/ 2467928 w 7543800"/>
              <a:gd name="connsiteY154" fmla="*/ 263843 h 679132"/>
              <a:gd name="connsiteX155" fmla="*/ 2240280 w 7543800"/>
              <a:gd name="connsiteY155" fmla="*/ 263843 h 679132"/>
              <a:gd name="connsiteX156" fmla="*/ 2223135 w 7543800"/>
              <a:gd name="connsiteY156" fmla="*/ 280988 h 679132"/>
              <a:gd name="connsiteX157" fmla="*/ 2240280 w 7543800"/>
              <a:gd name="connsiteY157" fmla="*/ 298133 h 679132"/>
              <a:gd name="connsiteX158" fmla="*/ 2257425 w 7543800"/>
              <a:gd name="connsiteY158" fmla="*/ 280988 h 679132"/>
              <a:gd name="connsiteX159" fmla="*/ 2240280 w 7543800"/>
              <a:gd name="connsiteY159" fmla="*/ 263843 h 679132"/>
              <a:gd name="connsiteX160" fmla="*/ 1558290 w 7543800"/>
              <a:gd name="connsiteY160" fmla="*/ 238125 h 679132"/>
              <a:gd name="connsiteX161" fmla="*/ 1516380 w 7543800"/>
              <a:gd name="connsiteY161" fmla="*/ 280035 h 679132"/>
              <a:gd name="connsiteX162" fmla="*/ 1558290 w 7543800"/>
              <a:gd name="connsiteY162" fmla="*/ 321945 h 679132"/>
              <a:gd name="connsiteX163" fmla="*/ 1600200 w 7543800"/>
              <a:gd name="connsiteY163" fmla="*/ 280035 h 679132"/>
              <a:gd name="connsiteX164" fmla="*/ 1558290 w 7543800"/>
              <a:gd name="connsiteY164" fmla="*/ 238125 h 679132"/>
              <a:gd name="connsiteX165" fmla="*/ 23813 w 7543800"/>
              <a:gd name="connsiteY165" fmla="*/ 18098 h 679132"/>
              <a:gd name="connsiteX166" fmla="*/ 0 w 7543800"/>
              <a:gd name="connsiteY166" fmla="*/ 41910 h 679132"/>
              <a:gd name="connsiteX167" fmla="*/ 23813 w 7543800"/>
              <a:gd name="connsiteY167" fmla="*/ 66675 h 679132"/>
              <a:gd name="connsiteX168" fmla="*/ 47625 w 7543800"/>
              <a:gd name="connsiteY168" fmla="*/ 41910 h 679132"/>
              <a:gd name="connsiteX169" fmla="*/ 23813 w 7543800"/>
              <a:gd name="connsiteY169" fmla="*/ 18098 h 679132"/>
              <a:gd name="connsiteX170" fmla="*/ 139065 w 7543800"/>
              <a:gd name="connsiteY170" fmla="*/ 13335 h 679132"/>
              <a:gd name="connsiteX171" fmla="*/ 110490 w 7543800"/>
              <a:gd name="connsiteY171" fmla="*/ 41910 h 679132"/>
              <a:gd name="connsiteX172" fmla="*/ 139065 w 7543800"/>
              <a:gd name="connsiteY172" fmla="*/ 70485 h 679132"/>
              <a:gd name="connsiteX173" fmla="*/ 167640 w 7543800"/>
              <a:gd name="connsiteY173" fmla="*/ 41910 h 679132"/>
              <a:gd name="connsiteX174" fmla="*/ 139065 w 7543800"/>
              <a:gd name="connsiteY174" fmla="*/ 13335 h 679132"/>
              <a:gd name="connsiteX175" fmla="*/ 484823 w 7543800"/>
              <a:gd name="connsiteY175" fmla="*/ 8573 h 679132"/>
              <a:gd name="connsiteX176" fmla="*/ 451485 w 7543800"/>
              <a:gd name="connsiteY176" fmla="*/ 41910 h 679132"/>
              <a:gd name="connsiteX177" fmla="*/ 484823 w 7543800"/>
              <a:gd name="connsiteY177" fmla="*/ 76200 h 679132"/>
              <a:gd name="connsiteX178" fmla="*/ 518160 w 7543800"/>
              <a:gd name="connsiteY178" fmla="*/ 42863 h 679132"/>
              <a:gd name="connsiteX179" fmla="*/ 484823 w 7543800"/>
              <a:gd name="connsiteY179" fmla="*/ 8573 h 679132"/>
              <a:gd name="connsiteX180" fmla="*/ 715328 w 7543800"/>
              <a:gd name="connsiteY180" fmla="*/ 18098 h 679132"/>
              <a:gd name="connsiteX181" fmla="*/ 691515 w 7543800"/>
              <a:gd name="connsiteY181" fmla="*/ 41910 h 679132"/>
              <a:gd name="connsiteX182" fmla="*/ 715328 w 7543800"/>
              <a:gd name="connsiteY182" fmla="*/ 66675 h 679132"/>
              <a:gd name="connsiteX183" fmla="*/ 739140 w 7543800"/>
              <a:gd name="connsiteY183" fmla="*/ 42863 h 679132"/>
              <a:gd name="connsiteX184" fmla="*/ 715328 w 7543800"/>
              <a:gd name="connsiteY184" fmla="*/ 18098 h 679132"/>
              <a:gd name="connsiteX185" fmla="*/ 830580 w 7543800"/>
              <a:gd name="connsiteY185" fmla="*/ 22860 h 679132"/>
              <a:gd name="connsiteX186" fmla="*/ 811530 w 7543800"/>
              <a:gd name="connsiteY186" fmla="*/ 41910 h 679132"/>
              <a:gd name="connsiteX187" fmla="*/ 830580 w 7543800"/>
              <a:gd name="connsiteY187" fmla="*/ 60960 h 679132"/>
              <a:gd name="connsiteX188" fmla="*/ 849630 w 7543800"/>
              <a:gd name="connsiteY188" fmla="*/ 41910 h 679132"/>
              <a:gd name="connsiteX189" fmla="*/ 830580 w 7543800"/>
              <a:gd name="connsiteY189" fmla="*/ 22860 h 679132"/>
              <a:gd name="connsiteX190" fmla="*/ 254318 w 7543800"/>
              <a:gd name="connsiteY190" fmla="*/ 8573 h 679132"/>
              <a:gd name="connsiteX191" fmla="*/ 220980 w 7543800"/>
              <a:gd name="connsiteY191" fmla="*/ 41910 h 679132"/>
              <a:gd name="connsiteX192" fmla="*/ 254318 w 7543800"/>
              <a:gd name="connsiteY192" fmla="*/ 76200 h 679132"/>
              <a:gd name="connsiteX193" fmla="*/ 287655 w 7543800"/>
              <a:gd name="connsiteY193" fmla="*/ 42863 h 679132"/>
              <a:gd name="connsiteX194" fmla="*/ 254318 w 7543800"/>
              <a:gd name="connsiteY194" fmla="*/ 8573 h 679132"/>
              <a:gd name="connsiteX195" fmla="*/ 600075 w 7543800"/>
              <a:gd name="connsiteY195" fmla="*/ 13335 h 679132"/>
              <a:gd name="connsiteX196" fmla="*/ 571500 w 7543800"/>
              <a:gd name="connsiteY196" fmla="*/ 41910 h 679132"/>
              <a:gd name="connsiteX197" fmla="*/ 600075 w 7543800"/>
              <a:gd name="connsiteY197" fmla="*/ 70485 h 679132"/>
              <a:gd name="connsiteX198" fmla="*/ 628650 w 7543800"/>
              <a:gd name="connsiteY198" fmla="*/ 41910 h 679132"/>
              <a:gd name="connsiteX199" fmla="*/ 600075 w 7543800"/>
              <a:gd name="connsiteY199" fmla="*/ 13335 h 679132"/>
              <a:gd name="connsiteX200" fmla="*/ 1061085 w 7543800"/>
              <a:gd name="connsiteY200" fmla="*/ 25718 h 679132"/>
              <a:gd name="connsiteX201" fmla="*/ 1043940 w 7543800"/>
              <a:gd name="connsiteY201" fmla="*/ 42863 h 679132"/>
              <a:gd name="connsiteX202" fmla="*/ 1061085 w 7543800"/>
              <a:gd name="connsiteY202" fmla="*/ 60008 h 679132"/>
              <a:gd name="connsiteX203" fmla="*/ 1078230 w 7543800"/>
              <a:gd name="connsiteY203" fmla="*/ 42863 h 679132"/>
              <a:gd name="connsiteX204" fmla="*/ 1061085 w 7543800"/>
              <a:gd name="connsiteY204" fmla="*/ 25718 h 679132"/>
              <a:gd name="connsiteX205" fmla="*/ 1176338 w 7543800"/>
              <a:gd name="connsiteY205" fmla="*/ 25718 h 679132"/>
              <a:gd name="connsiteX206" fmla="*/ 1159193 w 7543800"/>
              <a:gd name="connsiteY206" fmla="*/ 42863 h 679132"/>
              <a:gd name="connsiteX207" fmla="*/ 1176338 w 7543800"/>
              <a:gd name="connsiteY207" fmla="*/ 60008 h 679132"/>
              <a:gd name="connsiteX208" fmla="*/ 1193483 w 7543800"/>
              <a:gd name="connsiteY208" fmla="*/ 42863 h 679132"/>
              <a:gd name="connsiteX209" fmla="*/ 1176338 w 7543800"/>
              <a:gd name="connsiteY209" fmla="*/ 25718 h 679132"/>
              <a:gd name="connsiteX210" fmla="*/ 945833 w 7543800"/>
              <a:gd name="connsiteY210" fmla="*/ 25718 h 679132"/>
              <a:gd name="connsiteX211" fmla="*/ 928688 w 7543800"/>
              <a:gd name="connsiteY211" fmla="*/ 42863 h 679132"/>
              <a:gd name="connsiteX212" fmla="*/ 945833 w 7543800"/>
              <a:gd name="connsiteY212" fmla="*/ 60008 h 679132"/>
              <a:gd name="connsiteX213" fmla="*/ 962978 w 7543800"/>
              <a:gd name="connsiteY213" fmla="*/ 42863 h 679132"/>
              <a:gd name="connsiteX214" fmla="*/ 945833 w 7543800"/>
              <a:gd name="connsiteY214" fmla="*/ 25718 h 679132"/>
              <a:gd name="connsiteX215" fmla="*/ 369570 w 7543800"/>
              <a:gd name="connsiteY215" fmla="*/ 0 h 679132"/>
              <a:gd name="connsiteX216" fmla="*/ 327660 w 7543800"/>
              <a:gd name="connsiteY216" fmla="*/ 41910 h 679132"/>
              <a:gd name="connsiteX217" fmla="*/ 369570 w 7543800"/>
              <a:gd name="connsiteY217" fmla="*/ 83820 h 679132"/>
              <a:gd name="connsiteX218" fmla="*/ 411480 w 7543800"/>
              <a:gd name="connsiteY218" fmla="*/ 41910 h 679132"/>
              <a:gd name="connsiteX219" fmla="*/ 369570 w 7543800"/>
              <a:gd name="connsiteY219" fmla="*/ 0 h 679132"/>
              <a:gd name="connsiteX220" fmla="*/ 582930 w 7543800"/>
              <a:gd name="connsiteY220" fmla="*/ 119063 h 679132"/>
              <a:gd name="connsiteX221" fmla="*/ 541020 w 7543800"/>
              <a:gd name="connsiteY221" fmla="*/ 160973 h 679132"/>
              <a:gd name="connsiteX222" fmla="*/ 582930 w 7543800"/>
              <a:gd name="connsiteY222" fmla="*/ 202883 h 679132"/>
              <a:gd name="connsiteX223" fmla="*/ 624840 w 7543800"/>
              <a:gd name="connsiteY223" fmla="*/ 160973 h 679132"/>
              <a:gd name="connsiteX224" fmla="*/ 582930 w 7543800"/>
              <a:gd name="connsiteY224" fmla="*/ 119063 h 679132"/>
              <a:gd name="connsiteX225" fmla="*/ 21908 w 7543800"/>
              <a:gd name="connsiteY225" fmla="*/ 141923 h 679132"/>
              <a:gd name="connsiteX226" fmla="*/ 4763 w 7543800"/>
              <a:gd name="connsiteY226" fmla="*/ 162878 h 679132"/>
              <a:gd name="connsiteX227" fmla="*/ 25718 w 7543800"/>
              <a:gd name="connsiteY227" fmla="*/ 180975 h 679132"/>
              <a:gd name="connsiteX228" fmla="*/ 42863 w 7543800"/>
              <a:gd name="connsiteY228" fmla="*/ 160020 h 679132"/>
              <a:gd name="connsiteX229" fmla="*/ 21908 w 7543800"/>
              <a:gd name="connsiteY229" fmla="*/ 141923 h 679132"/>
              <a:gd name="connsiteX230" fmla="*/ 135255 w 7543800"/>
              <a:gd name="connsiteY230" fmla="*/ 137160 h 679132"/>
              <a:gd name="connsiteX231" fmla="*/ 111443 w 7543800"/>
              <a:gd name="connsiteY231" fmla="*/ 160973 h 679132"/>
              <a:gd name="connsiteX232" fmla="*/ 135255 w 7543800"/>
              <a:gd name="connsiteY232" fmla="*/ 184785 h 679132"/>
              <a:gd name="connsiteX233" fmla="*/ 159068 w 7543800"/>
              <a:gd name="connsiteY233" fmla="*/ 160973 h 679132"/>
              <a:gd name="connsiteX234" fmla="*/ 135255 w 7543800"/>
              <a:gd name="connsiteY234" fmla="*/ 137160 h 679132"/>
              <a:gd name="connsiteX235" fmla="*/ 359093 w 7543800"/>
              <a:gd name="connsiteY235" fmla="*/ 127635 h 679132"/>
              <a:gd name="connsiteX236" fmla="*/ 325755 w 7543800"/>
              <a:gd name="connsiteY236" fmla="*/ 160973 h 679132"/>
              <a:gd name="connsiteX237" fmla="*/ 359093 w 7543800"/>
              <a:gd name="connsiteY237" fmla="*/ 194310 h 679132"/>
              <a:gd name="connsiteX238" fmla="*/ 392430 w 7543800"/>
              <a:gd name="connsiteY238" fmla="*/ 160973 h 679132"/>
              <a:gd name="connsiteX239" fmla="*/ 359093 w 7543800"/>
              <a:gd name="connsiteY239" fmla="*/ 127635 h 679132"/>
              <a:gd name="connsiteX240" fmla="*/ 805815 w 7543800"/>
              <a:gd name="connsiteY240" fmla="*/ 132398 h 679132"/>
              <a:gd name="connsiteX241" fmla="*/ 777240 w 7543800"/>
              <a:gd name="connsiteY241" fmla="*/ 160973 h 679132"/>
              <a:gd name="connsiteX242" fmla="*/ 805815 w 7543800"/>
              <a:gd name="connsiteY242" fmla="*/ 189548 h 679132"/>
              <a:gd name="connsiteX243" fmla="*/ 834390 w 7543800"/>
              <a:gd name="connsiteY243" fmla="*/ 160973 h 679132"/>
              <a:gd name="connsiteX244" fmla="*/ 805815 w 7543800"/>
              <a:gd name="connsiteY244" fmla="*/ 132398 h 679132"/>
              <a:gd name="connsiteX245" fmla="*/ 917258 w 7543800"/>
              <a:gd name="connsiteY245" fmla="*/ 137160 h 679132"/>
              <a:gd name="connsiteX246" fmla="*/ 893445 w 7543800"/>
              <a:gd name="connsiteY246" fmla="*/ 160973 h 679132"/>
              <a:gd name="connsiteX247" fmla="*/ 917258 w 7543800"/>
              <a:gd name="connsiteY247" fmla="*/ 184785 h 679132"/>
              <a:gd name="connsiteX248" fmla="*/ 941070 w 7543800"/>
              <a:gd name="connsiteY248" fmla="*/ 160973 h 679132"/>
              <a:gd name="connsiteX249" fmla="*/ 917258 w 7543800"/>
              <a:gd name="connsiteY249" fmla="*/ 137160 h 679132"/>
              <a:gd name="connsiteX250" fmla="*/ 247650 w 7543800"/>
              <a:gd name="connsiteY250" fmla="*/ 132398 h 679132"/>
              <a:gd name="connsiteX251" fmla="*/ 219075 w 7543800"/>
              <a:gd name="connsiteY251" fmla="*/ 160973 h 679132"/>
              <a:gd name="connsiteX252" fmla="*/ 247650 w 7543800"/>
              <a:gd name="connsiteY252" fmla="*/ 189548 h 679132"/>
              <a:gd name="connsiteX253" fmla="*/ 276225 w 7543800"/>
              <a:gd name="connsiteY253" fmla="*/ 160973 h 679132"/>
              <a:gd name="connsiteX254" fmla="*/ 247650 w 7543800"/>
              <a:gd name="connsiteY254" fmla="*/ 132398 h 679132"/>
              <a:gd name="connsiteX255" fmla="*/ 694373 w 7543800"/>
              <a:gd name="connsiteY255" fmla="*/ 127635 h 679132"/>
              <a:gd name="connsiteX256" fmla="*/ 661035 w 7543800"/>
              <a:gd name="connsiteY256" fmla="*/ 160973 h 679132"/>
              <a:gd name="connsiteX257" fmla="*/ 694373 w 7543800"/>
              <a:gd name="connsiteY257" fmla="*/ 194310 h 679132"/>
              <a:gd name="connsiteX258" fmla="*/ 727710 w 7543800"/>
              <a:gd name="connsiteY258" fmla="*/ 160973 h 679132"/>
              <a:gd name="connsiteX259" fmla="*/ 694373 w 7543800"/>
              <a:gd name="connsiteY259" fmla="*/ 127635 h 679132"/>
              <a:gd name="connsiteX260" fmla="*/ 1141095 w 7543800"/>
              <a:gd name="connsiteY260" fmla="*/ 144780 h 679132"/>
              <a:gd name="connsiteX261" fmla="*/ 1123950 w 7543800"/>
              <a:gd name="connsiteY261" fmla="*/ 161925 h 679132"/>
              <a:gd name="connsiteX262" fmla="*/ 1141095 w 7543800"/>
              <a:gd name="connsiteY262" fmla="*/ 179070 h 679132"/>
              <a:gd name="connsiteX263" fmla="*/ 1158240 w 7543800"/>
              <a:gd name="connsiteY263" fmla="*/ 161925 h 679132"/>
              <a:gd name="connsiteX264" fmla="*/ 1141095 w 7543800"/>
              <a:gd name="connsiteY264" fmla="*/ 144780 h 679132"/>
              <a:gd name="connsiteX265" fmla="*/ 1252538 w 7543800"/>
              <a:gd name="connsiteY265" fmla="*/ 144780 h 679132"/>
              <a:gd name="connsiteX266" fmla="*/ 1235393 w 7543800"/>
              <a:gd name="connsiteY266" fmla="*/ 161925 h 679132"/>
              <a:gd name="connsiteX267" fmla="*/ 1252538 w 7543800"/>
              <a:gd name="connsiteY267" fmla="*/ 179070 h 679132"/>
              <a:gd name="connsiteX268" fmla="*/ 1269683 w 7543800"/>
              <a:gd name="connsiteY268" fmla="*/ 161925 h 679132"/>
              <a:gd name="connsiteX269" fmla="*/ 1252538 w 7543800"/>
              <a:gd name="connsiteY269" fmla="*/ 144780 h 679132"/>
              <a:gd name="connsiteX270" fmla="*/ 1029653 w 7543800"/>
              <a:gd name="connsiteY270" fmla="*/ 141923 h 679132"/>
              <a:gd name="connsiteX271" fmla="*/ 1010603 w 7543800"/>
              <a:gd name="connsiteY271" fmla="*/ 160973 h 679132"/>
              <a:gd name="connsiteX272" fmla="*/ 1029653 w 7543800"/>
              <a:gd name="connsiteY272" fmla="*/ 180023 h 679132"/>
              <a:gd name="connsiteX273" fmla="*/ 1048703 w 7543800"/>
              <a:gd name="connsiteY273" fmla="*/ 160973 h 679132"/>
              <a:gd name="connsiteX274" fmla="*/ 1029653 w 7543800"/>
              <a:gd name="connsiteY274" fmla="*/ 141923 h 679132"/>
              <a:gd name="connsiteX275" fmla="*/ 470535 w 7543800"/>
              <a:gd name="connsiteY275" fmla="*/ 119063 h 679132"/>
              <a:gd name="connsiteX276" fmla="*/ 428625 w 7543800"/>
              <a:gd name="connsiteY276" fmla="*/ 160973 h 679132"/>
              <a:gd name="connsiteX277" fmla="*/ 470535 w 7543800"/>
              <a:gd name="connsiteY277" fmla="*/ 202883 h 679132"/>
              <a:gd name="connsiteX278" fmla="*/ 512445 w 7543800"/>
              <a:gd name="connsiteY278" fmla="*/ 160973 h 679132"/>
              <a:gd name="connsiteX279" fmla="*/ 470535 w 7543800"/>
              <a:gd name="connsiteY279" fmla="*/ 119063 h 679132"/>
              <a:gd name="connsiteX280" fmla="*/ 23813 w 7543800"/>
              <a:gd name="connsiteY280" fmla="*/ 263843 h 679132"/>
              <a:gd name="connsiteX281" fmla="*/ 6668 w 7543800"/>
              <a:gd name="connsiteY281" fmla="*/ 280988 h 679132"/>
              <a:gd name="connsiteX282" fmla="*/ 23813 w 7543800"/>
              <a:gd name="connsiteY282" fmla="*/ 298133 h 679132"/>
              <a:gd name="connsiteX283" fmla="*/ 40958 w 7543800"/>
              <a:gd name="connsiteY283" fmla="*/ 280988 h 679132"/>
              <a:gd name="connsiteX284" fmla="*/ 23813 w 7543800"/>
              <a:gd name="connsiteY284" fmla="*/ 263843 h 679132"/>
              <a:gd name="connsiteX285" fmla="*/ 154305 w 7543800"/>
              <a:gd name="connsiteY285" fmla="*/ 260985 h 679132"/>
              <a:gd name="connsiteX286" fmla="*/ 135255 w 7543800"/>
              <a:gd name="connsiteY286" fmla="*/ 280035 h 679132"/>
              <a:gd name="connsiteX287" fmla="*/ 154305 w 7543800"/>
              <a:gd name="connsiteY287" fmla="*/ 299085 h 679132"/>
              <a:gd name="connsiteX288" fmla="*/ 173355 w 7543800"/>
              <a:gd name="connsiteY288" fmla="*/ 280035 h 679132"/>
              <a:gd name="connsiteX289" fmla="*/ 154305 w 7543800"/>
              <a:gd name="connsiteY289" fmla="*/ 260985 h 679132"/>
              <a:gd name="connsiteX290" fmla="*/ 495300 w 7543800"/>
              <a:gd name="connsiteY290" fmla="*/ 246698 h 679132"/>
              <a:gd name="connsiteX291" fmla="*/ 461963 w 7543800"/>
              <a:gd name="connsiteY291" fmla="*/ 280035 h 679132"/>
              <a:gd name="connsiteX292" fmla="*/ 495300 w 7543800"/>
              <a:gd name="connsiteY292" fmla="*/ 314325 h 679132"/>
              <a:gd name="connsiteX293" fmla="*/ 528638 w 7543800"/>
              <a:gd name="connsiteY293" fmla="*/ 280988 h 679132"/>
              <a:gd name="connsiteX294" fmla="*/ 495300 w 7543800"/>
              <a:gd name="connsiteY294" fmla="*/ 246698 h 679132"/>
              <a:gd name="connsiteX295" fmla="*/ 722948 w 7543800"/>
              <a:gd name="connsiteY295" fmla="*/ 246698 h 679132"/>
              <a:gd name="connsiteX296" fmla="*/ 689610 w 7543800"/>
              <a:gd name="connsiteY296" fmla="*/ 280035 h 679132"/>
              <a:gd name="connsiteX297" fmla="*/ 722948 w 7543800"/>
              <a:gd name="connsiteY297" fmla="*/ 313373 h 679132"/>
              <a:gd name="connsiteX298" fmla="*/ 756285 w 7543800"/>
              <a:gd name="connsiteY298" fmla="*/ 280035 h 679132"/>
              <a:gd name="connsiteX299" fmla="*/ 722948 w 7543800"/>
              <a:gd name="connsiteY299" fmla="*/ 246698 h 679132"/>
              <a:gd name="connsiteX300" fmla="*/ 836295 w 7543800"/>
              <a:gd name="connsiteY300" fmla="*/ 251460 h 679132"/>
              <a:gd name="connsiteX301" fmla="*/ 807720 w 7543800"/>
              <a:gd name="connsiteY301" fmla="*/ 280035 h 679132"/>
              <a:gd name="connsiteX302" fmla="*/ 836295 w 7543800"/>
              <a:gd name="connsiteY302" fmla="*/ 308610 h 679132"/>
              <a:gd name="connsiteX303" fmla="*/ 864870 w 7543800"/>
              <a:gd name="connsiteY303" fmla="*/ 280035 h 679132"/>
              <a:gd name="connsiteX304" fmla="*/ 836295 w 7543800"/>
              <a:gd name="connsiteY304" fmla="*/ 251460 h 679132"/>
              <a:gd name="connsiteX305" fmla="*/ 268605 w 7543800"/>
              <a:gd name="connsiteY305" fmla="*/ 256223 h 679132"/>
              <a:gd name="connsiteX306" fmla="*/ 244793 w 7543800"/>
              <a:gd name="connsiteY306" fmla="*/ 280035 h 679132"/>
              <a:gd name="connsiteX307" fmla="*/ 268605 w 7543800"/>
              <a:gd name="connsiteY307" fmla="*/ 303848 h 679132"/>
              <a:gd name="connsiteX308" fmla="*/ 292418 w 7543800"/>
              <a:gd name="connsiteY308" fmla="*/ 280035 h 679132"/>
              <a:gd name="connsiteX309" fmla="*/ 268605 w 7543800"/>
              <a:gd name="connsiteY309" fmla="*/ 256223 h 679132"/>
              <a:gd name="connsiteX310" fmla="*/ 381953 w 7543800"/>
              <a:gd name="connsiteY310" fmla="*/ 251460 h 679132"/>
              <a:gd name="connsiteX311" fmla="*/ 353378 w 7543800"/>
              <a:gd name="connsiteY311" fmla="*/ 280035 h 679132"/>
              <a:gd name="connsiteX312" fmla="*/ 381953 w 7543800"/>
              <a:gd name="connsiteY312" fmla="*/ 308610 h 679132"/>
              <a:gd name="connsiteX313" fmla="*/ 410528 w 7543800"/>
              <a:gd name="connsiteY313" fmla="*/ 280035 h 679132"/>
              <a:gd name="connsiteX314" fmla="*/ 381953 w 7543800"/>
              <a:gd name="connsiteY314" fmla="*/ 251460 h 679132"/>
              <a:gd name="connsiteX315" fmla="*/ 1063943 w 7543800"/>
              <a:gd name="connsiteY315" fmla="*/ 260985 h 679132"/>
              <a:gd name="connsiteX316" fmla="*/ 1044893 w 7543800"/>
              <a:gd name="connsiteY316" fmla="*/ 280035 h 679132"/>
              <a:gd name="connsiteX317" fmla="*/ 1063943 w 7543800"/>
              <a:gd name="connsiteY317" fmla="*/ 299085 h 679132"/>
              <a:gd name="connsiteX318" fmla="*/ 1082993 w 7543800"/>
              <a:gd name="connsiteY318" fmla="*/ 280035 h 679132"/>
              <a:gd name="connsiteX319" fmla="*/ 1063943 w 7543800"/>
              <a:gd name="connsiteY319" fmla="*/ 260985 h 679132"/>
              <a:gd name="connsiteX320" fmla="*/ 1177290 w 7543800"/>
              <a:gd name="connsiteY320" fmla="*/ 263843 h 679132"/>
              <a:gd name="connsiteX321" fmla="*/ 1160145 w 7543800"/>
              <a:gd name="connsiteY321" fmla="*/ 280988 h 679132"/>
              <a:gd name="connsiteX322" fmla="*/ 1177290 w 7543800"/>
              <a:gd name="connsiteY322" fmla="*/ 298133 h 679132"/>
              <a:gd name="connsiteX323" fmla="*/ 1194435 w 7543800"/>
              <a:gd name="connsiteY323" fmla="*/ 280988 h 679132"/>
              <a:gd name="connsiteX324" fmla="*/ 1177290 w 7543800"/>
              <a:gd name="connsiteY324" fmla="*/ 263843 h 679132"/>
              <a:gd name="connsiteX325" fmla="*/ 949643 w 7543800"/>
              <a:gd name="connsiteY325" fmla="*/ 256223 h 679132"/>
              <a:gd name="connsiteX326" fmla="*/ 925830 w 7543800"/>
              <a:gd name="connsiteY326" fmla="*/ 280035 h 679132"/>
              <a:gd name="connsiteX327" fmla="*/ 949643 w 7543800"/>
              <a:gd name="connsiteY327" fmla="*/ 303848 h 679132"/>
              <a:gd name="connsiteX328" fmla="*/ 973455 w 7543800"/>
              <a:gd name="connsiteY328" fmla="*/ 280035 h 679132"/>
              <a:gd name="connsiteX329" fmla="*/ 949643 w 7543800"/>
              <a:gd name="connsiteY329" fmla="*/ 256223 h 679132"/>
              <a:gd name="connsiteX330" fmla="*/ 609600 w 7543800"/>
              <a:gd name="connsiteY330" fmla="*/ 238125 h 679132"/>
              <a:gd name="connsiteX331" fmla="*/ 567690 w 7543800"/>
              <a:gd name="connsiteY331" fmla="*/ 280035 h 679132"/>
              <a:gd name="connsiteX332" fmla="*/ 609600 w 7543800"/>
              <a:gd name="connsiteY332" fmla="*/ 321945 h 679132"/>
              <a:gd name="connsiteX333" fmla="*/ 651510 w 7543800"/>
              <a:gd name="connsiteY333" fmla="*/ 280035 h 679132"/>
              <a:gd name="connsiteX334" fmla="*/ 609600 w 7543800"/>
              <a:gd name="connsiteY334" fmla="*/ 238125 h 679132"/>
              <a:gd name="connsiteX335" fmla="*/ 2558415 w 7543800"/>
              <a:gd name="connsiteY335" fmla="*/ 25718 h 679132"/>
              <a:gd name="connsiteX336" fmla="*/ 2541270 w 7543800"/>
              <a:gd name="connsiteY336" fmla="*/ 42863 h 679132"/>
              <a:gd name="connsiteX337" fmla="*/ 2558415 w 7543800"/>
              <a:gd name="connsiteY337" fmla="*/ 60008 h 679132"/>
              <a:gd name="connsiteX338" fmla="*/ 2575560 w 7543800"/>
              <a:gd name="connsiteY338" fmla="*/ 42863 h 679132"/>
              <a:gd name="connsiteX339" fmla="*/ 2558415 w 7543800"/>
              <a:gd name="connsiteY339" fmla="*/ 25718 h 679132"/>
              <a:gd name="connsiteX340" fmla="*/ 2673668 w 7543800"/>
              <a:gd name="connsiteY340" fmla="*/ 25718 h 679132"/>
              <a:gd name="connsiteX341" fmla="*/ 2656523 w 7543800"/>
              <a:gd name="connsiteY341" fmla="*/ 42863 h 679132"/>
              <a:gd name="connsiteX342" fmla="*/ 2673668 w 7543800"/>
              <a:gd name="connsiteY342" fmla="*/ 60008 h 679132"/>
              <a:gd name="connsiteX343" fmla="*/ 2690813 w 7543800"/>
              <a:gd name="connsiteY343" fmla="*/ 42863 h 679132"/>
              <a:gd name="connsiteX344" fmla="*/ 2673668 w 7543800"/>
              <a:gd name="connsiteY344" fmla="*/ 25718 h 679132"/>
              <a:gd name="connsiteX345" fmla="*/ 3019425 w 7543800"/>
              <a:gd name="connsiteY345" fmla="*/ 13335 h 679132"/>
              <a:gd name="connsiteX346" fmla="*/ 2990850 w 7543800"/>
              <a:gd name="connsiteY346" fmla="*/ 41910 h 679132"/>
              <a:gd name="connsiteX347" fmla="*/ 3019425 w 7543800"/>
              <a:gd name="connsiteY347" fmla="*/ 70485 h 679132"/>
              <a:gd name="connsiteX348" fmla="*/ 3048000 w 7543800"/>
              <a:gd name="connsiteY348" fmla="*/ 41910 h 679132"/>
              <a:gd name="connsiteX349" fmla="*/ 3019425 w 7543800"/>
              <a:gd name="connsiteY349" fmla="*/ 13335 h 679132"/>
              <a:gd name="connsiteX350" fmla="*/ 3134678 w 7543800"/>
              <a:gd name="connsiteY350" fmla="*/ 8573 h 679132"/>
              <a:gd name="connsiteX351" fmla="*/ 3101340 w 7543800"/>
              <a:gd name="connsiteY351" fmla="*/ 41910 h 679132"/>
              <a:gd name="connsiteX352" fmla="*/ 3134678 w 7543800"/>
              <a:gd name="connsiteY352" fmla="*/ 75248 h 679132"/>
              <a:gd name="connsiteX353" fmla="*/ 3168015 w 7543800"/>
              <a:gd name="connsiteY353" fmla="*/ 41910 h 679132"/>
              <a:gd name="connsiteX354" fmla="*/ 3134678 w 7543800"/>
              <a:gd name="connsiteY354" fmla="*/ 8573 h 679132"/>
              <a:gd name="connsiteX355" fmla="*/ 3365183 w 7543800"/>
              <a:gd name="connsiteY355" fmla="*/ 8573 h 679132"/>
              <a:gd name="connsiteX356" fmla="*/ 3331845 w 7543800"/>
              <a:gd name="connsiteY356" fmla="*/ 41910 h 679132"/>
              <a:gd name="connsiteX357" fmla="*/ 3365183 w 7543800"/>
              <a:gd name="connsiteY357" fmla="*/ 75248 h 679132"/>
              <a:gd name="connsiteX358" fmla="*/ 3398520 w 7543800"/>
              <a:gd name="connsiteY358" fmla="*/ 41910 h 679132"/>
              <a:gd name="connsiteX359" fmla="*/ 3365183 w 7543800"/>
              <a:gd name="connsiteY359" fmla="*/ 8573 h 679132"/>
              <a:gd name="connsiteX360" fmla="*/ 2788920 w 7543800"/>
              <a:gd name="connsiteY360" fmla="*/ 22860 h 679132"/>
              <a:gd name="connsiteX361" fmla="*/ 2769870 w 7543800"/>
              <a:gd name="connsiteY361" fmla="*/ 41910 h 679132"/>
              <a:gd name="connsiteX362" fmla="*/ 2788920 w 7543800"/>
              <a:gd name="connsiteY362" fmla="*/ 60960 h 679132"/>
              <a:gd name="connsiteX363" fmla="*/ 2807970 w 7543800"/>
              <a:gd name="connsiteY363" fmla="*/ 41910 h 679132"/>
              <a:gd name="connsiteX364" fmla="*/ 2788920 w 7543800"/>
              <a:gd name="connsiteY364" fmla="*/ 22860 h 679132"/>
              <a:gd name="connsiteX365" fmla="*/ 2904173 w 7543800"/>
              <a:gd name="connsiteY365" fmla="*/ 18098 h 679132"/>
              <a:gd name="connsiteX366" fmla="*/ 2880360 w 7543800"/>
              <a:gd name="connsiteY366" fmla="*/ 41910 h 679132"/>
              <a:gd name="connsiteX367" fmla="*/ 2904173 w 7543800"/>
              <a:gd name="connsiteY367" fmla="*/ 65723 h 679132"/>
              <a:gd name="connsiteX368" fmla="*/ 2927985 w 7543800"/>
              <a:gd name="connsiteY368" fmla="*/ 41910 h 679132"/>
              <a:gd name="connsiteX369" fmla="*/ 2904173 w 7543800"/>
              <a:gd name="connsiteY369" fmla="*/ 18098 h 679132"/>
              <a:gd name="connsiteX370" fmla="*/ 3595688 w 7543800"/>
              <a:gd name="connsiteY370" fmla="*/ 18098 h 679132"/>
              <a:gd name="connsiteX371" fmla="*/ 3571875 w 7543800"/>
              <a:gd name="connsiteY371" fmla="*/ 41910 h 679132"/>
              <a:gd name="connsiteX372" fmla="*/ 3595688 w 7543800"/>
              <a:gd name="connsiteY372" fmla="*/ 65723 h 679132"/>
              <a:gd name="connsiteX373" fmla="*/ 3619500 w 7543800"/>
              <a:gd name="connsiteY373" fmla="*/ 41910 h 679132"/>
              <a:gd name="connsiteX374" fmla="*/ 3595688 w 7543800"/>
              <a:gd name="connsiteY374" fmla="*/ 18098 h 679132"/>
              <a:gd name="connsiteX375" fmla="*/ 3710940 w 7543800"/>
              <a:gd name="connsiteY375" fmla="*/ 22860 h 679132"/>
              <a:gd name="connsiteX376" fmla="*/ 3691890 w 7543800"/>
              <a:gd name="connsiteY376" fmla="*/ 41910 h 679132"/>
              <a:gd name="connsiteX377" fmla="*/ 3710940 w 7543800"/>
              <a:gd name="connsiteY377" fmla="*/ 60960 h 679132"/>
              <a:gd name="connsiteX378" fmla="*/ 3729990 w 7543800"/>
              <a:gd name="connsiteY378" fmla="*/ 41910 h 679132"/>
              <a:gd name="connsiteX379" fmla="*/ 3710940 w 7543800"/>
              <a:gd name="connsiteY379" fmla="*/ 22860 h 679132"/>
              <a:gd name="connsiteX380" fmla="*/ 3480435 w 7543800"/>
              <a:gd name="connsiteY380" fmla="*/ 13335 h 679132"/>
              <a:gd name="connsiteX381" fmla="*/ 3451860 w 7543800"/>
              <a:gd name="connsiteY381" fmla="*/ 41910 h 679132"/>
              <a:gd name="connsiteX382" fmla="*/ 3480435 w 7543800"/>
              <a:gd name="connsiteY382" fmla="*/ 70485 h 679132"/>
              <a:gd name="connsiteX383" fmla="*/ 3509010 w 7543800"/>
              <a:gd name="connsiteY383" fmla="*/ 41910 h 679132"/>
              <a:gd name="connsiteX384" fmla="*/ 3480435 w 7543800"/>
              <a:gd name="connsiteY384" fmla="*/ 13335 h 679132"/>
              <a:gd name="connsiteX385" fmla="*/ 3249930 w 7543800"/>
              <a:gd name="connsiteY385" fmla="*/ 0 h 679132"/>
              <a:gd name="connsiteX386" fmla="*/ 3208020 w 7543800"/>
              <a:gd name="connsiteY386" fmla="*/ 41910 h 679132"/>
              <a:gd name="connsiteX387" fmla="*/ 3249930 w 7543800"/>
              <a:gd name="connsiteY387" fmla="*/ 83820 h 679132"/>
              <a:gd name="connsiteX388" fmla="*/ 3291840 w 7543800"/>
              <a:gd name="connsiteY388" fmla="*/ 41910 h 679132"/>
              <a:gd name="connsiteX389" fmla="*/ 3249930 w 7543800"/>
              <a:gd name="connsiteY389" fmla="*/ 0 h 679132"/>
              <a:gd name="connsiteX390" fmla="*/ 2593658 w 7543800"/>
              <a:gd name="connsiteY390" fmla="*/ 144780 h 679132"/>
              <a:gd name="connsiteX391" fmla="*/ 2576513 w 7543800"/>
              <a:gd name="connsiteY391" fmla="*/ 161925 h 679132"/>
              <a:gd name="connsiteX392" fmla="*/ 2593658 w 7543800"/>
              <a:gd name="connsiteY392" fmla="*/ 179070 h 679132"/>
              <a:gd name="connsiteX393" fmla="*/ 2610803 w 7543800"/>
              <a:gd name="connsiteY393" fmla="*/ 161925 h 679132"/>
              <a:gd name="connsiteX394" fmla="*/ 2593658 w 7543800"/>
              <a:gd name="connsiteY394" fmla="*/ 144780 h 679132"/>
              <a:gd name="connsiteX395" fmla="*/ 2705100 w 7543800"/>
              <a:gd name="connsiteY395" fmla="*/ 144780 h 679132"/>
              <a:gd name="connsiteX396" fmla="*/ 2687955 w 7543800"/>
              <a:gd name="connsiteY396" fmla="*/ 161925 h 679132"/>
              <a:gd name="connsiteX397" fmla="*/ 2705100 w 7543800"/>
              <a:gd name="connsiteY397" fmla="*/ 179070 h 679132"/>
              <a:gd name="connsiteX398" fmla="*/ 2722245 w 7543800"/>
              <a:gd name="connsiteY398" fmla="*/ 161925 h 679132"/>
              <a:gd name="connsiteX399" fmla="*/ 2705100 w 7543800"/>
              <a:gd name="connsiteY399" fmla="*/ 144780 h 679132"/>
              <a:gd name="connsiteX400" fmla="*/ 3040380 w 7543800"/>
              <a:gd name="connsiteY400" fmla="*/ 137160 h 679132"/>
              <a:gd name="connsiteX401" fmla="*/ 3016568 w 7543800"/>
              <a:gd name="connsiteY401" fmla="*/ 160973 h 679132"/>
              <a:gd name="connsiteX402" fmla="*/ 3040380 w 7543800"/>
              <a:gd name="connsiteY402" fmla="*/ 184785 h 679132"/>
              <a:gd name="connsiteX403" fmla="*/ 3064193 w 7543800"/>
              <a:gd name="connsiteY403" fmla="*/ 160973 h 679132"/>
              <a:gd name="connsiteX404" fmla="*/ 3040380 w 7543800"/>
              <a:gd name="connsiteY404" fmla="*/ 137160 h 679132"/>
              <a:gd name="connsiteX405" fmla="*/ 3151823 w 7543800"/>
              <a:gd name="connsiteY405" fmla="*/ 132398 h 679132"/>
              <a:gd name="connsiteX406" fmla="*/ 3123248 w 7543800"/>
              <a:gd name="connsiteY406" fmla="*/ 160973 h 679132"/>
              <a:gd name="connsiteX407" fmla="*/ 3151823 w 7543800"/>
              <a:gd name="connsiteY407" fmla="*/ 189548 h 679132"/>
              <a:gd name="connsiteX408" fmla="*/ 3180398 w 7543800"/>
              <a:gd name="connsiteY408" fmla="*/ 160973 h 679132"/>
              <a:gd name="connsiteX409" fmla="*/ 3151823 w 7543800"/>
              <a:gd name="connsiteY409" fmla="*/ 132398 h 679132"/>
              <a:gd name="connsiteX410" fmla="*/ 3264218 w 7543800"/>
              <a:gd name="connsiteY410" fmla="*/ 127635 h 679132"/>
              <a:gd name="connsiteX411" fmla="*/ 3230880 w 7543800"/>
              <a:gd name="connsiteY411" fmla="*/ 160973 h 679132"/>
              <a:gd name="connsiteX412" fmla="*/ 3264218 w 7543800"/>
              <a:gd name="connsiteY412" fmla="*/ 194310 h 679132"/>
              <a:gd name="connsiteX413" fmla="*/ 3297555 w 7543800"/>
              <a:gd name="connsiteY413" fmla="*/ 160973 h 679132"/>
              <a:gd name="connsiteX414" fmla="*/ 3264218 w 7543800"/>
              <a:gd name="connsiteY414" fmla="*/ 127635 h 679132"/>
              <a:gd name="connsiteX415" fmla="*/ 2816543 w 7543800"/>
              <a:gd name="connsiteY415" fmla="*/ 144780 h 679132"/>
              <a:gd name="connsiteX416" fmla="*/ 2799398 w 7543800"/>
              <a:gd name="connsiteY416" fmla="*/ 161925 h 679132"/>
              <a:gd name="connsiteX417" fmla="*/ 2816543 w 7543800"/>
              <a:gd name="connsiteY417" fmla="*/ 179070 h 679132"/>
              <a:gd name="connsiteX418" fmla="*/ 2833688 w 7543800"/>
              <a:gd name="connsiteY418" fmla="*/ 161925 h 679132"/>
              <a:gd name="connsiteX419" fmla="*/ 2816543 w 7543800"/>
              <a:gd name="connsiteY419" fmla="*/ 144780 h 679132"/>
              <a:gd name="connsiteX420" fmla="*/ 2928938 w 7543800"/>
              <a:gd name="connsiteY420" fmla="*/ 141923 h 679132"/>
              <a:gd name="connsiteX421" fmla="*/ 2909888 w 7543800"/>
              <a:gd name="connsiteY421" fmla="*/ 160973 h 679132"/>
              <a:gd name="connsiteX422" fmla="*/ 2928938 w 7543800"/>
              <a:gd name="connsiteY422" fmla="*/ 180023 h 679132"/>
              <a:gd name="connsiteX423" fmla="*/ 2947988 w 7543800"/>
              <a:gd name="connsiteY423" fmla="*/ 160973 h 679132"/>
              <a:gd name="connsiteX424" fmla="*/ 2928938 w 7543800"/>
              <a:gd name="connsiteY424" fmla="*/ 141923 h 679132"/>
              <a:gd name="connsiteX425" fmla="*/ 3599498 w 7543800"/>
              <a:gd name="connsiteY425" fmla="*/ 132398 h 679132"/>
              <a:gd name="connsiteX426" fmla="*/ 3570923 w 7543800"/>
              <a:gd name="connsiteY426" fmla="*/ 160973 h 679132"/>
              <a:gd name="connsiteX427" fmla="*/ 3599498 w 7543800"/>
              <a:gd name="connsiteY427" fmla="*/ 189548 h 679132"/>
              <a:gd name="connsiteX428" fmla="*/ 3628073 w 7543800"/>
              <a:gd name="connsiteY428" fmla="*/ 160973 h 679132"/>
              <a:gd name="connsiteX429" fmla="*/ 3599498 w 7543800"/>
              <a:gd name="connsiteY429" fmla="*/ 132398 h 679132"/>
              <a:gd name="connsiteX430" fmla="*/ 3710940 w 7543800"/>
              <a:gd name="connsiteY430" fmla="*/ 137160 h 679132"/>
              <a:gd name="connsiteX431" fmla="*/ 3687128 w 7543800"/>
              <a:gd name="connsiteY431" fmla="*/ 160973 h 679132"/>
              <a:gd name="connsiteX432" fmla="*/ 3710940 w 7543800"/>
              <a:gd name="connsiteY432" fmla="*/ 184785 h 679132"/>
              <a:gd name="connsiteX433" fmla="*/ 3734753 w 7543800"/>
              <a:gd name="connsiteY433" fmla="*/ 160973 h 679132"/>
              <a:gd name="connsiteX434" fmla="*/ 3710940 w 7543800"/>
              <a:gd name="connsiteY434" fmla="*/ 137160 h 679132"/>
              <a:gd name="connsiteX435" fmla="*/ 3487103 w 7543800"/>
              <a:gd name="connsiteY435" fmla="*/ 127635 h 679132"/>
              <a:gd name="connsiteX436" fmla="*/ 3453765 w 7543800"/>
              <a:gd name="connsiteY436" fmla="*/ 160973 h 679132"/>
              <a:gd name="connsiteX437" fmla="*/ 3487103 w 7543800"/>
              <a:gd name="connsiteY437" fmla="*/ 194310 h 679132"/>
              <a:gd name="connsiteX438" fmla="*/ 3520440 w 7543800"/>
              <a:gd name="connsiteY438" fmla="*/ 160973 h 679132"/>
              <a:gd name="connsiteX439" fmla="*/ 3487103 w 7543800"/>
              <a:gd name="connsiteY439" fmla="*/ 127635 h 679132"/>
              <a:gd name="connsiteX440" fmla="*/ 3375660 w 7543800"/>
              <a:gd name="connsiteY440" fmla="*/ 119063 h 679132"/>
              <a:gd name="connsiteX441" fmla="*/ 3333750 w 7543800"/>
              <a:gd name="connsiteY441" fmla="*/ 160973 h 679132"/>
              <a:gd name="connsiteX442" fmla="*/ 3375660 w 7543800"/>
              <a:gd name="connsiteY442" fmla="*/ 202883 h 679132"/>
              <a:gd name="connsiteX443" fmla="*/ 3417570 w 7543800"/>
              <a:gd name="connsiteY443" fmla="*/ 160973 h 679132"/>
              <a:gd name="connsiteX444" fmla="*/ 3375660 w 7543800"/>
              <a:gd name="connsiteY444" fmla="*/ 119063 h 679132"/>
              <a:gd name="connsiteX445" fmla="*/ 2557463 w 7543800"/>
              <a:gd name="connsiteY445" fmla="*/ 263843 h 679132"/>
              <a:gd name="connsiteX446" fmla="*/ 2540318 w 7543800"/>
              <a:gd name="connsiteY446" fmla="*/ 280988 h 679132"/>
              <a:gd name="connsiteX447" fmla="*/ 2557463 w 7543800"/>
              <a:gd name="connsiteY447" fmla="*/ 298133 h 679132"/>
              <a:gd name="connsiteX448" fmla="*/ 2574608 w 7543800"/>
              <a:gd name="connsiteY448" fmla="*/ 280988 h 679132"/>
              <a:gd name="connsiteX449" fmla="*/ 2557463 w 7543800"/>
              <a:gd name="connsiteY449" fmla="*/ 263843 h 679132"/>
              <a:gd name="connsiteX450" fmla="*/ 2687955 w 7543800"/>
              <a:gd name="connsiteY450" fmla="*/ 263843 h 679132"/>
              <a:gd name="connsiteX451" fmla="*/ 2670810 w 7543800"/>
              <a:gd name="connsiteY451" fmla="*/ 280988 h 679132"/>
              <a:gd name="connsiteX452" fmla="*/ 2687955 w 7543800"/>
              <a:gd name="connsiteY452" fmla="*/ 298133 h 679132"/>
              <a:gd name="connsiteX453" fmla="*/ 2705100 w 7543800"/>
              <a:gd name="connsiteY453" fmla="*/ 280988 h 679132"/>
              <a:gd name="connsiteX454" fmla="*/ 2687955 w 7543800"/>
              <a:gd name="connsiteY454" fmla="*/ 263843 h 679132"/>
              <a:gd name="connsiteX455" fmla="*/ 3028950 w 7543800"/>
              <a:gd name="connsiteY455" fmla="*/ 260985 h 679132"/>
              <a:gd name="connsiteX456" fmla="*/ 3009900 w 7543800"/>
              <a:gd name="connsiteY456" fmla="*/ 280035 h 679132"/>
              <a:gd name="connsiteX457" fmla="*/ 3028950 w 7543800"/>
              <a:gd name="connsiteY457" fmla="*/ 299085 h 679132"/>
              <a:gd name="connsiteX458" fmla="*/ 3048000 w 7543800"/>
              <a:gd name="connsiteY458" fmla="*/ 280035 h 679132"/>
              <a:gd name="connsiteX459" fmla="*/ 3028950 w 7543800"/>
              <a:gd name="connsiteY459" fmla="*/ 260985 h 679132"/>
              <a:gd name="connsiteX460" fmla="*/ 3142298 w 7543800"/>
              <a:gd name="connsiteY460" fmla="*/ 256223 h 679132"/>
              <a:gd name="connsiteX461" fmla="*/ 3118485 w 7543800"/>
              <a:gd name="connsiteY461" fmla="*/ 280035 h 679132"/>
              <a:gd name="connsiteX462" fmla="*/ 3142298 w 7543800"/>
              <a:gd name="connsiteY462" fmla="*/ 303848 h 679132"/>
              <a:gd name="connsiteX463" fmla="*/ 3166110 w 7543800"/>
              <a:gd name="connsiteY463" fmla="*/ 280035 h 679132"/>
              <a:gd name="connsiteX464" fmla="*/ 3142298 w 7543800"/>
              <a:gd name="connsiteY464" fmla="*/ 256223 h 679132"/>
              <a:gd name="connsiteX465" fmla="*/ 3256598 w 7543800"/>
              <a:gd name="connsiteY465" fmla="*/ 251460 h 679132"/>
              <a:gd name="connsiteX466" fmla="*/ 3228023 w 7543800"/>
              <a:gd name="connsiteY466" fmla="*/ 280035 h 679132"/>
              <a:gd name="connsiteX467" fmla="*/ 3256598 w 7543800"/>
              <a:gd name="connsiteY467" fmla="*/ 308610 h 679132"/>
              <a:gd name="connsiteX468" fmla="*/ 3285173 w 7543800"/>
              <a:gd name="connsiteY468" fmla="*/ 280035 h 679132"/>
              <a:gd name="connsiteX469" fmla="*/ 3256598 w 7543800"/>
              <a:gd name="connsiteY469" fmla="*/ 251460 h 679132"/>
              <a:gd name="connsiteX470" fmla="*/ 2801303 w 7543800"/>
              <a:gd name="connsiteY470" fmla="*/ 263843 h 679132"/>
              <a:gd name="connsiteX471" fmla="*/ 2784158 w 7543800"/>
              <a:gd name="connsiteY471" fmla="*/ 280988 h 679132"/>
              <a:gd name="connsiteX472" fmla="*/ 2801303 w 7543800"/>
              <a:gd name="connsiteY472" fmla="*/ 298133 h 679132"/>
              <a:gd name="connsiteX473" fmla="*/ 2818448 w 7543800"/>
              <a:gd name="connsiteY473" fmla="*/ 280988 h 679132"/>
              <a:gd name="connsiteX474" fmla="*/ 2801303 w 7543800"/>
              <a:gd name="connsiteY474" fmla="*/ 263843 h 679132"/>
              <a:gd name="connsiteX475" fmla="*/ 2915603 w 7543800"/>
              <a:gd name="connsiteY475" fmla="*/ 263843 h 679132"/>
              <a:gd name="connsiteX476" fmla="*/ 2898458 w 7543800"/>
              <a:gd name="connsiteY476" fmla="*/ 280988 h 679132"/>
              <a:gd name="connsiteX477" fmla="*/ 2915603 w 7543800"/>
              <a:gd name="connsiteY477" fmla="*/ 298133 h 679132"/>
              <a:gd name="connsiteX478" fmla="*/ 2932748 w 7543800"/>
              <a:gd name="connsiteY478" fmla="*/ 280988 h 679132"/>
              <a:gd name="connsiteX479" fmla="*/ 2915603 w 7543800"/>
              <a:gd name="connsiteY479" fmla="*/ 263843 h 679132"/>
              <a:gd name="connsiteX480" fmla="*/ 3596640 w 7543800"/>
              <a:gd name="connsiteY480" fmla="*/ 246698 h 679132"/>
              <a:gd name="connsiteX481" fmla="*/ 3563303 w 7543800"/>
              <a:gd name="connsiteY481" fmla="*/ 280035 h 679132"/>
              <a:gd name="connsiteX482" fmla="*/ 3596640 w 7543800"/>
              <a:gd name="connsiteY482" fmla="*/ 313373 h 679132"/>
              <a:gd name="connsiteX483" fmla="*/ 3629978 w 7543800"/>
              <a:gd name="connsiteY483" fmla="*/ 280035 h 679132"/>
              <a:gd name="connsiteX484" fmla="*/ 3596640 w 7543800"/>
              <a:gd name="connsiteY484" fmla="*/ 246698 h 679132"/>
              <a:gd name="connsiteX485" fmla="*/ 3710940 w 7543800"/>
              <a:gd name="connsiteY485" fmla="*/ 251460 h 679132"/>
              <a:gd name="connsiteX486" fmla="*/ 3682365 w 7543800"/>
              <a:gd name="connsiteY486" fmla="*/ 280035 h 679132"/>
              <a:gd name="connsiteX487" fmla="*/ 3710940 w 7543800"/>
              <a:gd name="connsiteY487" fmla="*/ 308610 h 679132"/>
              <a:gd name="connsiteX488" fmla="*/ 3739515 w 7543800"/>
              <a:gd name="connsiteY488" fmla="*/ 280035 h 679132"/>
              <a:gd name="connsiteX489" fmla="*/ 3710940 w 7543800"/>
              <a:gd name="connsiteY489" fmla="*/ 251460 h 679132"/>
              <a:gd name="connsiteX490" fmla="*/ 3369945 w 7543800"/>
              <a:gd name="connsiteY490" fmla="*/ 246698 h 679132"/>
              <a:gd name="connsiteX491" fmla="*/ 3336608 w 7543800"/>
              <a:gd name="connsiteY491" fmla="*/ 280035 h 679132"/>
              <a:gd name="connsiteX492" fmla="*/ 3369945 w 7543800"/>
              <a:gd name="connsiteY492" fmla="*/ 313373 h 679132"/>
              <a:gd name="connsiteX493" fmla="*/ 3403283 w 7543800"/>
              <a:gd name="connsiteY493" fmla="*/ 280035 h 679132"/>
              <a:gd name="connsiteX494" fmla="*/ 3369945 w 7543800"/>
              <a:gd name="connsiteY494" fmla="*/ 246698 h 679132"/>
              <a:gd name="connsiteX495" fmla="*/ 3483293 w 7543800"/>
              <a:gd name="connsiteY495" fmla="*/ 238125 h 679132"/>
              <a:gd name="connsiteX496" fmla="*/ 3441383 w 7543800"/>
              <a:gd name="connsiteY496" fmla="*/ 280035 h 679132"/>
              <a:gd name="connsiteX497" fmla="*/ 3483293 w 7543800"/>
              <a:gd name="connsiteY497" fmla="*/ 321945 h 679132"/>
              <a:gd name="connsiteX498" fmla="*/ 3525203 w 7543800"/>
              <a:gd name="connsiteY498" fmla="*/ 280035 h 679132"/>
              <a:gd name="connsiteX499" fmla="*/ 3483293 w 7543800"/>
              <a:gd name="connsiteY499" fmla="*/ 238125 h 679132"/>
              <a:gd name="connsiteX500" fmla="*/ 1406843 w 7543800"/>
              <a:gd name="connsiteY500" fmla="*/ 365760 h 679132"/>
              <a:gd name="connsiteX501" fmla="*/ 1373505 w 7543800"/>
              <a:gd name="connsiteY501" fmla="*/ 399098 h 679132"/>
              <a:gd name="connsiteX502" fmla="*/ 1406843 w 7543800"/>
              <a:gd name="connsiteY502" fmla="*/ 432435 h 679132"/>
              <a:gd name="connsiteX503" fmla="*/ 1440180 w 7543800"/>
              <a:gd name="connsiteY503" fmla="*/ 399098 h 679132"/>
              <a:gd name="connsiteX504" fmla="*/ 1406843 w 7543800"/>
              <a:gd name="connsiteY504" fmla="*/ 365760 h 679132"/>
              <a:gd name="connsiteX505" fmla="*/ 1522095 w 7543800"/>
              <a:gd name="connsiteY505" fmla="*/ 370523 h 679132"/>
              <a:gd name="connsiteX506" fmla="*/ 1493520 w 7543800"/>
              <a:gd name="connsiteY506" fmla="*/ 399098 h 679132"/>
              <a:gd name="connsiteX507" fmla="*/ 1522095 w 7543800"/>
              <a:gd name="connsiteY507" fmla="*/ 427673 h 679132"/>
              <a:gd name="connsiteX508" fmla="*/ 1550670 w 7543800"/>
              <a:gd name="connsiteY508" fmla="*/ 399098 h 679132"/>
              <a:gd name="connsiteX509" fmla="*/ 1522095 w 7543800"/>
              <a:gd name="connsiteY509" fmla="*/ 370523 h 679132"/>
              <a:gd name="connsiteX510" fmla="*/ 1752600 w 7543800"/>
              <a:gd name="connsiteY510" fmla="*/ 381000 h 679132"/>
              <a:gd name="connsiteX511" fmla="*/ 1733550 w 7543800"/>
              <a:gd name="connsiteY511" fmla="*/ 400050 h 679132"/>
              <a:gd name="connsiteX512" fmla="*/ 1752600 w 7543800"/>
              <a:gd name="connsiteY512" fmla="*/ 419100 h 679132"/>
              <a:gd name="connsiteX513" fmla="*/ 1771650 w 7543800"/>
              <a:gd name="connsiteY513" fmla="*/ 400050 h 679132"/>
              <a:gd name="connsiteX514" fmla="*/ 1752600 w 7543800"/>
              <a:gd name="connsiteY514" fmla="*/ 381000 h 679132"/>
              <a:gd name="connsiteX515" fmla="*/ 1982153 w 7543800"/>
              <a:gd name="connsiteY515" fmla="*/ 382905 h 679132"/>
              <a:gd name="connsiteX516" fmla="*/ 1965008 w 7543800"/>
              <a:gd name="connsiteY516" fmla="*/ 400050 h 679132"/>
              <a:gd name="connsiteX517" fmla="*/ 1982153 w 7543800"/>
              <a:gd name="connsiteY517" fmla="*/ 417195 h 679132"/>
              <a:gd name="connsiteX518" fmla="*/ 1999298 w 7543800"/>
              <a:gd name="connsiteY518" fmla="*/ 400050 h 679132"/>
              <a:gd name="connsiteX519" fmla="*/ 1982153 w 7543800"/>
              <a:gd name="connsiteY519" fmla="*/ 382905 h 679132"/>
              <a:gd name="connsiteX520" fmla="*/ 2097405 w 7543800"/>
              <a:gd name="connsiteY520" fmla="*/ 382905 h 679132"/>
              <a:gd name="connsiteX521" fmla="*/ 2080260 w 7543800"/>
              <a:gd name="connsiteY521" fmla="*/ 400050 h 679132"/>
              <a:gd name="connsiteX522" fmla="*/ 2097405 w 7543800"/>
              <a:gd name="connsiteY522" fmla="*/ 417195 h 679132"/>
              <a:gd name="connsiteX523" fmla="*/ 2114550 w 7543800"/>
              <a:gd name="connsiteY523" fmla="*/ 400050 h 679132"/>
              <a:gd name="connsiteX524" fmla="*/ 2097405 w 7543800"/>
              <a:gd name="connsiteY524" fmla="*/ 382905 h 679132"/>
              <a:gd name="connsiteX525" fmla="*/ 1291590 w 7543800"/>
              <a:gd name="connsiteY525" fmla="*/ 357188 h 679132"/>
              <a:gd name="connsiteX526" fmla="*/ 1249680 w 7543800"/>
              <a:gd name="connsiteY526" fmla="*/ 399098 h 679132"/>
              <a:gd name="connsiteX527" fmla="*/ 1291590 w 7543800"/>
              <a:gd name="connsiteY527" fmla="*/ 441008 h 679132"/>
              <a:gd name="connsiteX528" fmla="*/ 1333500 w 7543800"/>
              <a:gd name="connsiteY528" fmla="*/ 399098 h 679132"/>
              <a:gd name="connsiteX529" fmla="*/ 1291590 w 7543800"/>
              <a:gd name="connsiteY529" fmla="*/ 357188 h 679132"/>
              <a:gd name="connsiteX530" fmla="*/ 1637348 w 7543800"/>
              <a:gd name="connsiteY530" fmla="*/ 376238 h 679132"/>
              <a:gd name="connsiteX531" fmla="*/ 1613535 w 7543800"/>
              <a:gd name="connsiteY531" fmla="*/ 400050 h 679132"/>
              <a:gd name="connsiteX532" fmla="*/ 1637348 w 7543800"/>
              <a:gd name="connsiteY532" fmla="*/ 423863 h 679132"/>
              <a:gd name="connsiteX533" fmla="*/ 1661160 w 7543800"/>
              <a:gd name="connsiteY533" fmla="*/ 400050 h 679132"/>
              <a:gd name="connsiteX534" fmla="*/ 1637348 w 7543800"/>
              <a:gd name="connsiteY534" fmla="*/ 376238 h 679132"/>
              <a:gd name="connsiteX535" fmla="*/ 1866900 w 7543800"/>
              <a:gd name="connsiteY535" fmla="*/ 382905 h 679132"/>
              <a:gd name="connsiteX536" fmla="*/ 1849755 w 7543800"/>
              <a:gd name="connsiteY536" fmla="*/ 400050 h 679132"/>
              <a:gd name="connsiteX537" fmla="*/ 1866900 w 7543800"/>
              <a:gd name="connsiteY537" fmla="*/ 417195 h 679132"/>
              <a:gd name="connsiteX538" fmla="*/ 1884045 w 7543800"/>
              <a:gd name="connsiteY538" fmla="*/ 400050 h 679132"/>
              <a:gd name="connsiteX539" fmla="*/ 1866900 w 7543800"/>
              <a:gd name="connsiteY539" fmla="*/ 382905 h 679132"/>
              <a:gd name="connsiteX540" fmla="*/ 2327910 w 7543800"/>
              <a:gd name="connsiteY540" fmla="*/ 382905 h 679132"/>
              <a:gd name="connsiteX541" fmla="*/ 2310765 w 7543800"/>
              <a:gd name="connsiteY541" fmla="*/ 400050 h 679132"/>
              <a:gd name="connsiteX542" fmla="*/ 2327910 w 7543800"/>
              <a:gd name="connsiteY542" fmla="*/ 417195 h 679132"/>
              <a:gd name="connsiteX543" fmla="*/ 2345055 w 7543800"/>
              <a:gd name="connsiteY543" fmla="*/ 400050 h 679132"/>
              <a:gd name="connsiteX544" fmla="*/ 2327910 w 7543800"/>
              <a:gd name="connsiteY544" fmla="*/ 382905 h 679132"/>
              <a:gd name="connsiteX545" fmla="*/ 2443163 w 7543800"/>
              <a:gd name="connsiteY545" fmla="*/ 382905 h 679132"/>
              <a:gd name="connsiteX546" fmla="*/ 2426018 w 7543800"/>
              <a:gd name="connsiteY546" fmla="*/ 400050 h 679132"/>
              <a:gd name="connsiteX547" fmla="*/ 2443163 w 7543800"/>
              <a:gd name="connsiteY547" fmla="*/ 417195 h 679132"/>
              <a:gd name="connsiteX548" fmla="*/ 2460308 w 7543800"/>
              <a:gd name="connsiteY548" fmla="*/ 400050 h 679132"/>
              <a:gd name="connsiteX549" fmla="*/ 2443163 w 7543800"/>
              <a:gd name="connsiteY549" fmla="*/ 382905 h 679132"/>
              <a:gd name="connsiteX550" fmla="*/ 2212658 w 7543800"/>
              <a:gd name="connsiteY550" fmla="*/ 382905 h 679132"/>
              <a:gd name="connsiteX551" fmla="*/ 2195513 w 7543800"/>
              <a:gd name="connsiteY551" fmla="*/ 400050 h 679132"/>
              <a:gd name="connsiteX552" fmla="*/ 2212658 w 7543800"/>
              <a:gd name="connsiteY552" fmla="*/ 417195 h 679132"/>
              <a:gd name="connsiteX553" fmla="*/ 2229803 w 7543800"/>
              <a:gd name="connsiteY553" fmla="*/ 400050 h 679132"/>
              <a:gd name="connsiteX554" fmla="*/ 2212658 w 7543800"/>
              <a:gd name="connsiteY554" fmla="*/ 382905 h 679132"/>
              <a:gd name="connsiteX555" fmla="*/ 1364933 w 7543800"/>
              <a:gd name="connsiteY555" fmla="*/ 485775 h 679132"/>
              <a:gd name="connsiteX556" fmla="*/ 1331595 w 7543800"/>
              <a:gd name="connsiteY556" fmla="*/ 519113 h 679132"/>
              <a:gd name="connsiteX557" fmla="*/ 1364933 w 7543800"/>
              <a:gd name="connsiteY557" fmla="*/ 552450 h 679132"/>
              <a:gd name="connsiteX558" fmla="*/ 1398270 w 7543800"/>
              <a:gd name="connsiteY558" fmla="*/ 519113 h 679132"/>
              <a:gd name="connsiteX559" fmla="*/ 1364933 w 7543800"/>
              <a:gd name="connsiteY559" fmla="*/ 485775 h 679132"/>
              <a:gd name="connsiteX560" fmla="*/ 1587818 w 7543800"/>
              <a:gd name="connsiteY560" fmla="*/ 485775 h 679132"/>
              <a:gd name="connsiteX561" fmla="*/ 1554480 w 7543800"/>
              <a:gd name="connsiteY561" fmla="*/ 519113 h 679132"/>
              <a:gd name="connsiteX562" fmla="*/ 1587818 w 7543800"/>
              <a:gd name="connsiteY562" fmla="*/ 552450 h 679132"/>
              <a:gd name="connsiteX563" fmla="*/ 1621155 w 7543800"/>
              <a:gd name="connsiteY563" fmla="*/ 519113 h 679132"/>
              <a:gd name="connsiteX564" fmla="*/ 1587818 w 7543800"/>
              <a:gd name="connsiteY564" fmla="*/ 485775 h 679132"/>
              <a:gd name="connsiteX565" fmla="*/ 1811655 w 7543800"/>
              <a:gd name="connsiteY565" fmla="*/ 495300 h 679132"/>
              <a:gd name="connsiteX566" fmla="*/ 1787843 w 7543800"/>
              <a:gd name="connsiteY566" fmla="*/ 519113 h 679132"/>
              <a:gd name="connsiteX567" fmla="*/ 1811655 w 7543800"/>
              <a:gd name="connsiteY567" fmla="*/ 542925 h 679132"/>
              <a:gd name="connsiteX568" fmla="*/ 1835468 w 7543800"/>
              <a:gd name="connsiteY568" fmla="*/ 519113 h 679132"/>
              <a:gd name="connsiteX569" fmla="*/ 1811655 w 7543800"/>
              <a:gd name="connsiteY569" fmla="*/ 495300 h 679132"/>
              <a:gd name="connsiteX570" fmla="*/ 2034540 w 7543800"/>
              <a:gd name="connsiteY570" fmla="*/ 501968 h 679132"/>
              <a:gd name="connsiteX571" fmla="*/ 2017395 w 7543800"/>
              <a:gd name="connsiteY571" fmla="*/ 519113 h 679132"/>
              <a:gd name="connsiteX572" fmla="*/ 2034540 w 7543800"/>
              <a:gd name="connsiteY572" fmla="*/ 536258 h 679132"/>
              <a:gd name="connsiteX573" fmla="*/ 2051685 w 7543800"/>
              <a:gd name="connsiteY573" fmla="*/ 519113 h 679132"/>
              <a:gd name="connsiteX574" fmla="*/ 2034540 w 7543800"/>
              <a:gd name="connsiteY574" fmla="*/ 501968 h 679132"/>
              <a:gd name="connsiteX575" fmla="*/ 2146935 w 7543800"/>
              <a:gd name="connsiteY575" fmla="*/ 501968 h 679132"/>
              <a:gd name="connsiteX576" fmla="*/ 2129790 w 7543800"/>
              <a:gd name="connsiteY576" fmla="*/ 519113 h 679132"/>
              <a:gd name="connsiteX577" fmla="*/ 2146935 w 7543800"/>
              <a:gd name="connsiteY577" fmla="*/ 536258 h 679132"/>
              <a:gd name="connsiteX578" fmla="*/ 2164080 w 7543800"/>
              <a:gd name="connsiteY578" fmla="*/ 519113 h 679132"/>
              <a:gd name="connsiteX579" fmla="*/ 2146935 w 7543800"/>
              <a:gd name="connsiteY579" fmla="*/ 501968 h 679132"/>
              <a:gd name="connsiteX580" fmla="*/ 1700213 w 7543800"/>
              <a:gd name="connsiteY580" fmla="*/ 490538 h 679132"/>
              <a:gd name="connsiteX581" fmla="*/ 1671638 w 7543800"/>
              <a:gd name="connsiteY581" fmla="*/ 519113 h 679132"/>
              <a:gd name="connsiteX582" fmla="*/ 1700213 w 7543800"/>
              <a:gd name="connsiteY582" fmla="*/ 547688 h 679132"/>
              <a:gd name="connsiteX583" fmla="*/ 1728788 w 7543800"/>
              <a:gd name="connsiteY583" fmla="*/ 519113 h 679132"/>
              <a:gd name="connsiteX584" fmla="*/ 1700213 w 7543800"/>
              <a:gd name="connsiteY584" fmla="*/ 490538 h 679132"/>
              <a:gd name="connsiteX585" fmla="*/ 1923098 w 7543800"/>
              <a:gd name="connsiteY585" fmla="*/ 500063 h 679132"/>
              <a:gd name="connsiteX586" fmla="*/ 1904048 w 7543800"/>
              <a:gd name="connsiteY586" fmla="*/ 519113 h 679132"/>
              <a:gd name="connsiteX587" fmla="*/ 1923098 w 7543800"/>
              <a:gd name="connsiteY587" fmla="*/ 538163 h 679132"/>
              <a:gd name="connsiteX588" fmla="*/ 1942148 w 7543800"/>
              <a:gd name="connsiteY588" fmla="*/ 519113 h 679132"/>
              <a:gd name="connsiteX589" fmla="*/ 1923098 w 7543800"/>
              <a:gd name="connsiteY589" fmla="*/ 500063 h 679132"/>
              <a:gd name="connsiteX590" fmla="*/ 2369820 w 7543800"/>
              <a:gd name="connsiteY590" fmla="*/ 501968 h 679132"/>
              <a:gd name="connsiteX591" fmla="*/ 2352675 w 7543800"/>
              <a:gd name="connsiteY591" fmla="*/ 519113 h 679132"/>
              <a:gd name="connsiteX592" fmla="*/ 2369820 w 7543800"/>
              <a:gd name="connsiteY592" fmla="*/ 536258 h 679132"/>
              <a:gd name="connsiteX593" fmla="*/ 2386965 w 7543800"/>
              <a:gd name="connsiteY593" fmla="*/ 519113 h 679132"/>
              <a:gd name="connsiteX594" fmla="*/ 2369820 w 7543800"/>
              <a:gd name="connsiteY594" fmla="*/ 501968 h 679132"/>
              <a:gd name="connsiteX595" fmla="*/ 2482215 w 7543800"/>
              <a:gd name="connsiteY595" fmla="*/ 501968 h 679132"/>
              <a:gd name="connsiteX596" fmla="*/ 2465070 w 7543800"/>
              <a:gd name="connsiteY596" fmla="*/ 519113 h 679132"/>
              <a:gd name="connsiteX597" fmla="*/ 2482215 w 7543800"/>
              <a:gd name="connsiteY597" fmla="*/ 536258 h 679132"/>
              <a:gd name="connsiteX598" fmla="*/ 2499360 w 7543800"/>
              <a:gd name="connsiteY598" fmla="*/ 519113 h 679132"/>
              <a:gd name="connsiteX599" fmla="*/ 2482215 w 7543800"/>
              <a:gd name="connsiteY599" fmla="*/ 501968 h 679132"/>
              <a:gd name="connsiteX600" fmla="*/ 2258378 w 7543800"/>
              <a:gd name="connsiteY600" fmla="*/ 501968 h 679132"/>
              <a:gd name="connsiteX601" fmla="*/ 2241233 w 7543800"/>
              <a:gd name="connsiteY601" fmla="*/ 519113 h 679132"/>
              <a:gd name="connsiteX602" fmla="*/ 2258378 w 7543800"/>
              <a:gd name="connsiteY602" fmla="*/ 536258 h 679132"/>
              <a:gd name="connsiteX603" fmla="*/ 2275523 w 7543800"/>
              <a:gd name="connsiteY603" fmla="*/ 519113 h 679132"/>
              <a:gd name="connsiteX604" fmla="*/ 2258378 w 7543800"/>
              <a:gd name="connsiteY604" fmla="*/ 501968 h 679132"/>
              <a:gd name="connsiteX605" fmla="*/ 1476375 w 7543800"/>
              <a:gd name="connsiteY605" fmla="*/ 476250 h 679132"/>
              <a:gd name="connsiteX606" fmla="*/ 1434465 w 7543800"/>
              <a:gd name="connsiteY606" fmla="*/ 518160 h 679132"/>
              <a:gd name="connsiteX607" fmla="*/ 1476375 w 7543800"/>
              <a:gd name="connsiteY607" fmla="*/ 560070 h 679132"/>
              <a:gd name="connsiteX608" fmla="*/ 1518285 w 7543800"/>
              <a:gd name="connsiteY608" fmla="*/ 518160 h 679132"/>
              <a:gd name="connsiteX609" fmla="*/ 1476375 w 7543800"/>
              <a:gd name="connsiteY609" fmla="*/ 476250 h 679132"/>
              <a:gd name="connsiteX610" fmla="*/ 1314450 w 7543800"/>
              <a:gd name="connsiteY610" fmla="*/ 609600 h 679132"/>
              <a:gd name="connsiteX611" fmla="*/ 1285875 w 7543800"/>
              <a:gd name="connsiteY611" fmla="*/ 638175 h 679132"/>
              <a:gd name="connsiteX612" fmla="*/ 1314450 w 7543800"/>
              <a:gd name="connsiteY612" fmla="*/ 666750 h 679132"/>
              <a:gd name="connsiteX613" fmla="*/ 1343025 w 7543800"/>
              <a:gd name="connsiteY613" fmla="*/ 638175 h 679132"/>
              <a:gd name="connsiteX614" fmla="*/ 1314450 w 7543800"/>
              <a:gd name="connsiteY614" fmla="*/ 609600 h 679132"/>
              <a:gd name="connsiteX615" fmla="*/ 1444943 w 7543800"/>
              <a:gd name="connsiteY615" fmla="*/ 604838 h 679132"/>
              <a:gd name="connsiteX616" fmla="*/ 1411605 w 7543800"/>
              <a:gd name="connsiteY616" fmla="*/ 638175 h 679132"/>
              <a:gd name="connsiteX617" fmla="*/ 1444943 w 7543800"/>
              <a:gd name="connsiteY617" fmla="*/ 671513 h 679132"/>
              <a:gd name="connsiteX618" fmla="*/ 1478280 w 7543800"/>
              <a:gd name="connsiteY618" fmla="*/ 638175 h 679132"/>
              <a:gd name="connsiteX619" fmla="*/ 1444943 w 7543800"/>
              <a:gd name="connsiteY619" fmla="*/ 604838 h 679132"/>
              <a:gd name="connsiteX620" fmla="*/ 1785938 w 7543800"/>
              <a:gd name="connsiteY620" fmla="*/ 609600 h 679132"/>
              <a:gd name="connsiteX621" fmla="*/ 1757363 w 7543800"/>
              <a:gd name="connsiteY621" fmla="*/ 638175 h 679132"/>
              <a:gd name="connsiteX622" fmla="*/ 1785938 w 7543800"/>
              <a:gd name="connsiteY622" fmla="*/ 666750 h 679132"/>
              <a:gd name="connsiteX623" fmla="*/ 1814513 w 7543800"/>
              <a:gd name="connsiteY623" fmla="*/ 638175 h 679132"/>
              <a:gd name="connsiteX624" fmla="*/ 1785938 w 7543800"/>
              <a:gd name="connsiteY624" fmla="*/ 609600 h 679132"/>
              <a:gd name="connsiteX625" fmla="*/ 2012633 w 7543800"/>
              <a:gd name="connsiteY625" fmla="*/ 619125 h 679132"/>
              <a:gd name="connsiteX626" fmla="*/ 1993583 w 7543800"/>
              <a:gd name="connsiteY626" fmla="*/ 638175 h 679132"/>
              <a:gd name="connsiteX627" fmla="*/ 2012633 w 7543800"/>
              <a:gd name="connsiteY627" fmla="*/ 657225 h 679132"/>
              <a:gd name="connsiteX628" fmla="*/ 2031683 w 7543800"/>
              <a:gd name="connsiteY628" fmla="*/ 638175 h 679132"/>
              <a:gd name="connsiteX629" fmla="*/ 2012633 w 7543800"/>
              <a:gd name="connsiteY629" fmla="*/ 619125 h 679132"/>
              <a:gd name="connsiteX630" fmla="*/ 2126933 w 7543800"/>
              <a:gd name="connsiteY630" fmla="*/ 621030 h 679132"/>
              <a:gd name="connsiteX631" fmla="*/ 2109788 w 7543800"/>
              <a:gd name="connsiteY631" fmla="*/ 638175 h 679132"/>
              <a:gd name="connsiteX632" fmla="*/ 2126933 w 7543800"/>
              <a:gd name="connsiteY632" fmla="*/ 655320 h 679132"/>
              <a:gd name="connsiteX633" fmla="*/ 2143125 w 7543800"/>
              <a:gd name="connsiteY633" fmla="*/ 638175 h 679132"/>
              <a:gd name="connsiteX634" fmla="*/ 2126933 w 7543800"/>
              <a:gd name="connsiteY634" fmla="*/ 621030 h 679132"/>
              <a:gd name="connsiteX635" fmla="*/ 1671638 w 7543800"/>
              <a:gd name="connsiteY635" fmla="*/ 604838 h 679132"/>
              <a:gd name="connsiteX636" fmla="*/ 1638300 w 7543800"/>
              <a:gd name="connsiteY636" fmla="*/ 638175 h 679132"/>
              <a:gd name="connsiteX637" fmla="*/ 1671638 w 7543800"/>
              <a:gd name="connsiteY637" fmla="*/ 671513 h 679132"/>
              <a:gd name="connsiteX638" fmla="*/ 1704975 w 7543800"/>
              <a:gd name="connsiteY638" fmla="*/ 638175 h 679132"/>
              <a:gd name="connsiteX639" fmla="*/ 1671638 w 7543800"/>
              <a:gd name="connsiteY639" fmla="*/ 604838 h 679132"/>
              <a:gd name="connsiteX640" fmla="*/ 1899285 w 7543800"/>
              <a:gd name="connsiteY640" fmla="*/ 614363 h 679132"/>
              <a:gd name="connsiteX641" fmla="*/ 1875473 w 7543800"/>
              <a:gd name="connsiteY641" fmla="*/ 638175 h 679132"/>
              <a:gd name="connsiteX642" fmla="*/ 1899285 w 7543800"/>
              <a:gd name="connsiteY642" fmla="*/ 661988 h 679132"/>
              <a:gd name="connsiteX643" fmla="*/ 1923098 w 7543800"/>
              <a:gd name="connsiteY643" fmla="*/ 638175 h 679132"/>
              <a:gd name="connsiteX644" fmla="*/ 1899285 w 7543800"/>
              <a:gd name="connsiteY644" fmla="*/ 614363 h 679132"/>
              <a:gd name="connsiteX645" fmla="*/ 2353628 w 7543800"/>
              <a:gd name="connsiteY645" fmla="*/ 621030 h 679132"/>
              <a:gd name="connsiteX646" fmla="*/ 2336483 w 7543800"/>
              <a:gd name="connsiteY646" fmla="*/ 638175 h 679132"/>
              <a:gd name="connsiteX647" fmla="*/ 2353628 w 7543800"/>
              <a:gd name="connsiteY647" fmla="*/ 655320 h 679132"/>
              <a:gd name="connsiteX648" fmla="*/ 2370773 w 7543800"/>
              <a:gd name="connsiteY648" fmla="*/ 638175 h 679132"/>
              <a:gd name="connsiteX649" fmla="*/ 2353628 w 7543800"/>
              <a:gd name="connsiteY649" fmla="*/ 621030 h 679132"/>
              <a:gd name="connsiteX650" fmla="*/ 2467928 w 7543800"/>
              <a:gd name="connsiteY650" fmla="*/ 621030 h 679132"/>
              <a:gd name="connsiteX651" fmla="*/ 2450783 w 7543800"/>
              <a:gd name="connsiteY651" fmla="*/ 638175 h 679132"/>
              <a:gd name="connsiteX652" fmla="*/ 2467928 w 7543800"/>
              <a:gd name="connsiteY652" fmla="*/ 655320 h 679132"/>
              <a:gd name="connsiteX653" fmla="*/ 2485073 w 7543800"/>
              <a:gd name="connsiteY653" fmla="*/ 638175 h 679132"/>
              <a:gd name="connsiteX654" fmla="*/ 2467928 w 7543800"/>
              <a:gd name="connsiteY654" fmla="*/ 621030 h 679132"/>
              <a:gd name="connsiteX655" fmla="*/ 2240280 w 7543800"/>
              <a:gd name="connsiteY655" fmla="*/ 621030 h 679132"/>
              <a:gd name="connsiteX656" fmla="*/ 2223135 w 7543800"/>
              <a:gd name="connsiteY656" fmla="*/ 638175 h 679132"/>
              <a:gd name="connsiteX657" fmla="*/ 2240280 w 7543800"/>
              <a:gd name="connsiteY657" fmla="*/ 655320 h 679132"/>
              <a:gd name="connsiteX658" fmla="*/ 2257425 w 7543800"/>
              <a:gd name="connsiteY658" fmla="*/ 638175 h 679132"/>
              <a:gd name="connsiteX659" fmla="*/ 2240280 w 7543800"/>
              <a:gd name="connsiteY659" fmla="*/ 621030 h 679132"/>
              <a:gd name="connsiteX660" fmla="*/ 1558290 w 7543800"/>
              <a:gd name="connsiteY660" fmla="*/ 595313 h 679132"/>
              <a:gd name="connsiteX661" fmla="*/ 1516380 w 7543800"/>
              <a:gd name="connsiteY661" fmla="*/ 637223 h 679132"/>
              <a:gd name="connsiteX662" fmla="*/ 1558290 w 7543800"/>
              <a:gd name="connsiteY662" fmla="*/ 679133 h 679132"/>
              <a:gd name="connsiteX663" fmla="*/ 1600200 w 7543800"/>
              <a:gd name="connsiteY663" fmla="*/ 637223 h 679132"/>
              <a:gd name="connsiteX664" fmla="*/ 1558290 w 7543800"/>
              <a:gd name="connsiteY664" fmla="*/ 595313 h 679132"/>
              <a:gd name="connsiteX665" fmla="*/ 23813 w 7543800"/>
              <a:gd name="connsiteY665" fmla="*/ 376238 h 679132"/>
              <a:gd name="connsiteX666" fmla="*/ 0 w 7543800"/>
              <a:gd name="connsiteY666" fmla="*/ 400050 h 679132"/>
              <a:gd name="connsiteX667" fmla="*/ 23813 w 7543800"/>
              <a:gd name="connsiteY667" fmla="*/ 423863 h 679132"/>
              <a:gd name="connsiteX668" fmla="*/ 47625 w 7543800"/>
              <a:gd name="connsiteY668" fmla="*/ 400050 h 679132"/>
              <a:gd name="connsiteX669" fmla="*/ 23813 w 7543800"/>
              <a:gd name="connsiteY669" fmla="*/ 376238 h 679132"/>
              <a:gd name="connsiteX670" fmla="*/ 139065 w 7543800"/>
              <a:gd name="connsiteY670" fmla="*/ 370523 h 679132"/>
              <a:gd name="connsiteX671" fmla="*/ 110490 w 7543800"/>
              <a:gd name="connsiteY671" fmla="*/ 399098 h 679132"/>
              <a:gd name="connsiteX672" fmla="*/ 139065 w 7543800"/>
              <a:gd name="connsiteY672" fmla="*/ 427673 h 679132"/>
              <a:gd name="connsiteX673" fmla="*/ 167640 w 7543800"/>
              <a:gd name="connsiteY673" fmla="*/ 399098 h 679132"/>
              <a:gd name="connsiteX674" fmla="*/ 139065 w 7543800"/>
              <a:gd name="connsiteY674" fmla="*/ 370523 h 679132"/>
              <a:gd name="connsiteX675" fmla="*/ 484823 w 7543800"/>
              <a:gd name="connsiteY675" fmla="*/ 365760 h 679132"/>
              <a:gd name="connsiteX676" fmla="*/ 451485 w 7543800"/>
              <a:gd name="connsiteY676" fmla="*/ 399098 h 679132"/>
              <a:gd name="connsiteX677" fmla="*/ 484823 w 7543800"/>
              <a:gd name="connsiteY677" fmla="*/ 432435 h 679132"/>
              <a:gd name="connsiteX678" fmla="*/ 518160 w 7543800"/>
              <a:gd name="connsiteY678" fmla="*/ 399098 h 679132"/>
              <a:gd name="connsiteX679" fmla="*/ 484823 w 7543800"/>
              <a:gd name="connsiteY679" fmla="*/ 365760 h 679132"/>
              <a:gd name="connsiteX680" fmla="*/ 715328 w 7543800"/>
              <a:gd name="connsiteY680" fmla="*/ 376238 h 679132"/>
              <a:gd name="connsiteX681" fmla="*/ 691515 w 7543800"/>
              <a:gd name="connsiteY681" fmla="*/ 400050 h 679132"/>
              <a:gd name="connsiteX682" fmla="*/ 715328 w 7543800"/>
              <a:gd name="connsiteY682" fmla="*/ 423863 h 679132"/>
              <a:gd name="connsiteX683" fmla="*/ 739140 w 7543800"/>
              <a:gd name="connsiteY683" fmla="*/ 400050 h 679132"/>
              <a:gd name="connsiteX684" fmla="*/ 715328 w 7543800"/>
              <a:gd name="connsiteY684" fmla="*/ 376238 h 679132"/>
              <a:gd name="connsiteX685" fmla="*/ 830580 w 7543800"/>
              <a:gd name="connsiteY685" fmla="*/ 381000 h 679132"/>
              <a:gd name="connsiteX686" fmla="*/ 811530 w 7543800"/>
              <a:gd name="connsiteY686" fmla="*/ 400050 h 679132"/>
              <a:gd name="connsiteX687" fmla="*/ 830580 w 7543800"/>
              <a:gd name="connsiteY687" fmla="*/ 419100 h 679132"/>
              <a:gd name="connsiteX688" fmla="*/ 849630 w 7543800"/>
              <a:gd name="connsiteY688" fmla="*/ 400050 h 679132"/>
              <a:gd name="connsiteX689" fmla="*/ 830580 w 7543800"/>
              <a:gd name="connsiteY689" fmla="*/ 381000 h 679132"/>
              <a:gd name="connsiteX690" fmla="*/ 254318 w 7543800"/>
              <a:gd name="connsiteY690" fmla="*/ 365760 h 679132"/>
              <a:gd name="connsiteX691" fmla="*/ 220980 w 7543800"/>
              <a:gd name="connsiteY691" fmla="*/ 399098 h 679132"/>
              <a:gd name="connsiteX692" fmla="*/ 254318 w 7543800"/>
              <a:gd name="connsiteY692" fmla="*/ 432435 h 679132"/>
              <a:gd name="connsiteX693" fmla="*/ 287655 w 7543800"/>
              <a:gd name="connsiteY693" fmla="*/ 399098 h 679132"/>
              <a:gd name="connsiteX694" fmla="*/ 254318 w 7543800"/>
              <a:gd name="connsiteY694" fmla="*/ 365760 h 679132"/>
              <a:gd name="connsiteX695" fmla="*/ 600075 w 7543800"/>
              <a:gd name="connsiteY695" fmla="*/ 370523 h 679132"/>
              <a:gd name="connsiteX696" fmla="*/ 571500 w 7543800"/>
              <a:gd name="connsiteY696" fmla="*/ 399098 h 679132"/>
              <a:gd name="connsiteX697" fmla="*/ 600075 w 7543800"/>
              <a:gd name="connsiteY697" fmla="*/ 427673 h 679132"/>
              <a:gd name="connsiteX698" fmla="*/ 628650 w 7543800"/>
              <a:gd name="connsiteY698" fmla="*/ 399098 h 679132"/>
              <a:gd name="connsiteX699" fmla="*/ 600075 w 7543800"/>
              <a:gd name="connsiteY699" fmla="*/ 370523 h 679132"/>
              <a:gd name="connsiteX700" fmla="*/ 1061085 w 7543800"/>
              <a:gd name="connsiteY700" fmla="*/ 382905 h 679132"/>
              <a:gd name="connsiteX701" fmla="*/ 1043940 w 7543800"/>
              <a:gd name="connsiteY701" fmla="*/ 400050 h 679132"/>
              <a:gd name="connsiteX702" fmla="*/ 1061085 w 7543800"/>
              <a:gd name="connsiteY702" fmla="*/ 417195 h 679132"/>
              <a:gd name="connsiteX703" fmla="*/ 1078230 w 7543800"/>
              <a:gd name="connsiteY703" fmla="*/ 400050 h 679132"/>
              <a:gd name="connsiteX704" fmla="*/ 1061085 w 7543800"/>
              <a:gd name="connsiteY704" fmla="*/ 382905 h 679132"/>
              <a:gd name="connsiteX705" fmla="*/ 1176338 w 7543800"/>
              <a:gd name="connsiteY705" fmla="*/ 382905 h 679132"/>
              <a:gd name="connsiteX706" fmla="*/ 1159193 w 7543800"/>
              <a:gd name="connsiteY706" fmla="*/ 400050 h 679132"/>
              <a:gd name="connsiteX707" fmla="*/ 1176338 w 7543800"/>
              <a:gd name="connsiteY707" fmla="*/ 417195 h 679132"/>
              <a:gd name="connsiteX708" fmla="*/ 1193483 w 7543800"/>
              <a:gd name="connsiteY708" fmla="*/ 400050 h 679132"/>
              <a:gd name="connsiteX709" fmla="*/ 1176338 w 7543800"/>
              <a:gd name="connsiteY709" fmla="*/ 382905 h 679132"/>
              <a:gd name="connsiteX710" fmla="*/ 945833 w 7543800"/>
              <a:gd name="connsiteY710" fmla="*/ 382905 h 679132"/>
              <a:gd name="connsiteX711" fmla="*/ 928688 w 7543800"/>
              <a:gd name="connsiteY711" fmla="*/ 400050 h 679132"/>
              <a:gd name="connsiteX712" fmla="*/ 945833 w 7543800"/>
              <a:gd name="connsiteY712" fmla="*/ 417195 h 679132"/>
              <a:gd name="connsiteX713" fmla="*/ 962978 w 7543800"/>
              <a:gd name="connsiteY713" fmla="*/ 400050 h 679132"/>
              <a:gd name="connsiteX714" fmla="*/ 945833 w 7543800"/>
              <a:gd name="connsiteY714" fmla="*/ 382905 h 679132"/>
              <a:gd name="connsiteX715" fmla="*/ 369570 w 7543800"/>
              <a:gd name="connsiteY715" fmla="*/ 357188 h 679132"/>
              <a:gd name="connsiteX716" fmla="*/ 327660 w 7543800"/>
              <a:gd name="connsiteY716" fmla="*/ 399098 h 679132"/>
              <a:gd name="connsiteX717" fmla="*/ 369570 w 7543800"/>
              <a:gd name="connsiteY717" fmla="*/ 441008 h 679132"/>
              <a:gd name="connsiteX718" fmla="*/ 411480 w 7543800"/>
              <a:gd name="connsiteY718" fmla="*/ 399098 h 679132"/>
              <a:gd name="connsiteX719" fmla="*/ 369570 w 7543800"/>
              <a:gd name="connsiteY719" fmla="*/ 357188 h 679132"/>
              <a:gd name="connsiteX720" fmla="*/ 582930 w 7543800"/>
              <a:gd name="connsiteY720" fmla="*/ 476250 h 679132"/>
              <a:gd name="connsiteX721" fmla="*/ 541020 w 7543800"/>
              <a:gd name="connsiteY721" fmla="*/ 518160 h 679132"/>
              <a:gd name="connsiteX722" fmla="*/ 582930 w 7543800"/>
              <a:gd name="connsiteY722" fmla="*/ 560070 h 679132"/>
              <a:gd name="connsiteX723" fmla="*/ 624840 w 7543800"/>
              <a:gd name="connsiteY723" fmla="*/ 518160 h 679132"/>
              <a:gd name="connsiteX724" fmla="*/ 582930 w 7543800"/>
              <a:gd name="connsiteY724" fmla="*/ 476250 h 679132"/>
              <a:gd name="connsiteX725" fmla="*/ 21908 w 7543800"/>
              <a:gd name="connsiteY725" fmla="*/ 500063 h 679132"/>
              <a:gd name="connsiteX726" fmla="*/ 4763 w 7543800"/>
              <a:gd name="connsiteY726" fmla="*/ 521018 h 679132"/>
              <a:gd name="connsiteX727" fmla="*/ 25718 w 7543800"/>
              <a:gd name="connsiteY727" fmla="*/ 538163 h 679132"/>
              <a:gd name="connsiteX728" fmla="*/ 42863 w 7543800"/>
              <a:gd name="connsiteY728" fmla="*/ 517208 h 679132"/>
              <a:gd name="connsiteX729" fmla="*/ 21908 w 7543800"/>
              <a:gd name="connsiteY729" fmla="*/ 500063 h 679132"/>
              <a:gd name="connsiteX730" fmla="*/ 135255 w 7543800"/>
              <a:gd name="connsiteY730" fmla="*/ 495300 h 679132"/>
              <a:gd name="connsiteX731" fmla="*/ 111443 w 7543800"/>
              <a:gd name="connsiteY731" fmla="*/ 519113 h 679132"/>
              <a:gd name="connsiteX732" fmla="*/ 135255 w 7543800"/>
              <a:gd name="connsiteY732" fmla="*/ 542925 h 679132"/>
              <a:gd name="connsiteX733" fmla="*/ 159068 w 7543800"/>
              <a:gd name="connsiteY733" fmla="*/ 519113 h 679132"/>
              <a:gd name="connsiteX734" fmla="*/ 135255 w 7543800"/>
              <a:gd name="connsiteY734" fmla="*/ 495300 h 679132"/>
              <a:gd name="connsiteX735" fmla="*/ 359093 w 7543800"/>
              <a:gd name="connsiteY735" fmla="*/ 485775 h 679132"/>
              <a:gd name="connsiteX736" fmla="*/ 325755 w 7543800"/>
              <a:gd name="connsiteY736" fmla="*/ 519113 h 679132"/>
              <a:gd name="connsiteX737" fmla="*/ 359093 w 7543800"/>
              <a:gd name="connsiteY737" fmla="*/ 552450 h 679132"/>
              <a:gd name="connsiteX738" fmla="*/ 392430 w 7543800"/>
              <a:gd name="connsiteY738" fmla="*/ 519113 h 679132"/>
              <a:gd name="connsiteX739" fmla="*/ 359093 w 7543800"/>
              <a:gd name="connsiteY739" fmla="*/ 485775 h 679132"/>
              <a:gd name="connsiteX740" fmla="*/ 805815 w 7543800"/>
              <a:gd name="connsiteY740" fmla="*/ 490538 h 679132"/>
              <a:gd name="connsiteX741" fmla="*/ 777240 w 7543800"/>
              <a:gd name="connsiteY741" fmla="*/ 519113 h 679132"/>
              <a:gd name="connsiteX742" fmla="*/ 805815 w 7543800"/>
              <a:gd name="connsiteY742" fmla="*/ 547688 h 679132"/>
              <a:gd name="connsiteX743" fmla="*/ 834390 w 7543800"/>
              <a:gd name="connsiteY743" fmla="*/ 519113 h 679132"/>
              <a:gd name="connsiteX744" fmla="*/ 805815 w 7543800"/>
              <a:gd name="connsiteY744" fmla="*/ 490538 h 679132"/>
              <a:gd name="connsiteX745" fmla="*/ 917258 w 7543800"/>
              <a:gd name="connsiteY745" fmla="*/ 495300 h 679132"/>
              <a:gd name="connsiteX746" fmla="*/ 893445 w 7543800"/>
              <a:gd name="connsiteY746" fmla="*/ 519113 h 679132"/>
              <a:gd name="connsiteX747" fmla="*/ 917258 w 7543800"/>
              <a:gd name="connsiteY747" fmla="*/ 542925 h 679132"/>
              <a:gd name="connsiteX748" fmla="*/ 941070 w 7543800"/>
              <a:gd name="connsiteY748" fmla="*/ 519113 h 679132"/>
              <a:gd name="connsiteX749" fmla="*/ 917258 w 7543800"/>
              <a:gd name="connsiteY749" fmla="*/ 495300 h 679132"/>
              <a:gd name="connsiteX750" fmla="*/ 247650 w 7543800"/>
              <a:gd name="connsiteY750" fmla="*/ 490538 h 679132"/>
              <a:gd name="connsiteX751" fmla="*/ 219075 w 7543800"/>
              <a:gd name="connsiteY751" fmla="*/ 519113 h 679132"/>
              <a:gd name="connsiteX752" fmla="*/ 247650 w 7543800"/>
              <a:gd name="connsiteY752" fmla="*/ 547688 h 679132"/>
              <a:gd name="connsiteX753" fmla="*/ 276225 w 7543800"/>
              <a:gd name="connsiteY753" fmla="*/ 519113 h 679132"/>
              <a:gd name="connsiteX754" fmla="*/ 247650 w 7543800"/>
              <a:gd name="connsiteY754" fmla="*/ 490538 h 679132"/>
              <a:gd name="connsiteX755" fmla="*/ 694373 w 7543800"/>
              <a:gd name="connsiteY755" fmla="*/ 485775 h 679132"/>
              <a:gd name="connsiteX756" fmla="*/ 661035 w 7543800"/>
              <a:gd name="connsiteY756" fmla="*/ 519113 h 679132"/>
              <a:gd name="connsiteX757" fmla="*/ 694373 w 7543800"/>
              <a:gd name="connsiteY757" fmla="*/ 552450 h 679132"/>
              <a:gd name="connsiteX758" fmla="*/ 727710 w 7543800"/>
              <a:gd name="connsiteY758" fmla="*/ 519113 h 679132"/>
              <a:gd name="connsiteX759" fmla="*/ 694373 w 7543800"/>
              <a:gd name="connsiteY759" fmla="*/ 485775 h 679132"/>
              <a:gd name="connsiteX760" fmla="*/ 1141095 w 7543800"/>
              <a:gd name="connsiteY760" fmla="*/ 501968 h 679132"/>
              <a:gd name="connsiteX761" fmla="*/ 1123950 w 7543800"/>
              <a:gd name="connsiteY761" fmla="*/ 519113 h 679132"/>
              <a:gd name="connsiteX762" fmla="*/ 1141095 w 7543800"/>
              <a:gd name="connsiteY762" fmla="*/ 536258 h 679132"/>
              <a:gd name="connsiteX763" fmla="*/ 1158240 w 7543800"/>
              <a:gd name="connsiteY763" fmla="*/ 519113 h 679132"/>
              <a:gd name="connsiteX764" fmla="*/ 1141095 w 7543800"/>
              <a:gd name="connsiteY764" fmla="*/ 501968 h 679132"/>
              <a:gd name="connsiteX765" fmla="*/ 1252538 w 7543800"/>
              <a:gd name="connsiteY765" fmla="*/ 501968 h 679132"/>
              <a:gd name="connsiteX766" fmla="*/ 1235393 w 7543800"/>
              <a:gd name="connsiteY766" fmla="*/ 519113 h 679132"/>
              <a:gd name="connsiteX767" fmla="*/ 1252538 w 7543800"/>
              <a:gd name="connsiteY767" fmla="*/ 536258 h 679132"/>
              <a:gd name="connsiteX768" fmla="*/ 1269683 w 7543800"/>
              <a:gd name="connsiteY768" fmla="*/ 519113 h 679132"/>
              <a:gd name="connsiteX769" fmla="*/ 1252538 w 7543800"/>
              <a:gd name="connsiteY769" fmla="*/ 501968 h 679132"/>
              <a:gd name="connsiteX770" fmla="*/ 1029653 w 7543800"/>
              <a:gd name="connsiteY770" fmla="*/ 500063 h 679132"/>
              <a:gd name="connsiteX771" fmla="*/ 1010603 w 7543800"/>
              <a:gd name="connsiteY771" fmla="*/ 519113 h 679132"/>
              <a:gd name="connsiteX772" fmla="*/ 1029653 w 7543800"/>
              <a:gd name="connsiteY772" fmla="*/ 538163 h 679132"/>
              <a:gd name="connsiteX773" fmla="*/ 1048703 w 7543800"/>
              <a:gd name="connsiteY773" fmla="*/ 519113 h 679132"/>
              <a:gd name="connsiteX774" fmla="*/ 1029653 w 7543800"/>
              <a:gd name="connsiteY774" fmla="*/ 500063 h 679132"/>
              <a:gd name="connsiteX775" fmla="*/ 470535 w 7543800"/>
              <a:gd name="connsiteY775" fmla="*/ 476250 h 679132"/>
              <a:gd name="connsiteX776" fmla="*/ 428625 w 7543800"/>
              <a:gd name="connsiteY776" fmla="*/ 519113 h 679132"/>
              <a:gd name="connsiteX777" fmla="*/ 470535 w 7543800"/>
              <a:gd name="connsiteY777" fmla="*/ 561023 h 679132"/>
              <a:gd name="connsiteX778" fmla="*/ 512445 w 7543800"/>
              <a:gd name="connsiteY778" fmla="*/ 519113 h 679132"/>
              <a:gd name="connsiteX779" fmla="*/ 470535 w 7543800"/>
              <a:gd name="connsiteY779" fmla="*/ 476250 h 679132"/>
              <a:gd name="connsiteX780" fmla="*/ 23813 w 7543800"/>
              <a:gd name="connsiteY780" fmla="*/ 621030 h 679132"/>
              <a:gd name="connsiteX781" fmla="*/ 6668 w 7543800"/>
              <a:gd name="connsiteY781" fmla="*/ 638175 h 679132"/>
              <a:gd name="connsiteX782" fmla="*/ 23813 w 7543800"/>
              <a:gd name="connsiteY782" fmla="*/ 655320 h 679132"/>
              <a:gd name="connsiteX783" fmla="*/ 40958 w 7543800"/>
              <a:gd name="connsiteY783" fmla="*/ 638175 h 679132"/>
              <a:gd name="connsiteX784" fmla="*/ 23813 w 7543800"/>
              <a:gd name="connsiteY784" fmla="*/ 621030 h 679132"/>
              <a:gd name="connsiteX785" fmla="*/ 154305 w 7543800"/>
              <a:gd name="connsiteY785" fmla="*/ 619125 h 679132"/>
              <a:gd name="connsiteX786" fmla="*/ 135255 w 7543800"/>
              <a:gd name="connsiteY786" fmla="*/ 638175 h 679132"/>
              <a:gd name="connsiteX787" fmla="*/ 154305 w 7543800"/>
              <a:gd name="connsiteY787" fmla="*/ 657225 h 679132"/>
              <a:gd name="connsiteX788" fmla="*/ 173355 w 7543800"/>
              <a:gd name="connsiteY788" fmla="*/ 638175 h 679132"/>
              <a:gd name="connsiteX789" fmla="*/ 154305 w 7543800"/>
              <a:gd name="connsiteY789" fmla="*/ 619125 h 679132"/>
              <a:gd name="connsiteX790" fmla="*/ 495300 w 7543800"/>
              <a:gd name="connsiteY790" fmla="*/ 604838 h 679132"/>
              <a:gd name="connsiteX791" fmla="*/ 461963 w 7543800"/>
              <a:gd name="connsiteY791" fmla="*/ 638175 h 679132"/>
              <a:gd name="connsiteX792" fmla="*/ 495300 w 7543800"/>
              <a:gd name="connsiteY792" fmla="*/ 671513 h 679132"/>
              <a:gd name="connsiteX793" fmla="*/ 528638 w 7543800"/>
              <a:gd name="connsiteY793" fmla="*/ 638175 h 679132"/>
              <a:gd name="connsiteX794" fmla="*/ 495300 w 7543800"/>
              <a:gd name="connsiteY794" fmla="*/ 604838 h 679132"/>
              <a:gd name="connsiteX795" fmla="*/ 722948 w 7543800"/>
              <a:gd name="connsiteY795" fmla="*/ 604838 h 679132"/>
              <a:gd name="connsiteX796" fmla="*/ 689610 w 7543800"/>
              <a:gd name="connsiteY796" fmla="*/ 638175 h 679132"/>
              <a:gd name="connsiteX797" fmla="*/ 722948 w 7543800"/>
              <a:gd name="connsiteY797" fmla="*/ 671513 h 679132"/>
              <a:gd name="connsiteX798" fmla="*/ 756285 w 7543800"/>
              <a:gd name="connsiteY798" fmla="*/ 638175 h 679132"/>
              <a:gd name="connsiteX799" fmla="*/ 722948 w 7543800"/>
              <a:gd name="connsiteY799" fmla="*/ 604838 h 679132"/>
              <a:gd name="connsiteX800" fmla="*/ 836295 w 7543800"/>
              <a:gd name="connsiteY800" fmla="*/ 609600 h 679132"/>
              <a:gd name="connsiteX801" fmla="*/ 807720 w 7543800"/>
              <a:gd name="connsiteY801" fmla="*/ 638175 h 679132"/>
              <a:gd name="connsiteX802" fmla="*/ 836295 w 7543800"/>
              <a:gd name="connsiteY802" fmla="*/ 666750 h 679132"/>
              <a:gd name="connsiteX803" fmla="*/ 864870 w 7543800"/>
              <a:gd name="connsiteY803" fmla="*/ 638175 h 679132"/>
              <a:gd name="connsiteX804" fmla="*/ 836295 w 7543800"/>
              <a:gd name="connsiteY804" fmla="*/ 609600 h 679132"/>
              <a:gd name="connsiteX805" fmla="*/ 268605 w 7543800"/>
              <a:gd name="connsiteY805" fmla="*/ 614363 h 679132"/>
              <a:gd name="connsiteX806" fmla="*/ 244793 w 7543800"/>
              <a:gd name="connsiteY806" fmla="*/ 638175 h 679132"/>
              <a:gd name="connsiteX807" fmla="*/ 268605 w 7543800"/>
              <a:gd name="connsiteY807" fmla="*/ 661988 h 679132"/>
              <a:gd name="connsiteX808" fmla="*/ 292418 w 7543800"/>
              <a:gd name="connsiteY808" fmla="*/ 638175 h 679132"/>
              <a:gd name="connsiteX809" fmla="*/ 268605 w 7543800"/>
              <a:gd name="connsiteY809" fmla="*/ 614363 h 679132"/>
              <a:gd name="connsiteX810" fmla="*/ 381953 w 7543800"/>
              <a:gd name="connsiteY810" fmla="*/ 609600 h 679132"/>
              <a:gd name="connsiteX811" fmla="*/ 353378 w 7543800"/>
              <a:gd name="connsiteY811" fmla="*/ 638175 h 679132"/>
              <a:gd name="connsiteX812" fmla="*/ 381953 w 7543800"/>
              <a:gd name="connsiteY812" fmla="*/ 666750 h 679132"/>
              <a:gd name="connsiteX813" fmla="*/ 410528 w 7543800"/>
              <a:gd name="connsiteY813" fmla="*/ 638175 h 679132"/>
              <a:gd name="connsiteX814" fmla="*/ 381953 w 7543800"/>
              <a:gd name="connsiteY814" fmla="*/ 609600 h 679132"/>
              <a:gd name="connsiteX815" fmla="*/ 1063943 w 7543800"/>
              <a:gd name="connsiteY815" fmla="*/ 619125 h 679132"/>
              <a:gd name="connsiteX816" fmla="*/ 1044893 w 7543800"/>
              <a:gd name="connsiteY816" fmla="*/ 638175 h 679132"/>
              <a:gd name="connsiteX817" fmla="*/ 1063943 w 7543800"/>
              <a:gd name="connsiteY817" fmla="*/ 657225 h 679132"/>
              <a:gd name="connsiteX818" fmla="*/ 1082993 w 7543800"/>
              <a:gd name="connsiteY818" fmla="*/ 638175 h 679132"/>
              <a:gd name="connsiteX819" fmla="*/ 1063943 w 7543800"/>
              <a:gd name="connsiteY819" fmla="*/ 619125 h 679132"/>
              <a:gd name="connsiteX820" fmla="*/ 1177290 w 7543800"/>
              <a:gd name="connsiteY820" fmla="*/ 621030 h 679132"/>
              <a:gd name="connsiteX821" fmla="*/ 1160145 w 7543800"/>
              <a:gd name="connsiteY821" fmla="*/ 638175 h 679132"/>
              <a:gd name="connsiteX822" fmla="*/ 1177290 w 7543800"/>
              <a:gd name="connsiteY822" fmla="*/ 655320 h 679132"/>
              <a:gd name="connsiteX823" fmla="*/ 1194435 w 7543800"/>
              <a:gd name="connsiteY823" fmla="*/ 638175 h 679132"/>
              <a:gd name="connsiteX824" fmla="*/ 1177290 w 7543800"/>
              <a:gd name="connsiteY824" fmla="*/ 621030 h 679132"/>
              <a:gd name="connsiteX825" fmla="*/ 949643 w 7543800"/>
              <a:gd name="connsiteY825" fmla="*/ 614363 h 679132"/>
              <a:gd name="connsiteX826" fmla="*/ 925830 w 7543800"/>
              <a:gd name="connsiteY826" fmla="*/ 638175 h 679132"/>
              <a:gd name="connsiteX827" fmla="*/ 949643 w 7543800"/>
              <a:gd name="connsiteY827" fmla="*/ 661988 h 679132"/>
              <a:gd name="connsiteX828" fmla="*/ 973455 w 7543800"/>
              <a:gd name="connsiteY828" fmla="*/ 638175 h 679132"/>
              <a:gd name="connsiteX829" fmla="*/ 949643 w 7543800"/>
              <a:gd name="connsiteY829" fmla="*/ 614363 h 679132"/>
              <a:gd name="connsiteX830" fmla="*/ 609600 w 7543800"/>
              <a:gd name="connsiteY830" fmla="*/ 595313 h 679132"/>
              <a:gd name="connsiteX831" fmla="*/ 567690 w 7543800"/>
              <a:gd name="connsiteY831" fmla="*/ 637223 h 679132"/>
              <a:gd name="connsiteX832" fmla="*/ 609600 w 7543800"/>
              <a:gd name="connsiteY832" fmla="*/ 679133 h 679132"/>
              <a:gd name="connsiteX833" fmla="*/ 651510 w 7543800"/>
              <a:gd name="connsiteY833" fmla="*/ 637223 h 679132"/>
              <a:gd name="connsiteX834" fmla="*/ 609600 w 7543800"/>
              <a:gd name="connsiteY834" fmla="*/ 595313 h 679132"/>
              <a:gd name="connsiteX835" fmla="*/ 2558415 w 7543800"/>
              <a:gd name="connsiteY835" fmla="*/ 382905 h 679132"/>
              <a:gd name="connsiteX836" fmla="*/ 2541270 w 7543800"/>
              <a:gd name="connsiteY836" fmla="*/ 400050 h 679132"/>
              <a:gd name="connsiteX837" fmla="*/ 2558415 w 7543800"/>
              <a:gd name="connsiteY837" fmla="*/ 417195 h 679132"/>
              <a:gd name="connsiteX838" fmla="*/ 2575560 w 7543800"/>
              <a:gd name="connsiteY838" fmla="*/ 400050 h 679132"/>
              <a:gd name="connsiteX839" fmla="*/ 2558415 w 7543800"/>
              <a:gd name="connsiteY839" fmla="*/ 382905 h 679132"/>
              <a:gd name="connsiteX840" fmla="*/ 2673668 w 7543800"/>
              <a:gd name="connsiteY840" fmla="*/ 382905 h 679132"/>
              <a:gd name="connsiteX841" fmla="*/ 2656523 w 7543800"/>
              <a:gd name="connsiteY841" fmla="*/ 400050 h 679132"/>
              <a:gd name="connsiteX842" fmla="*/ 2673668 w 7543800"/>
              <a:gd name="connsiteY842" fmla="*/ 417195 h 679132"/>
              <a:gd name="connsiteX843" fmla="*/ 2690813 w 7543800"/>
              <a:gd name="connsiteY843" fmla="*/ 400050 h 679132"/>
              <a:gd name="connsiteX844" fmla="*/ 2673668 w 7543800"/>
              <a:gd name="connsiteY844" fmla="*/ 382905 h 679132"/>
              <a:gd name="connsiteX845" fmla="*/ 3019425 w 7543800"/>
              <a:gd name="connsiteY845" fmla="*/ 370523 h 679132"/>
              <a:gd name="connsiteX846" fmla="*/ 2990850 w 7543800"/>
              <a:gd name="connsiteY846" fmla="*/ 399098 h 679132"/>
              <a:gd name="connsiteX847" fmla="*/ 3019425 w 7543800"/>
              <a:gd name="connsiteY847" fmla="*/ 427673 h 679132"/>
              <a:gd name="connsiteX848" fmla="*/ 3048000 w 7543800"/>
              <a:gd name="connsiteY848" fmla="*/ 399098 h 679132"/>
              <a:gd name="connsiteX849" fmla="*/ 3019425 w 7543800"/>
              <a:gd name="connsiteY849" fmla="*/ 370523 h 679132"/>
              <a:gd name="connsiteX850" fmla="*/ 3134678 w 7543800"/>
              <a:gd name="connsiteY850" fmla="*/ 365760 h 679132"/>
              <a:gd name="connsiteX851" fmla="*/ 3101340 w 7543800"/>
              <a:gd name="connsiteY851" fmla="*/ 399098 h 679132"/>
              <a:gd name="connsiteX852" fmla="*/ 3134678 w 7543800"/>
              <a:gd name="connsiteY852" fmla="*/ 432435 h 679132"/>
              <a:gd name="connsiteX853" fmla="*/ 3168015 w 7543800"/>
              <a:gd name="connsiteY853" fmla="*/ 399098 h 679132"/>
              <a:gd name="connsiteX854" fmla="*/ 3134678 w 7543800"/>
              <a:gd name="connsiteY854" fmla="*/ 365760 h 679132"/>
              <a:gd name="connsiteX855" fmla="*/ 3365183 w 7543800"/>
              <a:gd name="connsiteY855" fmla="*/ 365760 h 679132"/>
              <a:gd name="connsiteX856" fmla="*/ 3331845 w 7543800"/>
              <a:gd name="connsiteY856" fmla="*/ 399098 h 679132"/>
              <a:gd name="connsiteX857" fmla="*/ 3365183 w 7543800"/>
              <a:gd name="connsiteY857" fmla="*/ 432435 h 679132"/>
              <a:gd name="connsiteX858" fmla="*/ 3398520 w 7543800"/>
              <a:gd name="connsiteY858" fmla="*/ 399098 h 679132"/>
              <a:gd name="connsiteX859" fmla="*/ 3365183 w 7543800"/>
              <a:gd name="connsiteY859" fmla="*/ 365760 h 679132"/>
              <a:gd name="connsiteX860" fmla="*/ 2788920 w 7543800"/>
              <a:gd name="connsiteY860" fmla="*/ 381000 h 679132"/>
              <a:gd name="connsiteX861" fmla="*/ 2769870 w 7543800"/>
              <a:gd name="connsiteY861" fmla="*/ 400050 h 679132"/>
              <a:gd name="connsiteX862" fmla="*/ 2788920 w 7543800"/>
              <a:gd name="connsiteY862" fmla="*/ 419100 h 679132"/>
              <a:gd name="connsiteX863" fmla="*/ 2807970 w 7543800"/>
              <a:gd name="connsiteY863" fmla="*/ 400050 h 679132"/>
              <a:gd name="connsiteX864" fmla="*/ 2788920 w 7543800"/>
              <a:gd name="connsiteY864" fmla="*/ 381000 h 679132"/>
              <a:gd name="connsiteX865" fmla="*/ 2904173 w 7543800"/>
              <a:gd name="connsiteY865" fmla="*/ 376238 h 679132"/>
              <a:gd name="connsiteX866" fmla="*/ 2880360 w 7543800"/>
              <a:gd name="connsiteY866" fmla="*/ 400050 h 679132"/>
              <a:gd name="connsiteX867" fmla="*/ 2904173 w 7543800"/>
              <a:gd name="connsiteY867" fmla="*/ 423863 h 679132"/>
              <a:gd name="connsiteX868" fmla="*/ 2927985 w 7543800"/>
              <a:gd name="connsiteY868" fmla="*/ 400050 h 679132"/>
              <a:gd name="connsiteX869" fmla="*/ 2904173 w 7543800"/>
              <a:gd name="connsiteY869" fmla="*/ 376238 h 679132"/>
              <a:gd name="connsiteX870" fmla="*/ 3595688 w 7543800"/>
              <a:gd name="connsiteY870" fmla="*/ 376238 h 679132"/>
              <a:gd name="connsiteX871" fmla="*/ 3571875 w 7543800"/>
              <a:gd name="connsiteY871" fmla="*/ 400050 h 679132"/>
              <a:gd name="connsiteX872" fmla="*/ 3595688 w 7543800"/>
              <a:gd name="connsiteY872" fmla="*/ 423863 h 679132"/>
              <a:gd name="connsiteX873" fmla="*/ 3619500 w 7543800"/>
              <a:gd name="connsiteY873" fmla="*/ 400050 h 679132"/>
              <a:gd name="connsiteX874" fmla="*/ 3595688 w 7543800"/>
              <a:gd name="connsiteY874" fmla="*/ 376238 h 679132"/>
              <a:gd name="connsiteX875" fmla="*/ 3710940 w 7543800"/>
              <a:gd name="connsiteY875" fmla="*/ 381000 h 679132"/>
              <a:gd name="connsiteX876" fmla="*/ 3691890 w 7543800"/>
              <a:gd name="connsiteY876" fmla="*/ 400050 h 679132"/>
              <a:gd name="connsiteX877" fmla="*/ 3710940 w 7543800"/>
              <a:gd name="connsiteY877" fmla="*/ 419100 h 679132"/>
              <a:gd name="connsiteX878" fmla="*/ 3729990 w 7543800"/>
              <a:gd name="connsiteY878" fmla="*/ 400050 h 679132"/>
              <a:gd name="connsiteX879" fmla="*/ 3710940 w 7543800"/>
              <a:gd name="connsiteY879" fmla="*/ 381000 h 679132"/>
              <a:gd name="connsiteX880" fmla="*/ 3480435 w 7543800"/>
              <a:gd name="connsiteY880" fmla="*/ 370523 h 679132"/>
              <a:gd name="connsiteX881" fmla="*/ 3451860 w 7543800"/>
              <a:gd name="connsiteY881" fmla="*/ 399098 h 679132"/>
              <a:gd name="connsiteX882" fmla="*/ 3480435 w 7543800"/>
              <a:gd name="connsiteY882" fmla="*/ 427673 h 679132"/>
              <a:gd name="connsiteX883" fmla="*/ 3509010 w 7543800"/>
              <a:gd name="connsiteY883" fmla="*/ 399098 h 679132"/>
              <a:gd name="connsiteX884" fmla="*/ 3480435 w 7543800"/>
              <a:gd name="connsiteY884" fmla="*/ 370523 h 679132"/>
              <a:gd name="connsiteX885" fmla="*/ 3249930 w 7543800"/>
              <a:gd name="connsiteY885" fmla="*/ 357188 h 679132"/>
              <a:gd name="connsiteX886" fmla="*/ 3208020 w 7543800"/>
              <a:gd name="connsiteY886" fmla="*/ 399098 h 679132"/>
              <a:gd name="connsiteX887" fmla="*/ 3249930 w 7543800"/>
              <a:gd name="connsiteY887" fmla="*/ 441008 h 679132"/>
              <a:gd name="connsiteX888" fmla="*/ 3291840 w 7543800"/>
              <a:gd name="connsiteY888" fmla="*/ 399098 h 679132"/>
              <a:gd name="connsiteX889" fmla="*/ 3249930 w 7543800"/>
              <a:gd name="connsiteY889" fmla="*/ 357188 h 679132"/>
              <a:gd name="connsiteX890" fmla="*/ 2593658 w 7543800"/>
              <a:gd name="connsiteY890" fmla="*/ 501968 h 679132"/>
              <a:gd name="connsiteX891" fmla="*/ 2576513 w 7543800"/>
              <a:gd name="connsiteY891" fmla="*/ 519113 h 679132"/>
              <a:gd name="connsiteX892" fmla="*/ 2593658 w 7543800"/>
              <a:gd name="connsiteY892" fmla="*/ 536258 h 679132"/>
              <a:gd name="connsiteX893" fmla="*/ 2610803 w 7543800"/>
              <a:gd name="connsiteY893" fmla="*/ 519113 h 679132"/>
              <a:gd name="connsiteX894" fmla="*/ 2593658 w 7543800"/>
              <a:gd name="connsiteY894" fmla="*/ 501968 h 679132"/>
              <a:gd name="connsiteX895" fmla="*/ 2705100 w 7543800"/>
              <a:gd name="connsiteY895" fmla="*/ 501968 h 679132"/>
              <a:gd name="connsiteX896" fmla="*/ 2687955 w 7543800"/>
              <a:gd name="connsiteY896" fmla="*/ 519113 h 679132"/>
              <a:gd name="connsiteX897" fmla="*/ 2705100 w 7543800"/>
              <a:gd name="connsiteY897" fmla="*/ 536258 h 679132"/>
              <a:gd name="connsiteX898" fmla="*/ 2722245 w 7543800"/>
              <a:gd name="connsiteY898" fmla="*/ 519113 h 679132"/>
              <a:gd name="connsiteX899" fmla="*/ 2705100 w 7543800"/>
              <a:gd name="connsiteY899" fmla="*/ 501968 h 679132"/>
              <a:gd name="connsiteX900" fmla="*/ 3040380 w 7543800"/>
              <a:gd name="connsiteY900" fmla="*/ 495300 h 679132"/>
              <a:gd name="connsiteX901" fmla="*/ 3016568 w 7543800"/>
              <a:gd name="connsiteY901" fmla="*/ 519113 h 679132"/>
              <a:gd name="connsiteX902" fmla="*/ 3040380 w 7543800"/>
              <a:gd name="connsiteY902" fmla="*/ 542925 h 679132"/>
              <a:gd name="connsiteX903" fmla="*/ 3064193 w 7543800"/>
              <a:gd name="connsiteY903" fmla="*/ 519113 h 679132"/>
              <a:gd name="connsiteX904" fmla="*/ 3040380 w 7543800"/>
              <a:gd name="connsiteY904" fmla="*/ 495300 h 679132"/>
              <a:gd name="connsiteX905" fmla="*/ 3151823 w 7543800"/>
              <a:gd name="connsiteY905" fmla="*/ 490538 h 679132"/>
              <a:gd name="connsiteX906" fmla="*/ 3123248 w 7543800"/>
              <a:gd name="connsiteY906" fmla="*/ 519113 h 679132"/>
              <a:gd name="connsiteX907" fmla="*/ 3151823 w 7543800"/>
              <a:gd name="connsiteY907" fmla="*/ 547688 h 679132"/>
              <a:gd name="connsiteX908" fmla="*/ 3180398 w 7543800"/>
              <a:gd name="connsiteY908" fmla="*/ 519113 h 679132"/>
              <a:gd name="connsiteX909" fmla="*/ 3151823 w 7543800"/>
              <a:gd name="connsiteY909" fmla="*/ 490538 h 679132"/>
              <a:gd name="connsiteX910" fmla="*/ 3264218 w 7543800"/>
              <a:gd name="connsiteY910" fmla="*/ 485775 h 679132"/>
              <a:gd name="connsiteX911" fmla="*/ 3230880 w 7543800"/>
              <a:gd name="connsiteY911" fmla="*/ 519113 h 679132"/>
              <a:gd name="connsiteX912" fmla="*/ 3264218 w 7543800"/>
              <a:gd name="connsiteY912" fmla="*/ 552450 h 679132"/>
              <a:gd name="connsiteX913" fmla="*/ 3297555 w 7543800"/>
              <a:gd name="connsiteY913" fmla="*/ 519113 h 679132"/>
              <a:gd name="connsiteX914" fmla="*/ 3264218 w 7543800"/>
              <a:gd name="connsiteY914" fmla="*/ 485775 h 679132"/>
              <a:gd name="connsiteX915" fmla="*/ 2816543 w 7543800"/>
              <a:gd name="connsiteY915" fmla="*/ 501968 h 679132"/>
              <a:gd name="connsiteX916" fmla="*/ 2799398 w 7543800"/>
              <a:gd name="connsiteY916" fmla="*/ 519113 h 679132"/>
              <a:gd name="connsiteX917" fmla="*/ 2816543 w 7543800"/>
              <a:gd name="connsiteY917" fmla="*/ 536258 h 679132"/>
              <a:gd name="connsiteX918" fmla="*/ 2833688 w 7543800"/>
              <a:gd name="connsiteY918" fmla="*/ 519113 h 679132"/>
              <a:gd name="connsiteX919" fmla="*/ 2816543 w 7543800"/>
              <a:gd name="connsiteY919" fmla="*/ 501968 h 679132"/>
              <a:gd name="connsiteX920" fmla="*/ 2928938 w 7543800"/>
              <a:gd name="connsiteY920" fmla="*/ 500063 h 679132"/>
              <a:gd name="connsiteX921" fmla="*/ 2909888 w 7543800"/>
              <a:gd name="connsiteY921" fmla="*/ 519113 h 679132"/>
              <a:gd name="connsiteX922" fmla="*/ 2928938 w 7543800"/>
              <a:gd name="connsiteY922" fmla="*/ 538163 h 679132"/>
              <a:gd name="connsiteX923" fmla="*/ 2947988 w 7543800"/>
              <a:gd name="connsiteY923" fmla="*/ 519113 h 679132"/>
              <a:gd name="connsiteX924" fmla="*/ 2928938 w 7543800"/>
              <a:gd name="connsiteY924" fmla="*/ 500063 h 679132"/>
              <a:gd name="connsiteX925" fmla="*/ 3599498 w 7543800"/>
              <a:gd name="connsiteY925" fmla="*/ 490538 h 679132"/>
              <a:gd name="connsiteX926" fmla="*/ 3570923 w 7543800"/>
              <a:gd name="connsiteY926" fmla="*/ 519113 h 679132"/>
              <a:gd name="connsiteX927" fmla="*/ 3599498 w 7543800"/>
              <a:gd name="connsiteY927" fmla="*/ 547688 h 679132"/>
              <a:gd name="connsiteX928" fmla="*/ 3628073 w 7543800"/>
              <a:gd name="connsiteY928" fmla="*/ 519113 h 679132"/>
              <a:gd name="connsiteX929" fmla="*/ 3599498 w 7543800"/>
              <a:gd name="connsiteY929" fmla="*/ 490538 h 679132"/>
              <a:gd name="connsiteX930" fmla="*/ 3710940 w 7543800"/>
              <a:gd name="connsiteY930" fmla="*/ 495300 h 679132"/>
              <a:gd name="connsiteX931" fmla="*/ 3687128 w 7543800"/>
              <a:gd name="connsiteY931" fmla="*/ 519113 h 679132"/>
              <a:gd name="connsiteX932" fmla="*/ 3710940 w 7543800"/>
              <a:gd name="connsiteY932" fmla="*/ 542925 h 679132"/>
              <a:gd name="connsiteX933" fmla="*/ 3734753 w 7543800"/>
              <a:gd name="connsiteY933" fmla="*/ 519113 h 679132"/>
              <a:gd name="connsiteX934" fmla="*/ 3710940 w 7543800"/>
              <a:gd name="connsiteY934" fmla="*/ 495300 h 679132"/>
              <a:gd name="connsiteX935" fmla="*/ 3487103 w 7543800"/>
              <a:gd name="connsiteY935" fmla="*/ 485775 h 679132"/>
              <a:gd name="connsiteX936" fmla="*/ 3453765 w 7543800"/>
              <a:gd name="connsiteY936" fmla="*/ 519113 h 679132"/>
              <a:gd name="connsiteX937" fmla="*/ 3487103 w 7543800"/>
              <a:gd name="connsiteY937" fmla="*/ 552450 h 679132"/>
              <a:gd name="connsiteX938" fmla="*/ 3520440 w 7543800"/>
              <a:gd name="connsiteY938" fmla="*/ 519113 h 679132"/>
              <a:gd name="connsiteX939" fmla="*/ 3487103 w 7543800"/>
              <a:gd name="connsiteY939" fmla="*/ 485775 h 679132"/>
              <a:gd name="connsiteX940" fmla="*/ 3375660 w 7543800"/>
              <a:gd name="connsiteY940" fmla="*/ 476250 h 679132"/>
              <a:gd name="connsiteX941" fmla="*/ 3333750 w 7543800"/>
              <a:gd name="connsiteY941" fmla="*/ 518160 h 679132"/>
              <a:gd name="connsiteX942" fmla="*/ 3375660 w 7543800"/>
              <a:gd name="connsiteY942" fmla="*/ 560070 h 679132"/>
              <a:gd name="connsiteX943" fmla="*/ 3417570 w 7543800"/>
              <a:gd name="connsiteY943" fmla="*/ 518160 h 679132"/>
              <a:gd name="connsiteX944" fmla="*/ 3375660 w 7543800"/>
              <a:gd name="connsiteY944" fmla="*/ 476250 h 679132"/>
              <a:gd name="connsiteX945" fmla="*/ 2557463 w 7543800"/>
              <a:gd name="connsiteY945" fmla="*/ 621030 h 679132"/>
              <a:gd name="connsiteX946" fmla="*/ 2540318 w 7543800"/>
              <a:gd name="connsiteY946" fmla="*/ 638175 h 679132"/>
              <a:gd name="connsiteX947" fmla="*/ 2557463 w 7543800"/>
              <a:gd name="connsiteY947" fmla="*/ 655320 h 679132"/>
              <a:gd name="connsiteX948" fmla="*/ 2574608 w 7543800"/>
              <a:gd name="connsiteY948" fmla="*/ 638175 h 679132"/>
              <a:gd name="connsiteX949" fmla="*/ 2557463 w 7543800"/>
              <a:gd name="connsiteY949" fmla="*/ 621030 h 679132"/>
              <a:gd name="connsiteX950" fmla="*/ 2687955 w 7543800"/>
              <a:gd name="connsiteY950" fmla="*/ 621030 h 679132"/>
              <a:gd name="connsiteX951" fmla="*/ 2670810 w 7543800"/>
              <a:gd name="connsiteY951" fmla="*/ 638175 h 679132"/>
              <a:gd name="connsiteX952" fmla="*/ 2687955 w 7543800"/>
              <a:gd name="connsiteY952" fmla="*/ 655320 h 679132"/>
              <a:gd name="connsiteX953" fmla="*/ 2705100 w 7543800"/>
              <a:gd name="connsiteY953" fmla="*/ 638175 h 679132"/>
              <a:gd name="connsiteX954" fmla="*/ 2687955 w 7543800"/>
              <a:gd name="connsiteY954" fmla="*/ 621030 h 679132"/>
              <a:gd name="connsiteX955" fmla="*/ 3028950 w 7543800"/>
              <a:gd name="connsiteY955" fmla="*/ 619125 h 679132"/>
              <a:gd name="connsiteX956" fmla="*/ 3009900 w 7543800"/>
              <a:gd name="connsiteY956" fmla="*/ 638175 h 679132"/>
              <a:gd name="connsiteX957" fmla="*/ 3028950 w 7543800"/>
              <a:gd name="connsiteY957" fmla="*/ 657225 h 679132"/>
              <a:gd name="connsiteX958" fmla="*/ 3048000 w 7543800"/>
              <a:gd name="connsiteY958" fmla="*/ 638175 h 679132"/>
              <a:gd name="connsiteX959" fmla="*/ 3028950 w 7543800"/>
              <a:gd name="connsiteY959" fmla="*/ 619125 h 679132"/>
              <a:gd name="connsiteX960" fmla="*/ 3142298 w 7543800"/>
              <a:gd name="connsiteY960" fmla="*/ 614363 h 679132"/>
              <a:gd name="connsiteX961" fmla="*/ 3118485 w 7543800"/>
              <a:gd name="connsiteY961" fmla="*/ 638175 h 679132"/>
              <a:gd name="connsiteX962" fmla="*/ 3142298 w 7543800"/>
              <a:gd name="connsiteY962" fmla="*/ 661988 h 679132"/>
              <a:gd name="connsiteX963" fmla="*/ 3166110 w 7543800"/>
              <a:gd name="connsiteY963" fmla="*/ 638175 h 679132"/>
              <a:gd name="connsiteX964" fmla="*/ 3142298 w 7543800"/>
              <a:gd name="connsiteY964" fmla="*/ 614363 h 679132"/>
              <a:gd name="connsiteX965" fmla="*/ 3256598 w 7543800"/>
              <a:gd name="connsiteY965" fmla="*/ 609600 h 679132"/>
              <a:gd name="connsiteX966" fmla="*/ 3228023 w 7543800"/>
              <a:gd name="connsiteY966" fmla="*/ 638175 h 679132"/>
              <a:gd name="connsiteX967" fmla="*/ 3256598 w 7543800"/>
              <a:gd name="connsiteY967" fmla="*/ 666750 h 679132"/>
              <a:gd name="connsiteX968" fmla="*/ 3285173 w 7543800"/>
              <a:gd name="connsiteY968" fmla="*/ 638175 h 679132"/>
              <a:gd name="connsiteX969" fmla="*/ 3256598 w 7543800"/>
              <a:gd name="connsiteY969" fmla="*/ 609600 h 679132"/>
              <a:gd name="connsiteX970" fmla="*/ 2801303 w 7543800"/>
              <a:gd name="connsiteY970" fmla="*/ 621030 h 679132"/>
              <a:gd name="connsiteX971" fmla="*/ 2784158 w 7543800"/>
              <a:gd name="connsiteY971" fmla="*/ 638175 h 679132"/>
              <a:gd name="connsiteX972" fmla="*/ 2801303 w 7543800"/>
              <a:gd name="connsiteY972" fmla="*/ 655320 h 679132"/>
              <a:gd name="connsiteX973" fmla="*/ 2818448 w 7543800"/>
              <a:gd name="connsiteY973" fmla="*/ 638175 h 679132"/>
              <a:gd name="connsiteX974" fmla="*/ 2801303 w 7543800"/>
              <a:gd name="connsiteY974" fmla="*/ 621030 h 679132"/>
              <a:gd name="connsiteX975" fmla="*/ 2915603 w 7543800"/>
              <a:gd name="connsiteY975" fmla="*/ 621030 h 679132"/>
              <a:gd name="connsiteX976" fmla="*/ 2898458 w 7543800"/>
              <a:gd name="connsiteY976" fmla="*/ 638175 h 679132"/>
              <a:gd name="connsiteX977" fmla="*/ 2915603 w 7543800"/>
              <a:gd name="connsiteY977" fmla="*/ 655320 h 679132"/>
              <a:gd name="connsiteX978" fmla="*/ 2932748 w 7543800"/>
              <a:gd name="connsiteY978" fmla="*/ 638175 h 679132"/>
              <a:gd name="connsiteX979" fmla="*/ 2915603 w 7543800"/>
              <a:gd name="connsiteY979" fmla="*/ 621030 h 679132"/>
              <a:gd name="connsiteX980" fmla="*/ 3596640 w 7543800"/>
              <a:gd name="connsiteY980" fmla="*/ 604838 h 679132"/>
              <a:gd name="connsiteX981" fmla="*/ 3563303 w 7543800"/>
              <a:gd name="connsiteY981" fmla="*/ 638175 h 679132"/>
              <a:gd name="connsiteX982" fmla="*/ 3596640 w 7543800"/>
              <a:gd name="connsiteY982" fmla="*/ 671513 h 679132"/>
              <a:gd name="connsiteX983" fmla="*/ 3629978 w 7543800"/>
              <a:gd name="connsiteY983" fmla="*/ 638175 h 679132"/>
              <a:gd name="connsiteX984" fmla="*/ 3596640 w 7543800"/>
              <a:gd name="connsiteY984" fmla="*/ 604838 h 679132"/>
              <a:gd name="connsiteX985" fmla="*/ 3710940 w 7543800"/>
              <a:gd name="connsiteY985" fmla="*/ 609600 h 679132"/>
              <a:gd name="connsiteX986" fmla="*/ 3682365 w 7543800"/>
              <a:gd name="connsiteY986" fmla="*/ 638175 h 679132"/>
              <a:gd name="connsiteX987" fmla="*/ 3710940 w 7543800"/>
              <a:gd name="connsiteY987" fmla="*/ 666750 h 679132"/>
              <a:gd name="connsiteX988" fmla="*/ 3739515 w 7543800"/>
              <a:gd name="connsiteY988" fmla="*/ 638175 h 679132"/>
              <a:gd name="connsiteX989" fmla="*/ 3710940 w 7543800"/>
              <a:gd name="connsiteY989" fmla="*/ 609600 h 679132"/>
              <a:gd name="connsiteX990" fmla="*/ 3369945 w 7543800"/>
              <a:gd name="connsiteY990" fmla="*/ 604838 h 679132"/>
              <a:gd name="connsiteX991" fmla="*/ 3336608 w 7543800"/>
              <a:gd name="connsiteY991" fmla="*/ 638175 h 679132"/>
              <a:gd name="connsiteX992" fmla="*/ 3369945 w 7543800"/>
              <a:gd name="connsiteY992" fmla="*/ 671513 h 679132"/>
              <a:gd name="connsiteX993" fmla="*/ 3403283 w 7543800"/>
              <a:gd name="connsiteY993" fmla="*/ 638175 h 679132"/>
              <a:gd name="connsiteX994" fmla="*/ 3369945 w 7543800"/>
              <a:gd name="connsiteY994" fmla="*/ 604838 h 679132"/>
              <a:gd name="connsiteX995" fmla="*/ 3483293 w 7543800"/>
              <a:gd name="connsiteY995" fmla="*/ 595313 h 679132"/>
              <a:gd name="connsiteX996" fmla="*/ 3441383 w 7543800"/>
              <a:gd name="connsiteY996" fmla="*/ 637223 h 679132"/>
              <a:gd name="connsiteX997" fmla="*/ 3483293 w 7543800"/>
              <a:gd name="connsiteY997" fmla="*/ 679133 h 679132"/>
              <a:gd name="connsiteX998" fmla="*/ 3525203 w 7543800"/>
              <a:gd name="connsiteY998" fmla="*/ 637223 h 679132"/>
              <a:gd name="connsiteX999" fmla="*/ 3483293 w 7543800"/>
              <a:gd name="connsiteY999" fmla="*/ 595313 h 679132"/>
              <a:gd name="connsiteX1000" fmla="*/ 5211128 w 7543800"/>
              <a:gd name="connsiteY1000" fmla="*/ 8573 h 679132"/>
              <a:gd name="connsiteX1001" fmla="*/ 5177790 w 7543800"/>
              <a:gd name="connsiteY1001" fmla="*/ 41910 h 679132"/>
              <a:gd name="connsiteX1002" fmla="*/ 5211128 w 7543800"/>
              <a:gd name="connsiteY1002" fmla="*/ 75248 h 679132"/>
              <a:gd name="connsiteX1003" fmla="*/ 5244465 w 7543800"/>
              <a:gd name="connsiteY1003" fmla="*/ 41910 h 679132"/>
              <a:gd name="connsiteX1004" fmla="*/ 5211128 w 7543800"/>
              <a:gd name="connsiteY1004" fmla="*/ 8573 h 679132"/>
              <a:gd name="connsiteX1005" fmla="*/ 5326380 w 7543800"/>
              <a:gd name="connsiteY1005" fmla="*/ 13335 h 679132"/>
              <a:gd name="connsiteX1006" fmla="*/ 5297805 w 7543800"/>
              <a:gd name="connsiteY1006" fmla="*/ 41910 h 679132"/>
              <a:gd name="connsiteX1007" fmla="*/ 5326380 w 7543800"/>
              <a:gd name="connsiteY1007" fmla="*/ 70485 h 679132"/>
              <a:gd name="connsiteX1008" fmla="*/ 5354955 w 7543800"/>
              <a:gd name="connsiteY1008" fmla="*/ 41910 h 679132"/>
              <a:gd name="connsiteX1009" fmla="*/ 5326380 w 7543800"/>
              <a:gd name="connsiteY1009" fmla="*/ 13335 h 679132"/>
              <a:gd name="connsiteX1010" fmla="*/ 5556885 w 7543800"/>
              <a:gd name="connsiteY1010" fmla="*/ 22860 h 679132"/>
              <a:gd name="connsiteX1011" fmla="*/ 5537835 w 7543800"/>
              <a:gd name="connsiteY1011" fmla="*/ 41910 h 679132"/>
              <a:gd name="connsiteX1012" fmla="*/ 5556885 w 7543800"/>
              <a:gd name="connsiteY1012" fmla="*/ 60960 h 679132"/>
              <a:gd name="connsiteX1013" fmla="*/ 5575935 w 7543800"/>
              <a:gd name="connsiteY1013" fmla="*/ 41910 h 679132"/>
              <a:gd name="connsiteX1014" fmla="*/ 5556885 w 7543800"/>
              <a:gd name="connsiteY1014" fmla="*/ 22860 h 679132"/>
              <a:gd name="connsiteX1015" fmla="*/ 5786438 w 7543800"/>
              <a:gd name="connsiteY1015" fmla="*/ 25718 h 679132"/>
              <a:gd name="connsiteX1016" fmla="*/ 5769293 w 7543800"/>
              <a:gd name="connsiteY1016" fmla="*/ 42863 h 679132"/>
              <a:gd name="connsiteX1017" fmla="*/ 5786438 w 7543800"/>
              <a:gd name="connsiteY1017" fmla="*/ 60008 h 679132"/>
              <a:gd name="connsiteX1018" fmla="*/ 5803583 w 7543800"/>
              <a:gd name="connsiteY1018" fmla="*/ 42863 h 679132"/>
              <a:gd name="connsiteX1019" fmla="*/ 5786438 w 7543800"/>
              <a:gd name="connsiteY1019" fmla="*/ 25718 h 679132"/>
              <a:gd name="connsiteX1020" fmla="*/ 5901690 w 7543800"/>
              <a:gd name="connsiteY1020" fmla="*/ 25718 h 679132"/>
              <a:gd name="connsiteX1021" fmla="*/ 5884545 w 7543800"/>
              <a:gd name="connsiteY1021" fmla="*/ 42863 h 679132"/>
              <a:gd name="connsiteX1022" fmla="*/ 5901690 w 7543800"/>
              <a:gd name="connsiteY1022" fmla="*/ 60008 h 679132"/>
              <a:gd name="connsiteX1023" fmla="*/ 5918835 w 7543800"/>
              <a:gd name="connsiteY1023" fmla="*/ 42863 h 679132"/>
              <a:gd name="connsiteX1024" fmla="*/ 5901690 w 7543800"/>
              <a:gd name="connsiteY1024" fmla="*/ 25718 h 679132"/>
              <a:gd name="connsiteX1025" fmla="*/ 5095875 w 7543800"/>
              <a:gd name="connsiteY1025" fmla="*/ 0 h 679132"/>
              <a:gd name="connsiteX1026" fmla="*/ 5053965 w 7543800"/>
              <a:gd name="connsiteY1026" fmla="*/ 41910 h 679132"/>
              <a:gd name="connsiteX1027" fmla="*/ 5095875 w 7543800"/>
              <a:gd name="connsiteY1027" fmla="*/ 83820 h 679132"/>
              <a:gd name="connsiteX1028" fmla="*/ 5137785 w 7543800"/>
              <a:gd name="connsiteY1028" fmla="*/ 41910 h 679132"/>
              <a:gd name="connsiteX1029" fmla="*/ 5095875 w 7543800"/>
              <a:gd name="connsiteY1029" fmla="*/ 0 h 679132"/>
              <a:gd name="connsiteX1030" fmla="*/ 5441633 w 7543800"/>
              <a:gd name="connsiteY1030" fmla="*/ 18098 h 679132"/>
              <a:gd name="connsiteX1031" fmla="*/ 5417820 w 7543800"/>
              <a:gd name="connsiteY1031" fmla="*/ 41910 h 679132"/>
              <a:gd name="connsiteX1032" fmla="*/ 5441633 w 7543800"/>
              <a:gd name="connsiteY1032" fmla="*/ 65723 h 679132"/>
              <a:gd name="connsiteX1033" fmla="*/ 5465445 w 7543800"/>
              <a:gd name="connsiteY1033" fmla="*/ 41910 h 679132"/>
              <a:gd name="connsiteX1034" fmla="*/ 5441633 w 7543800"/>
              <a:gd name="connsiteY1034" fmla="*/ 18098 h 679132"/>
              <a:gd name="connsiteX1035" fmla="*/ 5672138 w 7543800"/>
              <a:gd name="connsiteY1035" fmla="*/ 25718 h 679132"/>
              <a:gd name="connsiteX1036" fmla="*/ 5654993 w 7543800"/>
              <a:gd name="connsiteY1036" fmla="*/ 42863 h 679132"/>
              <a:gd name="connsiteX1037" fmla="*/ 5672138 w 7543800"/>
              <a:gd name="connsiteY1037" fmla="*/ 60008 h 679132"/>
              <a:gd name="connsiteX1038" fmla="*/ 5689283 w 7543800"/>
              <a:gd name="connsiteY1038" fmla="*/ 42863 h 679132"/>
              <a:gd name="connsiteX1039" fmla="*/ 5672138 w 7543800"/>
              <a:gd name="connsiteY1039" fmla="*/ 25718 h 679132"/>
              <a:gd name="connsiteX1040" fmla="*/ 6132195 w 7543800"/>
              <a:gd name="connsiteY1040" fmla="*/ 25718 h 679132"/>
              <a:gd name="connsiteX1041" fmla="*/ 6115050 w 7543800"/>
              <a:gd name="connsiteY1041" fmla="*/ 42863 h 679132"/>
              <a:gd name="connsiteX1042" fmla="*/ 6132195 w 7543800"/>
              <a:gd name="connsiteY1042" fmla="*/ 60008 h 679132"/>
              <a:gd name="connsiteX1043" fmla="*/ 6149340 w 7543800"/>
              <a:gd name="connsiteY1043" fmla="*/ 42863 h 679132"/>
              <a:gd name="connsiteX1044" fmla="*/ 6132195 w 7543800"/>
              <a:gd name="connsiteY1044" fmla="*/ 25718 h 679132"/>
              <a:gd name="connsiteX1045" fmla="*/ 6247448 w 7543800"/>
              <a:gd name="connsiteY1045" fmla="*/ 25718 h 679132"/>
              <a:gd name="connsiteX1046" fmla="*/ 6230303 w 7543800"/>
              <a:gd name="connsiteY1046" fmla="*/ 42863 h 679132"/>
              <a:gd name="connsiteX1047" fmla="*/ 6247448 w 7543800"/>
              <a:gd name="connsiteY1047" fmla="*/ 60008 h 679132"/>
              <a:gd name="connsiteX1048" fmla="*/ 6264593 w 7543800"/>
              <a:gd name="connsiteY1048" fmla="*/ 42863 h 679132"/>
              <a:gd name="connsiteX1049" fmla="*/ 6247448 w 7543800"/>
              <a:gd name="connsiteY1049" fmla="*/ 25718 h 679132"/>
              <a:gd name="connsiteX1050" fmla="*/ 6016943 w 7543800"/>
              <a:gd name="connsiteY1050" fmla="*/ 25718 h 679132"/>
              <a:gd name="connsiteX1051" fmla="*/ 5999798 w 7543800"/>
              <a:gd name="connsiteY1051" fmla="*/ 42863 h 679132"/>
              <a:gd name="connsiteX1052" fmla="*/ 6016943 w 7543800"/>
              <a:gd name="connsiteY1052" fmla="*/ 60008 h 679132"/>
              <a:gd name="connsiteX1053" fmla="*/ 6034088 w 7543800"/>
              <a:gd name="connsiteY1053" fmla="*/ 42863 h 679132"/>
              <a:gd name="connsiteX1054" fmla="*/ 6016943 w 7543800"/>
              <a:gd name="connsiteY1054" fmla="*/ 25718 h 679132"/>
              <a:gd name="connsiteX1055" fmla="*/ 5169218 w 7543800"/>
              <a:gd name="connsiteY1055" fmla="*/ 127635 h 679132"/>
              <a:gd name="connsiteX1056" fmla="*/ 5135880 w 7543800"/>
              <a:gd name="connsiteY1056" fmla="*/ 160973 h 679132"/>
              <a:gd name="connsiteX1057" fmla="*/ 5169218 w 7543800"/>
              <a:gd name="connsiteY1057" fmla="*/ 194310 h 679132"/>
              <a:gd name="connsiteX1058" fmla="*/ 5202555 w 7543800"/>
              <a:gd name="connsiteY1058" fmla="*/ 160973 h 679132"/>
              <a:gd name="connsiteX1059" fmla="*/ 5169218 w 7543800"/>
              <a:gd name="connsiteY1059" fmla="*/ 127635 h 679132"/>
              <a:gd name="connsiteX1060" fmla="*/ 5392103 w 7543800"/>
              <a:gd name="connsiteY1060" fmla="*/ 127635 h 679132"/>
              <a:gd name="connsiteX1061" fmla="*/ 5358765 w 7543800"/>
              <a:gd name="connsiteY1061" fmla="*/ 160973 h 679132"/>
              <a:gd name="connsiteX1062" fmla="*/ 5392103 w 7543800"/>
              <a:gd name="connsiteY1062" fmla="*/ 194310 h 679132"/>
              <a:gd name="connsiteX1063" fmla="*/ 5425440 w 7543800"/>
              <a:gd name="connsiteY1063" fmla="*/ 160973 h 679132"/>
              <a:gd name="connsiteX1064" fmla="*/ 5392103 w 7543800"/>
              <a:gd name="connsiteY1064" fmla="*/ 127635 h 679132"/>
              <a:gd name="connsiteX1065" fmla="*/ 5615940 w 7543800"/>
              <a:gd name="connsiteY1065" fmla="*/ 137160 h 679132"/>
              <a:gd name="connsiteX1066" fmla="*/ 5592128 w 7543800"/>
              <a:gd name="connsiteY1066" fmla="*/ 160973 h 679132"/>
              <a:gd name="connsiteX1067" fmla="*/ 5615940 w 7543800"/>
              <a:gd name="connsiteY1067" fmla="*/ 184785 h 679132"/>
              <a:gd name="connsiteX1068" fmla="*/ 5639753 w 7543800"/>
              <a:gd name="connsiteY1068" fmla="*/ 160973 h 679132"/>
              <a:gd name="connsiteX1069" fmla="*/ 5615940 w 7543800"/>
              <a:gd name="connsiteY1069" fmla="*/ 137160 h 679132"/>
              <a:gd name="connsiteX1070" fmla="*/ 5838825 w 7543800"/>
              <a:gd name="connsiteY1070" fmla="*/ 144780 h 679132"/>
              <a:gd name="connsiteX1071" fmla="*/ 5821680 w 7543800"/>
              <a:gd name="connsiteY1071" fmla="*/ 161925 h 679132"/>
              <a:gd name="connsiteX1072" fmla="*/ 5838825 w 7543800"/>
              <a:gd name="connsiteY1072" fmla="*/ 179070 h 679132"/>
              <a:gd name="connsiteX1073" fmla="*/ 5855970 w 7543800"/>
              <a:gd name="connsiteY1073" fmla="*/ 161925 h 679132"/>
              <a:gd name="connsiteX1074" fmla="*/ 5838825 w 7543800"/>
              <a:gd name="connsiteY1074" fmla="*/ 144780 h 679132"/>
              <a:gd name="connsiteX1075" fmla="*/ 5951220 w 7543800"/>
              <a:gd name="connsiteY1075" fmla="*/ 144780 h 679132"/>
              <a:gd name="connsiteX1076" fmla="*/ 5934075 w 7543800"/>
              <a:gd name="connsiteY1076" fmla="*/ 161925 h 679132"/>
              <a:gd name="connsiteX1077" fmla="*/ 5951220 w 7543800"/>
              <a:gd name="connsiteY1077" fmla="*/ 179070 h 679132"/>
              <a:gd name="connsiteX1078" fmla="*/ 5968365 w 7543800"/>
              <a:gd name="connsiteY1078" fmla="*/ 161925 h 679132"/>
              <a:gd name="connsiteX1079" fmla="*/ 5951220 w 7543800"/>
              <a:gd name="connsiteY1079" fmla="*/ 144780 h 679132"/>
              <a:gd name="connsiteX1080" fmla="*/ 5504498 w 7543800"/>
              <a:gd name="connsiteY1080" fmla="*/ 132398 h 679132"/>
              <a:gd name="connsiteX1081" fmla="*/ 5475923 w 7543800"/>
              <a:gd name="connsiteY1081" fmla="*/ 160973 h 679132"/>
              <a:gd name="connsiteX1082" fmla="*/ 5504498 w 7543800"/>
              <a:gd name="connsiteY1082" fmla="*/ 189548 h 679132"/>
              <a:gd name="connsiteX1083" fmla="*/ 5533073 w 7543800"/>
              <a:gd name="connsiteY1083" fmla="*/ 160973 h 679132"/>
              <a:gd name="connsiteX1084" fmla="*/ 5504498 w 7543800"/>
              <a:gd name="connsiteY1084" fmla="*/ 132398 h 679132"/>
              <a:gd name="connsiteX1085" fmla="*/ 5727383 w 7543800"/>
              <a:gd name="connsiteY1085" fmla="*/ 141923 h 679132"/>
              <a:gd name="connsiteX1086" fmla="*/ 5708333 w 7543800"/>
              <a:gd name="connsiteY1086" fmla="*/ 160973 h 679132"/>
              <a:gd name="connsiteX1087" fmla="*/ 5727383 w 7543800"/>
              <a:gd name="connsiteY1087" fmla="*/ 180023 h 679132"/>
              <a:gd name="connsiteX1088" fmla="*/ 5746433 w 7543800"/>
              <a:gd name="connsiteY1088" fmla="*/ 160973 h 679132"/>
              <a:gd name="connsiteX1089" fmla="*/ 5727383 w 7543800"/>
              <a:gd name="connsiteY1089" fmla="*/ 141923 h 679132"/>
              <a:gd name="connsiteX1090" fmla="*/ 6174105 w 7543800"/>
              <a:gd name="connsiteY1090" fmla="*/ 144780 h 679132"/>
              <a:gd name="connsiteX1091" fmla="*/ 6156960 w 7543800"/>
              <a:gd name="connsiteY1091" fmla="*/ 161925 h 679132"/>
              <a:gd name="connsiteX1092" fmla="*/ 6174105 w 7543800"/>
              <a:gd name="connsiteY1092" fmla="*/ 179070 h 679132"/>
              <a:gd name="connsiteX1093" fmla="*/ 6191250 w 7543800"/>
              <a:gd name="connsiteY1093" fmla="*/ 161925 h 679132"/>
              <a:gd name="connsiteX1094" fmla="*/ 6174105 w 7543800"/>
              <a:gd name="connsiteY1094" fmla="*/ 144780 h 679132"/>
              <a:gd name="connsiteX1095" fmla="*/ 6286500 w 7543800"/>
              <a:gd name="connsiteY1095" fmla="*/ 144780 h 679132"/>
              <a:gd name="connsiteX1096" fmla="*/ 6269355 w 7543800"/>
              <a:gd name="connsiteY1096" fmla="*/ 161925 h 679132"/>
              <a:gd name="connsiteX1097" fmla="*/ 6286500 w 7543800"/>
              <a:gd name="connsiteY1097" fmla="*/ 179070 h 679132"/>
              <a:gd name="connsiteX1098" fmla="*/ 6303645 w 7543800"/>
              <a:gd name="connsiteY1098" fmla="*/ 161925 h 679132"/>
              <a:gd name="connsiteX1099" fmla="*/ 6286500 w 7543800"/>
              <a:gd name="connsiteY1099" fmla="*/ 144780 h 679132"/>
              <a:gd name="connsiteX1100" fmla="*/ 6062663 w 7543800"/>
              <a:gd name="connsiteY1100" fmla="*/ 144780 h 679132"/>
              <a:gd name="connsiteX1101" fmla="*/ 6045518 w 7543800"/>
              <a:gd name="connsiteY1101" fmla="*/ 161925 h 679132"/>
              <a:gd name="connsiteX1102" fmla="*/ 6062663 w 7543800"/>
              <a:gd name="connsiteY1102" fmla="*/ 179070 h 679132"/>
              <a:gd name="connsiteX1103" fmla="*/ 6079808 w 7543800"/>
              <a:gd name="connsiteY1103" fmla="*/ 161925 h 679132"/>
              <a:gd name="connsiteX1104" fmla="*/ 6062663 w 7543800"/>
              <a:gd name="connsiteY1104" fmla="*/ 144780 h 679132"/>
              <a:gd name="connsiteX1105" fmla="*/ 5280660 w 7543800"/>
              <a:gd name="connsiteY1105" fmla="*/ 119063 h 679132"/>
              <a:gd name="connsiteX1106" fmla="*/ 5238750 w 7543800"/>
              <a:gd name="connsiteY1106" fmla="*/ 160973 h 679132"/>
              <a:gd name="connsiteX1107" fmla="*/ 5280660 w 7543800"/>
              <a:gd name="connsiteY1107" fmla="*/ 202883 h 679132"/>
              <a:gd name="connsiteX1108" fmla="*/ 5322570 w 7543800"/>
              <a:gd name="connsiteY1108" fmla="*/ 160973 h 679132"/>
              <a:gd name="connsiteX1109" fmla="*/ 5280660 w 7543800"/>
              <a:gd name="connsiteY1109" fmla="*/ 119063 h 679132"/>
              <a:gd name="connsiteX1110" fmla="*/ 5118735 w 7543800"/>
              <a:gd name="connsiteY1110" fmla="*/ 251460 h 679132"/>
              <a:gd name="connsiteX1111" fmla="*/ 5090160 w 7543800"/>
              <a:gd name="connsiteY1111" fmla="*/ 280035 h 679132"/>
              <a:gd name="connsiteX1112" fmla="*/ 5118735 w 7543800"/>
              <a:gd name="connsiteY1112" fmla="*/ 308610 h 679132"/>
              <a:gd name="connsiteX1113" fmla="*/ 5147310 w 7543800"/>
              <a:gd name="connsiteY1113" fmla="*/ 280035 h 679132"/>
              <a:gd name="connsiteX1114" fmla="*/ 5118735 w 7543800"/>
              <a:gd name="connsiteY1114" fmla="*/ 251460 h 679132"/>
              <a:gd name="connsiteX1115" fmla="*/ 5249228 w 7543800"/>
              <a:gd name="connsiteY1115" fmla="*/ 246698 h 679132"/>
              <a:gd name="connsiteX1116" fmla="*/ 5215890 w 7543800"/>
              <a:gd name="connsiteY1116" fmla="*/ 280035 h 679132"/>
              <a:gd name="connsiteX1117" fmla="*/ 5249228 w 7543800"/>
              <a:gd name="connsiteY1117" fmla="*/ 313373 h 679132"/>
              <a:gd name="connsiteX1118" fmla="*/ 5282565 w 7543800"/>
              <a:gd name="connsiteY1118" fmla="*/ 280035 h 679132"/>
              <a:gd name="connsiteX1119" fmla="*/ 5249228 w 7543800"/>
              <a:gd name="connsiteY1119" fmla="*/ 246698 h 679132"/>
              <a:gd name="connsiteX1120" fmla="*/ 5590223 w 7543800"/>
              <a:gd name="connsiteY1120" fmla="*/ 251460 h 679132"/>
              <a:gd name="connsiteX1121" fmla="*/ 5561648 w 7543800"/>
              <a:gd name="connsiteY1121" fmla="*/ 280035 h 679132"/>
              <a:gd name="connsiteX1122" fmla="*/ 5590223 w 7543800"/>
              <a:gd name="connsiteY1122" fmla="*/ 308610 h 679132"/>
              <a:gd name="connsiteX1123" fmla="*/ 5618798 w 7543800"/>
              <a:gd name="connsiteY1123" fmla="*/ 280035 h 679132"/>
              <a:gd name="connsiteX1124" fmla="*/ 5590223 w 7543800"/>
              <a:gd name="connsiteY1124" fmla="*/ 251460 h 679132"/>
              <a:gd name="connsiteX1125" fmla="*/ 5816918 w 7543800"/>
              <a:gd name="connsiteY1125" fmla="*/ 260985 h 679132"/>
              <a:gd name="connsiteX1126" fmla="*/ 5797868 w 7543800"/>
              <a:gd name="connsiteY1126" fmla="*/ 280035 h 679132"/>
              <a:gd name="connsiteX1127" fmla="*/ 5816918 w 7543800"/>
              <a:gd name="connsiteY1127" fmla="*/ 299085 h 679132"/>
              <a:gd name="connsiteX1128" fmla="*/ 5835968 w 7543800"/>
              <a:gd name="connsiteY1128" fmla="*/ 280035 h 679132"/>
              <a:gd name="connsiteX1129" fmla="*/ 5816918 w 7543800"/>
              <a:gd name="connsiteY1129" fmla="*/ 260985 h 679132"/>
              <a:gd name="connsiteX1130" fmla="*/ 5931218 w 7543800"/>
              <a:gd name="connsiteY1130" fmla="*/ 263843 h 679132"/>
              <a:gd name="connsiteX1131" fmla="*/ 5914073 w 7543800"/>
              <a:gd name="connsiteY1131" fmla="*/ 280988 h 679132"/>
              <a:gd name="connsiteX1132" fmla="*/ 5931218 w 7543800"/>
              <a:gd name="connsiteY1132" fmla="*/ 298133 h 679132"/>
              <a:gd name="connsiteX1133" fmla="*/ 5948363 w 7543800"/>
              <a:gd name="connsiteY1133" fmla="*/ 280988 h 679132"/>
              <a:gd name="connsiteX1134" fmla="*/ 5931218 w 7543800"/>
              <a:gd name="connsiteY1134" fmla="*/ 263843 h 679132"/>
              <a:gd name="connsiteX1135" fmla="*/ 5475923 w 7543800"/>
              <a:gd name="connsiteY1135" fmla="*/ 246698 h 679132"/>
              <a:gd name="connsiteX1136" fmla="*/ 5442585 w 7543800"/>
              <a:gd name="connsiteY1136" fmla="*/ 280035 h 679132"/>
              <a:gd name="connsiteX1137" fmla="*/ 5475923 w 7543800"/>
              <a:gd name="connsiteY1137" fmla="*/ 313373 h 679132"/>
              <a:gd name="connsiteX1138" fmla="*/ 5509260 w 7543800"/>
              <a:gd name="connsiteY1138" fmla="*/ 280035 h 679132"/>
              <a:gd name="connsiteX1139" fmla="*/ 5475923 w 7543800"/>
              <a:gd name="connsiteY1139" fmla="*/ 246698 h 679132"/>
              <a:gd name="connsiteX1140" fmla="*/ 5703570 w 7543800"/>
              <a:gd name="connsiteY1140" fmla="*/ 256223 h 679132"/>
              <a:gd name="connsiteX1141" fmla="*/ 5679758 w 7543800"/>
              <a:gd name="connsiteY1141" fmla="*/ 280035 h 679132"/>
              <a:gd name="connsiteX1142" fmla="*/ 5703570 w 7543800"/>
              <a:gd name="connsiteY1142" fmla="*/ 303848 h 679132"/>
              <a:gd name="connsiteX1143" fmla="*/ 5727383 w 7543800"/>
              <a:gd name="connsiteY1143" fmla="*/ 280035 h 679132"/>
              <a:gd name="connsiteX1144" fmla="*/ 5703570 w 7543800"/>
              <a:gd name="connsiteY1144" fmla="*/ 256223 h 679132"/>
              <a:gd name="connsiteX1145" fmla="*/ 6157913 w 7543800"/>
              <a:gd name="connsiteY1145" fmla="*/ 263843 h 679132"/>
              <a:gd name="connsiteX1146" fmla="*/ 6140768 w 7543800"/>
              <a:gd name="connsiteY1146" fmla="*/ 280988 h 679132"/>
              <a:gd name="connsiteX1147" fmla="*/ 6157913 w 7543800"/>
              <a:gd name="connsiteY1147" fmla="*/ 298133 h 679132"/>
              <a:gd name="connsiteX1148" fmla="*/ 6175058 w 7543800"/>
              <a:gd name="connsiteY1148" fmla="*/ 280988 h 679132"/>
              <a:gd name="connsiteX1149" fmla="*/ 6157913 w 7543800"/>
              <a:gd name="connsiteY1149" fmla="*/ 263843 h 679132"/>
              <a:gd name="connsiteX1150" fmla="*/ 6272213 w 7543800"/>
              <a:gd name="connsiteY1150" fmla="*/ 263843 h 679132"/>
              <a:gd name="connsiteX1151" fmla="*/ 6255068 w 7543800"/>
              <a:gd name="connsiteY1151" fmla="*/ 280988 h 679132"/>
              <a:gd name="connsiteX1152" fmla="*/ 6272213 w 7543800"/>
              <a:gd name="connsiteY1152" fmla="*/ 298133 h 679132"/>
              <a:gd name="connsiteX1153" fmla="*/ 6289358 w 7543800"/>
              <a:gd name="connsiteY1153" fmla="*/ 280988 h 679132"/>
              <a:gd name="connsiteX1154" fmla="*/ 6272213 w 7543800"/>
              <a:gd name="connsiteY1154" fmla="*/ 263843 h 679132"/>
              <a:gd name="connsiteX1155" fmla="*/ 6044565 w 7543800"/>
              <a:gd name="connsiteY1155" fmla="*/ 263843 h 679132"/>
              <a:gd name="connsiteX1156" fmla="*/ 6027420 w 7543800"/>
              <a:gd name="connsiteY1156" fmla="*/ 280988 h 679132"/>
              <a:gd name="connsiteX1157" fmla="*/ 6044565 w 7543800"/>
              <a:gd name="connsiteY1157" fmla="*/ 298133 h 679132"/>
              <a:gd name="connsiteX1158" fmla="*/ 6061710 w 7543800"/>
              <a:gd name="connsiteY1158" fmla="*/ 280988 h 679132"/>
              <a:gd name="connsiteX1159" fmla="*/ 6044565 w 7543800"/>
              <a:gd name="connsiteY1159" fmla="*/ 263843 h 679132"/>
              <a:gd name="connsiteX1160" fmla="*/ 5362575 w 7543800"/>
              <a:gd name="connsiteY1160" fmla="*/ 238125 h 679132"/>
              <a:gd name="connsiteX1161" fmla="*/ 5320665 w 7543800"/>
              <a:gd name="connsiteY1161" fmla="*/ 280035 h 679132"/>
              <a:gd name="connsiteX1162" fmla="*/ 5362575 w 7543800"/>
              <a:gd name="connsiteY1162" fmla="*/ 321945 h 679132"/>
              <a:gd name="connsiteX1163" fmla="*/ 5404485 w 7543800"/>
              <a:gd name="connsiteY1163" fmla="*/ 280035 h 679132"/>
              <a:gd name="connsiteX1164" fmla="*/ 5362575 w 7543800"/>
              <a:gd name="connsiteY1164" fmla="*/ 238125 h 679132"/>
              <a:gd name="connsiteX1165" fmla="*/ 3828098 w 7543800"/>
              <a:gd name="connsiteY1165" fmla="*/ 18098 h 679132"/>
              <a:gd name="connsiteX1166" fmla="*/ 3804285 w 7543800"/>
              <a:gd name="connsiteY1166" fmla="*/ 41910 h 679132"/>
              <a:gd name="connsiteX1167" fmla="*/ 3828098 w 7543800"/>
              <a:gd name="connsiteY1167" fmla="*/ 65723 h 679132"/>
              <a:gd name="connsiteX1168" fmla="*/ 3851910 w 7543800"/>
              <a:gd name="connsiteY1168" fmla="*/ 41910 h 679132"/>
              <a:gd name="connsiteX1169" fmla="*/ 3828098 w 7543800"/>
              <a:gd name="connsiteY1169" fmla="*/ 18098 h 679132"/>
              <a:gd name="connsiteX1170" fmla="*/ 3943350 w 7543800"/>
              <a:gd name="connsiteY1170" fmla="*/ 13335 h 679132"/>
              <a:gd name="connsiteX1171" fmla="*/ 3914775 w 7543800"/>
              <a:gd name="connsiteY1171" fmla="*/ 41910 h 679132"/>
              <a:gd name="connsiteX1172" fmla="*/ 3943350 w 7543800"/>
              <a:gd name="connsiteY1172" fmla="*/ 70485 h 679132"/>
              <a:gd name="connsiteX1173" fmla="*/ 3971925 w 7543800"/>
              <a:gd name="connsiteY1173" fmla="*/ 41910 h 679132"/>
              <a:gd name="connsiteX1174" fmla="*/ 3943350 w 7543800"/>
              <a:gd name="connsiteY1174" fmla="*/ 13335 h 679132"/>
              <a:gd name="connsiteX1175" fmla="*/ 4289108 w 7543800"/>
              <a:gd name="connsiteY1175" fmla="*/ 8573 h 679132"/>
              <a:gd name="connsiteX1176" fmla="*/ 4255770 w 7543800"/>
              <a:gd name="connsiteY1176" fmla="*/ 41910 h 679132"/>
              <a:gd name="connsiteX1177" fmla="*/ 4289108 w 7543800"/>
              <a:gd name="connsiteY1177" fmla="*/ 75248 h 679132"/>
              <a:gd name="connsiteX1178" fmla="*/ 4322445 w 7543800"/>
              <a:gd name="connsiteY1178" fmla="*/ 41910 h 679132"/>
              <a:gd name="connsiteX1179" fmla="*/ 4289108 w 7543800"/>
              <a:gd name="connsiteY1179" fmla="*/ 8573 h 679132"/>
              <a:gd name="connsiteX1180" fmla="*/ 4519613 w 7543800"/>
              <a:gd name="connsiteY1180" fmla="*/ 18098 h 679132"/>
              <a:gd name="connsiteX1181" fmla="*/ 4495800 w 7543800"/>
              <a:gd name="connsiteY1181" fmla="*/ 41910 h 679132"/>
              <a:gd name="connsiteX1182" fmla="*/ 4519613 w 7543800"/>
              <a:gd name="connsiteY1182" fmla="*/ 65723 h 679132"/>
              <a:gd name="connsiteX1183" fmla="*/ 4543425 w 7543800"/>
              <a:gd name="connsiteY1183" fmla="*/ 41910 h 679132"/>
              <a:gd name="connsiteX1184" fmla="*/ 4519613 w 7543800"/>
              <a:gd name="connsiteY1184" fmla="*/ 18098 h 679132"/>
              <a:gd name="connsiteX1185" fmla="*/ 4634865 w 7543800"/>
              <a:gd name="connsiteY1185" fmla="*/ 22860 h 679132"/>
              <a:gd name="connsiteX1186" fmla="*/ 4615815 w 7543800"/>
              <a:gd name="connsiteY1186" fmla="*/ 41910 h 679132"/>
              <a:gd name="connsiteX1187" fmla="*/ 4634865 w 7543800"/>
              <a:gd name="connsiteY1187" fmla="*/ 60960 h 679132"/>
              <a:gd name="connsiteX1188" fmla="*/ 4653915 w 7543800"/>
              <a:gd name="connsiteY1188" fmla="*/ 41910 h 679132"/>
              <a:gd name="connsiteX1189" fmla="*/ 4634865 w 7543800"/>
              <a:gd name="connsiteY1189" fmla="*/ 22860 h 679132"/>
              <a:gd name="connsiteX1190" fmla="*/ 4058603 w 7543800"/>
              <a:gd name="connsiteY1190" fmla="*/ 8573 h 679132"/>
              <a:gd name="connsiteX1191" fmla="*/ 4025265 w 7543800"/>
              <a:gd name="connsiteY1191" fmla="*/ 41910 h 679132"/>
              <a:gd name="connsiteX1192" fmla="*/ 4058603 w 7543800"/>
              <a:gd name="connsiteY1192" fmla="*/ 75248 h 679132"/>
              <a:gd name="connsiteX1193" fmla="*/ 4091940 w 7543800"/>
              <a:gd name="connsiteY1193" fmla="*/ 41910 h 679132"/>
              <a:gd name="connsiteX1194" fmla="*/ 4058603 w 7543800"/>
              <a:gd name="connsiteY1194" fmla="*/ 8573 h 679132"/>
              <a:gd name="connsiteX1195" fmla="*/ 4404360 w 7543800"/>
              <a:gd name="connsiteY1195" fmla="*/ 13335 h 679132"/>
              <a:gd name="connsiteX1196" fmla="*/ 4375785 w 7543800"/>
              <a:gd name="connsiteY1196" fmla="*/ 41910 h 679132"/>
              <a:gd name="connsiteX1197" fmla="*/ 4404360 w 7543800"/>
              <a:gd name="connsiteY1197" fmla="*/ 70485 h 679132"/>
              <a:gd name="connsiteX1198" fmla="*/ 4432935 w 7543800"/>
              <a:gd name="connsiteY1198" fmla="*/ 41910 h 679132"/>
              <a:gd name="connsiteX1199" fmla="*/ 4404360 w 7543800"/>
              <a:gd name="connsiteY1199" fmla="*/ 13335 h 679132"/>
              <a:gd name="connsiteX1200" fmla="*/ 4865370 w 7543800"/>
              <a:gd name="connsiteY1200" fmla="*/ 25718 h 679132"/>
              <a:gd name="connsiteX1201" fmla="*/ 4848225 w 7543800"/>
              <a:gd name="connsiteY1201" fmla="*/ 42863 h 679132"/>
              <a:gd name="connsiteX1202" fmla="*/ 4865370 w 7543800"/>
              <a:gd name="connsiteY1202" fmla="*/ 60008 h 679132"/>
              <a:gd name="connsiteX1203" fmla="*/ 4882515 w 7543800"/>
              <a:gd name="connsiteY1203" fmla="*/ 42863 h 679132"/>
              <a:gd name="connsiteX1204" fmla="*/ 4865370 w 7543800"/>
              <a:gd name="connsiteY1204" fmla="*/ 25718 h 679132"/>
              <a:gd name="connsiteX1205" fmla="*/ 4980623 w 7543800"/>
              <a:gd name="connsiteY1205" fmla="*/ 25718 h 679132"/>
              <a:gd name="connsiteX1206" fmla="*/ 4963478 w 7543800"/>
              <a:gd name="connsiteY1206" fmla="*/ 42863 h 679132"/>
              <a:gd name="connsiteX1207" fmla="*/ 4980623 w 7543800"/>
              <a:gd name="connsiteY1207" fmla="*/ 60008 h 679132"/>
              <a:gd name="connsiteX1208" fmla="*/ 4997768 w 7543800"/>
              <a:gd name="connsiteY1208" fmla="*/ 42863 h 679132"/>
              <a:gd name="connsiteX1209" fmla="*/ 4980623 w 7543800"/>
              <a:gd name="connsiteY1209" fmla="*/ 25718 h 679132"/>
              <a:gd name="connsiteX1210" fmla="*/ 4750118 w 7543800"/>
              <a:gd name="connsiteY1210" fmla="*/ 25718 h 679132"/>
              <a:gd name="connsiteX1211" fmla="*/ 4732973 w 7543800"/>
              <a:gd name="connsiteY1211" fmla="*/ 42863 h 679132"/>
              <a:gd name="connsiteX1212" fmla="*/ 4750118 w 7543800"/>
              <a:gd name="connsiteY1212" fmla="*/ 60008 h 679132"/>
              <a:gd name="connsiteX1213" fmla="*/ 4767263 w 7543800"/>
              <a:gd name="connsiteY1213" fmla="*/ 42863 h 679132"/>
              <a:gd name="connsiteX1214" fmla="*/ 4750118 w 7543800"/>
              <a:gd name="connsiteY1214" fmla="*/ 25718 h 679132"/>
              <a:gd name="connsiteX1215" fmla="*/ 4173855 w 7543800"/>
              <a:gd name="connsiteY1215" fmla="*/ 0 h 679132"/>
              <a:gd name="connsiteX1216" fmla="*/ 4131945 w 7543800"/>
              <a:gd name="connsiteY1216" fmla="*/ 41910 h 679132"/>
              <a:gd name="connsiteX1217" fmla="*/ 4173855 w 7543800"/>
              <a:gd name="connsiteY1217" fmla="*/ 83820 h 679132"/>
              <a:gd name="connsiteX1218" fmla="*/ 4215765 w 7543800"/>
              <a:gd name="connsiteY1218" fmla="*/ 41910 h 679132"/>
              <a:gd name="connsiteX1219" fmla="*/ 4173855 w 7543800"/>
              <a:gd name="connsiteY1219" fmla="*/ 0 h 679132"/>
              <a:gd name="connsiteX1220" fmla="*/ 4387215 w 7543800"/>
              <a:gd name="connsiteY1220" fmla="*/ 119063 h 679132"/>
              <a:gd name="connsiteX1221" fmla="*/ 4345305 w 7543800"/>
              <a:gd name="connsiteY1221" fmla="*/ 160973 h 679132"/>
              <a:gd name="connsiteX1222" fmla="*/ 4387215 w 7543800"/>
              <a:gd name="connsiteY1222" fmla="*/ 202883 h 679132"/>
              <a:gd name="connsiteX1223" fmla="*/ 4429125 w 7543800"/>
              <a:gd name="connsiteY1223" fmla="*/ 160973 h 679132"/>
              <a:gd name="connsiteX1224" fmla="*/ 4387215 w 7543800"/>
              <a:gd name="connsiteY1224" fmla="*/ 119063 h 679132"/>
              <a:gd name="connsiteX1225" fmla="*/ 3826193 w 7543800"/>
              <a:gd name="connsiteY1225" fmla="*/ 141923 h 679132"/>
              <a:gd name="connsiteX1226" fmla="*/ 3809048 w 7543800"/>
              <a:gd name="connsiteY1226" fmla="*/ 162878 h 679132"/>
              <a:gd name="connsiteX1227" fmla="*/ 3830003 w 7543800"/>
              <a:gd name="connsiteY1227" fmla="*/ 180023 h 679132"/>
              <a:gd name="connsiteX1228" fmla="*/ 3847148 w 7543800"/>
              <a:gd name="connsiteY1228" fmla="*/ 159068 h 679132"/>
              <a:gd name="connsiteX1229" fmla="*/ 3826193 w 7543800"/>
              <a:gd name="connsiteY1229" fmla="*/ 141923 h 679132"/>
              <a:gd name="connsiteX1230" fmla="*/ 3939540 w 7543800"/>
              <a:gd name="connsiteY1230" fmla="*/ 137160 h 679132"/>
              <a:gd name="connsiteX1231" fmla="*/ 3915728 w 7543800"/>
              <a:gd name="connsiteY1231" fmla="*/ 160973 h 679132"/>
              <a:gd name="connsiteX1232" fmla="*/ 3939540 w 7543800"/>
              <a:gd name="connsiteY1232" fmla="*/ 184785 h 679132"/>
              <a:gd name="connsiteX1233" fmla="*/ 3963353 w 7543800"/>
              <a:gd name="connsiteY1233" fmla="*/ 160973 h 679132"/>
              <a:gd name="connsiteX1234" fmla="*/ 3939540 w 7543800"/>
              <a:gd name="connsiteY1234" fmla="*/ 137160 h 679132"/>
              <a:gd name="connsiteX1235" fmla="*/ 4163378 w 7543800"/>
              <a:gd name="connsiteY1235" fmla="*/ 127635 h 679132"/>
              <a:gd name="connsiteX1236" fmla="*/ 4130040 w 7543800"/>
              <a:gd name="connsiteY1236" fmla="*/ 160973 h 679132"/>
              <a:gd name="connsiteX1237" fmla="*/ 4163378 w 7543800"/>
              <a:gd name="connsiteY1237" fmla="*/ 194310 h 679132"/>
              <a:gd name="connsiteX1238" fmla="*/ 4196715 w 7543800"/>
              <a:gd name="connsiteY1238" fmla="*/ 160973 h 679132"/>
              <a:gd name="connsiteX1239" fmla="*/ 4163378 w 7543800"/>
              <a:gd name="connsiteY1239" fmla="*/ 127635 h 679132"/>
              <a:gd name="connsiteX1240" fmla="*/ 4610100 w 7543800"/>
              <a:gd name="connsiteY1240" fmla="*/ 132398 h 679132"/>
              <a:gd name="connsiteX1241" fmla="*/ 4581525 w 7543800"/>
              <a:gd name="connsiteY1241" fmla="*/ 160973 h 679132"/>
              <a:gd name="connsiteX1242" fmla="*/ 4610100 w 7543800"/>
              <a:gd name="connsiteY1242" fmla="*/ 189548 h 679132"/>
              <a:gd name="connsiteX1243" fmla="*/ 4638675 w 7543800"/>
              <a:gd name="connsiteY1243" fmla="*/ 160973 h 679132"/>
              <a:gd name="connsiteX1244" fmla="*/ 4610100 w 7543800"/>
              <a:gd name="connsiteY1244" fmla="*/ 132398 h 679132"/>
              <a:gd name="connsiteX1245" fmla="*/ 4722495 w 7543800"/>
              <a:gd name="connsiteY1245" fmla="*/ 137160 h 679132"/>
              <a:gd name="connsiteX1246" fmla="*/ 4698683 w 7543800"/>
              <a:gd name="connsiteY1246" fmla="*/ 160973 h 679132"/>
              <a:gd name="connsiteX1247" fmla="*/ 4722495 w 7543800"/>
              <a:gd name="connsiteY1247" fmla="*/ 184785 h 679132"/>
              <a:gd name="connsiteX1248" fmla="*/ 4746308 w 7543800"/>
              <a:gd name="connsiteY1248" fmla="*/ 160973 h 679132"/>
              <a:gd name="connsiteX1249" fmla="*/ 4722495 w 7543800"/>
              <a:gd name="connsiteY1249" fmla="*/ 137160 h 679132"/>
              <a:gd name="connsiteX1250" fmla="*/ 4051935 w 7543800"/>
              <a:gd name="connsiteY1250" fmla="*/ 132398 h 679132"/>
              <a:gd name="connsiteX1251" fmla="*/ 4023360 w 7543800"/>
              <a:gd name="connsiteY1251" fmla="*/ 160973 h 679132"/>
              <a:gd name="connsiteX1252" fmla="*/ 4051935 w 7543800"/>
              <a:gd name="connsiteY1252" fmla="*/ 189548 h 679132"/>
              <a:gd name="connsiteX1253" fmla="*/ 4080510 w 7543800"/>
              <a:gd name="connsiteY1253" fmla="*/ 160973 h 679132"/>
              <a:gd name="connsiteX1254" fmla="*/ 4051935 w 7543800"/>
              <a:gd name="connsiteY1254" fmla="*/ 132398 h 679132"/>
              <a:gd name="connsiteX1255" fmla="*/ 4498658 w 7543800"/>
              <a:gd name="connsiteY1255" fmla="*/ 127635 h 679132"/>
              <a:gd name="connsiteX1256" fmla="*/ 4465320 w 7543800"/>
              <a:gd name="connsiteY1256" fmla="*/ 160973 h 679132"/>
              <a:gd name="connsiteX1257" fmla="*/ 4498658 w 7543800"/>
              <a:gd name="connsiteY1257" fmla="*/ 194310 h 679132"/>
              <a:gd name="connsiteX1258" fmla="*/ 4531995 w 7543800"/>
              <a:gd name="connsiteY1258" fmla="*/ 160973 h 679132"/>
              <a:gd name="connsiteX1259" fmla="*/ 4498658 w 7543800"/>
              <a:gd name="connsiteY1259" fmla="*/ 127635 h 679132"/>
              <a:gd name="connsiteX1260" fmla="*/ 4945380 w 7543800"/>
              <a:gd name="connsiteY1260" fmla="*/ 144780 h 679132"/>
              <a:gd name="connsiteX1261" fmla="*/ 4928235 w 7543800"/>
              <a:gd name="connsiteY1261" fmla="*/ 161925 h 679132"/>
              <a:gd name="connsiteX1262" fmla="*/ 4945380 w 7543800"/>
              <a:gd name="connsiteY1262" fmla="*/ 179070 h 679132"/>
              <a:gd name="connsiteX1263" fmla="*/ 4962525 w 7543800"/>
              <a:gd name="connsiteY1263" fmla="*/ 161925 h 679132"/>
              <a:gd name="connsiteX1264" fmla="*/ 4945380 w 7543800"/>
              <a:gd name="connsiteY1264" fmla="*/ 144780 h 679132"/>
              <a:gd name="connsiteX1265" fmla="*/ 5056823 w 7543800"/>
              <a:gd name="connsiteY1265" fmla="*/ 144780 h 679132"/>
              <a:gd name="connsiteX1266" fmla="*/ 5039678 w 7543800"/>
              <a:gd name="connsiteY1266" fmla="*/ 161925 h 679132"/>
              <a:gd name="connsiteX1267" fmla="*/ 5056823 w 7543800"/>
              <a:gd name="connsiteY1267" fmla="*/ 179070 h 679132"/>
              <a:gd name="connsiteX1268" fmla="*/ 5073968 w 7543800"/>
              <a:gd name="connsiteY1268" fmla="*/ 161925 h 679132"/>
              <a:gd name="connsiteX1269" fmla="*/ 5056823 w 7543800"/>
              <a:gd name="connsiteY1269" fmla="*/ 144780 h 679132"/>
              <a:gd name="connsiteX1270" fmla="*/ 4833938 w 7543800"/>
              <a:gd name="connsiteY1270" fmla="*/ 141923 h 679132"/>
              <a:gd name="connsiteX1271" fmla="*/ 4814888 w 7543800"/>
              <a:gd name="connsiteY1271" fmla="*/ 160973 h 679132"/>
              <a:gd name="connsiteX1272" fmla="*/ 4833938 w 7543800"/>
              <a:gd name="connsiteY1272" fmla="*/ 180023 h 679132"/>
              <a:gd name="connsiteX1273" fmla="*/ 4852988 w 7543800"/>
              <a:gd name="connsiteY1273" fmla="*/ 160973 h 679132"/>
              <a:gd name="connsiteX1274" fmla="*/ 4833938 w 7543800"/>
              <a:gd name="connsiteY1274" fmla="*/ 141923 h 679132"/>
              <a:gd name="connsiteX1275" fmla="*/ 4274820 w 7543800"/>
              <a:gd name="connsiteY1275" fmla="*/ 119063 h 679132"/>
              <a:gd name="connsiteX1276" fmla="*/ 4232910 w 7543800"/>
              <a:gd name="connsiteY1276" fmla="*/ 160973 h 679132"/>
              <a:gd name="connsiteX1277" fmla="*/ 4274820 w 7543800"/>
              <a:gd name="connsiteY1277" fmla="*/ 202883 h 679132"/>
              <a:gd name="connsiteX1278" fmla="*/ 4316730 w 7543800"/>
              <a:gd name="connsiteY1278" fmla="*/ 160973 h 679132"/>
              <a:gd name="connsiteX1279" fmla="*/ 4274820 w 7543800"/>
              <a:gd name="connsiteY1279" fmla="*/ 119063 h 679132"/>
              <a:gd name="connsiteX1280" fmla="*/ 3828098 w 7543800"/>
              <a:gd name="connsiteY1280" fmla="*/ 263843 h 679132"/>
              <a:gd name="connsiteX1281" fmla="*/ 3810953 w 7543800"/>
              <a:gd name="connsiteY1281" fmla="*/ 280988 h 679132"/>
              <a:gd name="connsiteX1282" fmla="*/ 3828098 w 7543800"/>
              <a:gd name="connsiteY1282" fmla="*/ 298133 h 679132"/>
              <a:gd name="connsiteX1283" fmla="*/ 3845243 w 7543800"/>
              <a:gd name="connsiteY1283" fmla="*/ 280988 h 679132"/>
              <a:gd name="connsiteX1284" fmla="*/ 3828098 w 7543800"/>
              <a:gd name="connsiteY1284" fmla="*/ 263843 h 679132"/>
              <a:gd name="connsiteX1285" fmla="*/ 3958590 w 7543800"/>
              <a:gd name="connsiteY1285" fmla="*/ 260985 h 679132"/>
              <a:gd name="connsiteX1286" fmla="*/ 3939540 w 7543800"/>
              <a:gd name="connsiteY1286" fmla="*/ 280035 h 679132"/>
              <a:gd name="connsiteX1287" fmla="*/ 3958590 w 7543800"/>
              <a:gd name="connsiteY1287" fmla="*/ 299085 h 679132"/>
              <a:gd name="connsiteX1288" fmla="*/ 3977640 w 7543800"/>
              <a:gd name="connsiteY1288" fmla="*/ 280035 h 679132"/>
              <a:gd name="connsiteX1289" fmla="*/ 3958590 w 7543800"/>
              <a:gd name="connsiteY1289" fmla="*/ 260985 h 679132"/>
              <a:gd name="connsiteX1290" fmla="*/ 4299585 w 7543800"/>
              <a:gd name="connsiteY1290" fmla="*/ 246698 h 679132"/>
              <a:gd name="connsiteX1291" fmla="*/ 4266248 w 7543800"/>
              <a:gd name="connsiteY1291" fmla="*/ 280035 h 679132"/>
              <a:gd name="connsiteX1292" fmla="*/ 4299585 w 7543800"/>
              <a:gd name="connsiteY1292" fmla="*/ 313373 h 679132"/>
              <a:gd name="connsiteX1293" fmla="*/ 4332923 w 7543800"/>
              <a:gd name="connsiteY1293" fmla="*/ 280035 h 679132"/>
              <a:gd name="connsiteX1294" fmla="*/ 4299585 w 7543800"/>
              <a:gd name="connsiteY1294" fmla="*/ 246698 h 679132"/>
              <a:gd name="connsiteX1295" fmla="*/ 4527233 w 7543800"/>
              <a:gd name="connsiteY1295" fmla="*/ 246698 h 679132"/>
              <a:gd name="connsiteX1296" fmla="*/ 4493895 w 7543800"/>
              <a:gd name="connsiteY1296" fmla="*/ 280035 h 679132"/>
              <a:gd name="connsiteX1297" fmla="*/ 4527233 w 7543800"/>
              <a:gd name="connsiteY1297" fmla="*/ 313373 h 679132"/>
              <a:gd name="connsiteX1298" fmla="*/ 4560570 w 7543800"/>
              <a:gd name="connsiteY1298" fmla="*/ 280035 h 679132"/>
              <a:gd name="connsiteX1299" fmla="*/ 4527233 w 7543800"/>
              <a:gd name="connsiteY1299" fmla="*/ 246698 h 679132"/>
              <a:gd name="connsiteX1300" fmla="*/ 4640580 w 7543800"/>
              <a:gd name="connsiteY1300" fmla="*/ 251460 h 679132"/>
              <a:gd name="connsiteX1301" fmla="*/ 4612005 w 7543800"/>
              <a:gd name="connsiteY1301" fmla="*/ 280035 h 679132"/>
              <a:gd name="connsiteX1302" fmla="*/ 4640580 w 7543800"/>
              <a:gd name="connsiteY1302" fmla="*/ 308610 h 679132"/>
              <a:gd name="connsiteX1303" fmla="*/ 4669155 w 7543800"/>
              <a:gd name="connsiteY1303" fmla="*/ 280035 h 679132"/>
              <a:gd name="connsiteX1304" fmla="*/ 4640580 w 7543800"/>
              <a:gd name="connsiteY1304" fmla="*/ 251460 h 679132"/>
              <a:gd name="connsiteX1305" fmla="*/ 4072890 w 7543800"/>
              <a:gd name="connsiteY1305" fmla="*/ 256223 h 679132"/>
              <a:gd name="connsiteX1306" fmla="*/ 4049078 w 7543800"/>
              <a:gd name="connsiteY1306" fmla="*/ 280035 h 679132"/>
              <a:gd name="connsiteX1307" fmla="*/ 4072890 w 7543800"/>
              <a:gd name="connsiteY1307" fmla="*/ 303848 h 679132"/>
              <a:gd name="connsiteX1308" fmla="*/ 4096703 w 7543800"/>
              <a:gd name="connsiteY1308" fmla="*/ 280035 h 679132"/>
              <a:gd name="connsiteX1309" fmla="*/ 4072890 w 7543800"/>
              <a:gd name="connsiteY1309" fmla="*/ 256223 h 679132"/>
              <a:gd name="connsiteX1310" fmla="*/ 4186238 w 7543800"/>
              <a:gd name="connsiteY1310" fmla="*/ 251460 h 679132"/>
              <a:gd name="connsiteX1311" fmla="*/ 4157663 w 7543800"/>
              <a:gd name="connsiteY1311" fmla="*/ 280035 h 679132"/>
              <a:gd name="connsiteX1312" fmla="*/ 4186238 w 7543800"/>
              <a:gd name="connsiteY1312" fmla="*/ 308610 h 679132"/>
              <a:gd name="connsiteX1313" fmla="*/ 4214813 w 7543800"/>
              <a:gd name="connsiteY1313" fmla="*/ 280035 h 679132"/>
              <a:gd name="connsiteX1314" fmla="*/ 4186238 w 7543800"/>
              <a:gd name="connsiteY1314" fmla="*/ 251460 h 679132"/>
              <a:gd name="connsiteX1315" fmla="*/ 4868228 w 7543800"/>
              <a:gd name="connsiteY1315" fmla="*/ 260985 h 679132"/>
              <a:gd name="connsiteX1316" fmla="*/ 4849178 w 7543800"/>
              <a:gd name="connsiteY1316" fmla="*/ 280035 h 679132"/>
              <a:gd name="connsiteX1317" fmla="*/ 4868228 w 7543800"/>
              <a:gd name="connsiteY1317" fmla="*/ 299085 h 679132"/>
              <a:gd name="connsiteX1318" fmla="*/ 4887278 w 7543800"/>
              <a:gd name="connsiteY1318" fmla="*/ 280035 h 679132"/>
              <a:gd name="connsiteX1319" fmla="*/ 4868228 w 7543800"/>
              <a:gd name="connsiteY1319" fmla="*/ 260985 h 679132"/>
              <a:gd name="connsiteX1320" fmla="*/ 4981575 w 7543800"/>
              <a:gd name="connsiteY1320" fmla="*/ 263843 h 679132"/>
              <a:gd name="connsiteX1321" fmla="*/ 4964430 w 7543800"/>
              <a:gd name="connsiteY1321" fmla="*/ 280988 h 679132"/>
              <a:gd name="connsiteX1322" fmla="*/ 4981575 w 7543800"/>
              <a:gd name="connsiteY1322" fmla="*/ 298133 h 679132"/>
              <a:gd name="connsiteX1323" fmla="*/ 4998720 w 7543800"/>
              <a:gd name="connsiteY1323" fmla="*/ 280988 h 679132"/>
              <a:gd name="connsiteX1324" fmla="*/ 4981575 w 7543800"/>
              <a:gd name="connsiteY1324" fmla="*/ 263843 h 679132"/>
              <a:gd name="connsiteX1325" fmla="*/ 4753928 w 7543800"/>
              <a:gd name="connsiteY1325" fmla="*/ 256223 h 679132"/>
              <a:gd name="connsiteX1326" fmla="*/ 4730115 w 7543800"/>
              <a:gd name="connsiteY1326" fmla="*/ 280035 h 679132"/>
              <a:gd name="connsiteX1327" fmla="*/ 4753928 w 7543800"/>
              <a:gd name="connsiteY1327" fmla="*/ 303848 h 679132"/>
              <a:gd name="connsiteX1328" fmla="*/ 4777740 w 7543800"/>
              <a:gd name="connsiteY1328" fmla="*/ 280035 h 679132"/>
              <a:gd name="connsiteX1329" fmla="*/ 4753928 w 7543800"/>
              <a:gd name="connsiteY1329" fmla="*/ 256223 h 679132"/>
              <a:gd name="connsiteX1330" fmla="*/ 4413885 w 7543800"/>
              <a:gd name="connsiteY1330" fmla="*/ 238125 h 679132"/>
              <a:gd name="connsiteX1331" fmla="*/ 4371975 w 7543800"/>
              <a:gd name="connsiteY1331" fmla="*/ 280035 h 679132"/>
              <a:gd name="connsiteX1332" fmla="*/ 4413885 w 7543800"/>
              <a:gd name="connsiteY1332" fmla="*/ 321945 h 679132"/>
              <a:gd name="connsiteX1333" fmla="*/ 4455795 w 7543800"/>
              <a:gd name="connsiteY1333" fmla="*/ 280035 h 679132"/>
              <a:gd name="connsiteX1334" fmla="*/ 4413885 w 7543800"/>
              <a:gd name="connsiteY1334" fmla="*/ 238125 h 679132"/>
              <a:gd name="connsiteX1335" fmla="*/ 6362700 w 7543800"/>
              <a:gd name="connsiteY1335" fmla="*/ 25718 h 679132"/>
              <a:gd name="connsiteX1336" fmla="*/ 6345555 w 7543800"/>
              <a:gd name="connsiteY1336" fmla="*/ 42863 h 679132"/>
              <a:gd name="connsiteX1337" fmla="*/ 6362700 w 7543800"/>
              <a:gd name="connsiteY1337" fmla="*/ 60008 h 679132"/>
              <a:gd name="connsiteX1338" fmla="*/ 6379845 w 7543800"/>
              <a:gd name="connsiteY1338" fmla="*/ 42863 h 679132"/>
              <a:gd name="connsiteX1339" fmla="*/ 6362700 w 7543800"/>
              <a:gd name="connsiteY1339" fmla="*/ 25718 h 679132"/>
              <a:gd name="connsiteX1340" fmla="*/ 6477953 w 7543800"/>
              <a:gd name="connsiteY1340" fmla="*/ 25718 h 679132"/>
              <a:gd name="connsiteX1341" fmla="*/ 6460808 w 7543800"/>
              <a:gd name="connsiteY1341" fmla="*/ 42863 h 679132"/>
              <a:gd name="connsiteX1342" fmla="*/ 6477953 w 7543800"/>
              <a:gd name="connsiteY1342" fmla="*/ 60008 h 679132"/>
              <a:gd name="connsiteX1343" fmla="*/ 6495098 w 7543800"/>
              <a:gd name="connsiteY1343" fmla="*/ 42863 h 679132"/>
              <a:gd name="connsiteX1344" fmla="*/ 6477953 w 7543800"/>
              <a:gd name="connsiteY1344" fmla="*/ 25718 h 679132"/>
              <a:gd name="connsiteX1345" fmla="*/ 6823710 w 7543800"/>
              <a:gd name="connsiteY1345" fmla="*/ 13335 h 679132"/>
              <a:gd name="connsiteX1346" fmla="*/ 6795135 w 7543800"/>
              <a:gd name="connsiteY1346" fmla="*/ 41910 h 679132"/>
              <a:gd name="connsiteX1347" fmla="*/ 6823710 w 7543800"/>
              <a:gd name="connsiteY1347" fmla="*/ 70485 h 679132"/>
              <a:gd name="connsiteX1348" fmla="*/ 6852285 w 7543800"/>
              <a:gd name="connsiteY1348" fmla="*/ 41910 h 679132"/>
              <a:gd name="connsiteX1349" fmla="*/ 6823710 w 7543800"/>
              <a:gd name="connsiteY1349" fmla="*/ 13335 h 679132"/>
              <a:gd name="connsiteX1350" fmla="*/ 6938963 w 7543800"/>
              <a:gd name="connsiteY1350" fmla="*/ 8573 h 679132"/>
              <a:gd name="connsiteX1351" fmla="*/ 6905625 w 7543800"/>
              <a:gd name="connsiteY1351" fmla="*/ 41910 h 679132"/>
              <a:gd name="connsiteX1352" fmla="*/ 6938963 w 7543800"/>
              <a:gd name="connsiteY1352" fmla="*/ 75248 h 679132"/>
              <a:gd name="connsiteX1353" fmla="*/ 6972300 w 7543800"/>
              <a:gd name="connsiteY1353" fmla="*/ 41910 h 679132"/>
              <a:gd name="connsiteX1354" fmla="*/ 6938963 w 7543800"/>
              <a:gd name="connsiteY1354" fmla="*/ 8573 h 679132"/>
              <a:gd name="connsiteX1355" fmla="*/ 7169468 w 7543800"/>
              <a:gd name="connsiteY1355" fmla="*/ 8573 h 679132"/>
              <a:gd name="connsiteX1356" fmla="*/ 7136130 w 7543800"/>
              <a:gd name="connsiteY1356" fmla="*/ 41910 h 679132"/>
              <a:gd name="connsiteX1357" fmla="*/ 7169468 w 7543800"/>
              <a:gd name="connsiteY1357" fmla="*/ 75248 h 679132"/>
              <a:gd name="connsiteX1358" fmla="*/ 7202805 w 7543800"/>
              <a:gd name="connsiteY1358" fmla="*/ 41910 h 679132"/>
              <a:gd name="connsiteX1359" fmla="*/ 7169468 w 7543800"/>
              <a:gd name="connsiteY1359" fmla="*/ 8573 h 679132"/>
              <a:gd name="connsiteX1360" fmla="*/ 6593205 w 7543800"/>
              <a:gd name="connsiteY1360" fmla="*/ 22860 h 679132"/>
              <a:gd name="connsiteX1361" fmla="*/ 6574155 w 7543800"/>
              <a:gd name="connsiteY1361" fmla="*/ 41910 h 679132"/>
              <a:gd name="connsiteX1362" fmla="*/ 6593205 w 7543800"/>
              <a:gd name="connsiteY1362" fmla="*/ 60960 h 679132"/>
              <a:gd name="connsiteX1363" fmla="*/ 6612255 w 7543800"/>
              <a:gd name="connsiteY1363" fmla="*/ 41910 h 679132"/>
              <a:gd name="connsiteX1364" fmla="*/ 6593205 w 7543800"/>
              <a:gd name="connsiteY1364" fmla="*/ 22860 h 679132"/>
              <a:gd name="connsiteX1365" fmla="*/ 6708458 w 7543800"/>
              <a:gd name="connsiteY1365" fmla="*/ 18098 h 679132"/>
              <a:gd name="connsiteX1366" fmla="*/ 6684645 w 7543800"/>
              <a:gd name="connsiteY1366" fmla="*/ 41910 h 679132"/>
              <a:gd name="connsiteX1367" fmla="*/ 6708458 w 7543800"/>
              <a:gd name="connsiteY1367" fmla="*/ 65723 h 679132"/>
              <a:gd name="connsiteX1368" fmla="*/ 6732270 w 7543800"/>
              <a:gd name="connsiteY1368" fmla="*/ 41910 h 679132"/>
              <a:gd name="connsiteX1369" fmla="*/ 6708458 w 7543800"/>
              <a:gd name="connsiteY1369" fmla="*/ 18098 h 679132"/>
              <a:gd name="connsiteX1370" fmla="*/ 7399973 w 7543800"/>
              <a:gd name="connsiteY1370" fmla="*/ 18098 h 679132"/>
              <a:gd name="connsiteX1371" fmla="*/ 7376160 w 7543800"/>
              <a:gd name="connsiteY1371" fmla="*/ 41910 h 679132"/>
              <a:gd name="connsiteX1372" fmla="*/ 7399973 w 7543800"/>
              <a:gd name="connsiteY1372" fmla="*/ 65723 h 679132"/>
              <a:gd name="connsiteX1373" fmla="*/ 7423785 w 7543800"/>
              <a:gd name="connsiteY1373" fmla="*/ 41910 h 679132"/>
              <a:gd name="connsiteX1374" fmla="*/ 7399973 w 7543800"/>
              <a:gd name="connsiteY1374" fmla="*/ 18098 h 679132"/>
              <a:gd name="connsiteX1375" fmla="*/ 7515225 w 7543800"/>
              <a:gd name="connsiteY1375" fmla="*/ 22860 h 679132"/>
              <a:gd name="connsiteX1376" fmla="*/ 7496175 w 7543800"/>
              <a:gd name="connsiteY1376" fmla="*/ 41910 h 679132"/>
              <a:gd name="connsiteX1377" fmla="*/ 7515225 w 7543800"/>
              <a:gd name="connsiteY1377" fmla="*/ 60960 h 679132"/>
              <a:gd name="connsiteX1378" fmla="*/ 7534275 w 7543800"/>
              <a:gd name="connsiteY1378" fmla="*/ 41910 h 679132"/>
              <a:gd name="connsiteX1379" fmla="*/ 7515225 w 7543800"/>
              <a:gd name="connsiteY1379" fmla="*/ 22860 h 679132"/>
              <a:gd name="connsiteX1380" fmla="*/ 7284720 w 7543800"/>
              <a:gd name="connsiteY1380" fmla="*/ 13335 h 679132"/>
              <a:gd name="connsiteX1381" fmla="*/ 7256145 w 7543800"/>
              <a:gd name="connsiteY1381" fmla="*/ 41910 h 679132"/>
              <a:gd name="connsiteX1382" fmla="*/ 7284720 w 7543800"/>
              <a:gd name="connsiteY1382" fmla="*/ 70485 h 679132"/>
              <a:gd name="connsiteX1383" fmla="*/ 7313295 w 7543800"/>
              <a:gd name="connsiteY1383" fmla="*/ 41910 h 679132"/>
              <a:gd name="connsiteX1384" fmla="*/ 7284720 w 7543800"/>
              <a:gd name="connsiteY1384" fmla="*/ 13335 h 679132"/>
              <a:gd name="connsiteX1385" fmla="*/ 7054215 w 7543800"/>
              <a:gd name="connsiteY1385" fmla="*/ 0 h 679132"/>
              <a:gd name="connsiteX1386" fmla="*/ 7012305 w 7543800"/>
              <a:gd name="connsiteY1386" fmla="*/ 41910 h 679132"/>
              <a:gd name="connsiteX1387" fmla="*/ 7054215 w 7543800"/>
              <a:gd name="connsiteY1387" fmla="*/ 83820 h 679132"/>
              <a:gd name="connsiteX1388" fmla="*/ 7096125 w 7543800"/>
              <a:gd name="connsiteY1388" fmla="*/ 41910 h 679132"/>
              <a:gd name="connsiteX1389" fmla="*/ 7054215 w 7543800"/>
              <a:gd name="connsiteY1389" fmla="*/ 0 h 679132"/>
              <a:gd name="connsiteX1390" fmla="*/ 6397943 w 7543800"/>
              <a:gd name="connsiteY1390" fmla="*/ 144780 h 679132"/>
              <a:gd name="connsiteX1391" fmla="*/ 6380798 w 7543800"/>
              <a:gd name="connsiteY1391" fmla="*/ 161925 h 679132"/>
              <a:gd name="connsiteX1392" fmla="*/ 6397943 w 7543800"/>
              <a:gd name="connsiteY1392" fmla="*/ 179070 h 679132"/>
              <a:gd name="connsiteX1393" fmla="*/ 6415088 w 7543800"/>
              <a:gd name="connsiteY1393" fmla="*/ 161925 h 679132"/>
              <a:gd name="connsiteX1394" fmla="*/ 6397943 w 7543800"/>
              <a:gd name="connsiteY1394" fmla="*/ 144780 h 679132"/>
              <a:gd name="connsiteX1395" fmla="*/ 6509385 w 7543800"/>
              <a:gd name="connsiteY1395" fmla="*/ 144780 h 679132"/>
              <a:gd name="connsiteX1396" fmla="*/ 6492240 w 7543800"/>
              <a:gd name="connsiteY1396" fmla="*/ 161925 h 679132"/>
              <a:gd name="connsiteX1397" fmla="*/ 6509385 w 7543800"/>
              <a:gd name="connsiteY1397" fmla="*/ 179070 h 679132"/>
              <a:gd name="connsiteX1398" fmla="*/ 6526530 w 7543800"/>
              <a:gd name="connsiteY1398" fmla="*/ 161925 h 679132"/>
              <a:gd name="connsiteX1399" fmla="*/ 6509385 w 7543800"/>
              <a:gd name="connsiteY1399" fmla="*/ 144780 h 679132"/>
              <a:gd name="connsiteX1400" fmla="*/ 6844665 w 7543800"/>
              <a:gd name="connsiteY1400" fmla="*/ 137160 h 679132"/>
              <a:gd name="connsiteX1401" fmla="*/ 6820853 w 7543800"/>
              <a:gd name="connsiteY1401" fmla="*/ 160973 h 679132"/>
              <a:gd name="connsiteX1402" fmla="*/ 6844665 w 7543800"/>
              <a:gd name="connsiteY1402" fmla="*/ 184785 h 679132"/>
              <a:gd name="connsiteX1403" fmla="*/ 6868478 w 7543800"/>
              <a:gd name="connsiteY1403" fmla="*/ 160973 h 679132"/>
              <a:gd name="connsiteX1404" fmla="*/ 6844665 w 7543800"/>
              <a:gd name="connsiteY1404" fmla="*/ 137160 h 679132"/>
              <a:gd name="connsiteX1405" fmla="*/ 6956108 w 7543800"/>
              <a:gd name="connsiteY1405" fmla="*/ 132398 h 679132"/>
              <a:gd name="connsiteX1406" fmla="*/ 6927533 w 7543800"/>
              <a:gd name="connsiteY1406" fmla="*/ 160973 h 679132"/>
              <a:gd name="connsiteX1407" fmla="*/ 6956108 w 7543800"/>
              <a:gd name="connsiteY1407" fmla="*/ 189548 h 679132"/>
              <a:gd name="connsiteX1408" fmla="*/ 6984683 w 7543800"/>
              <a:gd name="connsiteY1408" fmla="*/ 160973 h 679132"/>
              <a:gd name="connsiteX1409" fmla="*/ 6956108 w 7543800"/>
              <a:gd name="connsiteY1409" fmla="*/ 132398 h 679132"/>
              <a:gd name="connsiteX1410" fmla="*/ 7068503 w 7543800"/>
              <a:gd name="connsiteY1410" fmla="*/ 127635 h 679132"/>
              <a:gd name="connsiteX1411" fmla="*/ 7035165 w 7543800"/>
              <a:gd name="connsiteY1411" fmla="*/ 160973 h 679132"/>
              <a:gd name="connsiteX1412" fmla="*/ 7068503 w 7543800"/>
              <a:gd name="connsiteY1412" fmla="*/ 194310 h 679132"/>
              <a:gd name="connsiteX1413" fmla="*/ 7101840 w 7543800"/>
              <a:gd name="connsiteY1413" fmla="*/ 160973 h 679132"/>
              <a:gd name="connsiteX1414" fmla="*/ 7068503 w 7543800"/>
              <a:gd name="connsiteY1414" fmla="*/ 127635 h 679132"/>
              <a:gd name="connsiteX1415" fmla="*/ 6620828 w 7543800"/>
              <a:gd name="connsiteY1415" fmla="*/ 144780 h 679132"/>
              <a:gd name="connsiteX1416" fmla="*/ 6603683 w 7543800"/>
              <a:gd name="connsiteY1416" fmla="*/ 161925 h 679132"/>
              <a:gd name="connsiteX1417" fmla="*/ 6620828 w 7543800"/>
              <a:gd name="connsiteY1417" fmla="*/ 179070 h 679132"/>
              <a:gd name="connsiteX1418" fmla="*/ 6637973 w 7543800"/>
              <a:gd name="connsiteY1418" fmla="*/ 161925 h 679132"/>
              <a:gd name="connsiteX1419" fmla="*/ 6620828 w 7543800"/>
              <a:gd name="connsiteY1419" fmla="*/ 144780 h 679132"/>
              <a:gd name="connsiteX1420" fmla="*/ 6733223 w 7543800"/>
              <a:gd name="connsiteY1420" fmla="*/ 141923 h 679132"/>
              <a:gd name="connsiteX1421" fmla="*/ 6714173 w 7543800"/>
              <a:gd name="connsiteY1421" fmla="*/ 160973 h 679132"/>
              <a:gd name="connsiteX1422" fmla="*/ 6733223 w 7543800"/>
              <a:gd name="connsiteY1422" fmla="*/ 180023 h 679132"/>
              <a:gd name="connsiteX1423" fmla="*/ 6752273 w 7543800"/>
              <a:gd name="connsiteY1423" fmla="*/ 160973 h 679132"/>
              <a:gd name="connsiteX1424" fmla="*/ 6733223 w 7543800"/>
              <a:gd name="connsiteY1424" fmla="*/ 141923 h 679132"/>
              <a:gd name="connsiteX1425" fmla="*/ 7403783 w 7543800"/>
              <a:gd name="connsiteY1425" fmla="*/ 132398 h 679132"/>
              <a:gd name="connsiteX1426" fmla="*/ 7375208 w 7543800"/>
              <a:gd name="connsiteY1426" fmla="*/ 160973 h 679132"/>
              <a:gd name="connsiteX1427" fmla="*/ 7403783 w 7543800"/>
              <a:gd name="connsiteY1427" fmla="*/ 189548 h 679132"/>
              <a:gd name="connsiteX1428" fmla="*/ 7432358 w 7543800"/>
              <a:gd name="connsiteY1428" fmla="*/ 160973 h 679132"/>
              <a:gd name="connsiteX1429" fmla="*/ 7403783 w 7543800"/>
              <a:gd name="connsiteY1429" fmla="*/ 132398 h 679132"/>
              <a:gd name="connsiteX1430" fmla="*/ 7515225 w 7543800"/>
              <a:gd name="connsiteY1430" fmla="*/ 137160 h 679132"/>
              <a:gd name="connsiteX1431" fmla="*/ 7491413 w 7543800"/>
              <a:gd name="connsiteY1431" fmla="*/ 160973 h 679132"/>
              <a:gd name="connsiteX1432" fmla="*/ 7515225 w 7543800"/>
              <a:gd name="connsiteY1432" fmla="*/ 184785 h 679132"/>
              <a:gd name="connsiteX1433" fmla="*/ 7539038 w 7543800"/>
              <a:gd name="connsiteY1433" fmla="*/ 160973 h 679132"/>
              <a:gd name="connsiteX1434" fmla="*/ 7515225 w 7543800"/>
              <a:gd name="connsiteY1434" fmla="*/ 137160 h 679132"/>
              <a:gd name="connsiteX1435" fmla="*/ 7291388 w 7543800"/>
              <a:gd name="connsiteY1435" fmla="*/ 127635 h 679132"/>
              <a:gd name="connsiteX1436" fmla="*/ 7258050 w 7543800"/>
              <a:gd name="connsiteY1436" fmla="*/ 160973 h 679132"/>
              <a:gd name="connsiteX1437" fmla="*/ 7291388 w 7543800"/>
              <a:gd name="connsiteY1437" fmla="*/ 194310 h 679132"/>
              <a:gd name="connsiteX1438" fmla="*/ 7324725 w 7543800"/>
              <a:gd name="connsiteY1438" fmla="*/ 160973 h 679132"/>
              <a:gd name="connsiteX1439" fmla="*/ 7291388 w 7543800"/>
              <a:gd name="connsiteY1439" fmla="*/ 127635 h 679132"/>
              <a:gd name="connsiteX1440" fmla="*/ 7179945 w 7543800"/>
              <a:gd name="connsiteY1440" fmla="*/ 119063 h 679132"/>
              <a:gd name="connsiteX1441" fmla="*/ 7138035 w 7543800"/>
              <a:gd name="connsiteY1441" fmla="*/ 160973 h 679132"/>
              <a:gd name="connsiteX1442" fmla="*/ 7179945 w 7543800"/>
              <a:gd name="connsiteY1442" fmla="*/ 202883 h 679132"/>
              <a:gd name="connsiteX1443" fmla="*/ 7221855 w 7543800"/>
              <a:gd name="connsiteY1443" fmla="*/ 160973 h 679132"/>
              <a:gd name="connsiteX1444" fmla="*/ 7179945 w 7543800"/>
              <a:gd name="connsiteY1444" fmla="*/ 119063 h 679132"/>
              <a:gd name="connsiteX1445" fmla="*/ 6361748 w 7543800"/>
              <a:gd name="connsiteY1445" fmla="*/ 263843 h 679132"/>
              <a:gd name="connsiteX1446" fmla="*/ 6344603 w 7543800"/>
              <a:gd name="connsiteY1446" fmla="*/ 280988 h 679132"/>
              <a:gd name="connsiteX1447" fmla="*/ 6361748 w 7543800"/>
              <a:gd name="connsiteY1447" fmla="*/ 298133 h 679132"/>
              <a:gd name="connsiteX1448" fmla="*/ 6378893 w 7543800"/>
              <a:gd name="connsiteY1448" fmla="*/ 280988 h 679132"/>
              <a:gd name="connsiteX1449" fmla="*/ 6361748 w 7543800"/>
              <a:gd name="connsiteY1449" fmla="*/ 263843 h 679132"/>
              <a:gd name="connsiteX1450" fmla="*/ 6492240 w 7543800"/>
              <a:gd name="connsiteY1450" fmla="*/ 263843 h 679132"/>
              <a:gd name="connsiteX1451" fmla="*/ 6475095 w 7543800"/>
              <a:gd name="connsiteY1451" fmla="*/ 280988 h 679132"/>
              <a:gd name="connsiteX1452" fmla="*/ 6492240 w 7543800"/>
              <a:gd name="connsiteY1452" fmla="*/ 298133 h 679132"/>
              <a:gd name="connsiteX1453" fmla="*/ 6509385 w 7543800"/>
              <a:gd name="connsiteY1453" fmla="*/ 280988 h 679132"/>
              <a:gd name="connsiteX1454" fmla="*/ 6492240 w 7543800"/>
              <a:gd name="connsiteY1454" fmla="*/ 263843 h 679132"/>
              <a:gd name="connsiteX1455" fmla="*/ 6833235 w 7543800"/>
              <a:gd name="connsiteY1455" fmla="*/ 260985 h 679132"/>
              <a:gd name="connsiteX1456" fmla="*/ 6814185 w 7543800"/>
              <a:gd name="connsiteY1456" fmla="*/ 280035 h 679132"/>
              <a:gd name="connsiteX1457" fmla="*/ 6833235 w 7543800"/>
              <a:gd name="connsiteY1457" fmla="*/ 299085 h 679132"/>
              <a:gd name="connsiteX1458" fmla="*/ 6852285 w 7543800"/>
              <a:gd name="connsiteY1458" fmla="*/ 280035 h 679132"/>
              <a:gd name="connsiteX1459" fmla="*/ 6833235 w 7543800"/>
              <a:gd name="connsiteY1459" fmla="*/ 260985 h 679132"/>
              <a:gd name="connsiteX1460" fmla="*/ 6946583 w 7543800"/>
              <a:gd name="connsiteY1460" fmla="*/ 256223 h 679132"/>
              <a:gd name="connsiteX1461" fmla="*/ 6922770 w 7543800"/>
              <a:gd name="connsiteY1461" fmla="*/ 280035 h 679132"/>
              <a:gd name="connsiteX1462" fmla="*/ 6946583 w 7543800"/>
              <a:gd name="connsiteY1462" fmla="*/ 303848 h 679132"/>
              <a:gd name="connsiteX1463" fmla="*/ 6970395 w 7543800"/>
              <a:gd name="connsiteY1463" fmla="*/ 280035 h 679132"/>
              <a:gd name="connsiteX1464" fmla="*/ 6946583 w 7543800"/>
              <a:gd name="connsiteY1464" fmla="*/ 256223 h 679132"/>
              <a:gd name="connsiteX1465" fmla="*/ 7060883 w 7543800"/>
              <a:gd name="connsiteY1465" fmla="*/ 251460 h 679132"/>
              <a:gd name="connsiteX1466" fmla="*/ 7032308 w 7543800"/>
              <a:gd name="connsiteY1466" fmla="*/ 280035 h 679132"/>
              <a:gd name="connsiteX1467" fmla="*/ 7060883 w 7543800"/>
              <a:gd name="connsiteY1467" fmla="*/ 308610 h 679132"/>
              <a:gd name="connsiteX1468" fmla="*/ 7089458 w 7543800"/>
              <a:gd name="connsiteY1468" fmla="*/ 280035 h 679132"/>
              <a:gd name="connsiteX1469" fmla="*/ 7060883 w 7543800"/>
              <a:gd name="connsiteY1469" fmla="*/ 251460 h 679132"/>
              <a:gd name="connsiteX1470" fmla="*/ 6605588 w 7543800"/>
              <a:gd name="connsiteY1470" fmla="*/ 263843 h 679132"/>
              <a:gd name="connsiteX1471" fmla="*/ 6588443 w 7543800"/>
              <a:gd name="connsiteY1471" fmla="*/ 280988 h 679132"/>
              <a:gd name="connsiteX1472" fmla="*/ 6605588 w 7543800"/>
              <a:gd name="connsiteY1472" fmla="*/ 298133 h 679132"/>
              <a:gd name="connsiteX1473" fmla="*/ 6622733 w 7543800"/>
              <a:gd name="connsiteY1473" fmla="*/ 280988 h 679132"/>
              <a:gd name="connsiteX1474" fmla="*/ 6605588 w 7543800"/>
              <a:gd name="connsiteY1474" fmla="*/ 263843 h 679132"/>
              <a:gd name="connsiteX1475" fmla="*/ 6719888 w 7543800"/>
              <a:gd name="connsiteY1475" fmla="*/ 263843 h 679132"/>
              <a:gd name="connsiteX1476" fmla="*/ 6702743 w 7543800"/>
              <a:gd name="connsiteY1476" fmla="*/ 280988 h 679132"/>
              <a:gd name="connsiteX1477" fmla="*/ 6719888 w 7543800"/>
              <a:gd name="connsiteY1477" fmla="*/ 298133 h 679132"/>
              <a:gd name="connsiteX1478" fmla="*/ 6737033 w 7543800"/>
              <a:gd name="connsiteY1478" fmla="*/ 280988 h 679132"/>
              <a:gd name="connsiteX1479" fmla="*/ 6719888 w 7543800"/>
              <a:gd name="connsiteY1479" fmla="*/ 263843 h 679132"/>
              <a:gd name="connsiteX1480" fmla="*/ 7401878 w 7543800"/>
              <a:gd name="connsiteY1480" fmla="*/ 246698 h 679132"/>
              <a:gd name="connsiteX1481" fmla="*/ 7368540 w 7543800"/>
              <a:gd name="connsiteY1481" fmla="*/ 280035 h 679132"/>
              <a:gd name="connsiteX1482" fmla="*/ 7401878 w 7543800"/>
              <a:gd name="connsiteY1482" fmla="*/ 313373 h 679132"/>
              <a:gd name="connsiteX1483" fmla="*/ 7435215 w 7543800"/>
              <a:gd name="connsiteY1483" fmla="*/ 280035 h 679132"/>
              <a:gd name="connsiteX1484" fmla="*/ 7401878 w 7543800"/>
              <a:gd name="connsiteY1484" fmla="*/ 246698 h 679132"/>
              <a:gd name="connsiteX1485" fmla="*/ 7515225 w 7543800"/>
              <a:gd name="connsiteY1485" fmla="*/ 251460 h 679132"/>
              <a:gd name="connsiteX1486" fmla="*/ 7486650 w 7543800"/>
              <a:gd name="connsiteY1486" fmla="*/ 280035 h 679132"/>
              <a:gd name="connsiteX1487" fmla="*/ 7515225 w 7543800"/>
              <a:gd name="connsiteY1487" fmla="*/ 308610 h 679132"/>
              <a:gd name="connsiteX1488" fmla="*/ 7543800 w 7543800"/>
              <a:gd name="connsiteY1488" fmla="*/ 280035 h 679132"/>
              <a:gd name="connsiteX1489" fmla="*/ 7515225 w 7543800"/>
              <a:gd name="connsiteY1489" fmla="*/ 251460 h 679132"/>
              <a:gd name="connsiteX1490" fmla="*/ 7174230 w 7543800"/>
              <a:gd name="connsiteY1490" fmla="*/ 246698 h 679132"/>
              <a:gd name="connsiteX1491" fmla="*/ 7140893 w 7543800"/>
              <a:gd name="connsiteY1491" fmla="*/ 280035 h 679132"/>
              <a:gd name="connsiteX1492" fmla="*/ 7174230 w 7543800"/>
              <a:gd name="connsiteY1492" fmla="*/ 313373 h 679132"/>
              <a:gd name="connsiteX1493" fmla="*/ 7207568 w 7543800"/>
              <a:gd name="connsiteY1493" fmla="*/ 280035 h 679132"/>
              <a:gd name="connsiteX1494" fmla="*/ 7174230 w 7543800"/>
              <a:gd name="connsiteY1494" fmla="*/ 246698 h 679132"/>
              <a:gd name="connsiteX1495" fmla="*/ 7287578 w 7543800"/>
              <a:gd name="connsiteY1495" fmla="*/ 238125 h 679132"/>
              <a:gd name="connsiteX1496" fmla="*/ 7245668 w 7543800"/>
              <a:gd name="connsiteY1496" fmla="*/ 280035 h 679132"/>
              <a:gd name="connsiteX1497" fmla="*/ 7287578 w 7543800"/>
              <a:gd name="connsiteY1497" fmla="*/ 321945 h 679132"/>
              <a:gd name="connsiteX1498" fmla="*/ 7329488 w 7543800"/>
              <a:gd name="connsiteY1498" fmla="*/ 280035 h 679132"/>
              <a:gd name="connsiteX1499" fmla="*/ 7287578 w 7543800"/>
              <a:gd name="connsiteY1499" fmla="*/ 238125 h 679132"/>
              <a:gd name="connsiteX1500" fmla="*/ 5211128 w 7543800"/>
              <a:gd name="connsiteY1500" fmla="*/ 365760 h 679132"/>
              <a:gd name="connsiteX1501" fmla="*/ 5177790 w 7543800"/>
              <a:gd name="connsiteY1501" fmla="*/ 399098 h 679132"/>
              <a:gd name="connsiteX1502" fmla="*/ 5211128 w 7543800"/>
              <a:gd name="connsiteY1502" fmla="*/ 432435 h 679132"/>
              <a:gd name="connsiteX1503" fmla="*/ 5244465 w 7543800"/>
              <a:gd name="connsiteY1503" fmla="*/ 399098 h 679132"/>
              <a:gd name="connsiteX1504" fmla="*/ 5211128 w 7543800"/>
              <a:gd name="connsiteY1504" fmla="*/ 365760 h 679132"/>
              <a:gd name="connsiteX1505" fmla="*/ 5326380 w 7543800"/>
              <a:gd name="connsiteY1505" fmla="*/ 370523 h 679132"/>
              <a:gd name="connsiteX1506" fmla="*/ 5297805 w 7543800"/>
              <a:gd name="connsiteY1506" fmla="*/ 399098 h 679132"/>
              <a:gd name="connsiteX1507" fmla="*/ 5326380 w 7543800"/>
              <a:gd name="connsiteY1507" fmla="*/ 427673 h 679132"/>
              <a:gd name="connsiteX1508" fmla="*/ 5354955 w 7543800"/>
              <a:gd name="connsiteY1508" fmla="*/ 399098 h 679132"/>
              <a:gd name="connsiteX1509" fmla="*/ 5326380 w 7543800"/>
              <a:gd name="connsiteY1509" fmla="*/ 370523 h 679132"/>
              <a:gd name="connsiteX1510" fmla="*/ 5556885 w 7543800"/>
              <a:gd name="connsiteY1510" fmla="*/ 381000 h 679132"/>
              <a:gd name="connsiteX1511" fmla="*/ 5537835 w 7543800"/>
              <a:gd name="connsiteY1511" fmla="*/ 400050 h 679132"/>
              <a:gd name="connsiteX1512" fmla="*/ 5556885 w 7543800"/>
              <a:gd name="connsiteY1512" fmla="*/ 419100 h 679132"/>
              <a:gd name="connsiteX1513" fmla="*/ 5575935 w 7543800"/>
              <a:gd name="connsiteY1513" fmla="*/ 400050 h 679132"/>
              <a:gd name="connsiteX1514" fmla="*/ 5556885 w 7543800"/>
              <a:gd name="connsiteY1514" fmla="*/ 381000 h 679132"/>
              <a:gd name="connsiteX1515" fmla="*/ 5786438 w 7543800"/>
              <a:gd name="connsiteY1515" fmla="*/ 382905 h 679132"/>
              <a:gd name="connsiteX1516" fmla="*/ 5769293 w 7543800"/>
              <a:gd name="connsiteY1516" fmla="*/ 400050 h 679132"/>
              <a:gd name="connsiteX1517" fmla="*/ 5786438 w 7543800"/>
              <a:gd name="connsiteY1517" fmla="*/ 417195 h 679132"/>
              <a:gd name="connsiteX1518" fmla="*/ 5803583 w 7543800"/>
              <a:gd name="connsiteY1518" fmla="*/ 400050 h 679132"/>
              <a:gd name="connsiteX1519" fmla="*/ 5786438 w 7543800"/>
              <a:gd name="connsiteY1519" fmla="*/ 382905 h 679132"/>
              <a:gd name="connsiteX1520" fmla="*/ 5901690 w 7543800"/>
              <a:gd name="connsiteY1520" fmla="*/ 382905 h 679132"/>
              <a:gd name="connsiteX1521" fmla="*/ 5884545 w 7543800"/>
              <a:gd name="connsiteY1521" fmla="*/ 400050 h 679132"/>
              <a:gd name="connsiteX1522" fmla="*/ 5901690 w 7543800"/>
              <a:gd name="connsiteY1522" fmla="*/ 417195 h 679132"/>
              <a:gd name="connsiteX1523" fmla="*/ 5918835 w 7543800"/>
              <a:gd name="connsiteY1523" fmla="*/ 400050 h 679132"/>
              <a:gd name="connsiteX1524" fmla="*/ 5901690 w 7543800"/>
              <a:gd name="connsiteY1524" fmla="*/ 382905 h 679132"/>
              <a:gd name="connsiteX1525" fmla="*/ 5095875 w 7543800"/>
              <a:gd name="connsiteY1525" fmla="*/ 357188 h 679132"/>
              <a:gd name="connsiteX1526" fmla="*/ 5053965 w 7543800"/>
              <a:gd name="connsiteY1526" fmla="*/ 399098 h 679132"/>
              <a:gd name="connsiteX1527" fmla="*/ 5095875 w 7543800"/>
              <a:gd name="connsiteY1527" fmla="*/ 441008 h 679132"/>
              <a:gd name="connsiteX1528" fmla="*/ 5137785 w 7543800"/>
              <a:gd name="connsiteY1528" fmla="*/ 399098 h 679132"/>
              <a:gd name="connsiteX1529" fmla="*/ 5095875 w 7543800"/>
              <a:gd name="connsiteY1529" fmla="*/ 357188 h 679132"/>
              <a:gd name="connsiteX1530" fmla="*/ 5441633 w 7543800"/>
              <a:gd name="connsiteY1530" fmla="*/ 376238 h 679132"/>
              <a:gd name="connsiteX1531" fmla="*/ 5417820 w 7543800"/>
              <a:gd name="connsiteY1531" fmla="*/ 400050 h 679132"/>
              <a:gd name="connsiteX1532" fmla="*/ 5441633 w 7543800"/>
              <a:gd name="connsiteY1532" fmla="*/ 423863 h 679132"/>
              <a:gd name="connsiteX1533" fmla="*/ 5465445 w 7543800"/>
              <a:gd name="connsiteY1533" fmla="*/ 400050 h 679132"/>
              <a:gd name="connsiteX1534" fmla="*/ 5441633 w 7543800"/>
              <a:gd name="connsiteY1534" fmla="*/ 376238 h 679132"/>
              <a:gd name="connsiteX1535" fmla="*/ 5672138 w 7543800"/>
              <a:gd name="connsiteY1535" fmla="*/ 382905 h 679132"/>
              <a:gd name="connsiteX1536" fmla="*/ 5654993 w 7543800"/>
              <a:gd name="connsiteY1536" fmla="*/ 400050 h 679132"/>
              <a:gd name="connsiteX1537" fmla="*/ 5672138 w 7543800"/>
              <a:gd name="connsiteY1537" fmla="*/ 417195 h 679132"/>
              <a:gd name="connsiteX1538" fmla="*/ 5689283 w 7543800"/>
              <a:gd name="connsiteY1538" fmla="*/ 400050 h 679132"/>
              <a:gd name="connsiteX1539" fmla="*/ 5672138 w 7543800"/>
              <a:gd name="connsiteY1539" fmla="*/ 382905 h 679132"/>
              <a:gd name="connsiteX1540" fmla="*/ 6132195 w 7543800"/>
              <a:gd name="connsiteY1540" fmla="*/ 382905 h 679132"/>
              <a:gd name="connsiteX1541" fmla="*/ 6115050 w 7543800"/>
              <a:gd name="connsiteY1541" fmla="*/ 400050 h 679132"/>
              <a:gd name="connsiteX1542" fmla="*/ 6132195 w 7543800"/>
              <a:gd name="connsiteY1542" fmla="*/ 417195 h 679132"/>
              <a:gd name="connsiteX1543" fmla="*/ 6149340 w 7543800"/>
              <a:gd name="connsiteY1543" fmla="*/ 400050 h 679132"/>
              <a:gd name="connsiteX1544" fmla="*/ 6132195 w 7543800"/>
              <a:gd name="connsiteY1544" fmla="*/ 382905 h 679132"/>
              <a:gd name="connsiteX1545" fmla="*/ 6247448 w 7543800"/>
              <a:gd name="connsiteY1545" fmla="*/ 382905 h 679132"/>
              <a:gd name="connsiteX1546" fmla="*/ 6230303 w 7543800"/>
              <a:gd name="connsiteY1546" fmla="*/ 400050 h 679132"/>
              <a:gd name="connsiteX1547" fmla="*/ 6247448 w 7543800"/>
              <a:gd name="connsiteY1547" fmla="*/ 417195 h 679132"/>
              <a:gd name="connsiteX1548" fmla="*/ 6264593 w 7543800"/>
              <a:gd name="connsiteY1548" fmla="*/ 400050 h 679132"/>
              <a:gd name="connsiteX1549" fmla="*/ 6247448 w 7543800"/>
              <a:gd name="connsiteY1549" fmla="*/ 382905 h 679132"/>
              <a:gd name="connsiteX1550" fmla="*/ 6016943 w 7543800"/>
              <a:gd name="connsiteY1550" fmla="*/ 382905 h 679132"/>
              <a:gd name="connsiteX1551" fmla="*/ 5999798 w 7543800"/>
              <a:gd name="connsiteY1551" fmla="*/ 400050 h 679132"/>
              <a:gd name="connsiteX1552" fmla="*/ 6016943 w 7543800"/>
              <a:gd name="connsiteY1552" fmla="*/ 417195 h 679132"/>
              <a:gd name="connsiteX1553" fmla="*/ 6034088 w 7543800"/>
              <a:gd name="connsiteY1553" fmla="*/ 400050 h 679132"/>
              <a:gd name="connsiteX1554" fmla="*/ 6016943 w 7543800"/>
              <a:gd name="connsiteY1554" fmla="*/ 382905 h 679132"/>
              <a:gd name="connsiteX1555" fmla="*/ 5169218 w 7543800"/>
              <a:gd name="connsiteY1555" fmla="*/ 485775 h 679132"/>
              <a:gd name="connsiteX1556" fmla="*/ 5135880 w 7543800"/>
              <a:gd name="connsiteY1556" fmla="*/ 519113 h 679132"/>
              <a:gd name="connsiteX1557" fmla="*/ 5169218 w 7543800"/>
              <a:gd name="connsiteY1557" fmla="*/ 552450 h 679132"/>
              <a:gd name="connsiteX1558" fmla="*/ 5202555 w 7543800"/>
              <a:gd name="connsiteY1558" fmla="*/ 519113 h 679132"/>
              <a:gd name="connsiteX1559" fmla="*/ 5169218 w 7543800"/>
              <a:gd name="connsiteY1559" fmla="*/ 485775 h 679132"/>
              <a:gd name="connsiteX1560" fmla="*/ 5392103 w 7543800"/>
              <a:gd name="connsiteY1560" fmla="*/ 485775 h 679132"/>
              <a:gd name="connsiteX1561" fmla="*/ 5358765 w 7543800"/>
              <a:gd name="connsiteY1561" fmla="*/ 519113 h 679132"/>
              <a:gd name="connsiteX1562" fmla="*/ 5392103 w 7543800"/>
              <a:gd name="connsiteY1562" fmla="*/ 552450 h 679132"/>
              <a:gd name="connsiteX1563" fmla="*/ 5425440 w 7543800"/>
              <a:gd name="connsiteY1563" fmla="*/ 519113 h 679132"/>
              <a:gd name="connsiteX1564" fmla="*/ 5392103 w 7543800"/>
              <a:gd name="connsiteY1564" fmla="*/ 485775 h 679132"/>
              <a:gd name="connsiteX1565" fmla="*/ 5615940 w 7543800"/>
              <a:gd name="connsiteY1565" fmla="*/ 495300 h 679132"/>
              <a:gd name="connsiteX1566" fmla="*/ 5592128 w 7543800"/>
              <a:gd name="connsiteY1566" fmla="*/ 519113 h 679132"/>
              <a:gd name="connsiteX1567" fmla="*/ 5615940 w 7543800"/>
              <a:gd name="connsiteY1567" fmla="*/ 542925 h 679132"/>
              <a:gd name="connsiteX1568" fmla="*/ 5639753 w 7543800"/>
              <a:gd name="connsiteY1568" fmla="*/ 519113 h 679132"/>
              <a:gd name="connsiteX1569" fmla="*/ 5615940 w 7543800"/>
              <a:gd name="connsiteY1569" fmla="*/ 495300 h 679132"/>
              <a:gd name="connsiteX1570" fmla="*/ 5838825 w 7543800"/>
              <a:gd name="connsiteY1570" fmla="*/ 501968 h 679132"/>
              <a:gd name="connsiteX1571" fmla="*/ 5821680 w 7543800"/>
              <a:gd name="connsiteY1571" fmla="*/ 519113 h 679132"/>
              <a:gd name="connsiteX1572" fmla="*/ 5838825 w 7543800"/>
              <a:gd name="connsiteY1572" fmla="*/ 536258 h 679132"/>
              <a:gd name="connsiteX1573" fmla="*/ 5855970 w 7543800"/>
              <a:gd name="connsiteY1573" fmla="*/ 519113 h 679132"/>
              <a:gd name="connsiteX1574" fmla="*/ 5838825 w 7543800"/>
              <a:gd name="connsiteY1574" fmla="*/ 501968 h 679132"/>
              <a:gd name="connsiteX1575" fmla="*/ 5951220 w 7543800"/>
              <a:gd name="connsiteY1575" fmla="*/ 501968 h 679132"/>
              <a:gd name="connsiteX1576" fmla="*/ 5934075 w 7543800"/>
              <a:gd name="connsiteY1576" fmla="*/ 519113 h 679132"/>
              <a:gd name="connsiteX1577" fmla="*/ 5951220 w 7543800"/>
              <a:gd name="connsiteY1577" fmla="*/ 536258 h 679132"/>
              <a:gd name="connsiteX1578" fmla="*/ 5968365 w 7543800"/>
              <a:gd name="connsiteY1578" fmla="*/ 519113 h 679132"/>
              <a:gd name="connsiteX1579" fmla="*/ 5951220 w 7543800"/>
              <a:gd name="connsiteY1579" fmla="*/ 501968 h 679132"/>
              <a:gd name="connsiteX1580" fmla="*/ 5504498 w 7543800"/>
              <a:gd name="connsiteY1580" fmla="*/ 490538 h 679132"/>
              <a:gd name="connsiteX1581" fmla="*/ 5475923 w 7543800"/>
              <a:gd name="connsiteY1581" fmla="*/ 519113 h 679132"/>
              <a:gd name="connsiteX1582" fmla="*/ 5504498 w 7543800"/>
              <a:gd name="connsiteY1582" fmla="*/ 547688 h 679132"/>
              <a:gd name="connsiteX1583" fmla="*/ 5533073 w 7543800"/>
              <a:gd name="connsiteY1583" fmla="*/ 519113 h 679132"/>
              <a:gd name="connsiteX1584" fmla="*/ 5504498 w 7543800"/>
              <a:gd name="connsiteY1584" fmla="*/ 490538 h 679132"/>
              <a:gd name="connsiteX1585" fmla="*/ 5727383 w 7543800"/>
              <a:gd name="connsiteY1585" fmla="*/ 500063 h 679132"/>
              <a:gd name="connsiteX1586" fmla="*/ 5708333 w 7543800"/>
              <a:gd name="connsiteY1586" fmla="*/ 519113 h 679132"/>
              <a:gd name="connsiteX1587" fmla="*/ 5727383 w 7543800"/>
              <a:gd name="connsiteY1587" fmla="*/ 538163 h 679132"/>
              <a:gd name="connsiteX1588" fmla="*/ 5746433 w 7543800"/>
              <a:gd name="connsiteY1588" fmla="*/ 519113 h 679132"/>
              <a:gd name="connsiteX1589" fmla="*/ 5727383 w 7543800"/>
              <a:gd name="connsiteY1589" fmla="*/ 500063 h 679132"/>
              <a:gd name="connsiteX1590" fmla="*/ 6174105 w 7543800"/>
              <a:gd name="connsiteY1590" fmla="*/ 501968 h 679132"/>
              <a:gd name="connsiteX1591" fmla="*/ 6156960 w 7543800"/>
              <a:gd name="connsiteY1591" fmla="*/ 519113 h 679132"/>
              <a:gd name="connsiteX1592" fmla="*/ 6174105 w 7543800"/>
              <a:gd name="connsiteY1592" fmla="*/ 536258 h 679132"/>
              <a:gd name="connsiteX1593" fmla="*/ 6191250 w 7543800"/>
              <a:gd name="connsiteY1593" fmla="*/ 519113 h 679132"/>
              <a:gd name="connsiteX1594" fmla="*/ 6174105 w 7543800"/>
              <a:gd name="connsiteY1594" fmla="*/ 501968 h 679132"/>
              <a:gd name="connsiteX1595" fmla="*/ 6286500 w 7543800"/>
              <a:gd name="connsiteY1595" fmla="*/ 501968 h 679132"/>
              <a:gd name="connsiteX1596" fmla="*/ 6269355 w 7543800"/>
              <a:gd name="connsiteY1596" fmla="*/ 519113 h 679132"/>
              <a:gd name="connsiteX1597" fmla="*/ 6286500 w 7543800"/>
              <a:gd name="connsiteY1597" fmla="*/ 536258 h 679132"/>
              <a:gd name="connsiteX1598" fmla="*/ 6303645 w 7543800"/>
              <a:gd name="connsiteY1598" fmla="*/ 519113 h 679132"/>
              <a:gd name="connsiteX1599" fmla="*/ 6286500 w 7543800"/>
              <a:gd name="connsiteY1599" fmla="*/ 501968 h 679132"/>
              <a:gd name="connsiteX1600" fmla="*/ 6062663 w 7543800"/>
              <a:gd name="connsiteY1600" fmla="*/ 501968 h 679132"/>
              <a:gd name="connsiteX1601" fmla="*/ 6045518 w 7543800"/>
              <a:gd name="connsiteY1601" fmla="*/ 519113 h 679132"/>
              <a:gd name="connsiteX1602" fmla="*/ 6062663 w 7543800"/>
              <a:gd name="connsiteY1602" fmla="*/ 536258 h 679132"/>
              <a:gd name="connsiteX1603" fmla="*/ 6079808 w 7543800"/>
              <a:gd name="connsiteY1603" fmla="*/ 519113 h 679132"/>
              <a:gd name="connsiteX1604" fmla="*/ 6062663 w 7543800"/>
              <a:gd name="connsiteY1604" fmla="*/ 501968 h 679132"/>
              <a:gd name="connsiteX1605" fmla="*/ 5280660 w 7543800"/>
              <a:gd name="connsiteY1605" fmla="*/ 476250 h 679132"/>
              <a:gd name="connsiteX1606" fmla="*/ 5238750 w 7543800"/>
              <a:gd name="connsiteY1606" fmla="*/ 518160 h 679132"/>
              <a:gd name="connsiteX1607" fmla="*/ 5280660 w 7543800"/>
              <a:gd name="connsiteY1607" fmla="*/ 560070 h 679132"/>
              <a:gd name="connsiteX1608" fmla="*/ 5322570 w 7543800"/>
              <a:gd name="connsiteY1608" fmla="*/ 518160 h 679132"/>
              <a:gd name="connsiteX1609" fmla="*/ 5280660 w 7543800"/>
              <a:gd name="connsiteY1609" fmla="*/ 476250 h 679132"/>
              <a:gd name="connsiteX1610" fmla="*/ 5118735 w 7543800"/>
              <a:gd name="connsiteY1610" fmla="*/ 609600 h 679132"/>
              <a:gd name="connsiteX1611" fmla="*/ 5090160 w 7543800"/>
              <a:gd name="connsiteY1611" fmla="*/ 638175 h 679132"/>
              <a:gd name="connsiteX1612" fmla="*/ 5118735 w 7543800"/>
              <a:gd name="connsiteY1612" fmla="*/ 666750 h 679132"/>
              <a:gd name="connsiteX1613" fmla="*/ 5147310 w 7543800"/>
              <a:gd name="connsiteY1613" fmla="*/ 638175 h 679132"/>
              <a:gd name="connsiteX1614" fmla="*/ 5118735 w 7543800"/>
              <a:gd name="connsiteY1614" fmla="*/ 609600 h 679132"/>
              <a:gd name="connsiteX1615" fmla="*/ 5249228 w 7543800"/>
              <a:gd name="connsiteY1615" fmla="*/ 604838 h 679132"/>
              <a:gd name="connsiteX1616" fmla="*/ 5215890 w 7543800"/>
              <a:gd name="connsiteY1616" fmla="*/ 638175 h 679132"/>
              <a:gd name="connsiteX1617" fmla="*/ 5249228 w 7543800"/>
              <a:gd name="connsiteY1617" fmla="*/ 671513 h 679132"/>
              <a:gd name="connsiteX1618" fmla="*/ 5282565 w 7543800"/>
              <a:gd name="connsiteY1618" fmla="*/ 638175 h 679132"/>
              <a:gd name="connsiteX1619" fmla="*/ 5249228 w 7543800"/>
              <a:gd name="connsiteY1619" fmla="*/ 604838 h 679132"/>
              <a:gd name="connsiteX1620" fmla="*/ 5590223 w 7543800"/>
              <a:gd name="connsiteY1620" fmla="*/ 609600 h 679132"/>
              <a:gd name="connsiteX1621" fmla="*/ 5561648 w 7543800"/>
              <a:gd name="connsiteY1621" fmla="*/ 638175 h 679132"/>
              <a:gd name="connsiteX1622" fmla="*/ 5590223 w 7543800"/>
              <a:gd name="connsiteY1622" fmla="*/ 666750 h 679132"/>
              <a:gd name="connsiteX1623" fmla="*/ 5618798 w 7543800"/>
              <a:gd name="connsiteY1623" fmla="*/ 638175 h 679132"/>
              <a:gd name="connsiteX1624" fmla="*/ 5590223 w 7543800"/>
              <a:gd name="connsiteY1624" fmla="*/ 609600 h 679132"/>
              <a:gd name="connsiteX1625" fmla="*/ 5816918 w 7543800"/>
              <a:gd name="connsiteY1625" fmla="*/ 619125 h 679132"/>
              <a:gd name="connsiteX1626" fmla="*/ 5797868 w 7543800"/>
              <a:gd name="connsiteY1626" fmla="*/ 638175 h 679132"/>
              <a:gd name="connsiteX1627" fmla="*/ 5816918 w 7543800"/>
              <a:gd name="connsiteY1627" fmla="*/ 657225 h 679132"/>
              <a:gd name="connsiteX1628" fmla="*/ 5835968 w 7543800"/>
              <a:gd name="connsiteY1628" fmla="*/ 638175 h 679132"/>
              <a:gd name="connsiteX1629" fmla="*/ 5816918 w 7543800"/>
              <a:gd name="connsiteY1629" fmla="*/ 619125 h 679132"/>
              <a:gd name="connsiteX1630" fmla="*/ 5931218 w 7543800"/>
              <a:gd name="connsiteY1630" fmla="*/ 621030 h 679132"/>
              <a:gd name="connsiteX1631" fmla="*/ 5914073 w 7543800"/>
              <a:gd name="connsiteY1631" fmla="*/ 638175 h 679132"/>
              <a:gd name="connsiteX1632" fmla="*/ 5931218 w 7543800"/>
              <a:gd name="connsiteY1632" fmla="*/ 655320 h 679132"/>
              <a:gd name="connsiteX1633" fmla="*/ 5948363 w 7543800"/>
              <a:gd name="connsiteY1633" fmla="*/ 638175 h 679132"/>
              <a:gd name="connsiteX1634" fmla="*/ 5931218 w 7543800"/>
              <a:gd name="connsiteY1634" fmla="*/ 621030 h 679132"/>
              <a:gd name="connsiteX1635" fmla="*/ 5475923 w 7543800"/>
              <a:gd name="connsiteY1635" fmla="*/ 604838 h 679132"/>
              <a:gd name="connsiteX1636" fmla="*/ 5442585 w 7543800"/>
              <a:gd name="connsiteY1636" fmla="*/ 638175 h 679132"/>
              <a:gd name="connsiteX1637" fmla="*/ 5475923 w 7543800"/>
              <a:gd name="connsiteY1637" fmla="*/ 671513 h 679132"/>
              <a:gd name="connsiteX1638" fmla="*/ 5509260 w 7543800"/>
              <a:gd name="connsiteY1638" fmla="*/ 638175 h 679132"/>
              <a:gd name="connsiteX1639" fmla="*/ 5475923 w 7543800"/>
              <a:gd name="connsiteY1639" fmla="*/ 604838 h 679132"/>
              <a:gd name="connsiteX1640" fmla="*/ 5703570 w 7543800"/>
              <a:gd name="connsiteY1640" fmla="*/ 614363 h 679132"/>
              <a:gd name="connsiteX1641" fmla="*/ 5679758 w 7543800"/>
              <a:gd name="connsiteY1641" fmla="*/ 638175 h 679132"/>
              <a:gd name="connsiteX1642" fmla="*/ 5703570 w 7543800"/>
              <a:gd name="connsiteY1642" fmla="*/ 661988 h 679132"/>
              <a:gd name="connsiteX1643" fmla="*/ 5727383 w 7543800"/>
              <a:gd name="connsiteY1643" fmla="*/ 638175 h 679132"/>
              <a:gd name="connsiteX1644" fmla="*/ 5703570 w 7543800"/>
              <a:gd name="connsiteY1644" fmla="*/ 614363 h 679132"/>
              <a:gd name="connsiteX1645" fmla="*/ 6157913 w 7543800"/>
              <a:gd name="connsiteY1645" fmla="*/ 621030 h 679132"/>
              <a:gd name="connsiteX1646" fmla="*/ 6140768 w 7543800"/>
              <a:gd name="connsiteY1646" fmla="*/ 638175 h 679132"/>
              <a:gd name="connsiteX1647" fmla="*/ 6157913 w 7543800"/>
              <a:gd name="connsiteY1647" fmla="*/ 655320 h 679132"/>
              <a:gd name="connsiteX1648" fmla="*/ 6175058 w 7543800"/>
              <a:gd name="connsiteY1648" fmla="*/ 638175 h 679132"/>
              <a:gd name="connsiteX1649" fmla="*/ 6157913 w 7543800"/>
              <a:gd name="connsiteY1649" fmla="*/ 621030 h 679132"/>
              <a:gd name="connsiteX1650" fmla="*/ 6272213 w 7543800"/>
              <a:gd name="connsiteY1650" fmla="*/ 621030 h 679132"/>
              <a:gd name="connsiteX1651" fmla="*/ 6255068 w 7543800"/>
              <a:gd name="connsiteY1651" fmla="*/ 638175 h 679132"/>
              <a:gd name="connsiteX1652" fmla="*/ 6272213 w 7543800"/>
              <a:gd name="connsiteY1652" fmla="*/ 655320 h 679132"/>
              <a:gd name="connsiteX1653" fmla="*/ 6289358 w 7543800"/>
              <a:gd name="connsiteY1653" fmla="*/ 638175 h 679132"/>
              <a:gd name="connsiteX1654" fmla="*/ 6272213 w 7543800"/>
              <a:gd name="connsiteY1654" fmla="*/ 621030 h 679132"/>
              <a:gd name="connsiteX1655" fmla="*/ 6044565 w 7543800"/>
              <a:gd name="connsiteY1655" fmla="*/ 621030 h 679132"/>
              <a:gd name="connsiteX1656" fmla="*/ 6027420 w 7543800"/>
              <a:gd name="connsiteY1656" fmla="*/ 638175 h 679132"/>
              <a:gd name="connsiteX1657" fmla="*/ 6044565 w 7543800"/>
              <a:gd name="connsiteY1657" fmla="*/ 655320 h 679132"/>
              <a:gd name="connsiteX1658" fmla="*/ 6061710 w 7543800"/>
              <a:gd name="connsiteY1658" fmla="*/ 638175 h 679132"/>
              <a:gd name="connsiteX1659" fmla="*/ 6044565 w 7543800"/>
              <a:gd name="connsiteY1659" fmla="*/ 621030 h 679132"/>
              <a:gd name="connsiteX1660" fmla="*/ 5362575 w 7543800"/>
              <a:gd name="connsiteY1660" fmla="*/ 595313 h 679132"/>
              <a:gd name="connsiteX1661" fmla="*/ 5320665 w 7543800"/>
              <a:gd name="connsiteY1661" fmla="*/ 637223 h 679132"/>
              <a:gd name="connsiteX1662" fmla="*/ 5362575 w 7543800"/>
              <a:gd name="connsiteY1662" fmla="*/ 679133 h 679132"/>
              <a:gd name="connsiteX1663" fmla="*/ 5404485 w 7543800"/>
              <a:gd name="connsiteY1663" fmla="*/ 637223 h 679132"/>
              <a:gd name="connsiteX1664" fmla="*/ 5362575 w 7543800"/>
              <a:gd name="connsiteY1664" fmla="*/ 595313 h 679132"/>
              <a:gd name="connsiteX1665" fmla="*/ 3828098 w 7543800"/>
              <a:gd name="connsiteY1665" fmla="*/ 376238 h 679132"/>
              <a:gd name="connsiteX1666" fmla="*/ 3804285 w 7543800"/>
              <a:gd name="connsiteY1666" fmla="*/ 400050 h 679132"/>
              <a:gd name="connsiteX1667" fmla="*/ 3828098 w 7543800"/>
              <a:gd name="connsiteY1667" fmla="*/ 423863 h 679132"/>
              <a:gd name="connsiteX1668" fmla="*/ 3851910 w 7543800"/>
              <a:gd name="connsiteY1668" fmla="*/ 400050 h 679132"/>
              <a:gd name="connsiteX1669" fmla="*/ 3828098 w 7543800"/>
              <a:gd name="connsiteY1669" fmla="*/ 376238 h 679132"/>
              <a:gd name="connsiteX1670" fmla="*/ 3943350 w 7543800"/>
              <a:gd name="connsiteY1670" fmla="*/ 370523 h 679132"/>
              <a:gd name="connsiteX1671" fmla="*/ 3914775 w 7543800"/>
              <a:gd name="connsiteY1671" fmla="*/ 399098 h 679132"/>
              <a:gd name="connsiteX1672" fmla="*/ 3943350 w 7543800"/>
              <a:gd name="connsiteY1672" fmla="*/ 427673 h 679132"/>
              <a:gd name="connsiteX1673" fmla="*/ 3971925 w 7543800"/>
              <a:gd name="connsiteY1673" fmla="*/ 399098 h 679132"/>
              <a:gd name="connsiteX1674" fmla="*/ 3943350 w 7543800"/>
              <a:gd name="connsiteY1674" fmla="*/ 370523 h 679132"/>
              <a:gd name="connsiteX1675" fmla="*/ 4289108 w 7543800"/>
              <a:gd name="connsiteY1675" fmla="*/ 365760 h 679132"/>
              <a:gd name="connsiteX1676" fmla="*/ 4255770 w 7543800"/>
              <a:gd name="connsiteY1676" fmla="*/ 399098 h 679132"/>
              <a:gd name="connsiteX1677" fmla="*/ 4289108 w 7543800"/>
              <a:gd name="connsiteY1677" fmla="*/ 432435 h 679132"/>
              <a:gd name="connsiteX1678" fmla="*/ 4322445 w 7543800"/>
              <a:gd name="connsiteY1678" fmla="*/ 399098 h 679132"/>
              <a:gd name="connsiteX1679" fmla="*/ 4289108 w 7543800"/>
              <a:gd name="connsiteY1679" fmla="*/ 365760 h 679132"/>
              <a:gd name="connsiteX1680" fmla="*/ 4519613 w 7543800"/>
              <a:gd name="connsiteY1680" fmla="*/ 376238 h 679132"/>
              <a:gd name="connsiteX1681" fmla="*/ 4495800 w 7543800"/>
              <a:gd name="connsiteY1681" fmla="*/ 400050 h 679132"/>
              <a:gd name="connsiteX1682" fmla="*/ 4519613 w 7543800"/>
              <a:gd name="connsiteY1682" fmla="*/ 423863 h 679132"/>
              <a:gd name="connsiteX1683" fmla="*/ 4543425 w 7543800"/>
              <a:gd name="connsiteY1683" fmla="*/ 400050 h 679132"/>
              <a:gd name="connsiteX1684" fmla="*/ 4519613 w 7543800"/>
              <a:gd name="connsiteY1684" fmla="*/ 376238 h 679132"/>
              <a:gd name="connsiteX1685" fmla="*/ 4634865 w 7543800"/>
              <a:gd name="connsiteY1685" fmla="*/ 381000 h 679132"/>
              <a:gd name="connsiteX1686" fmla="*/ 4615815 w 7543800"/>
              <a:gd name="connsiteY1686" fmla="*/ 400050 h 679132"/>
              <a:gd name="connsiteX1687" fmla="*/ 4634865 w 7543800"/>
              <a:gd name="connsiteY1687" fmla="*/ 419100 h 679132"/>
              <a:gd name="connsiteX1688" fmla="*/ 4653915 w 7543800"/>
              <a:gd name="connsiteY1688" fmla="*/ 400050 h 679132"/>
              <a:gd name="connsiteX1689" fmla="*/ 4634865 w 7543800"/>
              <a:gd name="connsiteY1689" fmla="*/ 381000 h 679132"/>
              <a:gd name="connsiteX1690" fmla="*/ 4058603 w 7543800"/>
              <a:gd name="connsiteY1690" fmla="*/ 365760 h 679132"/>
              <a:gd name="connsiteX1691" fmla="*/ 4025265 w 7543800"/>
              <a:gd name="connsiteY1691" fmla="*/ 399098 h 679132"/>
              <a:gd name="connsiteX1692" fmla="*/ 4058603 w 7543800"/>
              <a:gd name="connsiteY1692" fmla="*/ 432435 h 679132"/>
              <a:gd name="connsiteX1693" fmla="*/ 4091940 w 7543800"/>
              <a:gd name="connsiteY1693" fmla="*/ 399098 h 679132"/>
              <a:gd name="connsiteX1694" fmla="*/ 4058603 w 7543800"/>
              <a:gd name="connsiteY1694" fmla="*/ 365760 h 679132"/>
              <a:gd name="connsiteX1695" fmla="*/ 4404360 w 7543800"/>
              <a:gd name="connsiteY1695" fmla="*/ 370523 h 679132"/>
              <a:gd name="connsiteX1696" fmla="*/ 4375785 w 7543800"/>
              <a:gd name="connsiteY1696" fmla="*/ 399098 h 679132"/>
              <a:gd name="connsiteX1697" fmla="*/ 4404360 w 7543800"/>
              <a:gd name="connsiteY1697" fmla="*/ 427673 h 679132"/>
              <a:gd name="connsiteX1698" fmla="*/ 4432935 w 7543800"/>
              <a:gd name="connsiteY1698" fmla="*/ 399098 h 679132"/>
              <a:gd name="connsiteX1699" fmla="*/ 4404360 w 7543800"/>
              <a:gd name="connsiteY1699" fmla="*/ 370523 h 679132"/>
              <a:gd name="connsiteX1700" fmla="*/ 4865370 w 7543800"/>
              <a:gd name="connsiteY1700" fmla="*/ 382905 h 679132"/>
              <a:gd name="connsiteX1701" fmla="*/ 4848225 w 7543800"/>
              <a:gd name="connsiteY1701" fmla="*/ 400050 h 679132"/>
              <a:gd name="connsiteX1702" fmla="*/ 4865370 w 7543800"/>
              <a:gd name="connsiteY1702" fmla="*/ 417195 h 679132"/>
              <a:gd name="connsiteX1703" fmla="*/ 4882515 w 7543800"/>
              <a:gd name="connsiteY1703" fmla="*/ 400050 h 679132"/>
              <a:gd name="connsiteX1704" fmla="*/ 4865370 w 7543800"/>
              <a:gd name="connsiteY1704" fmla="*/ 382905 h 679132"/>
              <a:gd name="connsiteX1705" fmla="*/ 4980623 w 7543800"/>
              <a:gd name="connsiteY1705" fmla="*/ 382905 h 679132"/>
              <a:gd name="connsiteX1706" fmla="*/ 4963478 w 7543800"/>
              <a:gd name="connsiteY1706" fmla="*/ 400050 h 679132"/>
              <a:gd name="connsiteX1707" fmla="*/ 4980623 w 7543800"/>
              <a:gd name="connsiteY1707" fmla="*/ 417195 h 679132"/>
              <a:gd name="connsiteX1708" fmla="*/ 4997768 w 7543800"/>
              <a:gd name="connsiteY1708" fmla="*/ 400050 h 679132"/>
              <a:gd name="connsiteX1709" fmla="*/ 4980623 w 7543800"/>
              <a:gd name="connsiteY1709" fmla="*/ 382905 h 679132"/>
              <a:gd name="connsiteX1710" fmla="*/ 4750118 w 7543800"/>
              <a:gd name="connsiteY1710" fmla="*/ 382905 h 679132"/>
              <a:gd name="connsiteX1711" fmla="*/ 4732973 w 7543800"/>
              <a:gd name="connsiteY1711" fmla="*/ 400050 h 679132"/>
              <a:gd name="connsiteX1712" fmla="*/ 4750118 w 7543800"/>
              <a:gd name="connsiteY1712" fmla="*/ 417195 h 679132"/>
              <a:gd name="connsiteX1713" fmla="*/ 4767263 w 7543800"/>
              <a:gd name="connsiteY1713" fmla="*/ 400050 h 679132"/>
              <a:gd name="connsiteX1714" fmla="*/ 4750118 w 7543800"/>
              <a:gd name="connsiteY1714" fmla="*/ 382905 h 679132"/>
              <a:gd name="connsiteX1715" fmla="*/ 4173855 w 7543800"/>
              <a:gd name="connsiteY1715" fmla="*/ 357188 h 679132"/>
              <a:gd name="connsiteX1716" fmla="*/ 4131945 w 7543800"/>
              <a:gd name="connsiteY1716" fmla="*/ 399098 h 679132"/>
              <a:gd name="connsiteX1717" fmla="*/ 4173855 w 7543800"/>
              <a:gd name="connsiteY1717" fmla="*/ 441008 h 679132"/>
              <a:gd name="connsiteX1718" fmla="*/ 4215765 w 7543800"/>
              <a:gd name="connsiteY1718" fmla="*/ 399098 h 679132"/>
              <a:gd name="connsiteX1719" fmla="*/ 4173855 w 7543800"/>
              <a:gd name="connsiteY1719" fmla="*/ 357188 h 679132"/>
              <a:gd name="connsiteX1720" fmla="*/ 4387215 w 7543800"/>
              <a:gd name="connsiteY1720" fmla="*/ 476250 h 679132"/>
              <a:gd name="connsiteX1721" fmla="*/ 4345305 w 7543800"/>
              <a:gd name="connsiteY1721" fmla="*/ 518160 h 679132"/>
              <a:gd name="connsiteX1722" fmla="*/ 4387215 w 7543800"/>
              <a:gd name="connsiteY1722" fmla="*/ 560070 h 679132"/>
              <a:gd name="connsiteX1723" fmla="*/ 4429125 w 7543800"/>
              <a:gd name="connsiteY1723" fmla="*/ 518160 h 679132"/>
              <a:gd name="connsiteX1724" fmla="*/ 4387215 w 7543800"/>
              <a:gd name="connsiteY1724" fmla="*/ 476250 h 679132"/>
              <a:gd name="connsiteX1725" fmla="*/ 3826193 w 7543800"/>
              <a:gd name="connsiteY1725" fmla="*/ 500063 h 679132"/>
              <a:gd name="connsiteX1726" fmla="*/ 3809048 w 7543800"/>
              <a:gd name="connsiteY1726" fmla="*/ 521018 h 679132"/>
              <a:gd name="connsiteX1727" fmla="*/ 3830003 w 7543800"/>
              <a:gd name="connsiteY1727" fmla="*/ 538163 h 679132"/>
              <a:gd name="connsiteX1728" fmla="*/ 3847148 w 7543800"/>
              <a:gd name="connsiteY1728" fmla="*/ 517208 h 679132"/>
              <a:gd name="connsiteX1729" fmla="*/ 3826193 w 7543800"/>
              <a:gd name="connsiteY1729" fmla="*/ 500063 h 679132"/>
              <a:gd name="connsiteX1730" fmla="*/ 3939540 w 7543800"/>
              <a:gd name="connsiteY1730" fmla="*/ 495300 h 679132"/>
              <a:gd name="connsiteX1731" fmla="*/ 3915728 w 7543800"/>
              <a:gd name="connsiteY1731" fmla="*/ 519113 h 679132"/>
              <a:gd name="connsiteX1732" fmla="*/ 3939540 w 7543800"/>
              <a:gd name="connsiteY1732" fmla="*/ 542925 h 679132"/>
              <a:gd name="connsiteX1733" fmla="*/ 3963353 w 7543800"/>
              <a:gd name="connsiteY1733" fmla="*/ 519113 h 679132"/>
              <a:gd name="connsiteX1734" fmla="*/ 3939540 w 7543800"/>
              <a:gd name="connsiteY1734" fmla="*/ 495300 h 679132"/>
              <a:gd name="connsiteX1735" fmla="*/ 4163378 w 7543800"/>
              <a:gd name="connsiteY1735" fmla="*/ 485775 h 679132"/>
              <a:gd name="connsiteX1736" fmla="*/ 4130040 w 7543800"/>
              <a:gd name="connsiteY1736" fmla="*/ 519113 h 679132"/>
              <a:gd name="connsiteX1737" fmla="*/ 4163378 w 7543800"/>
              <a:gd name="connsiteY1737" fmla="*/ 552450 h 679132"/>
              <a:gd name="connsiteX1738" fmla="*/ 4196715 w 7543800"/>
              <a:gd name="connsiteY1738" fmla="*/ 519113 h 679132"/>
              <a:gd name="connsiteX1739" fmla="*/ 4163378 w 7543800"/>
              <a:gd name="connsiteY1739" fmla="*/ 485775 h 679132"/>
              <a:gd name="connsiteX1740" fmla="*/ 4610100 w 7543800"/>
              <a:gd name="connsiteY1740" fmla="*/ 490538 h 679132"/>
              <a:gd name="connsiteX1741" fmla="*/ 4581525 w 7543800"/>
              <a:gd name="connsiteY1741" fmla="*/ 519113 h 679132"/>
              <a:gd name="connsiteX1742" fmla="*/ 4610100 w 7543800"/>
              <a:gd name="connsiteY1742" fmla="*/ 547688 h 679132"/>
              <a:gd name="connsiteX1743" fmla="*/ 4638675 w 7543800"/>
              <a:gd name="connsiteY1743" fmla="*/ 519113 h 679132"/>
              <a:gd name="connsiteX1744" fmla="*/ 4610100 w 7543800"/>
              <a:gd name="connsiteY1744" fmla="*/ 490538 h 679132"/>
              <a:gd name="connsiteX1745" fmla="*/ 4722495 w 7543800"/>
              <a:gd name="connsiteY1745" fmla="*/ 495300 h 679132"/>
              <a:gd name="connsiteX1746" fmla="*/ 4698683 w 7543800"/>
              <a:gd name="connsiteY1746" fmla="*/ 519113 h 679132"/>
              <a:gd name="connsiteX1747" fmla="*/ 4722495 w 7543800"/>
              <a:gd name="connsiteY1747" fmla="*/ 542925 h 679132"/>
              <a:gd name="connsiteX1748" fmla="*/ 4746308 w 7543800"/>
              <a:gd name="connsiteY1748" fmla="*/ 519113 h 679132"/>
              <a:gd name="connsiteX1749" fmla="*/ 4722495 w 7543800"/>
              <a:gd name="connsiteY1749" fmla="*/ 495300 h 679132"/>
              <a:gd name="connsiteX1750" fmla="*/ 4051935 w 7543800"/>
              <a:gd name="connsiteY1750" fmla="*/ 490538 h 679132"/>
              <a:gd name="connsiteX1751" fmla="*/ 4023360 w 7543800"/>
              <a:gd name="connsiteY1751" fmla="*/ 519113 h 679132"/>
              <a:gd name="connsiteX1752" fmla="*/ 4051935 w 7543800"/>
              <a:gd name="connsiteY1752" fmla="*/ 547688 h 679132"/>
              <a:gd name="connsiteX1753" fmla="*/ 4080510 w 7543800"/>
              <a:gd name="connsiteY1753" fmla="*/ 519113 h 679132"/>
              <a:gd name="connsiteX1754" fmla="*/ 4051935 w 7543800"/>
              <a:gd name="connsiteY1754" fmla="*/ 490538 h 679132"/>
              <a:gd name="connsiteX1755" fmla="*/ 4498658 w 7543800"/>
              <a:gd name="connsiteY1755" fmla="*/ 485775 h 679132"/>
              <a:gd name="connsiteX1756" fmla="*/ 4465320 w 7543800"/>
              <a:gd name="connsiteY1756" fmla="*/ 519113 h 679132"/>
              <a:gd name="connsiteX1757" fmla="*/ 4498658 w 7543800"/>
              <a:gd name="connsiteY1757" fmla="*/ 552450 h 679132"/>
              <a:gd name="connsiteX1758" fmla="*/ 4531995 w 7543800"/>
              <a:gd name="connsiteY1758" fmla="*/ 519113 h 679132"/>
              <a:gd name="connsiteX1759" fmla="*/ 4498658 w 7543800"/>
              <a:gd name="connsiteY1759" fmla="*/ 485775 h 679132"/>
              <a:gd name="connsiteX1760" fmla="*/ 4945380 w 7543800"/>
              <a:gd name="connsiteY1760" fmla="*/ 501968 h 679132"/>
              <a:gd name="connsiteX1761" fmla="*/ 4928235 w 7543800"/>
              <a:gd name="connsiteY1761" fmla="*/ 519113 h 679132"/>
              <a:gd name="connsiteX1762" fmla="*/ 4945380 w 7543800"/>
              <a:gd name="connsiteY1762" fmla="*/ 536258 h 679132"/>
              <a:gd name="connsiteX1763" fmla="*/ 4962525 w 7543800"/>
              <a:gd name="connsiteY1763" fmla="*/ 519113 h 679132"/>
              <a:gd name="connsiteX1764" fmla="*/ 4945380 w 7543800"/>
              <a:gd name="connsiteY1764" fmla="*/ 501968 h 679132"/>
              <a:gd name="connsiteX1765" fmla="*/ 5056823 w 7543800"/>
              <a:gd name="connsiteY1765" fmla="*/ 501968 h 679132"/>
              <a:gd name="connsiteX1766" fmla="*/ 5039678 w 7543800"/>
              <a:gd name="connsiteY1766" fmla="*/ 519113 h 679132"/>
              <a:gd name="connsiteX1767" fmla="*/ 5056823 w 7543800"/>
              <a:gd name="connsiteY1767" fmla="*/ 536258 h 679132"/>
              <a:gd name="connsiteX1768" fmla="*/ 5073968 w 7543800"/>
              <a:gd name="connsiteY1768" fmla="*/ 519113 h 679132"/>
              <a:gd name="connsiteX1769" fmla="*/ 5056823 w 7543800"/>
              <a:gd name="connsiteY1769" fmla="*/ 501968 h 679132"/>
              <a:gd name="connsiteX1770" fmla="*/ 4833938 w 7543800"/>
              <a:gd name="connsiteY1770" fmla="*/ 500063 h 679132"/>
              <a:gd name="connsiteX1771" fmla="*/ 4814888 w 7543800"/>
              <a:gd name="connsiteY1771" fmla="*/ 519113 h 679132"/>
              <a:gd name="connsiteX1772" fmla="*/ 4833938 w 7543800"/>
              <a:gd name="connsiteY1772" fmla="*/ 538163 h 679132"/>
              <a:gd name="connsiteX1773" fmla="*/ 4852988 w 7543800"/>
              <a:gd name="connsiteY1773" fmla="*/ 519113 h 679132"/>
              <a:gd name="connsiteX1774" fmla="*/ 4833938 w 7543800"/>
              <a:gd name="connsiteY1774" fmla="*/ 500063 h 679132"/>
              <a:gd name="connsiteX1775" fmla="*/ 4274820 w 7543800"/>
              <a:gd name="connsiteY1775" fmla="*/ 476250 h 679132"/>
              <a:gd name="connsiteX1776" fmla="*/ 4232910 w 7543800"/>
              <a:gd name="connsiteY1776" fmla="*/ 518160 h 679132"/>
              <a:gd name="connsiteX1777" fmla="*/ 4274820 w 7543800"/>
              <a:gd name="connsiteY1777" fmla="*/ 560070 h 679132"/>
              <a:gd name="connsiteX1778" fmla="*/ 4316730 w 7543800"/>
              <a:gd name="connsiteY1778" fmla="*/ 518160 h 679132"/>
              <a:gd name="connsiteX1779" fmla="*/ 4274820 w 7543800"/>
              <a:gd name="connsiteY1779" fmla="*/ 476250 h 679132"/>
              <a:gd name="connsiteX1780" fmla="*/ 3828098 w 7543800"/>
              <a:gd name="connsiteY1780" fmla="*/ 621030 h 679132"/>
              <a:gd name="connsiteX1781" fmla="*/ 3810953 w 7543800"/>
              <a:gd name="connsiteY1781" fmla="*/ 638175 h 679132"/>
              <a:gd name="connsiteX1782" fmla="*/ 3828098 w 7543800"/>
              <a:gd name="connsiteY1782" fmla="*/ 655320 h 679132"/>
              <a:gd name="connsiteX1783" fmla="*/ 3845243 w 7543800"/>
              <a:gd name="connsiteY1783" fmla="*/ 638175 h 679132"/>
              <a:gd name="connsiteX1784" fmla="*/ 3828098 w 7543800"/>
              <a:gd name="connsiteY1784" fmla="*/ 621030 h 679132"/>
              <a:gd name="connsiteX1785" fmla="*/ 3958590 w 7543800"/>
              <a:gd name="connsiteY1785" fmla="*/ 619125 h 679132"/>
              <a:gd name="connsiteX1786" fmla="*/ 3939540 w 7543800"/>
              <a:gd name="connsiteY1786" fmla="*/ 638175 h 679132"/>
              <a:gd name="connsiteX1787" fmla="*/ 3958590 w 7543800"/>
              <a:gd name="connsiteY1787" fmla="*/ 657225 h 679132"/>
              <a:gd name="connsiteX1788" fmla="*/ 3977640 w 7543800"/>
              <a:gd name="connsiteY1788" fmla="*/ 638175 h 679132"/>
              <a:gd name="connsiteX1789" fmla="*/ 3958590 w 7543800"/>
              <a:gd name="connsiteY1789" fmla="*/ 619125 h 679132"/>
              <a:gd name="connsiteX1790" fmla="*/ 4299585 w 7543800"/>
              <a:gd name="connsiteY1790" fmla="*/ 604838 h 679132"/>
              <a:gd name="connsiteX1791" fmla="*/ 4266248 w 7543800"/>
              <a:gd name="connsiteY1791" fmla="*/ 638175 h 679132"/>
              <a:gd name="connsiteX1792" fmla="*/ 4299585 w 7543800"/>
              <a:gd name="connsiteY1792" fmla="*/ 671513 h 679132"/>
              <a:gd name="connsiteX1793" fmla="*/ 4332923 w 7543800"/>
              <a:gd name="connsiteY1793" fmla="*/ 638175 h 679132"/>
              <a:gd name="connsiteX1794" fmla="*/ 4299585 w 7543800"/>
              <a:gd name="connsiteY1794" fmla="*/ 604838 h 679132"/>
              <a:gd name="connsiteX1795" fmla="*/ 4527233 w 7543800"/>
              <a:gd name="connsiteY1795" fmla="*/ 604838 h 679132"/>
              <a:gd name="connsiteX1796" fmla="*/ 4493895 w 7543800"/>
              <a:gd name="connsiteY1796" fmla="*/ 638175 h 679132"/>
              <a:gd name="connsiteX1797" fmla="*/ 4527233 w 7543800"/>
              <a:gd name="connsiteY1797" fmla="*/ 671513 h 679132"/>
              <a:gd name="connsiteX1798" fmla="*/ 4560570 w 7543800"/>
              <a:gd name="connsiteY1798" fmla="*/ 638175 h 679132"/>
              <a:gd name="connsiteX1799" fmla="*/ 4527233 w 7543800"/>
              <a:gd name="connsiteY1799" fmla="*/ 604838 h 679132"/>
              <a:gd name="connsiteX1800" fmla="*/ 4640580 w 7543800"/>
              <a:gd name="connsiteY1800" fmla="*/ 609600 h 679132"/>
              <a:gd name="connsiteX1801" fmla="*/ 4612005 w 7543800"/>
              <a:gd name="connsiteY1801" fmla="*/ 638175 h 679132"/>
              <a:gd name="connsiteX1802" fmla="*/ 4640580 w 7543800"/>
              <a:gd name="connsiteY1802" fmla="*/ 666750 h 679132"/>
              <a:gd name="connsiteX1803" fmla="*/ 4669155 w 7543800"/>
              <a:gd name="connsiteY1803" fmla="*/ 638175 h 679132"/>
              <a:gd name="connsiteX1804" fmla="*/ 4640580 w 7543800"/>
              <a:gd name="connsiteY1804" fmla="*/ 609600 h 679132"/>
              <a:gd name="connsiteX1805" fmla="*/ 4072890 w 7543800"/>
              <a:gd name="connsiteY1805" fmla="*/ 614363 h 679132"/>
              <a:gd name="connsiteX1806" fmla="*/ 4049078 w 7543800"/>
              <a:gd name="connsiteY1806" fmla="*/ 638175 h 679132"/>
              <a:gd name="connsiteX1807" fmla="*/ 4072890 w 7543800"/>
              <a:gd name="connsiteY1807" fmla="*/ 661988 h 679132"/>
              <a:gd name="connsiteX1808" fmla="*/ 4096703 w 7543800"/>
              <a:gd name="connsiteY1808" fmla="*/ 638175 h 679132"/>
              <a:gd name="connsiteX1809" fmla="*/ 4072890 w 7543800"/>
              <a:gd name="connsiteY1809" fmla="*/ 614363 h 679132"/>
              <a:gd name="connsiteX1810" fmla="*/ 4186238 w 7543800"/>
              <a:gd name="connsiteY1810" fmla="*/ 609600 h 679132"/>
              <a:gd name="connsiteX1811" fmla="*/ 4157663 w 7543800"/>
              <a:gd name="connsiteY1811" fmla="*/ 638175 h 679132"/>
              <a:gd name="connsiteX1812" fmla="*/ 4186238 w 7543800"/>
              <a:gd name="connsiteY1812" fmla="*/ 666750 h 679132"/>
              <a:gd name="connsiteX1813" fmla="*/ 4214813 w 7543800"/>
              <a:gd name="connsiteY1813" fmla="*/ 638175 h 679132"/>
              <a:gd name="connsiteX1814" fmla="*/ 4186238 w 7543800"/>
              <a:gd name="connsiteY1814" fmla="*/ 609600 h 679132"/>
              <a:gd name="connsiteX1815" fmla="*/ 4868228 w 7543800"/>
              <a:gd name="connsiteY1815" fmla="*/ 619125 h 679132"/>
              <a:gd name="connsiteX1816" fmla="*/ 4849178 w 7543800"/>
              <a:gd name="connsiteY1816" fmla="*/ 638175 h 679132"/>
              <a:gd name="connsiteX1817" fmla="*/ 4868228 w 7543800"/>
              <a:gd name="connsiteY1817" fmla="*/ 657225 h 679132"/>
              <a:gd name="connsiteX1818" fmla="*/ 4887278 w 7543800"/>
              <a:gd name="connsiteY1818" fmla="*/ 638175 h 679132"/>
              <a:gd name="connsiteX1819" fmla="*/ 4868228 w 7543800"/>
              <a:gd name="connsiteY1819" fmla="*/ 619125 h 679132"/>
              <a:gd name="connsiteX1820" fmla="*/ 4981575 w 7543800"/>
              <a:gd name="connsiteY1820" fmla="*/ 621030 h 679132"/>
              <a:gd name="connsiteX1821" fmla="*/ 4964430 w 7543800"/>
              <a:gd name="connsiteY1821" fmla="*/ 638175 h 679132"/>
              <a:gd name="connsiteX1822" fmla="*/ 4981575 w 7543800"/>
              <a:gd name="connsiteY1822" fmla="*/ 655320 h 679132"/>
              <a:gd name="connsiteX1823" fmla="*/ 4998720 w 7543800"/>
              <a:gd name="connsiteY1823" fmla="*/ 638175 h 679132"/>
              <a:gd name="connsiteX1824" fmla="*/ 4981575 w 7543800"/>
              <a:gd name="connsiteY1824" fmla="*/ 621030 h 679132"/>
              <a:gd name="connsiteX1825" fmla="*/ 4753928 w 7543800"/>
              <a:gd name="connsiteY1825" fmla="*/ 614363 h 679132"/>
              <a:gd name="connsiteX1826" fmla="*/ 4730115 w 7543800"/>
              <a:gd name="connsiteY1826" fmla="*/ 638175 h 679132"/>
              <a:gd name="connsiteX1827" fmla="*/ 4753928 w 7543800"/>
              <a:gd name="connsiteY1827" fmla="*/ 661988 h 679132"/>
              <a:gd name="connsiteX1828" fmla="*/ 4777740 w 7543800"/>
              <a:gd name="connsiteY1828" fmla="*/ 638175 h 679132"/>
              <a:gd name="connsiteX1829" fmla="*/ 4753928 w 7543800"/>
              <a:gd name="connsiteY1829" fmla="*/ 614363 h 679132"/>
              <a:gd name="connsiteX1830" fmla="*/ 4413885 w 7543800"/>
              <a:gd name="connsiteY1830" fmla="*/ 595313 h 679132"/>
              <a:gd name="connsiteX1831" fmla="*/ 4371975 w 7543800"/>
              <a:gd name="connsiteY1831" fmla="*/ 637223 h 679132"/>
              <a:gd name="connsiteX1832" fmla="*/ 4413885 w 7543800"/>
              <a:gd name="connsiteY1832" fmla="*/ 679133 h 679132"/>
              <a:gd name="connsiteX1833" fmla="*/ 4455795 w 7543800"/>
              <a:gd name="connsiteY1833" fmla="*/ 637223 h 679132"/>
              <a:gd name="connsiteX1834" fmla="*/ 4413885 w 7543800"/>
              <a:gd name="connsiteY1834" fmla="*/ 595313 h 679132"/>
              <a:gd name="connsiteX1835" fmla="*/ 6362700 w 7543800"/>
              <a:gd name="connsiteY1835" fmla="*/ 382905 h 679132"/>
              <a:gd name="connsiteX1836" fmla="*/ 6345555 w 7543800"/>
              <a:gd name="connsiteY1836" fmla="*/ 400050 h 679132"/>
              <a:gd name="connsiteX1837" fmla="*/ 6362700 w 7543800"/>
              <a:gd name="connsiteY1837" fmla="*/ 417195 h 679132"/>
              <a:gd name="connsiteX1838" fmla="*/ 6379845 w 7543800"/>
              <a:gd name="connsiteY1838" fmla="*/ 400050 h 679132"/>
              <a:gd name="connsiteX1839" fmla="*/ 6362700 w 7543800"/>
              <a:gd name="connsiteY1839" fmla="*/ 382905 h 679132"/>
              <a:gd name="connsiteX1840" fmla="*/ 6477953 w 7543800"/>
              <a:gd name="connsiteY1840" fmla="*/ 382905 h 679132"/>
              <a:gd name="connsiteX1841" fmla="*/ 6460808 w 7543800"/>
              <a:gd name="connsiteY1841" fmla="*/ 400050 h 679132"/>
              <a:gd name="connsiteX1842" fmla="*/ 6477953 w 7543800"/>
              <a:gd name="connsiteY1842" fmla="*/ 417195 h 679132"/>
              <a:gd name="connsiteX1843" fmla="*/ 6495098 w 7543800"/>
              <a:gd name="connsiteY1843" fmla="*/ 400050 h 679132"/>
              <a:gd name="connsiteX1844" fmla="*/ 6477953 w 7543800"/>
              <a:gd name="connsiteY1844" fmla="*/ 382905 h 679132"/>
              <a:gd name="connsiteX1845" fmla="*/ 6823710 w 7543800"/>
              <a:gd name="connsiteY1845" fmla="*/ 370523 h 679132"/>
              <a:gd name="connsiteX1846" fmla="*/ 6795135 w 7543800"/>
              <a:gd name="connsiteY1846" fmla="*/ 399098 h 679132"/>
              <a:gd name="connsiteX1847" fmla="*/ 6823710 w 7543800"/>
              <a:gd name="connsiteY1847" fmla="*/ 427673 h 679132"/>
              <a:gd name="connsiteX1848" fmla="*/ 6852285 w 7543800"/>
              <a:gd name="connsiteY1848" fmla="*/ 399098 h 679132"/>
              <a:gd name="connsiteX1849" fmla="*/ 6823710 w 7543800"/>
              <a:gd name="connsiteY1849" fmla="*/ 370523 h 679132"/>
              <a:gd name="connsiteX1850" fmla="*/ 6938963 w 7543800"/>
              <a:gd name="connsiteY1850" fmla="*/ 365760 h 679132"/>
              <a:gd name="connsiteX1851" fmla="*/ 6905625 w 7543800"/>
              <a:gd name="connsiteY1851" fmla="*/ 399098 h 679132"/>
              <a:gd name="connsiteX1852" fmla="*/ 6938963 w 7543800"/>
              <a:gd name="connsiteY1852" fmla="*/ 432435 h 679132"/>
              <a:gd name="connsiteX1853" fmla="*/ 6972300 w 7543800"/>
              <a:gd name="connsiteY1853" fmla="*/ 399098 h 679132"/>
              <a:gd name="connsiteX1854" fmla="*/ 6938963 w 7543800"/>
              <a:gd name="connsiteY1854" fmla="*/ 365760 h 679132"/>
              <a:gd name="connsiteX1855" fmla="*/ 7169468 w 7543800"/>
              <a:gd name="connsiteY1855" fmla="*/ 365760 h 679132"/>
              <a:gd name="connsiteX1856" fmla="*/ 7136130 w 7543800"/>
              <a:gd name="connsiteY1856" fmla="*/ 399098 h 679132"/>
              <a:gd name="connsiteX1857" fmla="*/ 7169468 w 7543800"/>
              <a:gd name="connsiteY1857" fmla="*/ 432435 h 679132"/>
              <a:gd name="connsiteX1858" fmla="*/ 7202805 w 7543800"/>
              <a:gd name="connsiteY1858" fmla="*/ 399098 h 679132"/>
              <a:gd name="connsiteX1859" fmla="*/ 7169468 w 7543800"/>
              <a:gd name="connsiteY1859" fmla="*/ 365760 h 679132"/>
              <a:gd name="connsiteX1860" fmla="*/ 6593205 w 7543800"/>
              <a:gd name="connsiteY1860" fmla="*/ 381000 h 679132"/>
              <a:gd name="connsiteX1861" fmla="*/ 6574155 w 7543800"/>
              <a:gd name="connsiteY1861" fmla="*/ 400050 h 679132"/>
              <a:gd name="connsiteX1862" fmla="*/ 6593205 w 7543800"/>
              <a:gd name="connsiteY1862" fmla="*/ 419100 h 679132"/>
              <a:gd name="connsiteX1863" fmla="*/ 6612255 w 7543800"/>
              <a:gd name="connsiteY1863" fmla="*/ 400050 h 679132"/>
              <a:gd name="connsiteX1864" fmla="*/ 6593205 w 7543800"/>
              <a:gd name="connsiteY1864" fmla="*/ 381000 h 679132"/>
              <a:gd name="connsiteX1865" fmla="*/ 6708458 w 7543800"/>
              <a:gd name="connsiteY1865" fmla="*/ 376238 h 679132"/>
              <a:gd name="connsiteX1866" fmla="*/ 6684645 w 7543800"/>
              <a:gd name="connsiteY1866" fmla="*/ 400050 h 679132"/>
              <a:gd name="connsiteX1867" fmla="*/ 6708458 w 7543800"/>
              <a:gd name="connsiteY1867" fmla="*/ 423863 h 679132"/>
              <a:gd name="connsiteX1868" fmla="*/ 6732270 w 7543800"/>
              <a:gd name="connsiteY1868" fmla="*/ 400050 h 679132"/>
              <a:gd name="connsiteX1869" fmla="*/ 6708458 w 7543800"/>
              <a:gd name="connsiteY1869" fmla="*/ 376238 h 679132"/>
              <a:gd name="connsiteX1870" fmla="*/ 7399973 w 7543800"/>
              <a:gd name="connsiteY1870" fmla="*/ 376238 h 679132"/>
              <a:gd name="connsiteX1871" fmla="*/ 7376160 w 7543800"/>
              <a:gd name="connsiteY1871" fmla="*/ 400050 h 679132"/>
              <a:gd name="connsiteX1872" fmla="*/ 7399973 w 7543800"/>
              <a:gd name="connsiteY1872" fmla="*/ 423863 h 679132"/>
              <a:gd name="connsiteX1873" fmla="*/ 7423785 w 7543800"/>
              <a:gd name="connsiteY1873" fmla="*/ 400050 h 679132"/>
              <a:gd name="connsiteX1874" fmla="*/ 7399973 w 7543800"/>
              <a:gd name="connsiteY1874" fmla="*/ 376238 h 679132"/>
              <a:gd name="connsiteX1875" fmla="*/ 7515225 w 7543800"/>
              <a:gd name="connsiteY1875" fmla="*/ 381000 h 679132"/>
              <a:gd name="connsiteX1876" fmla="*/ 7496175 w 7543800"/>
              <a:gd name="connsiteY1876" fmla="*/ 400050 h 679132"/>
              <a:gd name="connsiteX1877" fmla="*/ 7515225 w 7543800"/>
              <a:gd name="connsiteY1877" fmla="*/ 419100 h 679132"/>
              <a:gd name="connsiteX1878" fmla="*/ 7534275 w 7543800"/>
              <a:gd name="connsiteY1878" fmla="*/ 400050 h 679132"/>
              <a:gd name="connsiteX1879" fmla="*/ 7515225 w 7543800"/>
              <a:gd name="connsiteY1879" fmla="*/ 381000 h 679132"/>
              <a:gd name="connsiteX1880" fmla="*/ 7284720 w 7543800"/>
              <a:gd name="connsiteY1880" fmla="*/ 370523 h 679132"/>
              <a:gd name="connsiteX1881" fmla="*/ 7256145 w 7543800"/>
              <a:gd name="connsiteY1881" fmla="*/ 399098 h 679132"/>
              <a:gd name="connsiteX1882" fmla="*/ 7284720 w 7543800"/>
              <a:gd name="connsiteY1882" fmla="*/ 427673 h 679132"/>
              <a:gd name="connsiteX1883" fmla="*/ 7313295 w 7543800"/>
              <a:gd name="connsiteY1883" fmla="*/ 399098 h 679132"/>
              <a:gd name="connsiteX1884" fmla="*/ 7284720 w 7543800"/>
              <a:gd name="connsiteY1884" fmla="*/ 370523 h 679132"/>
              <a:gd name="connsiteX1885" fmla="*/ 7054215 w 7543800"/>
              <a:gd name="connsiteY1885" fmla="*/ 357188 h 679132"/>
              <a:gd name="connsiteX1886" fmla="*/ 7012305 w 7543800"/>
              <a:gd name="connsiteY1886" fmla="*/ 399098 h 679132"/>
              <a:gd name="connsiteX1887" fmla="*/ 7054215 w 7543800"/>
              <a:gd name="connsiteY1887" fmla="*/ 441008 h 679132"/>
              <a:gd name="connsiteX1888" fmla="*/ 7096125 w 7543800"/>
              <a:gd name="connsiteY1888" fmla="*/ 399098 h 679132"/>
              <a:gd name="connsiteX1889" fmla="*/ 7054215 w 7543800"/>
              <a:gd name="connsiteY1889" fmla="*/ 357188 h 679132"/>
              <a:gd name="connsiteX1890" fmla="*/ 6397943 w 7543800"/>
              <a:gd name="connsiteY1890" fmla="*/ 501968 h 679132"/>
              <a:gd name="connsiteX1891" fmla="*/ 6380798 w 7543800"/>
              <a:gd name="connsiteY1891" fmla="*/ 519113 h 679132"/>
              <a:gd name="connsiteX1892" fmla="*/ 6397943 w 7543800"/>
              <a:gd name="connsiteY1892" fmla="*/ 536258 h 679132"/>
              <a:gd name="connsiteX1893" fmla="*/ 6415088 w 7543800"/>
              <a:gd name="connsiteY1893" fmla="*/ 519113 h 679132"/>
              <a:gd name="connsiteX1894" fmla="*/ 6397943 w 7543800"/>
              <a:gd name="connsiteY1894" fmla="*/ 501968 h 679132"/>
              <a:gd name="connsiteX1895" fmla="*/ 6509385 w 7543800"/>
              <a:gd name="connsiteY1895" fmla="*/ 501968 h 679132"/>
              <a:gd name="connsiteX1896" fmla="*/ 6492240 w 7543800"/>
              <a:gd name="connsiteY1896" fmla="*/ 519113 h 679132"/>
              <a:gd name="connsiteX1897" fmla="*/ 6509385 w 7543800"/>
              <a:gd name="connsiteY1897" fmla="*/ 536258 h 679132"/>
              <a:gd name="connsiteX1898" fmla="*/ 6526530 w 7543800"/>
              <a:gd name="connsiteY1898" fmla="*/ 519113 h 679132"/>
              <a:gd name="connsiteX1899" fmla="*/ 6509385 w 7543800"/>
              <a:gd name="connsiteY1899" fmla="*/ 501968 h 679132"/>
              <a:gd name="connsiteX1900" fmla="*/ 6844665 w 7543800"/>
              <a:gd name="connsiteY1900" fmla="*/ 495300 h 679132"/>
              <a:gd name="connsiteX1901" fmla="*/ 6820853 w 7543800"/>
              <a:gd name="connsiteY1901" fmla="*/ 519113 h 679132"/>
              <a:gd name="connsiteX1902" fmla="*/ 6844665 w 7543800"/>
              <a:gd name="connsiteY1902" fmla="*/ 542925 h 679132"/>
              <a:gd name="connsiteX1903" fmla="*/ 6868478 w 7543800"/>
              <a:gd name="connsiteY1903" fmla="*/ 519113 h 679132"/>
              <a:gd name="connsiteX1904" fmla="*/ 6844665 w 7543800"/>
              <a:gd name="connsiteY1904" fmla="*/ 495300 h 679132"/>
              <a:gd name="connsiteX1905" fmla="*/ 6956108 w 7543800"/>
              <a:gd name="connsiteY1905" fmla="*/ 490538 h 679132"/>
              <a:gd name="connsiteX1906" fmla="*/ 6927533 w 7543800"/>
              <a:gd name="connsiteY1906" fmla="*/ 519113 h 679132"/>
              <a:gd name="connsiteX1907" fmla="*/ 6956108 w 7543800"/>
              <a:gd name="connsiteY1907" fmla="*/ 547688 h 679132"/>
              <a:gd name="connsiteX1908" fmla="*/ 6984683 w 7543800"/>
              <a:gd name="connsiteY1908" fmla="*/ 519113 h 679132"/>
              <a:gd name="connsiteX1909" fmla="*/ 6956108 w 7543800"/>
              <a:gd name="connsiteY1909" fmla="*/ 490538 h 679132"/>
              <a:gd name="connsiteX1910" fmla="*/ 7068503 w 7543800"/>
              <a:gd name="connsiteY1910" fmla="*/ 485775 h 679132"/>
              <a:gd name="connsiteX1911" fmla="*/ 7035165 w 7543800"/>
              <a:gd name="connsiteY1911" fmla="*/ 519113 h 679132"/>
              <a:gd name="connsiteX1912" fmla="*/ 7068503 w 7543800"/>
              <a:gd name="connsiteY1912" fmla="*/ 552450 h 679132"/>
              <a:gd name="connsiteX1913" fmla="*/ 7101840 w 7543800"/>
              <a:gd name="connsiteY1913" fmla="*/ 519113 h 679132"/>
              <a:gd name="connsiteX1914" fmla="*/ 7068503 w 7543800"/>
              <a:gd name="connsiteY1914" fmla="*/ 485775 h 679132"/>
              <a:gd name="connsiteX1915" fmla="*/ 6620828 w 7543800"/>
              <a:gd name="connsiteY1915" fmla="*/ 501968 h 679132"/>
              <a:gd name="connsiteX1916" fmla="*/ 6603683 w 7543800"/>
              <a:gd name="connsiteY1916" fmla="*/ 519113 h 679132"/>
              <a:gd name="connsiteX1917" fmla="*/ 6620828 w 7543800"/>
              <a:gd name="connsiteY1917" fmla="*/ 536258 h 679132"/>
              <a:gd name="connsiteX1918" fmla="*/ 6637973 w 7543800"/>
              <a:gd name="connsiteY1918" fmla="*/ 519113 h 679132"/>
              <a:gd name="connsiteX1919" fmla="*/ 6620828 w 7543800"/>
              <a:gd name="connsiteY1919" fmla="*/ 501968 h 679132"/>
              <a:gd name="connsiteX1920" fmla="*/ 6733223 w 7543800"/>
              <a:gd name="connsiteY1920" fmla="*/ 500063 h 679132"/>
              <a:gd name="connsiteX1921" fmla="*/ 6714173 w 7543800"/>
              <a:gd name="connsiteY1921" fmla="*/ 519113 h 679132"/>
              <a:gd name="connsiteX1922" fmla="*/ 6733223 w 7543800"/>
              <a:gd name="connsiteY1922" fmla="*/ 538163 h 679132"/>
              <a:gd name="connsiteX1923" fmla="*/ 6752273 w 7543800"/>
              <a:gd name="connsiteY1923" fmla="*/ 519113 h 679132"/>
              <a:gd name="connsiteX1924" fmla="*/ 6733223 w 7543800"/>
              <a:gd name="connsiteY1924" fmla="*/ 500063 h 679132"/>
              <a:gd name="connsiteX1925" fmla="*/ 7403783 w 7543800"/>
              <a:gd name="connsiteY1925" fmla="*/ 490538 h 679132"/>
              <a:gd name="connsiteX1926" fmla="*/ 7375208 w 7543800"/>
              <a:gd name="connsiteY1926" fmla="*/ 519113 h 679132"/>
              <a:gd name="connsiteX1927" fmla="*/ 7403783 w 7543800"/>
              <a:gd name="connsiteY1927" fmla="*/ 547688 h 679132"/>
              <a:gd name="connsiteX1928" fmla="*/ 7432358 w 7543800"/>
              <a:gd name="connsiteY1928" fmla="*/ 519113 h 679132"/>
              <a:gd name="connsiteX1929" fmla="*/ 7403783 w 7543800"/>
              <a:gd name="connsiteY1929" fmla="*/ 490538 h 679132"/>
              <a:gd name="connsiteX1930" fmla="*/ 7515225 w 7543800"/>
              <a:gd name="connsiteY1930" fmla="*/ 495300 h 679132"/>
              <a:gd name="connsiteX1931" fmla="*/ 7491413 w 7543800"/>
              <a:gd name="connsiteY1931" fmla="*/ 519113 h 679132"/>
              <a:gd name="connsiteX1932" fmla="*/ 7515225 w 7543800"/>
              <a:gd name="connsiteY1932" fmla="*/ 542925 h 679132"/>
              <a:gd name="connsiteX1933" fmla="*/ 7539038 w 7543800"/>
              <a:gd name="connsiteY1933" fmla="*/ 519113 h 679132"/>
              <a:gd name="connsiteX1934" fmla="*/ 7515225 w 7543800"/>
              <a:gd name="connsiteY1934" fmla="*/ 495300 h 679132"/>
              <a:gd name="connsiteX1935" fmla="*/ 7291388 w 7543800"/>
              <a:gd name="connsiteY1935" fmla="*/ 485775 h 679132"/>
              <a:gd name="connsiteX1936" fmla="*/ 7258050 w 7543800"/>
              <a:gd name="connsiteY1936" fmla="*/ 519113 h 679132"/>
              <a:gd name="connsiteX1937" fmla="*/ 7291388 w 7543800"/>
              <a:gd name="connsiteY1937" fmla="*/ 552450 h 679132"/>
              <a:gd name="connsiteX1938" fmla="*/ 7324725 w 7543800"/>
              <a:gd name="connsiteY1938" fmla="*/ 519113 h 679132"/>
              <a:gd name="connsiteX1939" fmla="*/ 7291388 w 7543800"/>
              <a:gd name="connsiteY1939" fmla="*/ 485775 h 679132"/>
              <a:gd name="connsiteX1940" fmla="*/ 7179945 w 7543800"/>
              <a:gd name="connsiteY1940" fmla="*/ 476250 h 679132"/>
              <a:gd name="connsiteX1941" fmla="*/ 7138035 w 7543800"/>
              <a:gd name="connsiteY1941" fmla="*/ 518160 h 679132"/>
              <a:gd name="connsiteX1942" fmla="*/ 7179945 w 7543800"/>
              <a:gd name="connsiteY1942" fmla="*/ 560070 h 679132"/>
              <a:gd name="connsiteX1943" fmla="*/ 7221855 w 7543800"/>
              <a:gd name="connsiteY1943" fmla="*/ 518160 h 679132"/>
              <a:gd name="connsiteX1944" fmla="*/ 7179945 w 7543800"/>
              <a:gd name="connsiteY1944" fmla="*/ 476250 h 679132"/>
              <a:gd name="connsiteX1945" fmla="*/ 6361748 w 7543800"/>
              <a:gd name="connsiteY1945" fmla="*/ 621030 h 679132"/>
              <a:gd name="connsiteX1946" fmla="*/ 6344603 w 7543800"/>
              <a:gd name="connsiteY1946" fmla="*/ 638175 h 679132"/>
              <a:gd name="connsiteX1947" fmla="*/ 6361748 w 7543800"/>
              <a:gd name="connsiteY1947" fmla="*/ 655320 h 679132"/>
              <a:gd name="connsiteX1948" fmla="*/ 6378893 w 7543800"/>
              <a:gd name="connsiteY1948" fmla="*/ 638175 h 679132"/>
              <a:gd name="connsiteX1949" fmla="*/ 6361748 w 7543800"/>
              <a:gd name="connsiteY1949" fmla="*/ 621030 h 679132"/>
              <a:gd name="connsiteX1950" fmla="*/ 6492240 w 7543800"/>
              <a:gd name="connsiteY1950" fmla="*/ 621030 h 679132"/>
              <a:gd name="connsiteX1951" fmla="*/ 6475095 w 7543800"/>
              <a:gd name="connsiteY1951" fmla="*/ 638175 h 679132"/>
              <a:gd name="connsiteX1952" fmla="*/ 6492240 w 7543800"/>
              <a:gd name="connsiteY1952" fmla="*/ 655320 h 679132"/>
              <a:gd name="connsiteX1953" fmla="*/ 6509385 w 7543800"/>
              <a:gd name="connsiteY1953" fmla="*/ 638175 h 679132"/>
              <a:gd name="connsiteX1954" fmla="*/ 6492240 w 7543800"/>
              <a:gd name="connsiteY1954" fmla="*/ 621030 h 679132"/>
              <a:gd name="connsiteX1955" fmla="*/ 6833235 w 7543800"/>
              <a:gd name="connsiteY1955" fmla="*/ 619125 h 679132"/>
              <a:gd name="connsiteX1956" fmla="*/ 6814185 w 7543800"/>
              <a:gd name="connsiteY1956" fmla="*/ 638175 h 679132"/>
              <a:gd name="connsiteX1957" fmla="*/ 6833235 w 7543800"/>
              <a:gd name="connsiteY1957" fmla="*/ 657225 h 679132"/>
              <a:gd name="connsiteX1958" fmla="*/ 6852285 w 7543800"/>
              <a:gd name="connsiteY1958" fmla="*/ 638175 h 679132"/>
              <a:gd name="connsiteX1959" fmla="*/ 6833235 w 7543800"/>
              <a:gd name="connsiteY1959" fmla="*/ 619125 h 679132"/>
              <a:gd name="connsiteX1960" fmla="*/ 6946583 w 7543800"/>
              <a:gd name="connsiteY1960" fmla="*/ 614363 h 679132"/>
              <a:gd name="connsiteX1961" fmla="*/ 6922770 w 7543800"/>
              <a:gd name="connsiteY1961" fmla="*/ 638175 h 679132"/>
              <a:gd name="connsiteX1962" fmla="*/ 6946583 w 7543800"/>
              <a:gd name="connsiteY1962" fmla="*/ 661988 h 679132"/>
              <a:gd name="connsiteX1963" fmla="*/ 6970395 w 7543800"/>
              <a:gd name="connsiteY1963" fmla="*/ 638175 h 679132"/>
              <a:gd name="connsiteX1964" fmla="*/ 6946583 w 7543800"/>
              <a:gd name="connsiteY1964" fmla="*/ 614363 h 679132"/>
              <a:gd name="connsiteX1965" fmla="*/ 7060883 w 7543800"/>
              <a:gd name="connsiteY1965" fmla="*/ 609600 h 679132"/>
              <a:gd name="connsiteX1966" fmla="*/ 7032308 w 7543800"/>
              <a:gd name="connsiteY1966" fmla="*/ 638175 h 679132"/>
              <a:gd name="connsiteX1967" fmla="*/ 7060883 w 7543800"/>
              <a:gd name="connsiteY1967" fmla="*/ 666750 h 679132"/>
              <a:gd name="connsiteX1968" fmla="*/ 7089458 w 7543800"/>
              <a:gd name="connsiteY1968" fmla="*/ 638175 h 679132"/>
              <a:gd name="connsiteX1969" fmla="*/ 7060883 w 7543800"/>
              <a:gd name="connsiteY1969" fmla="*/ 609600 h 679132"/>
              <a:gd name="connsiteX1970" fmla="*/ 6605588 w 7543800"/>
              <a:gd name="connsiteY1970" fmla="*/ 621030 h 679132"/>
              <a:gd name="connsiteX1971" fmla="*/ 6588443 w 7543800"/>
              <a:gd name="connsiteY1971" fmla="*/ 638175 h 679132"/>
              <a:gd name="connsiteX1972" fmla="*/ 6605588 w 7543800"/>
              <a:gd name="connsiteY1972" fmla="*/ 655320 h 679132"/>
              <a:gd name="connsiteX1973" fmla="*/ 6622733 w 7543800"/>
              <a:gd name="connsiteY1973" fmla="*/ 638175 h 679132"/>
              <a:gd name="connsiteX1974" fmla="*/ 6605588 w 7543800"/>
              <a:gd name="connsiteY1974" fmla="*/ 621030 h 679132"/>
              <a:gd name="connsiteX1975" fmla="*/ 6719888 w 7543800"/>
              <a:gd name="connsiteY1975" fmla="*/ 621030 h 679132"/>
              <a:gd name="connsiteX1976" fmla="*/ 6702743 w 7543800"/>
              <a:gd name="connsiteY1976" fmla="*/ 638175 h 679132"/>
              <a:gd name="connsiteX1977" fmla="*/ 6719888 w 7543800"/>
              <a:gd name="connsiteY1977" fmla="*/ 655320 h 679132"/>
              <a:gd name="connsiteX1978" fmla="*/ 6737033 w 7543800"/>
              <a:gd name="connsiteY1978" fmla="*/ 638175 h 679132"/>
              <a:gd name="connsiteX1979" fmla="*/ 6719888 w 7543800"/>
              <a:gd name="connsiteY1979" fmla="*/ 621030 h 679132"/>
              <a:gd name="connsiteX1980" fmla="*/ 7401878 w 7543800"/>
              <a:gd name="connsiteY1980" fmla="*/ 604838 h 679132"/>
              <a:gd name="connsiteX1981" fmla="*/ 7368540 w 7543800"/>
              <a:gd name="connsiteY1981" fmla="*/ 638175 h 679132"/>
              <a:gd name="connsiteX1982" fmla="*/ 7401878 w 7543800"/>
              <a:gd name="connsiteY1982" fmla="*/ 671513 h 679132"/>
              <a:gd name="connsiteX1983" fmla="*/ 7435215 w 7543800"/>
              <a:gd name="connsiteY1983" fmla="*/ 638175 h 679132"/>
              <a:gd name="connsiteX1984" fmla="*/ 7401878 w 7543800"/>
              <a:gd name="connsiteY1984" fmla="*/ 604838 h 679132"/>
              <a:gd name="connsiteX1985" fmla="*/ 7515225 w 7543800"/>
              <a:gd name="connsiteY1985" fmla="*/ 609600 h 679132"/>
              <a:gd name="connsiteX1986" fmla="*/ 7486650 w 7543800"/>
              <a:gd name="connsiteY1986" fmla="*/ 638175 h 679132"/>
              <a:gd name="connsiteX1987" fmla="*/ 7515225 w 7543800"/>
              <a:gd name="connsiteY1987" fmla="*/ 666750 h 679132"/>
              <a:gd name="connsiteX1988" fmla="*/ 7543800 w 7543800"/>
              <a:gd name="connsiteY1988" fmla="*/ 638175 h 679132"/>
              <a:gd name="connsiteX1989" fmla="*/ 7515225 w 7543800"/>
              <a:gd name="connsiteY1989" fmla="*/ 609600 h 679132"/>
              <a:gd name="connsiteX1990" fmla="*/ 7174230 w 7543800"/>
              <a:gd name="connsiteY1990" fmla="*/ 604838 h 679132"/>
              <a:gd name="connsiteX1991" fmla="*/ 7140893 w 7543800"/>
              <a:gd name="connsiteY1991" fmla="*/ 638175 h 679132"/>
              <a:gd name="connsiteX1992" fmla="*/ 7174230 w 7543800"/>
              <a:gd name="connsiteY1992" fmla="*/ 671513 h 679132"/>
              <a:gd name="connsiteX1993" fmla="*/ 7207568 w 7543800"/>
              <a:gd name="connsiteY1993" fmla="*/ 638175 h 679132"/>
              <a:gd name="connsiteX1994" fmla="*/ 7174230 w 7543800"/>
              <a:gd name="connsiteY1994" fmla="*/ 604838 h 679132"/>
              <a:gd name="connsiteX1995" fmla="*/ 7287578 w 7543800"/>
              <a:gd name="connsiteY1995" fmla="*/ 595313 h 679132"/>
              <a:gd name="connsiteX1996" fmla="*/ 7245668 w 7543800"/>
              <a:gd name="connsiteY1996" fmla="*/ 637223 h 679132"/>
              <a:gd name="connsiteX1997" fmla="*/ 7287578 w 7543800"/>
              <a:gd name="connsiteY1997" fmla="*/ 679133 h 679132"/>
              <a:gd name="connsiteX1998" fmla="*/ 7329488 w 7543800"/>
              <a:gd name="connsiteY1998" fmla="*/ 637223 h 679132"/>
              <a:gd name="connsiteX1999" fmla="*/ 7287578 w 7543800"/>
              <a:gd name="connsiteY1999" fmla="*/ 595313 h 6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Lst>
            <a:rect l="l" t="t" r="r" b="b"/>
            <a:pathLst>
              <a:path w="7543800" h="679132">
                <a:moveTo>
                  <a:pt x="1440180" y="41910"/>
                </a:moveTo>
                <a:cubicBezTo>
                  <a:pt x="1440180" y="60008"/>
                  <a:pt x="1424940" y="75248"/>
                  <a:pt x="1406843" y="75248"/>
                </a:cubicBezTo>
                <a:cubicBezTo>
                  <a:pt x="1388745" y="75248"/>
                  <a:pt x="1373505" y="60008"/>
                  <a:pt x="1373505" y="41910"/>
                </a:cubicBezTo>
                <a:cubicBezTo>
                  <a:pt x="1373505" y="23813"/>
                  <a:pt x="1388745" y="8573"/>
                  <a:pt x="1406843" y="8573"/>
                </a:cubicBezTo>
                <a:cubicBezTo>
                  <a:pt x="1424940" y="8573"/>
                  <a:pt x="1440180" y="23813"/>
                  <a:pt x="1440180" y="41910"/>
                </a:cubicBezTo>
                <a:close/>
                <a:moveTo>
                  <a:pt x="1522095" y="13335"/>
                </a:moveTo>
                <a:cubicBezTo>
                  <a:pt x="1505903" y="13335"/>
                  <a:pt x="1493520" y="26670"/>
                  <a:pt x="1493520" y="41910"/>
                </a:cubicBezTo>
                <a:cubicBezTo>
                  <a:pt x="1493520" y="57150"/>
                  <a:pt x="1506855" y="70485"/>
                  <a:pt x="1522095" y="70485"/>
                </a:cubicBezTo>
                <a:cubicBezTo>
                  <a:pt x="1538288" y="70485"/>
                  <a:pt x="1550670" y="57150"/>
                  <a:pt x="1550670" y="41910"/>
                </a:cubicBezTo>
                <a:cubicBezTo>
                  <a:pt x="1550670" y="26670"/>
                  <a:pt x="1537335" y="13335"/>
                  <a:pt x="1522095" y="13335"/>
                </a:cubicBezTo>
                <a:close/>
                <a:moveTo>
                  <a:pt x="1752600" y="22860"/>
                </a:moveTo>
                <a:cubicBezTo>
                  <a:pt x="1742123" y="22860"/>
                  <a:pt x="1733550" y="31433"/>
                  <a:pt x="1733550" y="41910"/>
                </a:cubicBezTo>
                <a:cubicBezTo>
                  <a:pt x="1733550" y="52388"/>
                  <a:pt x="1742123" y="60960"/>
                  <a:pt x="1752600" y="60960"/>
                </a:cubicBezTo>
                <a:cubicBezTo>
                  <a:pt x="1763078" y="60960"/>
                  <a:pt x="1771650" y="52388"/>
                  <a:pt x="1771650" y="41910"/>
                </a:cubicBezTo>
                <a:cubicBezTo>
                  <a:pt x="1771650" y="31433"/>
                  <a:pt x="1763078" y="22860"/>
                  <a:pt x="1752600" y="22860"/>
                </a:cubicBezTo>
                <a:close/>
                <a:moveTo>
                  <a:pt x="1982153" y="25718"/>
                </a:moveTo>
                <a:cubicBezTo>
                  <a:pt x="1972628" y="25718"/>
                  <a:pt x="1965008" y="33338"/>
                  <a:pt x="1965008" y="42863"/>
                </a:cubicBezTo>
                <a:cubicBezTo>
                  <a:pt x="1965008" y="52388"/>
                  <a:pt x="1972628" y="60008"/>
                  <a:pt x="1982153" y="60008"/>
                </a:cubicBezTo>
                <a:cubicBezTo>
                  <a:pt x="1991678" y="60008"/>
                  <a:pt x="1999298" y="52388"/>
                  <a:pt x="1999298" y="42863"/>
                </a:cubicBezTo>
                <a:cubicBezTo>
                  <a:pt x="1999298" y="33338"/>
                  <a:pt x="1991678" y="25718"/>
                  <a:pt x="1982153" y="25718"/>
                </a:cubicBezTo>
                <a:close/>
                <a:moveTo>
                  <a:pt x="2097405" y="25718"/>
                </a:moveTo>
                <a:cubicBezTo>
                  <a:pt x="2087880" y="25718"/>
                  <a:pt x="2080260" y="33338"/>
                  <a:pt x="2080260" y="42863"/>
                </a:cubicBezTo>
                <a:cubicBezTo>
                  <a:pt x="2080260" y="52388"/>
                  <a:pt x="2087880" y="60008"/>
                  <a:pt x="2097405" y="60008"/>
                </a:cubicBezTo>
                <a:cubicBezTo>
                  <a:pt x="2106930" y="60008"/>
                  <a:pt x="2114550" y="52388"/>
                  <a:pt x="2114550" y="42863"/>
                </a:cubicBezTo>
                <a:cubicBezTo>
                  <a:pt x="2114550" y="33338"/>
                  <a:pt x="2106930" y="25718"/>
                  <a:pt x="2097405" y="25718"/>
                </a:cubicBezTo>
                <a:close/>
                <a:moveTo>
                  <a:pt x="1291590" y="0"/>
                </a:moveTo>
                <a:cubicBezTo>
                  <a:pt x="1267778" y="0"/>
                  <a:pt x="1249680" y="19050"/>
                  <a:pt x="1249680" y="41910"/>
                </a:cubicBezTo>
                <a:cubicBezTo>
                  <a:pt x="1249680" y="64770"/>
                  <a:pt x="1268730" y="83820"/>
                  <a:pt x="1291590" y="83820"/>
                </a:cubicBezTo>
                <a:cubicBezTo>
                  <a:pt x="1314450" y="83820"/>
                  <a:pt x="1333500" y="64770"/>
                  <a:pt x="1333500" y="41910"/>
                </a:cubicBezTo>
                <a:cubicBezTo>
                  <a:pt x="1333500" y="19050"/>
                  <a:pt x="1314450" y="0"/>
                  <a:pt x="1291590" y="0"/>
                </a:cubicBezTo>
                <a:close/>
                <a:moveTo>
                  <a:pt x="1637348" y="18098"/>
                </a:moveTo>
                <a:cubicBezTo>
                  <a:pt x="1624013" y="18098"/>
                  <a:pt x="1613535" y="28575"/>
                  <a:pt x="1613535" y="41910"/>
                </a:cubicBezTo>
                <a:cubicBezTo>
                  <a:pt x="1613535" y="55245"/>
                  <a:pt x="1624013" y="65723"/>
                  <a:pt x="1637348" y="65723"/>
                </a:cubicBezTo>
                <a:cubicBezTo>
                  <a:pt x="1650683" y="65723"/>
                  <a:pt x="1661160" y="55245"/>
                  <a:pt x="1661160" y="41910"/>
                </a:cubicBezTo>
                <a:cubicBezTo>
                  <a:pt x="1661160" y="28575"/>
                  <a:pt x="1649730" y="18098"/>
                  <a:pt x="1637348" y="18098"/>
                </a:cubicBezTo>
                <a:close/>
                <a:moveTo>
                  <a:pt x="1866900" y="25718"/>
                </a:moveTo>
                <a:cubicBezTo>
                  <a:pt x="1857375" y="25718"/>
                  <a:pt x="1849755" y="33338"/>
                  <a:pt x="1849755" y="42863"/>
                </a:cubicBezTo>
                <a:cubicBezTo>
                  <a:pt x="1849755" y="52388"/>
                  <a:pt x="1857375" y="60008"/>
                  <a:pt x="1866900" y="60008"/>
                </a:cubicBezTo>
                <a:cubicBezTo>
                  <a:pt x="1876425" y="60008"/>
                  <a:pt x="1884045" y="52388"/>
                  <a:pt x="1884045" y="42863"/>
                </a:cubicBezTo>
                <a:cubicBezTo>
                  <a:pt x="1884045" y="33338"/>
                  <a:pt x="1876425" y="25718"/>
                  <a:pt x="1866900" y="25718"/>
                </a:cubicBezTo>
                <a:close/>
                <a:moveTo>
                  <a:pt x="2327910" y="25718"/>
                </a:moveTo>
                <a:cubicBezTo>
                  <a:pt x="2318385" y="25718"/>
                  <a:pt x="2310765" y="33338"/>
                  <a:pt x="2310765" y="42863"/>
                </a:cubicBezTo>
                <a:cubicBezTo>
                  <a:pt x="2310765" y="52388"/>
                  <a:pt x="2318385" y="60008"/>
                  <a:pt x="2327910" y="60008"/>
                </a:cubicBezTo>
                <a:cubicBezTo>
                  <a:pt x="2337435" y="60008"/>
                  <a:pt x="2345055" y="52388"/>
                  <a:pt x="2345055" y="42863"/>
                </a:cubicBezTo>
                <a:cubicBezTo>
                  <a:pt x="2345055" y="33338"/>
                  <a:pt x="2337435" y="25718"/>
                  <a:pt x="2327910" y="25718"/>
                </a:cubicBezTo>
                <a:close/>
                <a:moveTo>
                  <a:pt x="2443163" y="25718"/>
                </a:moveTo>
                <a:cubicBezTo>
                  <a:pt x="2433638" y="25718"/>
                  <a:pt x="2426018" y="33338"/>
                  <a:pt x="2426018" y="42863"/>
                </a:cubicBezTo>
                <a:cubicBezTo>
                  <a:pt x="2426018" y="52388"/>
                  <a:pt x="2433638" y="60008"/>
                  <a:pt x="2443163" y="60008"/>
                </a:cubicBezTo>
                <a:cubicBezTo>
                  <a:pt x="2452688" y="60008"/>
                  <a:pt x="2460308" y="52388"/>
                  <a:pt x="2460308" y="42863"/>
                </a:cubicBezTo>
                <a:cubicBezTo>
                  <a:pt x="2460308" y="33338"/>
                  <a:pt x="2452688" y="25718"/>
                  <a:pt x="2443163" y="25718"/>
                </a:cubicBezTo>
                <a:close/>
                <a:moveTo>
                  <a:pt x="2212658" y="25718"/>
                </a:moveTo>
                <a:cubicBezTo>
                  <a:pt x="2203133" y="25718"/>
                  <a:pt x="2195513" y="33338"/>
                  <a:pt x="2195513" y="42863"/>
                </a:cubicBezTo>
                <a:cubicBezTo>
                  <a:pt x="2195513" y="52388"/>
                  <a:pt x="2203133" y="60008"/>
                  <a:pt x="2212658" y="60008"/>
                </a:cubicBezTo>
                <a:cubicBezTo>
                  <a:pt x="2222183" y="60008"/>
                  <a:pt x="2229803" y="52388"/>
                  <a:pt x="2229803" y="42863"/>
                </a:cubicBezTo>
                <a:cubicBezTo>
                  <a:pt x="2229803" y="33338"/>
                  <a:pt x="2222183" y="25718"/>
                  <a:pt x="2212658" y="25718"/>
                </a:cubicBezTo>
                <a:close/>
                <a:moveTo>
                  <a:pt x="1364933" y="127635"/>
                </a:moveTo>
                <a:cubicBezTo>
                  <a:pt x="1346835" y="127635"/>
                  <a:pt x="1331595" y="142875"/>
                  <a:pt x="1331595" y="160973"/>
                </a:cubicBezTo>
                <a:cubicBezTo>
                  <a:pt x="1331595" y="179070"/>
                  <a:pt x="1346835" y="194310"/>
                  <a:pt x="1364933" y="194310"/>
                </a:cubicBezTo>
                <a:cubicBezTo>
                  <a:pt x="1383030" y="194310"/>
                  <a:pt x="1398270" y="179070"/>
                  <a:pt x="1398270" y="160973"/>
                </a:cubicBezTo>
                <a:cubicBezTo>
                  <a:pt x="1398270" y="142875"/>
                  <a:pt x="1383030" y="127635"/>
                  <a:pt x="1364933" y="127635"/>
                </a:cubicBezTo>
                <a:close/>
                <a:moveTo>
                  <a:pt x="1587818" y="127635"/>
                </a:moveTo>
                <a:cubicBezTo>
                  <a:pt x="1569720" y="127635"/>
                  <a:pt x="1554480" y="142875"/>
                  <a:pt x="1554480" y="160973"/>
                </a:cubicBezTo>
                <a:cubicBezTo>
                  <a:pt x="1554480" y="179070"/>
                  <a:pt x="1569720" y="194310"/>
                  <a:pt x="1587818" y="194310"/>
                </a:cubicBezTo>
                <a:cubicBezTo>
                  <a:pt x="1605915" y="194310"/>
                  <a:pt x="1621155" y="179070"/>
                  <a:pt x="1621155" y="160973"/>
                </a:cubicBezTo>
                <a:cubicBezTo>
                  <a:pt x="1621155" y="142875"/>
                  <a:pt x="1606868" y="127635"/>
                  <a:pt x="1587818" y="127635"/>
                </a:cubicBezTo>
                <a:close/>
                <a:moveTo>
                  <a:pt x="1811655" y="137160"/>
                </a:moveTo>
                <a:cubicBezTo>
                  <a:pt x="1798320" y="137160"/>
                  <a:pt x="1787843" y="147638"/>
                  <a:pt x="1787843" y="160973"/>
                </a:cubicBezTo>
                <a:cubicBezTo>
                  <a:pt x="1787843" y="174308"/>
                  <a:pt x="1798320" y="184785"/>
                  <a:pt x="1811655" y="184785"/>
                </a:cubicBezTo>
                <a:cubicBezTo>
                  <a:pt x="1824990" y="184785"/>
                  <a:pt x="1835468" y="174308"/>
                  <a:pt x="1835468" y="160973"/>
                </a:cubicBezTo>
                <a:cubicBezTo>
                  <a:pt x="1835468" y="147638"/>
                  <a:pt x="1824990" y="137160"/>
                  <a:pt x="1811655" y="137160"/>
                </a:cubicBezTo>
                <a:close/>
                <a:moveTo>
                  <a:pt x="2034540" y="144780"/>
                </a:moveTo>
                <a:cubicBezTo>
                  <a:pt x="2025015" y="144780"/>
                  <a:pt x="2017395" y="152400"/>
                  <a:pt x="2017395" y="161925"/>
                </a:cubicBezTo>
                <a:cubicBezTo>
                  <a:pt x="2017395" y="171450"/>
                  <a:pt x="2025015" y="179070"/>
                  <a:pt x="2034540" y="179070"/>
                </a:cubicBezTo>
                <a:cubicBezTo>
                  <a:pt x="2044065" y="179070"/>
                  <a:pt x="2051685" y="171450"/>
                  <a:pt x="2051685" y="161925"/>
                </a:cubicBezTo>
                <a:cubicBezTo>
                  <a:pt x="2051685" y="152400"/>
                  <a:pt x="2044065" y="144780"/>
                  <a:pt x="2034540" y="144780"/>
                </a:cubicBezTo>
                <a:close/>
                <a:moveTo>
                  <a:pt x="2146935" y="144780"/>
                </a:moveTo>
                <a:cubicBezTo>
                  <a:pt x="2137410" y="144780"/>
                  <a:pt x="2129790" y="152400"/>
                  <a:pt x="2129790" y="161925"/>
                </a:cubicBezTo>
                <a:cubicBezTo>
                  <a:pt x="2129790" y="171450"/>
                  <a:pt x="2137410" y="179070"/>
                  <a:pt x="2146935" y="179070"/>
                </a:cubicBezTo>
                <a:cubicBezTo>
                  <a:pt x="2156460" y="179070"/>
                  <a:pt x="2164080" y="171450"/>
                  <a:pt x="2164080" y="161925"/>
                </a:cubicBezTo>
                <a:cubicBezTo>
                  <a:pt x="2164080" y="152400"/>
                  <a:pt x="2156460" y="144780"/>
                  <a:pt x="2146935" y="144780"/>
                </a:cubicBezTo>
                <a:close/>
                <a:moveTo>
                  <a:pt x="1700213" y="132398"/>
                </a:moveTo>
                <a:cubicBezTo>
                  <a:pt x="1684020" y="132398"/>
                  <a:pt x="1671638" y="145733"/>
                  <a:pt x="1671638" y="160973"/>
                </a:cubicBezTo>
                <a:cubicBezTo>
                  <a:pt x="1671638" y="176213"/>
                  <a:pt x="1684973" y="189548"/>
                  <a:pt x="1700213" y="189548"/>
                </a:cubicBezTo>
                <a:cubicBezTo>
                  <a:pt x="1716405" y="189548"/>
                  <a:pt x="1728788" y="176213"/>
                  <a:pt x="1728788" y="160973"/>
                </a:cubicBezTo>
                <a:cubicBezTo>
                  <a:pt x="1728788" y="145733"/>
                  <a:pt x="1715453" y="132398"/>
                  <a:pt x="1700213" y="132398"/>
                </a:cubicBezTo>
                <a:close/>
                <a:moveTo>
                  <a:pt x="1923098" y="141923"/>
                </a:moveTo>
                <a:cubicBezTo>
                  <a:pt x="1912620" y="141923"/>
                  <a:pt x="1904048" y="150495"/>
                  <a:pt x="1904048" y="160973"/>
                </a:cubicBezTo>
                <a:cubicBezTo>
                  <a:pt x="1904048" y="171450"/>
                  <a:pt x="1912620" y="180023"/>
                  <a:pt x="1923098" y="180023"/>
                </a:cubicBezTo>
                <a:cubicBezTo>
                  <a:pt x="1933575" y="180023"/>
                  <a:pt x="1942148" y="171450"/>
                  <a:pt x="1942148" y="160973"/>
                </a:cubicBezTo>
                <a:cubicBezTo>
                  <a:pt x="1942148" y="150495"/>
                  <a:pt x="1933575" y="141923"/>
                  <a:pt x="1923098" y="141923"/>
                </a:cubicBezTo>
                <a:close/>
                <a:moveTo>
                  <a:pt x="2369820" y="144780"/>
                </a:moveTo>
                <a:cubicBezTo>
                  <a:pt x="2360295" y="144780"/>
                  <a:pt x="2352675" y="152400"/>
                  <a:pt x="2352675" y="161925"/>
                </a:cubicBezTo>
                <a:cubicBezTo>
                  <a:pt x="2352675" y="171450"/>
                  <a:pt x="2360295" y="179070"/>
                  <a:pt x="2369820" y="179070"/>
                </a:cubicBezTo>
                <a:cubicBezTo>
                  <a:pt x="2379345" y="179070"/>
                  <a:pt x="2386965" y="171450"/>
                  <a:pt x="2386965" y="161925"/>
                </a:cubicBezTo>
                <a:cubicBezTo>
                  <a:pt x="2386965" y="152400"/>
                  <a:pt x="2379345" y="144780"/>
                  <a:pt x="2369820" y="144780"/>
                </a:cubicBezTo>
                <a:close/>
                <a:moveTo>
                  <a:pt x="2482215" y="144780"/>
                </a:moveTo>
                <a:cubicBezTo>
                  <a:pt x="2472690" y="144780"/>
                  <a:pt x="2465070" y="152400"/>
                  <a:pt x="2465070" y="161925"/>
                </a:cubicBezTo>
                <a:cubicBezTo>
                  <a:pt x="2465070" y="171450"/>
                  <a:pt x="2472690" y="179070"/>
                  <a:pt x="2482215" y="179070"/>
                </a:cubicBezTo>
                <a:cubicBezTo>
                  <a:pt x="2491740" y="179070"/>
                  <a:pt x="2499360" y="171450"/>
                  <a:pt x="2499360" y="161925"/>
                </a:cubicBezTo>
                <a:cubicBezTo>
                  <a:pt x="2499360" y="152400"/>
                  <a:pt x="2490788" y="144780"/>
                  <a:pt x="2482215" y="144780"/>
                </a:cubicBezTo>
                <a:close/>
                <a:moveTo>
                  <a:pt x="2258378" y="144780"/>
                </a:moveTo>
                <a:cubicBezTo>
                  <a:pt x="2248853" y="144780"/>
                  <a:pt x="2241233" y="152400"/>
                  <a:pt x="2241233" y="161925"/>
                </a:cubicBezTo>
                <a:cubicBezTo>
                  <a:pt x="2241233" y="171450"/>
                  <a:pt x="2248853" y="179070"/>
                  <a:pt x="2258378" y="179070"/>
                </a:cubicBezTo>
                <a:cubicBezTo>
                  <a:pt x="2267903" y="179070"/>
                  <a:pt x="2275523" y="171450"/>
                  <a:pt x="2275523" y="161925"/>
                </a:cubicBezTo>
                <a:cubicBezTo>
                  <a:pt x="2275523" y="152400"/>
                  <a:pt x="2267903" y="144780"/>
                  <a:pt x="2258378" y="144780"/>
                </a:cubicBezTo>
                <a:close/>
                <a:moveTo>
                  <a:pt x="1476375" y="119063"/>
                </a:moveTo>
                <a:cubicBezTo>
                  <a:pt x="1452563" y="119063"/>
                  <a:pt x="1434465" y="138113"/>
                  <a:pt x="1434465" y="160973"/>
                </a:cubicBezTo>
                <a:cubicBezTo>
                  <a:pt x="1434465" y="183833"/>
                  <a:pt x="1453515" y="202883"/>
                  <a:pt x="1476375" y="202883"/>
                </a:cubicBezTo>
                <a:cubicBezTo>
                  <a:pt x="1500188" y="202883"/>
                  <a:pt x="1518285" y="183833"/>
                  <a:pt x="1518285" y="160973"/>
                </a:cubicBezTo>
                <a:cubicBezTo>
                  <a:pt x="1518285" y="138113"/>
                  <a:pt x="1499235" y="119063"/>
                  <a:pt x="1476375" y="119063"/>
                </a:cubicBezTo>
                <a:close/>
                <a:moveTo>
                  <a:pt x="1314450" y="251460"/>
                </a:moveTo>
                <a:cubicBezTo>
                  <a:pt x="1298258" y="251460"/>
                  <a:pt x="1285875" y="264795"/>
                  <a:pt x="1285875" y="280035"/>
                </a:cubicBezTo>
                <a:cubicBezTo>
                  <a:pt x="1285875" y="295275"/>
                  <a:pt x="1299210" y="308610"/>
                  <a:pt x="1314450" y="308610"/>
                </a:cubicBezTo>
                <a:cubicBezTo>
                  <a:pt x="1330643" y="308610"/>
                  <a:pt x="1343025" y="295275"/>
                  <a:pt x="1343025" y="280035"/>
                </a:cubicBezTo>
                <a:cubicBezTo>
                  <a:pt x="1343025" y="264795"/>
                  <a:pt x="1329690" y="251460"/>
                  <a:pt x="1314450" y="251460"/>
                </a:cubicBezTo>
                <a:close/>
                <a:moveTo>
                  <a:pt x="1444943" y="246698"/>
                </a:moveTo>
                <a:cubicBezTo>
                  <a:pt x="1426845" y="246698"/>
                  <a:pt x="1411605" y="261938"/>
                  <a:pt x="1411605" y="280035"/>
                </a:cubicBezTo>
                <a:cubicBezTo>
                  <a:pt x="1411605" y="298133"/>
                  <a:pt x="1426845" y="313373"/>
                  <a:pt x="1444943" y="313373"/>
                </a:cubicBezTo>
                <a:cubicBezTo>
                  <a:pt x="1463040" y="313373"/>
                  <a:pt x="1478280" y="298133"/>
                  <a:pt x="1478280" y="280035"/>
                </a:cubicBezTo>
                <a:cubicBezTo>
                  <a:pt x="1478280" y="261938"/>
                  <a:pt x="1463040" y="246698"/>
                  <a:pt x="1444943" y="246698"/>
                </a:cubicBezTo>
                <a:close/>
                <a:moveTo>
                  <a:pt x="1785938" y="251460"/>
                </a:moveTo>
                <a:cubicBezTo>
                  <a:pt x="1769745" y="251460"/>
                  <a:pt x="1757363" y="264795"/>
                  <a:pt x="1757363" y="280035"/>
                </a:cubicBezTo>
                <a:cubicBezTo>
                  <a:pt x="1757363" y="295275"/>
                  <a:pt x="1770698" y="308610"/>
                  <a:pt x="1785938" y="308610"/>
                </a:cubicBezTo>
                <a:cubicBezTo>
                  <a:pt x="1802130" y="308610"/>
                  <a:pt x="1814513" y="295275"/>
                  <a:pt x="1814513" y="280035"/>
                </a:cubicBezTo>
                <a:cubicBezTo>
                  <a:pt x="1814513" y="264795"/>
                  <a:pt x="1801178" y="251460"/>
                  <a:pt x="1785938" y="251460"/>
                </a:cubicBezTo>
                <a:close/>
                <a:moveTo>
                  <a:pt x="2012633" y="260985"/>
                </a:moveTo>
                <a:cubicBezTo>
                  <a:pt x="2002155" y="260985"/>
                  <a:pt x="1993583" y="269558"/>
                  <a:pt x="1993583" y="280035"/>
                </a:cubicBezTo>
                <a:cubicBezTo>
                  <a:pt x="1993583" y="290513"/>
                  <a:pt x="2002155" y="299085"/>
                  <a:pt x="2012633" y="299085"/>
                </a:cubicBezTo>
                <a:cubicBezTo>
                  <a:pt x="2023110" y="299085"/>
                  <a:pt x="2031683" y="290513"/>
                  <a:pt x="2031683" y="280035"/>
                </a:cubicBezTo>
                <a:cubicBezTo>
                  <a:pt x="2031683" y="269558"/>
                  <a:pt x="2023110" y="260985"/>
                  <a:pt x="2012633" y="260985"/>
                </a:cubicBezTo>
                <a:close/>
                <a:moveTo>
                  <a:pt x="2126933" y="263843"/>
                </a:moveTo>
                <a:cubicBezTo>
                  <a:pt x="2117408" y="263843"/>
                  <a:pt x="2109788" y="271463"/>
                  <a:pt x="2109788" y="280988"/>
                </a:cubicBezTo>
                <a:cubicBezTo>
                  <a:pt x="2109788" y="290513"/>
                  <a:pt x="2117408" y="298133"/>
                  <a:pt x="2126933" y="298133"/>
                </a:cubicBezTo>
                <a:cubicBezTo>
                  <a:pt x="2136458" y="298133"/>
                  <a:pt x="2144078" y="290513"/>
                  <a:pt x="2144078" y="280988"/>
                </a:cubicBezTo>
                <a:cubicBezTo>
                  <a:pt x="2144078" y="271463"/>
                  <a:pt x="2136458" y="263843"/>
                  <a:pt x="2126933" y="263843"/>
                </a:cubicBezTo>
                <a:close/>
                <a:moveTo>
                  <a:pt x="1671638" y="246698"/>
                </a:moveTo>
                <a:cubicBezTo>
                  <a:pt x="1653540" y="246698"/>
                  <a:pt x="1638300" y="261938"/>
                  <a:pt x="1638300" y="280035"/>
                </a:cubicBezTo>
                <a:cubicBezTo>
                  <a:pt x="1638300" y="298133"/>
                  <a:pt x="1653540" y="313373"/>
                  <a:pt x="1671638" y="313373"/>
                </a:cubicBezTo>
                <a:cubicBezTo>
                  <a:pt x="1689735" y="313373"/>
                  <a:pt x="1704975" y="298133"/>
                  <a:pt x="1704975" y="280035"/>
                </a:cubicBezTo>
                <a:cubicBezTo>
                  <a:pt x="1704975" y="261938"/>
                  <a:pt x="1690688" y="246698"/>
                  <a:pt x="1671638" y="246698"/>
                </a:cubicBezTo>
                <a:close/>
                <a:moveTo>
                  <a:pt x="1899285" y="256223"/>
                </a:moveTo>
                <a:cubicBezTo>
                  <a:pt x="1885950" y="256223"/>
                  <a:pt x="1875473" y="266700"/>
                  <a:pt x="1875473" y="280035"/>
                </a:cubicBezTo>
                <a:cubicBezTo>
                  <a:pt x="1875473" y="293370"/>
                  <a:pt x="1885950" y="303848"/>
                  <a:pt x="1899285" y="303848"/>
                </a:cubicBezTo>
                <a:cubicBezTo>
                  <a:pt x="1912620" y="303848"/>
                  <a:pt x="1923098" y="293370"/>
                  <a:pt x="1923098" y="280035"/>
                </a:cubicBezTo>
                <a:cubicBezTo>
                  <a:pt x="1923098" y="266700"/>
                  <a:pt x="1912620" y="256223"/>
                  <a:pt x="1899285" y="256223"/>
                </a:cubicBezTo>
                <a:close/>
                <a:moveTo>
                  <a:pt x="2353628" y="263843"/>
                </a:moveTo>
                <a:cubicBezTo>
                  <a:pt x="2344103" y="263843"/>
                  <a:pt x="2336483" y="271463"/>
                  <a:pt x="2336483" y="280988"/>
                </a:cubicBezTo>
                <a:cubicBezTo>
                  <a:pt x="2336483" y="290513"/>
                  <a:pt x="2344103" y="298133"/>
                  <a:pt x="2353628" y="298133"/>
                </a:cubicBezTo>
                <a:cubicBezTo>
                  <a:pt x="2363153" y="298133"/>
                  <a:pt x="2370773" y="290513"/>
                  <a:pt x="2370773" y="280988"/>
                </a:cubicBezTo>
                <a:cubicBezTo>
                  <a:pt x="2370773" y="271463"/>
                  <a:pt x="2363153" y="263843"/>
                  <a:pt x="2353628" y="263843"/>
                </a:cubicBezTo>
                <a:close/>
                <a:moveTo>
                  <a:pt x="2467928" y="263843"/>
                </a:moveTo>
                <a:cubicBezTo>
                  <a:pt x="2458403" y="263843"/>
                  <a:pt x="2450783" y="271463"/>
                  <a:pt x="2450783" y="280988"/>
                </a:cubicBezTo>
                <a:cubicBezTo>
                  <a:pt x="2450783" y="290513"/>
                  <a:pt x="2458403" y="298133"/>
                  <a:pt x="2467928" y="298133"/>
                </a:cubicBezTo>
                <a:cubicBezTo>
                  <a:pt x="2477453" y="298133"/>
                  <a:pt x="2485073" y="290513"/>
                  <a:pt x="2485073" y="280988"/>
                </a:cubicBezTo>
                <a:cubicBezTo>
                  <a:pt x="2485073" y="271463"/>
                  <a:pt x="2476500" y="263843"/>
                  <a:pt x="2467928" y="263843"/>
                </a:cubicBezTo>
                <a:close/>
                <a:moveTo>
                  <a:pt x="2240280" y="263843"/>
                </a:moveTo>
                <a:cubicBezTo>
                  <a:pt x="2230755" y="263843"/>
                  <a:pt x="2223135" y="271463"/>
                  <a:pt x="2223135" y="280988"/>
                </a:cubicBezTo>
                <a:cubicBezTo>
                  <a:pt x="2223135" y="290513"/>
                  <a:pt x="2230755" y="298133"/>
                  <a:pt x="2240280" y="298133"/>
                </a:cubicBezTo>
                <a:cubicBezTo>
                  <a:pt x="2249805" y="298133"/>
                  <a:pt x="2257425" y="290513"/>
                  <a:pt x="2257425" y="280988"/>
                </a:cubicBezTo>
                <a:cubicBezTo>
                  <a:pt x="2257425" y="271463"/>
                  <a:pt x="2249805" y="263843"/>
                  <a:pt x="2240280" y="263843"/>
                </a:cubicBezTo>
                <a:close/>
                <a:moveTo>
                  <a:pt x="1558290" y="238125"/>
                </a:moveTo>
                <a:cubicBezTo>
                  <a:pt x="1534478" y="238125"/>
                  <a:pt x="1516380" y="257175"/>
                  <a:pt x="1516380" y="280035"/>
                </a:cubicBezTo>
                <a:cubicBezTo>
                  <a:pt x="1516380" y="302895"/>
                  <a:pt x="1535430" y="321945"/>
                  <a:pt x="1558290" y="321945"/>
                </a:cubicBezTo>
                <a:cubicBezTo>
                  <a:pt x="1582103" y="321945"/>
                  <a:pt x="1600200" y="302895"/>
                  <a:pt x="1600200" y="280035"/>
                </a:cubicBezTo>
                <a:cubicBezTo>
                  <a:pt x="1600200" y="257175"/>
                  <a:pt x="1582103" y="238125"/>
                  <a:pt x="1558290" y="238125"/>
                </a:cubicBezTo>
                <a:close/>
                <a:moveTo>
                  <a:pt x="23813" y="18098"/>
                </a:moveTo>
                <a:cubicBezTo>
                  <a:pt x="10478" y="18098"/>
                  <a:pt x="0" y="29528"/>
                  <a:pt x="0" y="41910"/>
                </a:cubicBezTo>
                <a:cubicBezTo>
                  <a:pt x="0" y="54293"/>
                  <a:pt x="10478" y="66675"/>
                  <a:pt x="23813" y="66675"/>
                </a:cubicBezTo>
                <a:cubicBezTo>
                  <a:pt x="37148" y="66675"/>
                  <a:pt x="47625" y="55245"/>
                  <a:pt x="47625" y="41910"/>
                </a:cubicBezTo>
                <a:cubicBezTo>
                  <a:pt x="47625" y="28575"/>
                  <a:pt x="37148" y="18098"/>
                  <a:pt x="23813" y="18098"/>
                </a:cubicBezTo>
                <a:close/>
                <a:moveTo>
                  <a:pt x="139065" y="13335"/>
                </a:moveTo>
                <a:cubicBezTo>
                  <a:pt x="122873" y="13335"/>
                  <a:pt x="110490" y="26670"/>
                  <a:pt x="110490" y="41910"/>
                </a:cubicBezTo>
                <a:cubicBezTo>
                  <a:pt x="110490" y="57150"/>
                  <a:pt x="123825" y="70485"/>
                  <a:pt x="139065" y="70485"/>
                </a:cubicBezTo>
                <a:cubicBezTo>
                  <a:pt x="154305" y="70485"/>
                  <a:pt x="167640" y="57150"/>
                  <a:pt x="167640" y="41910"/>
                </a:cubicBezTo>
                <a:cubicBezTo>
                  <a:pt x="167640" y="26670"/>
                  <a:pt x="155258" y="13335"/>
                  <a:pt x="139065" y="13335"/>
                </a:cubicBezTo>
                <a:close/>
                <a:moveTo>
                  <a:pt x="484823" y="8573"/>
                </a:moveTo>
                <a:cubicBezTo>
                  <a:pt x="466725" y="8573"/>
                  <a:pt x="451485" y="23813"/>
                  <a:pt x="451485" y="41910"/>
                </a:cubicBezTo>
                <a:cubicBezTo>
                  <a:pt x="451485" y="60008"/>
                  <a:pt x="466725" y="76200"/>
                  <a:pt x="484823" y="76200"/>
                </a:cubicBezTo>
                <a:cubicBezTo>
                  <a:pt x="502920" y="76200"/>
                  <a:pt x="518160" y="60960"/>
                  <a:pt x="518160" y="42863"/>
                </a:cubicBezTo>
                <a:cubicBezTo>
                  <a:pt x="518160" y="24765"/>
                  <a:pt x="502920" y="8573"/>
                  <a:pt x="484823" y="8573"/>
                </a:cubicBezTo>
                <a:close/>
                <a:moveTo>
                  <a:pt x="715328" y="18098"/>
                </a:moveTo>
                <a:cubicBezTo>
                  <a:pt x="701993" y="18098"/>
                  <a:pt x="691515" y="28575"/>
                  <a:pt x="691515" y="41910"/>
                </a:cubicBezTo>
                <a:cubicBezTo>
                  <a:pt x="691515" y="55245"/>
                  <a:pt x="701993" y="66675"/>
                  <a:pt x="715328" y="66675"/>
                </a:cubicBezTo>
                <a:cubicBezTo>
                  <a:pt x="728663" y="66675"/>
                  <a:pt x="739140" y="56198"/>
                  <a:pt x="739140" y="42863"/>
                </a:cubicBezTo>
                <a:cubicBezTo>
                  <a:pt x="739140" y="29528"/>
                  <a:pt x="728663" y="18098"/>
                  <a:pt x="715328" y="18098"/>
                </a:cubicBezTo>
                <a:close/>
                <a:moveTo>
                  <a:pt x="830580" y="22860"/>
                </a:moveTo>
                <a:cubicBezTo>
                  <a:pt x="820103" y="22860"/>
                  <a:pt x="811530" y="31433"/>
                  <a:pt x="811530" y="41910"/>
                </a:cubicBezTo>
                <a:cubicBezTo>
                  <a:pt x="811530" y="52388"/>
                  <a:pt x="820103" y="60960"/>
                  <a:pt x="830580" y="60960"/>
                </a:cubicBezTo>
                <a:cubicBezTo>
                  <a:pt x="841058" y="60960"/>
                  <a:pt x="849630" y="52388"/>
                  <a:pt x="849630" y="41910"/>
                </a:cubicBezTo>
                <a:cubicBezTo>
                  <a:pt x="849630" y="31433"/>
                  <a:pt x="841058" y="22860"/>
                  <a:pt x="830580" y="22860"/>
                </a:cubicBezTo>
                <a:close/>
                <a:moveTo>
                  <a:pt x="254318" y="8573"/>
                </a:moveTo>
                <a:cubicBezTo>
                  <a:pt x="236220" y="8573"/>
                  <a:pt x="220980" y="23813"/>
                  <a:pt x="220980" y="41910"/>
                </a:cubicBezTo>
                <a:cubicBezTo>
                  <a:pt x="220980" y="60008"/>
                  <a:pt x="236220" y="76200"/>
                  <a:pt x="254318" y="76200"/>
                </a:cubicBezTo>
                <a:cubicBezTo>
                  <a:pt x="272415" y="76200"/>
                  <a:pt x="287655" y="60960"/>
                  <a:pt x="287655" y="42863"/>
                </a:cubicBezTo>
                <a:cubicBezTo>
                  <a:pt x="287655" y="24765"/>
                  <a:pt x="272415" y="8573"/>
                  <a:pt x="254318" y="8573"/>
                </a:cubicBezTo>
                <a:close/>
                <a:moveTo>
                  <a:pt x="600075" y="13335"/>
                </a:moveTo>
                <a:cubicBezTo>
                  <a:pt x="583883" y="13335"/>
                  <a:pt x="571500" y="26670"/>
                  <a:pt x="571500" y="41910"/>
                </a:cubicBezTo>
                <a:cubicBezTo>
                  <a:pt x="571500" y="57150"/>
                  <a:pt x="584835" y="70485"/>
                  <a:pt x="600075" y="70485"/>
                </a:cubicBezTo>
                <a:cubicBezTo>
                  <a:pt x="615315" y="70485"/>
                  <a:pt x="628650" y="57150"/>
                  <a:pt x="628650" y="41910"/>
                </a:cubicBezTo>
                <a:cubicBezTo>
                  <a:pt x="628650" y="26670"/>
                  <a:pt x="616268" y="13335"/>
                  <a:pt x="600075" y="13335"/>
                </a:cubicBezTo>
                <a:close/>
                <a:moveTo>
                  <a:pt x="1061085" y="25718"/>
                </a:moveTo>
                <a:cubicBezTo>
                  <a:pt x="1051560" y="25718"/>
                  <a:pt x="1043940" y="33338"/>
                  <a:pt x="1043940" y="42863"/>
                </a:cubicBezTo>
                <a:cubicBezTo>
                  <a:pt x="1043940" y="52388"/>
                  <a:pt x="1051560" y="60008"/>
                  <a:pt x="1061085" y="60008"/>
                </a:cubicBezTo>
                <a:cubicBezTo>
                  <a:pt x="1070610" y="60008"/>
                  <a:pt x="1078230" y="52388"/>
                  <a:pt x="1078230" y="42863"/>
                </a:cubicBezTo>
                <a:cubicBezTo>
                  <a:pt x="1078230" y="33338"/>
                  <a:pt x="1070610" y="25718"/>
                  <a:pt x="1061085" y="25718"/>
                </a:cubicBezTo>
                <a:close/>
                <a:moveTo>
                  <a:pt x="1176338" y="25718"/>
                </a:moveTo>
                <a:cubicBezTo>
                  <a:pt x="1166813" y="25718"/>
                  <a:pt x="1159193" y="33338"/>
                  <a:pt x="1159193" y="42863"/>
                </a:cubicBezTo>
                <a:cubicBezTo>
                  <a:pt x="1159193" y="52388"/>
                  <a:pt x="1166813" y="60008"/>
                  <a:pt x="1176338" y="60008"/>
                </a:cubicBezTo>
                <a:cubicBezTo>
                  <a:pt x="1185863" y="60008"/>
                  <a:pt x="1193483" y="52388"/>
                  <a:pt x="1193483" y="42863"/>
                </a:cubicBezTo>
                <a:cubicBezTo>
                  <a:pt x="1193483" y="33338"/>
                  <a:pt x="1185863" y="25718"/>
                  <a:pt x="1176338" y="25718"/>
                </a:cubicBezTo>
                <a:close/>
                <a:moveTo>
                  <a:pt x="945833" y="25718"/>
                </a:moveTo>
                <a:cubicBezTo>
                  <a:pt x="936308" y="25718"/>
                  <a:pt x="928688" y="33338"/>
                  <a:pt x="928688" y="42863"/>
                </a:cubicBezTo>
                <a:cubicBezTo>
                  <a:pt x="928688" y="52388"/>
                  <a:pt x="936308" y="60008"/>
                  <a:pt x="945833" y="60008"/>
                </a:cubicBezTo>
                <a:cubicBezTo>
                  <a:pt x="955358" y="60008"/>
                  <a:pt x="962978" y="52388"/>
                  <a:pt x="962978" y="42863"/>
                </a:cubicBezTo>
                <a:cubicBezTo>
                  <a:pt x="962978" y="33338"/>
                  <a:pt x="955358" y="25718"/>
                  <a:pt x="945833" y="25718"/>
                </a:cubicBezTo>
                <a:close/>
                <a:moveTo>
                  <a:pt x="369570" y="0"/>
                </a:moveTo>
                <a:cubicBezTo>
                  <a:pt x="345758" y="0"/>
                  <a:pt x="327660" y="19050"/>
                  <a:pt x="327660" y="41910"/>
                </a:cubicBezTo>
                <a:cubicBezTo>
                  <a:pt x="327660" y="64770"/>
                  <a:pt x="346710" y="83820"/>
                  <a:pt x="369570" y="83820"/>
                </a:cubicBezTo>
                <a:cubicBezTo>
                  <a:pt x="393383" y="83820"/>
                  <a:pt x="411480" y="64770"/>
                  <a:pt x="411480" y="41910"/>
                </a:cubicBezTo>
                <a:cubicBezTo>
                  <a:pt x="411480" y="19050"/>
                  <a:pt x="393383" y="0"/>
                  <a:pt x="369570" y="0"/>
                </a:cubicBezTo>
                <a:close/>
                <a:moveTo>
                  <a:pt x="582930" y="119063"/>
                </a:moveTo>
                <a:cubicBezTo>
                  <a:pt x="559118" y="119063"/>
                  <a:pt x="541020" y="138113"/>
                  <a:pt x="541020" y="160973"/>
                </a:cubicBezTo>
                <a:cubicBezTo>
                  <a:pt x="541020" y="183833"/>
                  <a:pt x="560070" y="202883"/>
                  <a:pt x="582930" y="202883"/>
                </a:cubicBezTo>
                <a:cubicBezTo>
                  <a:pt x="606743" y="202883"/>
                  <a:pt x="624840" y="183833"/>
                  <a:pt x="624840" y="160973"/>
                </a:cubicBezTo>
                <a:cubicBezTo>
                  <a:pt x="624840" y="138113"/>
                  <a:pt x="605790" y="119063"/>
                  <a:pt x="582930" y="119063"/>
                </a:cubicBezTo>
                <a:close/>
                <a:moveTo>
                  <a:pt x="21908" y="141923"/>
                </a:moveTo>
                <a:cubicBezTo>
                  <a:pt x="11430" y="142875"/>
                  <a:pt x="3810" y="152400"/>
                  <a:pt x="4763" y="162878"/>
                </a:cubicBezTo>
                <a:cubicBezTo>
                  <a:pt x="5715" y="173355"/>
                  <a:pt x="15240" y="180975"/>
                  <a:pt x="25718" y="180975"/>
                </a:cubicBezTo>
                <a:cubicBezTo>
                  <a:pt x="36195" y="180975"/>
                  <a:pt x="43815" y="170498"/>
                  <a:pt x="42863" y="160020"/>
                </a:cubicBezTo>
                <a:cubicBezTo>
                  <a:pt x="41910" y="149543"/>
                  <a:pt x="33338" y="141923"/>
                  <a:pt x="21908" y="141923"/>
                </a:cubicBezTo>
                <a:close/>
                <a:moveTo>
                  <a:pt x="135255" y="137160"/>
                </a:moveTo>
                <a:cubicBezTo>
                  <a:pt x="121920" y="137160"/>
                  <a:pt x="111443" y="147638"/>
                  <a:pt x="111443" y="160973"/>
                </a:cubicBezTo>
                <a:cubicBezTo>
                  <a:pt x="111443" y="174308"/>
                  <a:pt x="121920" y="184785"/>
                  <a:pt x="135255" y="184785"/>
                </a:cubicBezTo>
                <a:cubicBezTo>
                  <a:pt x="148590" y="184785"/>
                  <a:pt x="159068" y="174308"/>
                  <a:pt x="159068" y="160973"/>
                </a:cubicBezTo>
                <a:cubicBezTo>
                  <a:pt x="159068" y="147638"/>
                  <a:pt x="148590" y="137160"/>
                  <a:pt x="135255" y="137160"/>
                </a:cubicBezTo>
                <a:close/>
                <a:moveTo>
                  <a:pt x="359093" y="127635"/>
                </a:moveTo>
                <a:cubicBezTo>
                  <a:pt x="340995" y="127635"/>
                  <a:pt x="325755" y="142875"/>
                  <a:pt x="325755" y="160973"/>
                </a:cubicBezTo>
                <a:cubicBezTo>
                  <a:pt x="325755" y="179070"/>
                  <a:pt x="340995" y="194310"/>
                  <a:pt x="359093" y="194310"/>
                </a:cubicBezTo>
                <a:cubicBezTo>
                  <a:pt x="377190" y="194310"/>
                  <a:pt x="392430" y="179070"/>
                  <a:pt x="392430" y="160973"/>
                </a:cubicBezTo>
                <a:cubicBezTo>
                  <a:pt x="392430" y="142875"/>
                  <a:pt x="377190" y="127635"/>
                  <a:pt x="359093" y="127635"/>
                </a:cubicBezTo>
                <a:close/>
                <a:moveTo>
                  <a:pt x="805815" y="132398"/>
                </a:moveTo>
                <a:cubicBezTo>
                  <a:pt x="789623" y="132398"/>
                  <a:pt x="777240" y="145733"/>
                  <a:pt x="777240" y="160973"/>
                </a:cubicBezTo>
                <a:cubicBezTo>
                  <a:pt x="777240" y="176213"/>
                  <a:pt x="790575" y="189548"/>
                  <a:pt x="805815" y="189548"/>
                </a:cubicBezTo>
                <a:cubicBezTo>
                  <a:pt x="821055" y="189548"/>
                  <a:pt x="834390" y="176213"/>
                  <a:pt x="834390" y="160973"/>
                </a:cubicBezTo>
                <a:cubicBezTo>
                  <a:pt x="834390" y="145733"/>
                  <a:pt x="822008" y="132398"/>
                  <a:pt x="805815" y="132398"/>
                </a:cubicBezTo>
                <a:close/>
                <a:moveTo>
                  <a:pt x="917258" y="137160"/>
                </a:moveTo>
                <a:cubicBezTo>
                  <a:pt x="903923" y="137160"/>
                  <a:pt x="893445" y="147638"/>
                  <a:pt x="893445" y="160973"/>
                </a:cubicBezTo>
                <a:cubicBezTo>
                  <a:pt x="893445" y="174308"/>
                  <a:pt x="903923" y="184785"/>
                  <a:pt x="917258" y="184785"/>
                </a:cubicBezTo>
                <a:cubicBezTo>
                  <a:pt x="930593" y="184785"/>
                  <a:pt x="941070" y="174308"/>
                  <a:pt x="941070" y="160973"/>
                </a:cubicBezTo>
                <a:cubicBezTo>
                  <a:pt x="941070" y="147638"/>
                  <a:pt x="930593" y="137160"/>
                  <a:pt x="917258" y="137160"/>
                </a:cubicBezTo>
                <a:close/>
                <a:moveTo>
                  <a:pt x="247650" y="132398"/>
                </a:moveTo>
                <a:cubicBezTo>
                  <a:pt x="231458" y="132398"/>
                  <a:pt x="219075" y="145733"/>
                  <a:pt x="219075" y="160973"/>
                </a:cubicBezTo>
                <a:cubicBezTo>
                  <a:pt x="219075" y="176213"/>
                  <a:pt x="232410" y="189548"/>
                  <a:pt x="247650" y="189548"/>
                </a:cubicBezTo>
                <a:cubicBezTo>
                  <a:pt x="262890" y="189548"/>
                  <a:pt x="276225" y="176213"/>
                  <a:pt x="276225" y="160973"/>
                </a:cubicBezTo>
                <a:cubicBezTo>
                  <a:pt x="276225" y="145733"/>
                  <a:pt x="262890" y="132398"/>
                  <a:pt x="247650" y="132398"/>
                </a:cubicBezTo>
                <a:close/>
                <a:moveTo>
                  <a:pt x="694373" y="127635"/>
                </a:moveTo>
                <a:cubicBezTo>
                  <a:pt x="676275" y="127635"/>
                  <a:pt x="661035" y="142875"/>
                  <a:pt x="661035" y="160973"/>
                </a:cubicBezTo>
                <a:cubicBezTo>
                  <a:pt x="661035" y="179070"/>
                  <a:pt x="676275" y="194310"/>
                  <a:pt x="694373" y="194310"/>
                </a:cubicBezTo>
                <a:cubicBezTo>
                  <a:pt x="712470" y="194310"/>
                  <a:pt x="727710" y="179070"/>
                  <a:pt x="727710" y="160973"/>
                </a:cubicBezTo>
                <a:cubicBezTo>
                  <a:pt x="727710" y="142875"/>
                  <a:pt x="712470" y="127635"/>
                  <a:pt x="694373" y="127635"/>
                </a:cubicBezTo>
                <a:close/>
                <a:moveTo>
                  <a:pt x="1141095" y="144780"/>
                </a:moveTo>
                <a:cubicBezTo>
                  <a:pt x="1131570" y="144780"/>
                  <a:pt x="1123950" y="152400"/>
                  <a:pt x="1123950" y="161925"/>
                </a:cubicBezTo>
                <a:cubicBezTo>
                  <a:pt x="1123950" y="171450"/>
                  <a:pt x="1131570" y="179070"/>
                  <a:pt x="1141095" y="179070"/>
                </a:cubicBezTo>
                <a:cubicBezTo>
                  <a:pt x="1150620" y="179070"/>
                  <a:pt x="1158240" y="171450"/>
                  <a:pt x="1158240" y="161925"/>
                </a:cubicBezTo>
                <a:cubicBezTo>
                  <a:pt x="1158240" y="152400"/>
                  <a:pt x="1150620" y="144780"/>
                  <a:pt x="1141095" y="144780"/>
                </a:cubicBezTo>
                <a:close/>
                <a:moveTo>
                  <a:pt x="1252538" y="144780"/>
                </a:moveTo>
                <a:cubicBezTo>
                  <a:pt x="1243013" y="144780"/>
                  <a:pt x="1235393" y="152400"/>
                  <a:pt x="1235393" y="161925"/>
                </a:cubicBezTo>
                <a:cubicBezTo>
                  <a:pt x="1235393" y="171450"/>
                  <a:pt x="1243013" y="179070"/>
                  <a:pt x="1252538" y="179070"/>
                </a:cubicBezTo>
                <a:cubicBezTo>
                  <a:pt x="1262063" y="179070"/>
                  <a:pt x="1269683" y="171450"/>
                  <a:pt x="1269683" y="161925"/>
                </a:cubicBezTo>
                <a:cubicBezTo>
                  <a:pt x="1269683" y="152400"/>
                  <a:pt x="1262063" y="144780"/>
                  <a:pt x="1252538" y="144780"/>
                </a:cubicBezTo>
                <a:close/>
                <a:moveTo>
                  <a:pt x="1029653" y="141923"/>
                </a:moveTo>
                <a:cubicBezTo>
                  <a:pt x="1019175" y="141923"/>
                  <a:pt x="1010603" y="150495"/>
                  <a:pt x="1010603" y="160973"/>
                </a:cubicBezTo>
                <a:cubicBezTo>
                  <a:pt x="1010603" y="171450"/>
                  <a:pt x="1019175" y="180023"/>
                  <a:pt x="1029653" y="180023"/>
                </a:cubicBezTo>
                <a:cubicBezTo>
                  <a:pt x="1040130" y="180023"/>
                  <a:pt x="1048703" y="171450"/>
                  <a:pt x="1048703" y="160973"/>
                </a:cubicBezTo>
                <a:cubicBezTo>
                  <a:pt x="1048703" y="150495"/>
                  <a:pt x="1040130" y="141923"/>
                  <a:pt x="1029653" y="141923"/>
                </a:cubicBezTo>
                <a:close/>
                <a:moveTo>
                  <a:pt x="470535" y="119063"/>
                </a:moveTo>
                <a:cubicBezTo>
                  <a:pt x="446723" y="119063"/>
                  <a:pt x="428625" y="138113"/>
                  <a:pt x="428625" y="160973"/>
                </a:cubicBezTo>
                <a:cubicBezTo>
                  <a:pt x="428625" y="183833"/>
                  <a:pt x="447675" y="202883"/>
                  <a:pt x="470535" y="202883"/>
                </a:cubicBezTo>
                <a:cubicBezTo>
                  <a:pt x="493395" y="202883"/>
                  <a:pt x="512445" y="183833"/>
                  <a:pt x="512445" y="160973"/>
                </a:cubicBezTo>
                <a:cubicBezTo>
                  <a:pt x="512445" y="138113"/>
                  <a:pt x="494348" y="119063"/>
                  <a:pt x="470535" y="119063"/>
                </a:cubicBezTo>
                <a:close/>
                <a:moveTo>
                  <a:pt x="23813" y="263843"/>
                </a:moveTo>
                <a:cubicBezTo>
                  <a:pt x="14288" y="263843"/>
                  <a:pt x="6668" y="271463"/>
                  <a:pt x="6668" y="280988"/>
                </a:cubicBezTo>
                <a:cubicBezTo>
                  <a:pt x="6668" y="290513"/>
                  <a:pt x="14288" y="298133"/>
                  <a:pt x="23813" y="298133"/>
                </a:cubicBezTo>
                <a:cubicBezTo>
                  <a:pt x="33338" y="298133"/>
                  <a:pt x="40958" y="290513"/>
                  <a:pt x="40958" y="280988"/>
                </a:cubicBezTo>
                <a:cubicBezTo>
                  <a:pt x="40958" y="271463"/>
                  <a:pt x="33338" y="263843"/>
                  <a:pt x="23813" y="263843"/>
                </a:cubicBezTo>
                <a:close/>
                <a:moveTo>
                  <a:pt x="154305" y="260985"/>
                </a:moveTo>
                <a:cubicBezTo>
                  <a:pt x="143828" y="260985"/>
                  <a:pt x="135255" y="269558"/>
                  <a:pt x="135255" y="280035"/>
                </a:cubicBezTo>
                <a:cubicBezTo>
                  <a:pt x="135255" y="290513"/>
                  <a:pt x="143828" y="299085"/>
                  <a:pt x="154305" y="299085"/>
                </a:cubicBezTo>
                <a:cubicBezTo>
                  <a:pt x="164783" y="299085"/>
                  <a:pt x="173355" y="290513"/>
                  <a:pt x="173355" y="280035"/>
                </a:cubicBezTo>
                <a:cubicBezTo>
                  <a:pt x="173355" y="269558"/>
                  <a:pt x="164783" y="260985"/>
                  <a:pt x="154305" y="260985"/>
                </a:cubicBezTo>
                <a:close/>
                <a:moveTo>
                  <a:pt x="495300" y="246698"/>
                </a:moveTo>
                <a:cubicBezTo>
                  <a:pt x="477203" y="246698"/>
                  <a:pt x="461963" y="261938"/>
                  <a:pt x="461963" y="280035"/>
                </a:cubicBezTo>
                <a:cubicBezTo>
                  <a:pt x="461963" y="298133"/>
                  <a:pt x="477203" y="314325"/>
                  <a:pt x="495300" y="314325"/>
                </a:cubicBezTo>
                <a:cubicBezTo>
                  <a:pt x="513398" y="314325"/>
                  <a:pt x="528638" y="299085"/>
                  <a:pt x="528638" y="280988"/>
                </a:cubicBezTo>
                <a:cubicBezTo>
                  <a:pt x="528638" y="262890"/>
                  <a:pt x="514350" y="246698"/>
                  <a:pt x="495300" y="246698"/>
                </a:cubicBezTo>
                <a:close/>
                <a:moveTo>
                  <a:pt x="722948" y="246698"/>
                </a:moveTo>
                <a:cubicBezTo>
                  <a:pt x="704850" y="246698"/>
                  <a:pt x="689610" y="261938"/>
                  <a:pt x="689610" y="280035"/>
                </a:cubicBezTo>
                <a:cubicBezTo>
                  <a:pt x="689610" y="298133"/>
                  <a:pt x="704850" y="313373"/>
                  <a:pt x="722948" y="313373"/>
                </a:cubicBezTo>
                <a:cubicBezTo>
                  <a:pt x="741045" y="313373"/>
                  <a:pt x="756285" y="298133"/>
                  <a:pt x="756285" y="280035"/>
                </a:cubicBezTo>
                <a:cubicBezTo>
                  <a:pt x="756285" y="261938"/>
                  <a:pt x="741045" y="246698"/>
                  <a:pt x="722948" y="246698"/>
                </a:cubicBezTo>
                <a:close/>
                <a:moveTo>
                  <a:pt x="836295" y="251460"/>
                </a:moveTo>
                <a:cubicBezTo>
                  <a:pt x="820103" y="251460"/>
                  <a:pt x="807720" y="264795"/>
                  <a:pt x="807720" y="280035"/>
                </a:cubicBezTo>
                <a:cubicBezTo>
                  <a:pt x="807720" y="295275"/>
                  <a:pt x="821055" y="308610"/>
                  <a:pt x="836295" y="308610"/>
                </a:cubicBezTo>
                <a:cubicBezTo>
                  <a:pt x="851535" y="308610"/>
                  <a:pt x="864870" y="295275"/>
                  <a:pt x="864870" y="280035"/>
                </a:cubicBezTo>
                <a:cubicBezTo>
                  <a:pt x="864870" y="264795"/>
                  <a:pt x="852488" y="251460"/>
                  <a:pt x="836295" y="251460"/>
                </a:cubicBezTo>
                <a:close/>
                <a:moveTo>
                  <a:pt x="268605" y="256223"/>
                </a:moveTo>
                <a:cubicBezTo>
                  <a:pt x="255270" y="256223"/>
                  <a:pt x="244793" y="266700"/>
                  <a:pt x="244793" y="280035"/>
                </a:cubicBezTo>
                <a:cubicBezTo>
                  <a:pt x="244793" y="293370"/>
                  <a:pt x="255270" y="303848"/>
                  <a:pt x="268605" y="303848"/>
                </a:cubicBezTo>
                <a:cubicBezTo>
                  <a:pt x="281940" y="303848"/>
                  <a:pt x="292418" y="293370"/>
                  <a:pt x="292418" y="280035"/>
                </a:cubicBezTo>
                <a:cubicBezTo>
                  <a:pt x="292418" y="266700"/>
                  <a:pt x="280988" y="256223"/>
                  <a:pt x="268605" y="256223"/>
                </a:cubicBezTo>
                <a:close/>
                <a:moveTo>
                  <a:pt x="381953" y="251460"/>
                </a:moveTo>
                <a:cubicBezTo>
                  <a:pt x="365760" y="251460"/>
                  <a:pt x="353378" y="264795"/>
                  <a:pt x="353378" y="280035"/>
                </a:cubicBezTo>
                <a:cubicBezTo>
                  <a:pt x="353378" y="295275"/>
                  <a:pt x="366713" y="308610"/>
                  <a:pt x="381953" y="308610"/>
                </a:cubicBezTo>
                <a:cubicBezTo>
                  <a:pt x="397193" y="308610"/>
                  <a:pt x="410528" y="295275"/>
                  <a:pt x="410528" y="280035"/>
                </a:cubicBezTo>
                <a:cubicBezTo>
                  <a:pt x="410528" y="264795"/>
                  <a:pt x="398145" y="251460"/>
                  <a:pt x="381953" y="251460"/>
                </a:cubicBezTo>
                <a:close/>
                <a:moveTo>
                  <a:pt x="1063943" y="260985"/>
                </a:moveTo>
                <a:cubicBezTo>
                  <a:pt x="1053465" y="260985"/>
                  <a:pt x="1044893" y="269558"/>
                  <a:pt x="1044893" y="280035"/>
                </a:cubicBezTo>
                <a:cubicBezTo>
                  <a:pt x="1044893" y="290513"/>
                  <a:pt x="1053465" y="299085"/>
                  <a:pt x="1063943" y="299085"/>
                </a:cubicBezTo>
                <a:cubicBezTo>
                  <a:pt x="1074420" y="299085"/>
                  <a:pt x="1082993" y="290513"/>
                  <a:pt x="1082993" y="280035"/>
                </a:cubicBezTo>
                <a:cubicBezTo>
                  <a:pt x="1082993" y="269558"/>
                  <a:pt x="1074420" y="260985"/>
                  <a:pt x="1063943" y="260985"/>
                </a:cubicBezTo>
                <a:close/>
                <a:moveTo>
                  <a:pt x="1177290" y="263843"/>
                </a:moveTo>
                <a:cubicBezTo>
                  <a:pt x="1167765" y="263843"/>
                  <a:pt x="1160145" y="271463"/>
                  <a:pt x="1160145" y="280988"/>
                </a:cubicBezTo>
                <a:cubicBezTo>
                  <a:pt x="1160145" y="290513"/>
                  <a:pt x="1167765" y="298133"/>
                  <a:pt x="1177290" y="298133"/>
                </a:cubicBezTo>
                <a:cubicBezTo>
                  <a:pt x="1186815" y="298133"/>
                  <a:pt x="1194435" y="290513"/>
                  <a:pt x="1194435" y="280988"/>
                </a:cubicBezTo>
                <a:cubicBezTo>
                  <a:pt x="1194435" y="271463"/>
                  <a:pt x="1186815" y="263843"/>
                  <a:pt x="1177290" y="263843"/>
                </a:cubicBezTo>
                <a:close/>
                <a:moveTo>
                  <a:pt x="949643" y="256223"/>
                </a:moveTo>
                <a:cubicBezTo>
                  <a:pt x="936308" y="256223"/>
                  <a:pt x="925830" y="266700"/>
                  <a:pt x="925830" y="280035"/>
                </a:cubicBezTo>
                <a:cubicBezTo>
                  <a:pt x="925830" y="293370"/>
                  <a:pt x="936308" y="303848"/>
                  <a:pt x="949643" y="303848"/>
                </a:cubicBezTo>
                <a:cubicBezTo>
                  <a:pt x="962978" y="303848"/>
                  <a:pt x="973455" y="293370"/>
                  <a:pt x="973455" y="280035"/>
                </a:cubicBezTo>
                <a:cubicBezTo>
                  <a:pt x="973455" y="266700"/>
                  <a:pt x="962978" y="256223"/>
                  <a:pt x="949643" y="256223"/>
                </a:cubicBezTo>
                <a:close/>
                <a:moveTo>
                  <a:pt x="609600" y="238125"/>
                </a:moveTo>
                <a:cubicBezTo>
                  <a:pt x="585788" y="238125"/>
                  <a:pt x="567690" y="257175"/>
                  <a:pt x="567690" y="280035"/>
                </a:cubicBezTo>
                <a:cubicBezTo>
                  <a:pt x="567690" y="302895"/>
                  <a:pt x="586740" y="321945"/>
                  <a:pt x="609600" y="321945"/>
                </a:cubicBezTo>
                <a:cubicBezTo>
                  <a:pt x="632460" y="321945"/>
                  <a:pt x="651510" y="302895"/>
                  <a:pt x="651510" y="280035"/>
                </a:cubicBezTo>
                <a:cubicBezTo>
                  <a:pt x="651510" y="257175"/>
                  <a:pt x="632460" y="238125"/>
                  <a:pt x="609600" y="238125"/>
                </a:cubicBezTo>
                <a:close/>
                <a:moveTo>
                  <a:pt x="2558415" y="25718"/>
                </a:moveTo>
                <a:cubicBezTo>
                  <a:pt x="2548890" y="25718"/>
                  <a:pt x="2541270" y="33338"/>
                  <a:pt x="2541270" y="42863"/>
                </a:cubicBezTo>
                <a:cubicBezTo>
                  <a:pt x="2541270" y="52388"/>
                  <a:pt x="2548890" y="60008"/>
                  <a:pt x="2558415" y="60008"/>
                </a:cubicBezTo>
                <a:cubicBezTo>
                  <a:pt x="2567940" y="60008"/>
                  <a:pt x="2575560" y="52388"/>
                  <a:pt x="2575560" y="42863"/>
                </a:cubicBezTo>
                <a:cubicBezTo>
                  <a:pt x="2575560" y="33338"/>
                  <a:pt x="2567940" y="25718"/>
                  <a:pt x="2558415" y="25718"/>
                </a:cubicBezTo>
                <a:close/>
                <a:moveTo>
                  <a:pt x="2673668" y="25718"/>
                </a:moveTo>
                <a:cubicBezTo>
                  <a:pt x="2664143" y="25718"/>
                  <a:pt x="2656523" y="33338"/>
                  <a:pt x="2656523" y="42863"/>
                </a:cubicBezTo>
                <a:cubicBezTo>
                  <a:pt x="2656523" y="52388"/>
                  <a:pt x="2664143" y="60008"/>
                  <a:pt x="2673668" y="60008"/>
                </a:cubicBezTo>
                <a:cubicBezTo>
                  <a:pt x="2683193" y="60008"/>
                  <a:pt x="2690813" y="52388"/>
                  <a:pt x="2690813" y="42863"/>
                </a:cubicBezTo>
                <a:cubicBezTo>
                  <a:pt x="2690813" y="33338"/>
                  <a:pt x="2683193" y="25718"/>
                  <a:pt x="2673668" y="25718"/>
                </a:cubicBezTo>
                <a:close/>
                <a:moveTo>
                  <a:pt x="3019425" y="13335"/>
                </a:moveTo>
                <a:cubicBezTo>
                  <a:pt x="3003233" y="13335"/>
                  <a:pt x="2990850" y="26670"/>
                  <a:pt x="2990850" y="41910"/>
                </a:cubicBezTo>
                <a:cubicBezTo>
                  <a:pt x="2990850" y="57150"/>
                  <a:pt x="3004185" y="70485"/>
                  <a:pt x="3019425" y="70485"/>
                </a:cubicBezTo>
                <a:cubicBezTo>
                  <a:pt x="3035618" y="70485"/>
                  <a:pt x="3048000" y="57150"/>
                  <a:pt x="3048000" y="41910"/>
                </a:cubicBezTo>
                <a:cubicBezTo>
                  <a:pt x="3048000" y="26670"/>
                  <a:pt x="3035618" y="13335"/>
                  <a:pt x="3019425" y="13335"/>
                </a:cubicBezTo>
                <a:close/>
                <a:moveTo>
                  <a:pt x="3134678" y="8573"/>
                </a:moveTo>
                <a:cubicBezTo>
                  <a:pt x="3116580" y="8573"/>
                  <a:pt x="3101340" y="23813"/>
                  <a:pt x="3101340" y="41910"/>
                </a:cubicBezTo>
                <a:cubicBezTo>
                  <a:pt x="3101340" y="60008"/>
                  <a:pt x="3116580" y="75248"/>
                  <a:pt x="3134678" y="75248"/>
                </a:cubicBezTo>
                <a:cubicBezTo>
                  <a:pt x="3152775" y="75248"/>
                  <a:pt x="3168015" y="60008"/>
                  <a:pt x="3168015" y="41910"/>
                </a:cubicBezTo>
                <a:cubicBezTo>
                  <a:pt x="3168015" y="23813"/>
                  <a:pt x="3152775" y="8573"/>
                  <a:pt x="3134678" y="8573"/>
                </a:cubicBezTo>
                <a:close/>
                <a:moveTo>
                  <a:pt x="3365183" y="8573"/>
                </a:moveTo>
                <a:cubicBezTo>
                  <a:pt x="3347085" y="8573"/>
                  <a:pt x="3331845" y="23813"/>
                  <a:pt x="3331845" y="41910"/>
                </a:cubicBezTo>
                <a:cubicBezTo>
                  <a:pt x="3331845" y="60008"/>
                  <a:pt x="3347085" y="75248"/>
                  <a:pt x="3365183" y="75248"/>
                </a:cubicBezTo>
                <a:cubicBezTo>
                  <a:pt x="3383280" y="75248"/>
                  <a:pt x="3398520" y="60008"/>
                  <a:pt x="3398520" y="41910"/>
                </a:cubicBezTo>
                <a:cubicBezTo>
                  <a:pt x="3398520" y="23813"/>
                  <a:pt x="3383280" y="8573"/>
                  <a:pt x="3365183" y="8573"/>
                </a:cubicBezTo>
                <a:close/>
                <a:moveTo>
                  <a:pt x="2788920" y="22860"/>
                </a:moveTo>
                <a:cubicBezTo>
                  <a:pt x="2778443" y="22860"/>
                  <a:pt x="2769870" y="31433"/>
                  <a:pt x="2769870" y="41910"/>
                </a:cubicBezTo>
                <a:cubicBezTo>
                  <a:pt x="2769870" y="52388"/>
                  <a:pt x="2778443" y="60960"/>
                  <a:pt x="2788920" y="60960"/>
                </a:cubicBezTo>
                <a:cubicBezTo>
                  <a:pt x="2799398" y="60960"/>
                  <a:pt x="2807970" y="52388"/>
                  <a:pt x="2807970" y="41910"/>
                </a:cubicBezTo>
                <a:cubicBezTo>
                  <a:pt x="2807970" y="31433"/>
                  <a:pt x="2799398" y="22860"/>
                  <a:pt x="2788920" y="22860"/>
                </a:cubicBezTo>
                <a:close/>
                <a:moveTo>
                  <a:pt x="2904173" y="18098"/>
                </a:moveTo>
                <a:cubicBezTo>
                  <a:pt x="2890838" y="18098"/>
                  <a:pt x="2880360" y="28575"/>
                  <a:pt x="2880360" y="41910"/>
                </a:cubicBezTo>
                <a:cubicBezTo>
                  <a:pt x="2880360" y="55245"/>
                  <a:pt x="2890838" y="65723"/>
                  <a:pt x="2904173" y="65723"/>
                </a:cubicBezTo>
                <a:cubicBezTo>
                  <a:pt x="2917508" y="65723"/>
                  <a:pt x="2927985" y="55245"/>
                  <a:pt x="2927985" y="41910"/>
                </a:cubicBezTo>
                <a:cubicBezTo>
                  <a:pt x="2927985" y="28575"/>
                  <a:pt x="2917508" y="18098"/>
                  <a:pt x="2904173" y="18098"/>
                </a:cubicBezTo>
                <a:close/>
                <a:moveTo>
                  <a:pt x="3595688" y="18098"/>
                </a:moveTo>
                <a:cubicBezTo>
                  <a:pt x="3582353" y="18098"/>
                  <a:pt x="3571875" y="28575"/>
                  <a:pt x="3571875" y="41910"/>
                </a:cubicBezTo>
                <a:cubicBezTo>
                  <a:pt x="3571875" y="55245"/>
                  <a:pt x="3582353" y="65723"/>
                  <a:pt x="3595688" y="65723"/>
                </a:cubicBezTo>
                <a:cubicBezTo>
                  <a:pt x="3609023" y="65723"/>
                  <a:pt x="3619500" y="55245"/>
                  <a:pt x="3619500" y="41910"/>
                </a:cubicBezTo>
                <a:cubicBezTo>
                  <a:pt x="3619500" y="28575"/>
                  <a:pt x="3609023" y="18098"/>
                  <a:pt x="3595688" y="18098"/>
                </a:cubicBezTo>
                <a:close/>
                <a:moveTo>
                  <a:pt x="3710940" y="22860"/>
                </a:moveTo>
                <a:cubicBezTo>
                  <a:pt x="3700463" y="22860"/>
                  <a:pt x="3691890" y="31433"/>
                  <a:pt x="3691890" y="41910"/>
                </a:cubicBezTo>
                <a:cubicBezTo>
                  <a:pt x="3691890" y="52388"/>
                  <a:pt x="3700463" y="60960"/>
                  <a:pt x="3710940" y="60960"/>
                </a:cubicBezTo>
                <a:cubicBezTo>
                  <a:pt x="3721418" y="60960"/>
                  <a:pt x="3729990" y="52388"/>
                  <a:pt x="3729990" y="41910"/>
                </a:cubicBezTo>
                <a:cubicBezTo>
                  <a:pt x="3729990" y="31433"/>
                  <a:pt x="3721418" y="22860"/>
                  <a:pt x="3710940" y="22860"/>
                </a:cubicBezTo>
                <a:close/>
                <a:moveTo>
                  <a:pt x="3480435" y="13335"/>
                </a:moveTo>
                <a:cubicBezTo>
                  <a:pt x="3464243" y="13335"/>
                  <a:pt x="3451860" y="26670"/>
                  <a:pt x="3451860" y="41910"/>
                </a:cubicBezTo>
                <a:cubicBezTo>
                  <a:pt x="3451860" y="57150"/>
                  <a:pt x="3465195" y="70485"/>
                  <a:pt x="3480435" y="70485"/>
                </a:cubicBezTo>
                <a:cubicBezTo>
                  <a:pt x="3496628" y="70485"/>
                  <a:pt x="3509010" y="57150"/>
                  <a:pt x="3509010" y="41910"/>
                </a:cubicBezTo>
                <a:cubicBezTo>
                  <a:pt x="3509010" y="26670"/>
                  <a:pt x="3496628" y="13335"/>
                  <a:pt x="3480435" y="13335"/>
                </a:cubicBezTo>
                <a:close/>
                <a:moveTo>
                  <a:pt x="3249930" y="0"/>
                </a:moveTo>
                <a:cubicBezTo>
                  <a:pt x="3226118" y="0"/>
                  <a:pt x="3208020" y="19050"/>
                  <a:pt x="3208020" y="41910"/>
                </a:cubicBezTo>
                <a:cubicBezTo>
                  <a:pt x="3208020" y="64770"/>
                  <a:pt x="3227070" y="83820"/>
                  <a:pt x="3249930" y="83820"/>
                </a:cubicBezTo>
                <a:cubicBezTo>
                  <a:pt x="3273743" y="83820"/>
                  <a:pt x="3291840" y="64770"/>
                  <a:pt x="3291840" y="41910"/>
                </a:cubicBezTo>
                <a:cubicBezTo>
                  <a:pt x="3291840" y="19050"/>
                  <a:pt x="3273743" y="0"/>
                  <a:pt x="3249930" y="0"/>
                </a:cubicBezTo>
                <a:close/>
                <a:moveTo>
                  <a:pt x="2593658" y="144780"/>
                </a:moveTo>
                <a:cubicBezTo>
                  <a:pt x="2584133" y="144780"/>
                  <a:pt x="2576513" y="152400"/>
                  <a:pt x="2576513" y="161925"/>
                </a:cubicBezTo>
                <a:cubicBezTo>
                  <a:pt x="2576513" y="171450"/>
                  <a:pt x="2584133" y="179070"/>
                  <a:pt x="2593658" y="179070"/>
                </a:cubicBezTo>
                <a:cubicBezTo>
                  <a:pt x="2603183" y="179070"/>
                  <a:pt x="2610803" y="171450"/>
                  <a:pt x="2610803" y="161925"/>
                </a:cubicBezTo>
                <a:cubicBezTo>
                  <a:pt x="2610803" y="152400"/>
                  <a:pt x="2603183" y="144780"/>
                  <a:pt x="2593658" y="144780"/>
                </a:cubicBezTo>
                <a:close/>
                <a:moveTo>
                  <a:pt x="2705100" y="144780"/>
                </a:moveTo>
                <a:cubicBezTo>
                  <a:pt x="2695575" y="144780"/>
                  <a:pt x="2687955" y="152400"/>
                  <a:pt x="2687955" y="161925"/>
                </a:cubicBezTo>
                <a:cubicBezTo>
                  <a:pt x="2687955" y="171450"/>
                  <a:pt x="2695575" y="179070"/>
                  <a:pt x="2705100" y="179070"/>
                </a:cubicBezTo>
                <a:cubicBezTo>
                  <a:pt x="2714625" y="179070"/>
                  <a:pt x="2722245" y="171450"/>
                  <a:pt x="2722245" y="161925"/>
                </a:cubicBezTo>
                <a:cubicBezTo>
                  <a:pt x="2722245" y="152400"/>
                  <a:pt x="2714625" y="144780"/>
                  <a:pt x="2705100" y="144780"/>
                </a:cubicBezTo>
                <a:close/>
                <a:moveTo>
                  <a:pt x="3040380" y="137160"/>
                </a:moveTo>
                <a:cubicBezTo>
                  <a:pt x="3027045" y="137160"/>
                  <a:pt x="3016568" y="147638"/>
                  <a:pt x="3016568" y="160973"/>
                </a:cubicBezTo>
                <a:cubicBezTo>
                  <a:pt x="3016568" y="174308"/>
                  <a:pt x="3027045" y="184785"/>
                  <a:pt x="3040380" y="184785"/>
                </a:cubicBezTo>
                <a:cubicBezTo>
                  <a:pt x="3053715" y="184785"/>
                  <a:pt x="3064193" y="174308"/>
                  <a:pt x="3064193" y="160973"/>
                </a:cubicBezTo>
                <a:cubicBezTo>
                  <a:pt x="3064193" y="147638"/>
                  <a:pt x="3053715" y="137160"/>
                  <a:pt x="3040380" y="137160"/>
                </a:cubicBezTo>
                <a:close/>
                <a:moveTo>
                  <a:pt x="3151823" y="132398"/>
                </a:moveTo>
                <a:cubicBezTo>
                  <a:pt x="3135630" y="132398"/>
                  <a:pt x="3123248" y="145733"/>
                  <a:pt x="3123248" y="160973"/>
                </a:cubicBezTo>
                <a:cubicBezTo>
                  <a:pt x="3123248" y="176213"/>
                  <a:pt x="3136583" y="189548"/>
                  <a:pt x="3151823" y="189548"/>
                </a:cubicBezTo>
                <a:cubicBezTo>
                  <a:pt x="3168015" y="189548"/>
                  <a:pt x="3180398" y="176213"/>
                  <a:pt x="3180398" y="160973"/>
                </a:cubicBezTo>
                <a:cubicBezTo>
                  <a:pt x="3180398" y="145733"/>
                  <a:pt x="3168015" y="132398"/>
                  <a:pt x="3151823" y="132398"/>
                </a:cubicBezTo>
                <a:close/>
                <a:moveTo>
                  <a:pt x="3264218" y="127635"/>
                </a:moveTo>
                <a:cubicBezTo>
                  <a:pt x="3246120" y="127635"/>
                  <a:pt x="3230880" y="142875"/>
                  <a:pt x="3230880" y="160973"/>
                </a:cubicBezTo>
                <a:cubicBezTo>
                  <a:pt x="3230880" y="179070"/>
                  <a:pt x="3246120" y="194310"/>
                  <a:pt x="3264218" y="194310"/>
                </a:cubicBezTo>
                <a:cubicBezTo>
                  <a:pt x="3282315" y="194310"/>
                  <a:pt x="3297555" y="179070"/>
                  <a:pt x="3297555" y="160973"/>
                </a:cubicBezTo>
                <a:cubicBezTo>
                  <a:pt x="3297555" y="142875"/>
                  <a:pt x="3282315" y="127635"/>
                  <a:pt x="3264218" y="127635"/>
                </a:cubicBezTo>
                <a:close/>
                <a:moveTo>
                  <a:pt x="2816543" y="144780"/>
                </a:moveTo>
                <a:cubicBezTo>
                  <a:pt x="2807018" y="144780"/>
                  <a:pt x="2799398" y="152400"/>
                  <a:pt x="2799398" y="161925"/>
                </a:cubicBezTo>
                <a:cubicBezTo>
                  <a:pt x="2799398" y="171450"/>
                  <a:pt x="2807018" y="179070"/>
                  <a:pt x="2816543" y="179070"/>
                </a:cubicBezTo>
                <a:cubicBezTo>
                  <a:pt x="2826068" y="179070"/>
                  <a:pt x="2833688" y="171450"/>
                  <a:pt x="2833688" y="161925"/>
                </a:cubicBezTo>
                <a:cubicBezTo>
                  <a:pt x="2833688" y="152400"/>
                  <a:pt x="2826068" y="144780"/>
                  <a:pt x="2816543" y="144780"/>
                </a:cubicBezTo>
                <a:close/>
                <a:moveTo>
                  <a:pt x="2928938" y="141923"/>
                </a:moveTo>
                <a:cubicBezTo>
                  <a:pt x="2918460" y="141923"/>
                  <a:pt x="2909888" y="150495"/>
                  <a:pt x="2909888" y="160973"/>
                </a:cubicBezTo>
                <a:cubicBezTo>
                  <a:pt x="2909888" y="171450"/>
                  <a:pt x="2918460" y="180023"/>
                  <a:pt x="2928938" y="180023"/>
                </a:cubicBezTo>
                <a:cubicBezTo>
                  <a:pt x="2939415" y="180023"/>
                  <a:pt x="2947988" y="171450"/>
                  <a:pt x="2947988" y="160973"/>
                </a:cubicBezTo>
                <a:cubicBezTo>
                  <a:pt x="2947988" y="150495"/>
                  <a:pt x="2939415" y="141923"/>
                  <a:pt x="2928938" y="141923"/>
                </a:cubicBezTo>
                <a:close/>
                <a:moveTo>
                  <a:pt x="3599498" y="132398"/>
                </a:moveTo>
                <a:cubicBezTo>
                  <a:pt x="3583305" y="132398"/>
                  <a:pt x="3570923" y="145733"/>
                  <a:pt x="3570923" y="160973"/>
                </a:cubicBezTo>
                <a:cubicBezTo>
                  <a:pt x="3570923" y="176213"/>
                  <a:pt x="3584258" y="189548"/>
                  <a:pt x="3599498" y="189548"/>
                </a:cubicBezTo>
                <a:cubicBezTo>
                  <a:pt x="3615690" y="189548"/>
                  <a:pt x="3628073" y="176213"/>
                  <a:pt x="3628073" y="160973"/>
                </a:cubicBezTo>
                <a:cubicBezTo>
                  <a:pt x="3628073" y="145733"/>
                  <a:pt x="3614738" y="132398"/>
                  <a:pt x="3599498" y="132398"/>
                </a:cubicBezTo>
                <a:close/>
                <a:moveTo>
                  <a:pt x="3710940" y="137160"/>
                </a:moveTo>
                <a:cubicBezTo>
                  <a:pt x="3697605" y="137160"/>
                  <a:pt x="3687128" y="147638"/>
                  <a:pt x="3687128" y="160973"/>
                </a:cubicBezTo>
                <a:cubicBezTo>
                  <a:pt x="3687128" y="174308"/>
                  <a:pt x="3697605" y="184785"/>
                  <a:pt x="3710940" y="184785"/>
                </a:cubicBezTo>
                <a:cubicBezTo>
                  <a:pt x="3724275" y="184785"/>
                  <a:pt x="3734753" y="174308"/>
                  <a:pt x="3734753" y="160973"/>
                </a:cubicBezTo>
                <a:cubicBezTo>
                  <a:pt x="3734753" y="147638"/>
                  <a:pt x="3724275" y="137160"/>
                  <a:pt x="3710940" y="137160"/>
                </a:cubicBezTo>
                <a:close/>
                <a:moveTo>
                  <a:pt x="3487103" y="127635"/>
                </a:moveTo>
                <a:cubicBezTo>
                  <a:pt x="3469005" y="127635"/>
                  <a:pt x="3453765" y="142875"/>
                  <a:pt x="3453765" y="160973"/>
                </a:cubicBezTo>
                <a:cubicBezTo>
                  <a:pt x="3453765" y="179070"/>
                  <a:pt x="3469005" y="194310"/>
                  <a:pt x="3487103" y="194310"/>
                </a:cubicBezTo>
                <a:cubicBezTo>
                  <a:pt x="3505200" y="194310"/>
                  <a:pt x="3520440" y="179070"/>
                  <a:pt x="3520440" y="160973"/>
                </a:cubicBezTo>
                <a:cubicBezTo>
                  <a:pt x="3520440" y="142875"/>
                  <a:pt x="3506153" y="127635"/>
                  <a:pt x="3487103" y="127635"/>
                </a:cubicBezTo>
                <a:close/>
                <a:moveTo>
                  <a:pt x="3375660" y="119063"/>
                </a:moveTo>
                <a:cubicBezTo>
                  <a:pt x="3351848" y="119063"/>
                  <a:pt x="3333750" y="138113"/>
                  <a:pt x="3333750" y="160973"/>
                </a:cubicBezTo>
                <a:cubicBezTo>
                  <a:pt x="3333750" y="183833"/>
                  <a:pt x="3352800" y="202883"/>
                  <a:pt x="3375660" y="202883"/>
                </a:cubicBezTo>
                <a:cubicBezTo>
                  <a:pt x="3398520" y="202883"/>
                  <a:pt x="3417570" y="183833"/>
                  <a:pt x="3417570" y="160973"/>
                </a:cubicBezTo>
                <a:cubicBezTo>
                  <a:pt x="3417570" y="138113"/>
                  <a:pt x="3398520" y="119063"/>
                  <a:pt x="3375660" y="119063"/>
                </a:cubicBezTo>
                <a:close/>
                <a:moveTo>
                  <a:pt x="2557463" y="263843"/>
                </a:moveTo>
                <a:cubicBezTo>
                  <a:pt x="2547938" y="263843"/>
                  <a:pt x="2540318" y="271463"/>
                  <a:pt x="2540318" y="280988"/>
                </a:cubicBezTo>
                <a:cubicBezTo>
                  <a:pt x="2540318" y="290513"/>
                  <a:pt x="2547938" y="298133"/>
                  <a:pt x="2557463" y="298133"/>
                </a:cubicBezTo>
                <a:cubicBezTo>
                  <a:pt x="2566988" y="298133"/>
                  <a:pt x="2574608" y="290513"/>
                  <a:pt x="2574608" y="280988"/>
                </a:cubicBezTo>
                <a:cubicBezTo>
                  <a:pt x="2574608" y="271463"/>
                  <a:pt x="2566988" y="263843"/>
                  <a:pt x="2557463" y="263843"/>
                </a:cubicBezTo>
                <a:close/>
                <a:moveTo>
                  <a:pt x="2687955" y="263843"/>
                </a:moveTo>
                <a:cubicBezTo>
                  <a:pt x="2678430" y="263843"/>
                  <a:pt x="2670810" y="271463"/>
                  <a:pt x="2670810" y="280988"/>
                </a:cubicBezTo>
                <a:cubicBezTo>
                  <a:pt x="2670810" y="290513"/>
                  <a:pt x="2678430" y="298133"/>
                  <a:pt x="2687955" y="298133"/>
                </a:cubicBezTo>
                <a:cubicBezTo>
                  <a:pt x="2697480" y="298133"/>
                  <a:pt x="2705100" y="290513"/>
                  <a:pt x="2705100" y="280988"/>
                </a:cubicBezTo>
                <a:cubicBezTo>
                  <a:pt x="2705100" y="271463"/>
                  <a:pt x="2697480" y="263843"/>
                  <a:pt x="2687955" y="263843"/>
                </a:cubicBezTo>
                <a:close/>
                <a:moveTo>
                  <a:pt x="3028950" y="260985"/>
                </a:moveTo>
                <a:cubicBezTo>
                  <a:pt x="3018473" y="260985"/>
                  <a:pt x="3009900" y="269558"/>
                  <a:pt x="3009900" y="280035"/>
                </a:cubicBezTo>
                <a:cubicBezTo>
                  <a:pt x="3009900" y="290513"/>
                  <a:pt x="3018473" y="299085"/>
                  <a:pt x="3028950" y="299085"/>
                </a:cubicBezTo>
                <a:cubicBezTo>
                  <a:pt x="3039428" y="299085"/>
                  <a:pt x="3048000" y="290513"/>
                  <a:pt x="3048000" y="280035"/>
                </a:cubicBezTo>
                <a:cubicBezTo>
                  <a:pt x="3048000" y="269558"/>
                  <a:pt x="3039428" y="260985"/>
                  <a:pt x="3028950" y="260985"/>
                </a:cubicBezTo>
                <a:close/>
                <a:moveTo>
                  <a:pt x="3142298" y="256223"/>
                </a:moveTo>
                <a:cubicBezTo>
                  <a:pt x="3128963" y="256223"/>
                  <a:pt x="3118485" y="266700"/>
                  <a:pt x="3118485" y="280035"/>
                </a:cubicBezTo>
                <a:cubicBezTo>
                  <a:pt x="3118485" y="293370"/>
                  <a:pt x="3128963" y="303848"/>
                  <a:pt x="3142298" y="303848"/>
                </a:cubicBezTo>
                <a:cubicBezTo>
                  <a:pt x="3155633" y="303848"/>
                  <a:pt x="3166110" y="293370"/>
                  <a:pt x="3166110" y="280035"/>
                </a:cubicBezTo>
                <a:cubicBezTo>
                  <a:pt x="3166110" y="266700"/>
                  <a:pt x="3155633" y="256223"/>
                  <a:pt x="3142298" y="256223"/>
                </a:cubicBezTo>
                <a:close/>
                <a:moveTo>
                  <a:pt x="3256598" y="251460"/>
                </a:moveTo>
                <a:cubicBezTo>
                  <a:pt x="3240405" y="251460"/>
                  <a:pt x="3228023" y="264795"/>
                  <a:pt x="3228023" y="280035"/>
                </a:cubicBezTo>
                <a:cubicBezTo>
                  <a:pt x="3228023" y="295275"/>
                  <a:pt x="3241358" y="308610"/>
                  <a:pt x="3256598" y="308610"/>
                </a:cubicBezTo>
                <a:cubicBezTo>
                  <a:pt x="3272790" y="308610"/>
                  <a:pt x="3285173" y="295275"/>
                  <a:pt x="3285173" y="280035"/>
                </a:cubicBezTo>
                <a:cubicBezTo>
                  <a:pt x="3285173" y="264795"/>
                  <a:pt x="3271838" y="251460"/>
                  <a:pt x="3256598" y="251460"/>
                </a:cubicBezTo>
                <a:close/>
                <a:moveTo>
                  <a:pt x="2801303" y="263843"/>
                </a:moveTo>
                <a:cubicBezTo>
                  <a:pt x="2791778" y="263843"/>
                  <a:pt x="2784158" y="271463"/>
                  <a:pt x="2784158" y="280988"/>
                </a:cubicBezTo>
                <a:cubicBezTo>
                  <a:pt x="2784158" y="290513"/>
                  <a:pt x="2791778" y="298133"/>
                  <a:pt x="2801303" y="298133"/>
                </a:cubicBezTo>
                <a:cubicBezTo>
                  <a:pt x="2810828" y="298133"/>
                  <a:pt x="2818448" y="290513"/>
                  <a:pt x="2818448" y="280988"/>
                </a:cubicBezTo>
                <a:cubicBezTo>
                  <a:pt x="2818448" y="271463"/>
                  <a:pt x="2810828" y="263843"/>
                  <a:pt x="2801303" y="263843"/>
                </a:cubicBezTo>
                <a:close/>
                <a:moveTo>
                  <a:pt x="2915603" y="263843"/>
                </a:moveTo>
                <a:cubicBezTo>
                  <a:pt x="2906078" y="263843"/>
                  <a:pt x="2898458" y="271463"/>
                  <a:pt x="2898458" y="280988"/>
                </a:cubicBezTo>
                <a:cubicBezTo>
                  <a:pt x="2898458" y="290513"/>
                  <a:pt x="2906078" y="298133"/>
                  <a:pt x="2915603" y="298133"/>
                </a:cubicBezTo>
                <a:cubicBezTo>
                  <a:pt x="2925128" y="298133"/>
                  <a:pt x="2932748" y="290513"/>
                  <a:pt x="2932748" y="280988"/>
                </a:cubicBezTo>
                <a:cubicBezTo>
                  <a:pt x="2932748" y="271463"/>
                  <a:pt x="2924175" y="263843"/>
                  <a:pt x="2915603" y="263843"/>
                </a:cubicBezTo>
                <a:close/>
                <a:moveTo>
                  <a:pt x="3596640" y="246698"/>
                </a:moveTo>
                <a:cubicBezTo>
                  <a:pt x="3578543" y="246698"/>
                  <a:pt x="3563303" y="261938"/>
                  <a:pt x="3563303" y="280035"/>
                </a:cubicBezTo>
                <a:cubicBezTo>
                  <a:pt x="3563303" y="298133"/>
                  <a:pt x="3578543" y="313373"/>
                  <a:pt x="3596640" y="313373"/>
                </a:cubicBezTo>
                <a:cubicBezTo>
                  <a:pt x="3614738" y="313373"/>
                  <a:pt x="3629978" y="298133"/>
                  <a:pt x="3629978" y="280035"/>
                </a:cubicBezTo>
                <a:cubicBezTo>
                  <a:pt x="3629978" y="261938"/>
                  <a:pt x="3615690" y="246698"/>
                  <a:pt x="3596640" y="246698"/>
                </a:cubicBezTo>
                <a:close/>
                <a:moveTo>
                  <a:pt x="3710940" y="251460"/>
                </a:moveTo>
                <a:cubicBezTo>
                  <a:pt x="3694748" y="251460"/>
                  <a:pt x="3682365" y="264795"/>
                  <a:pt x="3682365" y="280035"/>
                </a:cubicBezTo>
                <a:cubicBezTo>
                  <a:pt x="3682365" y="295275"/>
                  <a:pt x="3695700" y="308610"/>
                  <a:pt x="3710940" y="308610"/>
                </a:cubicBezTo>
                <a:cubicBezTo>
                  <a:pt x="3727133" y="308610"/>
                  <a:pt x="3739515" y="295275"/>
                  <a:pt x="3739515" y="280035"/>
                </a:cubicBezTo>
                <a:cubicBezTo>
                  <a:pt x="3739515" y="264795"/>
                  <a:pt x="3726180" y="251460"/>
                  <a:pt x="3710940" y="251460"/>
                </a:cubicBezTo>
                <a:close/>
                <a:moveTo>
                  <a:pt x="3369945" y="246698"/>
                </a:moveTo>
                <a:cubicBezTo>
                  <a:pt x="3351848" y="246698"/>
                  <a:pt x="3336608" y="261938"/>
                  <a:pt x="3336608" y="280035"/>
                </a:cubicBezTo>
                <a:cubicBezTo>
                  <a:pt x="3336608" y="298133"/>
                  <a:pt x="3351848" y="313373"/>
                  <a:pt x="3369945" y="313373"/>
                </a:cubicBezTo>
                <a:cubicBezTo>
                  <a:pt x="3388043" y="313373"/>
                  <a:pt x="3403283" y="298133"/>
                  <a:pt x="3403283" y="280035"/>
                </a:cubicBezTo>
                <a:cubicBezTo>
                  <a:pt x="3403283" y="261938"/>
                  <a:pt x="3388043" y="246698"/>
                  <a:pt x="3369945" y="246698"/>
                </a:cubicBezTo>
                <a:close/>
                <a:moveTo>
                  <a:pt x="3483293" y="238125"/>
                </a:moveTo>
                <a:cubicBezTo>
                  <a:pt x="3459480" y="238125"/>
                  <a:pt x="3441383" y="257175"/>
                  <a:pt x="3441383" y="280035"/>
                </a:cubicBezTo>
                <a:cubicBezTo>
                  <a:pt x="3441383" y="302895"/>
                  <a:pt x="3460433" y="321945"/>
                  <a:pt x="3483293" y="321945"/>
                </a:cubicBezTo>
                <a:cubicBezTo>
                  <a:pt x="3506153" y="321945"/>
                  <a:pt x="3525203" y="302895"/>
                  <a:pt x="3525203" y="280035"/>
                </a:cubicBezTo>
                <a:cubicBezTo>
                  <a:pt x="3525203" y="257175"/>
                  <a:pt x="3507105" y="238125"/>
                  <a:pt x="3483293" y="238125"/>
                </a:cubicBezTo>
                <a:close/>
                <a:moveTo>
                  <a:pt x="1406843" y="365760"/>
                </a:moveTo>
                <a:cubicBezTo>
                  <a:pt x="1388745" y="365760"/>
                  <a:pt x="1373505" y="381000"/>
                  <a:pt x="1373505" y="399098"/>
                </a:cubicBezTo>
                <a:cubicBezTo>
                  <a:pt x="1373505" y="417195"/>
                  <a:pt x="1388745" y="432435"/>
                  <a:pt x="1406843" y="432435"/>
                </a:cubicBezTo>
                <a:cubicBezTo>
                  <a:pt x="1424940" y="432435"/>
                  <a:pt x="1440180" y="417195"/>
                  <a:pt x="1440180" y="399098"/>
                </a:cubicBezTo>
                <a:cubicBezTo>
                  <a:pt x="1440180" y="381000"/>
                  <a:pt x="1424940" y="365760"/>
                  <a:pt x="1406843" y="365760"/>
                </a:cubicBezTo>
                <a:close/>
                <a:moveTo>
                  <a:pt x="1522095" y="370523"/>
                </a:moveTo>
                <a:cubicBezTo>
                  <a:pt x="1505903" y="370523"/>
                  <a:pt x="1493520" y="383858"/>
                  <a:pt x="1493520" y="399098"/>
                </a:cubicBezTo>
                <a:cubicBezTo>
                  <a:pt x="1493520" y="414338"/>
                  <a:pt x="1506855" y="427673"/>
                  <a:pt x="1522095" y="427673"/>
                </a:cubicBezTo>
                <a:cubicBezTo>
                  <a:pt x="1538288" y="427673"/>
                  <a:pt x="1550670" y="414338"/>
                  <a:pt x="1550670" y="399098"/>
                </a:cubicBezTo>
                <a:cubicBezTo>
                  <a:pt x="1550670" y="383858"/>
                  <a:pt x="1537335" y="370523"/>
                  <a:pt x="1522095" y="370523"/>
                </a:cubicBezTo>
                <a:close/>
                <a:moveTo>
                  <a:pt x="1752600" y="381000"/>
                </a:moveTo>
                <a:cubicBezTo>
                  <a:pt x="1742123" y="381000"/>
                  <a:pt x="1733550" y="389573"/>
                  <a:pt x="1733550" y="400050"/>
                </a:cubicBezTo>
                <a:cubicBezTo>
                  <a:pt x="1733550" y="410528"/>
                  <a:pt x="1742123" y="419100"/>
                  <a:pt x="1752600" y="419100"/>
                </a:cubicBezTo>
                <a:cubicBezTo>
                  <a:pt x="1763078" y="419100"/>
                  <a:pt x="1771650" y="410528"/>
                  <a:pt x="1771650" y="400050"/>
                </a:cubicBezTo>
                <a:cubicBezTo>
                  <a:pt x="1771650" y="389573"/>
                  <a:pt x="1763078" y="381000"/>
                  <a:pt x="1752600" y="381000"/>
                </a:cubicBezTo>
                <a:close/>
                <a:moveTo>
                  <a:pt x="1982153" y="382905"/>
                </a:moveTo>
                <a:cubicBezTo>
                  <a:pt x="1972628" y="382905"/>
                  <a:pt x="1965008" y="390525"/>
                  <a:pt x="1965008" y="400050"/>
                </a:cubicBezTo>
                <a:cubicBezTo>
                  <a:pt x="1965008" y="409575"/>
                  <a:pt x="1972628" y="417195"/>
                  <a:pt x="1982153" y="417195"/>
                </a:cubicBezTo>
                <a:cubicBezTo>
                  <a:pt x="1991678" y="417195"/>
                  <a:pt x="1999298" y="409575"/>
                  <a:pt x="1999298" y="400050"/>
                </a:cubicBezTo>
                <a:cubicBezTo>
                  <a:pt x="1999298" y="390525"/>
                  <a:pt x="1991678" y="382905"/>
                  <a:pt x="1982153" y="382905"/>
                </a:cubicBezTo>
                <a:close/>
                <a:moveTo>
                  <a:pt x="2097405" y="382905"/>
                </a:moveTo>
                <a:cubicBezTo>
                  <a:pt x="2087880" y="382905"/>
                  <a:pt x="2080260" y="390525"/>
                  <a:pt x="2080260" y="400050"/>
                </a:cubicBezTo>
                <a:cubicBezTo>
                  <a:pt x="2080260" y="409575"/>
                  <a:pt x="2087880" y="417195"/>
                  <a:pt x="2097405" y="417195"/>
                </a:cubicBezTo>
                <a:cubicBezTo>
                  <a:pt x="2106930" y="417195"/>
                  <a:pt x="2114550" y="409575"/>
                  <a:pt x="2114550" y="400050"/>
                </a:cubicBezTo>
                <a:cubicBezTo>
                  <a:pt x="2114550" y="390525"/>
                  <a:pt x="2106930" y="382905"/>
                  <a:pt x="2097405" y="382905"/>
                </a:cubicBezTo>
                <a:close/>
                <a:moveTo>
                  <a:pt x="1291590" y="357188"/>
                </a:moveTo>
                <a:cubicBezTo>
                  <a:pt x="1267778" y="357188"/>
                  <a:pt x="1249680" y="376238"/>
                  <a:pt x="1249680" y="399098"/>
                </a:cubicBezTo>
                <a:cubicBezTo>
                  <a:pt x="1249680" y="421958"/>
                  <a:pt x="1268730" y="441008"/>
                  <a:pt x="1291590" y="441008"/>
                </a:cubicBezTo>
                <a:cubicBezTo>
                  <a:pt x="1314450" y="441008"/>
                  <a:pt x="1333500" y="421958"/>
                  <a:pt x="1333500" y="399098"/>
                </a:cubicBezTo>
                <a:cubicBezTo>
                  <a:pt x="1333500" y="376238"/>
                  <a:pt x="1314450" y="357188"/>
                  <a:pt x="1291590" y="357188"/>
                </a:cubicBezTo>
                <a:close/>
                <a:moveTo>
                  <a:pt x="1637348" y="376238"/>
                </a:moveTo>
                <a:cubicBezTo>
                  <a:pt x="1624013" y="376238"/>
                  <a:pt x="1613535" y="386715"/>
                  <a:pt x="1613535" y="400050"/>
                </a:cubicBezTo>
                <a:cubicBezTo>
                  <a:pt x="1613535" y="413385"/>
                  <a:pt x="1624013" y="423863"/>
                  <a:pt x="1637348" y="423863"/>
                </a:cubicBezTo>
                <a:cubicBezTo>
                  <a:pt x="1650683" y="423863"/>
                  <a:pt x="1661160" y="413385"/>
                  <a:pt x="1661160" y="400050"/>
                </a:cubicBezTo>
                <a:cubicBezTo>
                  <a:pt x="1661160" y="386715"/>
                  <a:pt x="1649730" y="376238"/>
                  <a:pt x="1637348" y="376238"/>
                </a:cubicBezTo>
                <a:close/>
                <a:moveTo>
                  <a:pt x="1866900" y="382905"/>
                </a:moveTo>
                <a:cubicBezTo>
                  <a:pt x="1857375" y="382905"/>
                  <a:pt x="1849755" y="390525"/>
                  <a:pt x="1849755" y="400050"/>
                </a:cubicBezTo>
                <a:cubicBezTo>
                  <a:pt x="1849755" y="409575"/>
                  <a:pt x="1857375" y="417195"/>
                  <a:pt x="1866900" y="417195"/>
                </a:cubicBezTo>
                <a:cubicBezTo>
                  <a:pt x="1876425" y="417195"/>
                  <a:pt x="1884045" y="409575"/>
                  <a:pt x="1884045" y="400050"/>
                </a:cubicBezTo>
                <a:cubicBezTo>
                  <a:pt x="1884045" y="390525"/>
                  <a:pt x="1876425" y="382905"/>
                  <a:pt x="1866900" y="382905"/>
                </a:cubicBezTo>
                <a:close/>
                <a:moveTo>
                  <a:pt x="2327910" y="382905"/>
                </a:moveTo>
                <a:cubicBezTo>
                  <a:pt x="2318385" y="382905"/>
                  <a:pt x="2310765" y="390525"/>
                  <a:pt x="2310765" y="400050"/>
                </a:cubicBezTo>
                <a:cubicBezTo>
                  <a:pt x="2310765" y="409575"/>
                  <a:pt x="2318385" y="417195"/>
                  <a:pt x="2327910" y="417195"/>
                </a:cubicBezTo>
                <a:cubicBezTo>
                  <a:pt x="2337435" y="417195"/>
                  <a:pt x="2345055" y="409575"/>
                  <a:pt x="2345055" y="400050"/>
                </a:cubicBezTo>
                <a:cubicBezTo>
                  <a:pt x="2345055" y="390525"/>
                  <a:pt x="2337435" y="382905"/>
                  <a:pt x="2327910" y="382905"/>
                </a:cubicBezTo>
                <a:close/>
                <a:moveTo>
                  <a:pt x="2443163" y="382905"/>
                </a:moveTo>
                <a:cubicBezTo>
                  <a:pt x="2433638" y="382905"/>
                  <a:pt x="2426018" y="390525"/>
                  <a:pt x="2426018" y="400050"/>
                </a:cubicBezTo>
                <a:cubicBezTo>
                  <a:pt x="2426018" y="409575"/>
                  <a:pt x="2433638" y="417195"/>
                  <a:pt x="2443163" y="417195"/>
                </a:cubicBezTo>
                <a:cubicBezTo>
                  <a:pt x="2452688" y="417195"/>
                  <a:pt x="2460308" y="409575"/>
                  <a:pt x="2460308" y="400050"/>
                </a:cubicBezTo>
                <a:cubicBezTo>
                  <a:pt x="2460308" y="390525"/>
                  <a:pt x="2452688" y="382905"/>
                  <a:pt x="2443163" y="382905"/>
                </a:cubicBezTo>
                <a:close/>
                <a:moveTo>
                  <a:pt x="2212658" y="382905"/>
                </a:moveTo>
                <a:cubicBezTo>
                  <a:pt x="2203133" y="382905"/>
                  <a:pt x="2195513" y="390525"/>
                  <a:pt x="2195513" y="400050"/>
                </a:cubicBezTo>
                <a:cubicBezTo>
                  <a:pt x="2195513" y="409575"/>
                  <a:pt x="2203133" y="417195"/>
                  <a:pt x="2212658" y="417195"/>
                </a:cubicBezTo>
                <a:cubicBezTo>
                  <a:pt x="2222183" y="417195"/>
                  <a:pt x="2229803" y="409575"/>
                  <a:pt x="2229803" y="400050"/>
                </a:cubicBezTo>
                <a:cubicBezTo>
                  <a:pt x="2229803" y="390525"/>
                  <a:pt x="2222183" y="382905"/>
                  <a:pt x="2212658" y="382905"/>
                </a:cubicBezTo>
                <a:close/>
                <a:moveTo>
                  <a:pt x="1364933" y="485775"/>
                </a:moveTo>
                <a:cubicBezTo>
                  <a:pt x="1346835" y="485775"/>
                  <a:pt x="1331595" y="501015"/>
                  <a:pt x="1331595" y="519113"/>
                </a:cubicBezTo>
                <a:cubicBezTo>
                  <a:pt x="1331595" y="537210"/>
                  <a:pt x="1346835" y="552450"/>
                  <a:pt x="1364933" y="552450"/>
                </a:cubicBezTo>
                <a:cubicBezTo>
                  <a:pt x="1383030" y="552450"/>
                  <a:pt x="1398270" y="537210"/>
                  <a:pt x="1398270" y="519113"/>
                </a:cubicBezTo>
                <a:cubicBezTo>
                  <a:pt x="1398270" y="501015"/>
                  <a:pt x="1383030" y="485775"/>
                  <a:pt x="1364933" y="485775"/>
                </a:cubicBezTo>
                <a:close/>
                <a:moveTo>
                  <a:pt x="1587818" y="485775"/>
                </a:moveTo>
                <a:cubicBezTo>
                  <a:pt x="1569720" y="485775"/>
                  <a:pt x="1554480" y="501015"/>
                  <a:pt x="1554480" y="519113"/>
                </a:cubicBezTo>
                <a:cubicBezTo>
                  <a:pt x="1554480" y="537210"/>
                  <a:pt x="1569720" y="552450"/>
                  <a:pt x="1587818" y="552450"/>
                </a:cubicBezTo>
                <a:cubicBezTo>
                  <a:pt x="1605915" y="552450"/>
                  <a:pt x="1621155" y="537210"/>
                  <a:pt x="1621155" y="519113"/>
                </a:cubicBezTo>
                <a:cubicBezTo>
                  <a:pt x="1621155" y="501015"/>
                  <a:pt x="1606868" y="485775"/>
                  <a:pt x="1587818" y="485775"/>
                </a:cubicBezTo>
                <a:close/>
                <a:moveTo>
                  <a:pt x="1811655" y="495300"/>
                </a:moveTo>
                <a:cubicBezTo>
                  <a:pt x="1798320" y="495300"/>
                  <a:pt x="1787843" y="505778"/>
                  <a:pt x="1787843" y="519113"/>
                </a:cubicBezTo>
                <a:cubicBezTo>
                  <a:pt x="1787843" y="532448"/>
                  <a:pt x="1798320" y="542925"/>
                  <a:pt x="1811655" y="542925"/>
                </a:cubicBezTo>
                <a:cubicBezTo>
                  <a:pt x="1824990" y="542925"/>
                  <a:pt x="1835468" y="532448"/>
                  <a:pt x="1835468" y="519113"/>
                </a:cubicBezTo>
                <a:cubicBezTo>
                  <a:pt x="1835468" y="505778"/>
                  <a:pt x="1824990" y="495300"/>
                  <a:pt x="1811655" y="495300"/>
                </a:cubicBezTo>
                <a:close/>
                <a:moveTo>
                  <a:pt x="2034540" y="501968"/>
                </a:moveTo>
                <a:cubicBezTo>
                  <a:pt x="2025015" y="501968"/>
                  <a:pt x="2017395" y="509588"/>
                  <a:pt x="2017395" y="519113"/>
                </a:cubicBezTo>
                <a:cubicBezTo>
                  <a:pt x="2017395" y="528638"/>
                  <a:pt x="2025015" y="536258"/>
                  <a:pt x="2034540" y="536258"/>
                </a:cubicBezTo>
                <a:cubicBezTo>
                  <a:pt x="2044065" y="536258"/>
                  <a:pt x="2051685" y="528638"/>
                  <a:pt x="2051685" y="519113"/>
                </a:cubicBezTo>
                <a:cubicBezTo>
                  <a:pt x="2051685" y="509588"/>
                  <a:pt x="2044065" y="501968"/>
                  <a:pt x="2034540" y="501968"/>
                </a:cubicBezTo>
                <a:close/>
                <a:moveTo>
                  <a:pt x="2146935" y="501968"/>
                </a:moveTo>
                <a:cubicBezTo>
                  <a:pt x="2137410" y="501968"/>
                  <a:pt x="2129790" y="509588"/>
                  <a:pt x="2129790" y="519113"/>
                </a:cubicBezTo>
                <a:cubicBezTo>
                  <a:pt x="2129790" y="528638"/>
                  <a:pt x="2137410" y="536258"/>
                  <a:pt x="2146935" y="536258"/>
                </a:cubicBezTo>
                <a:cubicBezTo>
                  <a:pt x="2156460" y="536258"/>
                  <a:pt x="2164080" y="528638"/>
                  <a:pt x="2164080" y="519113"/>
                </a:cubicBezTo>
                <a:cubicBezTo>
                  <a:pt x="2164080" y="509588"/>
                  <a:pt x="2156460" y="501968"/>
                  <a:pt x="2146935" y="501968"/>
                </a:cubicBezTo>
                <a:close/>
                <a:moveTo>
                  <a:pt x="1700213" y="490538"/>
                </a:moveTo>
                <a:cubicBezTo>
                  <a:pt x="1684020" y="490538"/>
                  <a:pt x="1671638" y="503873"/>
                  <a:pt x="1671638" y="519113"/>
                </a:cubicBezTo>
                <a:cubicBezTo>
                  <a:pt x="1671638" y="534353"/>
                  <a:pt x="1684973" y="547688"/>
                  <a:pt x="1700213" y="547688"/>
                </a:cubicBezTo>
                <a:cubicBezTo>
                  <a:pt x="1716405" y="547688"/>
                  <a:pt x="1728788" y="534353"/>
                  <a:pt x="1728788" y="519113"/>
                </a:cubicBezTo>
                <a:cubicBezTo>
                  <a:pt x="1728788" y="503873"/>
                  <a:pt x="1715453" y="490538"/>
                  <a:pt x="1700213" y="490538"/>
                </a:cubicBezTo>
                <a:close/>
                <a:moveTo>
                  <a:pt x="1923098" y="500063"/>
                </a:moveTo>
                <a:cubicBezTo>
                  <a:pt x="1912620" y="500063"/>
                  <a:pt x="1904048" y="508635"/>
                  <a:pt x="1904048" y="519113"/>
                </a:cubicBezTo>
                <a:cubicBezTo>
                  <a:pt x="1904048" y="529590"/>
                  <a:pt x="1912620" y="538163"/>
                  <a:pt x="1923098" y="538163"/>
                </a:cubicBezTo>
                <a:cubicBezTo>
                  <a:pt x="1933575" y="538163"/>
                  <a:pt x="1942148" y="529590"/>
                  <a:pt x="1942148" y="519113"/>
                </a:cubicBezTo>
                <a:cubicBezTo>
                  <a:pt x="1942148" y="508635"/>
                  <a:pt x="1933575" y="500063"/>
                  <a:pt x="1923098" y="500063"/>
                </a:cubicBezTo>
                <a:close/>
                <a:moveTo>
                  <a:pt x="2369820" y="501968"/>
                </a:moveTo>
                <a:cubicBezTo>
                  <a:pt x="2360295" y="501968"/>
                  <a:pt x="2352675" y="509588"/>
                  <a:pt x="2352675" y="519113"/>
                </a:cubicBezTo>
                <a:cubicBezTo>
                  <a:pt x="2352675" y="528638"/>
                  <a:pt x="2360295" y="536258"/>
                  <a:pt x="2369820" y="536258"/>
                </a:cubicBezTo>
                <a:cubicBezTo>
                  <a:pt x="2379345" y="536258"/>
                  <a:pt x="2386965" y="528638"/>
                  <a:pt x="2386965" y="519113"/>
                </a:cubicBezTo>
                <a:cubicBezTo>
                  <a:pt x="2386965" y="509588"/>
                  <a:pt x="2379345" y="501968"/>
                  <a:pt x="2369820" y="501968"/>
                </a:cubicBezTo>
                <a:close/>
                <a:moveTo>
                  <a:pt x="2482215" y="501968"/>
                </a:moveTo>
                <a:cubicBezTo>
                  <a:pt x="2472690" y="501968"/>
                  <a:pt x="2465070" y="509588"/>
                  <a:pt x="2465070" y="519113"/>
                </a:cubicBezTo>
                <a:cubicBezTo>
                  <a:pt x="2465070" y="528638"/>
                  <a:pt x="2472690" y="536258"/>
                  <a:pt x="2482215" y="536258"/>
                </a:cubicBezTo>
                <a:cubicBezTo>
                  <a:pt x="2491740" y="536258"/>
                  <a:pt x="2499360" y="528638"/>
                  <a:pt x="2499360" y="519113"/>
                </a:cubicBezTo>
                <a:cubicBezTo>
                  <a:pt x="2499360" y="509588"/>
                  <a:pt x="2490788" y="501968"/>
                  <a:pt x="2482215" y="501968"/>
                </a:cubicBezTo>
                <a:close/>
                <a:moveTo>
                  <a:pt x="2258378" y="501968"/>
                </a:moveTo>
                <a:cubicBezTo>
                  <a:pt x="2248853" y="501968"/>
                  <a:pt x="2241233" y="509588"/>
                  <a:pt x="2241233" y="519113"/>
                </a:cubicBezTo>
                <a:cubicBezTo>
                  <a:pt x="2241233" y="528638"/>
                  <a:pt x="2248853" y="536258"/>
                  <a:pt x="2258378" y="536258"/>
                </a:cubicBezTo>
                <a:cubicBezTo>
                  <a:pt x="2267903" y="536258"/>
                  <a:pt x="2275523" y="528638"/>
                  <a:pt x="2275523" y="519113"/>
                </a:cubicBezTo>
                <a:cubicBezTo>
                  <a:pt x="2275523" y="509588"/>
                  <a:pt x="2267903" y="501968"/>
                  <a:pt x="2258378" y="501968"/>
                </a:cubicBezTo>
                <a:close/>
                <a:moveTo>
                  <a:pt x="1476375" y="476250"/>
                </a:moveTo>
                <a:cubicBezTo>
                  <a:pt x="1452563" y="476250"/>
                  <a:pt x="1434465" y="495300"/>
                  <a:pt x="1434465" y="518160"/>
                </a:cubicBezTo>
                <a:cubicBezTo>
                  <a:pt x="1434465" y="541020"/>
                  <a:pt x="1453515" y="560070"/>
                  <a:pt x="1476375" y="560070"/>
                </a:cubicBezTo>
                <a:cubicBezTo>
                  <a:pt x="1500188" y="560070"/>
                  <a:pt x="1518285" y="541020"/>
                  <a:pt x="1518285" y="518160"/>
                </a:cubicBezTo>
                <a:cubicBezTo>
                  <a:pt x="1518285" y="495300"/>
                  <a:pt x="1499235" y="476250"/>
                  <a:pt x="1476375" y="476250"/>
                </a:cubicBezTo>
                <a:close/>
                <a:moveTo>
                  <a:pt x="1314450" y="609600"/>
                </a:moveTo>
                <a:cubicBezTo>
                  <a:pt x="1298258" y="609600"/>
                  <a:pt x="1285875" y="622935"/>
                  <a:pt x="1285875" y="638175"/>
                </a:cubicBezTo>
                <a:cubicBezTo>
                  <a:pt x="1285875" y="653415"/>
                  <a:pt x="1299210" y="666750"/>
                  <a:pt x="1314450" y="666750"/>
                </a:cubicBezTo>
                <a:cubicBezTo>
                  <a:pt x="1330643" y="666750"/>
                  <a:pt x="1343025" y="653415"/>
                  <a:pt x="1343025" y="638175"/>
                </a:cubicBezTo>
                <a:cubicBezTo>
                  <a:pt x="1343025" y="622935"/>
                  <a:pt x="1329690" y="609600"/>
                  <a:pt x="1314450" y="609600"/>
                </a:cubicBezTo>
                <a:close/>
                <a:moveTo>
                  <a:pt x="1444943" y="604838"/>
                </a:moveTo>
                <a:cubicBezTo>
                  <a:pt x="1426845" y="604838"/>
                  <a:pt x="1411605" y="620078"/>
                  <a:pt x="1411605" y="638175"/>
                </a:cubicBezTo>
                <a:cubicBezTo>
                  <a:pt x="1411605" y="656273"/>
                  <a:pt x="1426845" y="671513"/>
                  <a:pt x="1444943" y="671513"/>
                </a:cubicBezTo>
                <a:cubicBezTo>
                  <a:pt x="1463040" y="671513"/>
                  <a:pt x="1478280" y="656273"/>
                  <a:pt x="1478280" y="638175"/>
                </a:cubicBezTo>
                <a:cubicBezTo>
                  <a:pt x="1478280" y="619125"/>
                  <a:pt x="1463040" y="604838"/>
                  <a:pt x="1444943" y="604838"/>
                </a:cubicBezTo>
                <a:close/>
                <a:moveTo>
                  <a:pt x="1785938" y="609600"/>
                </a:moveTo>
                <a:cubicBezTo>
                  <a:pt x="1769745" y="609600"/>
                  <a:pt x="1757363" y="622935"/>
                  <a:pt x="1757363" y="638175"/>
                </a:cubicBezTo>
                <a:cubicBezTo>
                  <a:pt x="1757363" y="653415"/>
                  <a:pt x="1770698" y="666750"/>
                  <a:pt x="1785938" y="666750"/>
                </a:cubicBezTo>
                <a:cubicBezTo>
                  <a:pt x="1802130" y="666750"/>
                  <a:pt x="1814513" y="653415"/>
                  <a:pt x="1814513" y="638175"/>
                </a:cubicBezTo>
                <a:cubicBezTo>
                  <a:pt x="1814513" y="622935"/>
                  <a:pt x="1801178" y="609600"/>
                  <a:pt x="1785938" y="609600"/>
                </a:cubicBezTo>
                <a:close/>
                <a:moveTo>
                  <a:pt x="2012633" y="619125"/>
                </a:moveTo>
                <a:cubicBezTo>
                  <a:pt x="2002155" y="619125"/>
                  <a:pt x="1993583" y="627698"/>
                  <a:pt x="1993583" y="638175"/>
                </a:cubicBezTo>
                <a:cubicBezTo>
                  <a:pt x="1993583" y="648653"/>
                  <a:pt x="2002155" y="657225"/>
                  <a:pt x="2012633" y="657225"/>
                </a:cubicBezTo>
                <a:cubicBezTo>
                  <a:pt x="2023110" y="657225"/>
                  <a:pt x="2031683" y="648653"/>
                  <a:pt x="2031683" y="638175"/>
                </a:cubicBezTo>
                <a:cubicBezTo>
                  <a:pt x="2031683" y="627698"/>
                  <a:pt x="2023110" y="619125"/>
                  <a:pt x="2012633" y="619125"/>
                </a:cubicBezTo>
                <a:close/>
                <a:moveTo>
                  <a:pt x="2126933" y="621030"/>
                </a:moveTo>
                <a:cubicBezTo>
                  <a:pt x="2117408" y="621030"/>
                  <a:pt x="2109788" y="628650"/>
                  <a:pt x="2109788" y="638175"/>
                </a:cubicBezTo>
                <a:cubicBezTo>
                  <a:pt x="2109788" y="647700"/>
                  <a:pt x="2117408" y="655320"/>
                  <a:pt x="2126933" y="655320"/>
                </a:cubicBezTo>
                <a:cubicBezTo>
                  <a:pt x="2136458" y="655320"/>
                  <a:pt x="2143125" y="647700"/>
                  <a:pt x="2143125" y="638175"/>
                </a:cubicBezTo>
                <a:cubicBezTo>
                  <a:pt x="2143125" y="628650"/>
                  <a:pt x="2136458" y="621030"/>
                  <a:pt x="2126933" y="621030"/>
                </a:cubicBezTo>
                <a:close/>
                <a:moveTo>
                  <a:pt x="1671638" y="604838"/>
                </a:moveTo>
                <a:cubicBezTo>
                  <a:pt x="1653540" y="604838"/>
                  <a:pt x="1638300" y="620078"/>
                  <a:pt x="1638300" y="638175"/>
                </a:cubicBezTo>
                <a:cubicBezTo>
                  <a:pt x="1638300" y="656273"/>
                  <a:pt x="1653540" y="671513"/>
                  <a:pt x="1671638" y="671513"/>
                </a:cubicBezTo>
                <a:cubicBezTo>
                  <a:pt x="1689735" y="671513"/>
                  <a:pt x="1704975" y="656273"/>
                  <a:pt x="1704975" y="638175"/>
                </a:cubicBezTo>
                <a:cubicBezTo>
                  <a:pt x="1705928" y="619125"/>
                  <a:pt x="1690688" y="604838"/>
                  <a:pt x="1671638" y="604838"/>
                </a:cubicBezTo>
                <a:close/>
                <a:moveTo>
                  <a:pt x="1899285" y="614363"/>
                </a:moveTo>
                <a:cubicBezTo>
                  <a:pt x="1885950" y="614363"/>
                  <a:pt x="1875473" y="624840"/>
                  <a:pt x="1875473" y="638175"/>
                </a:cubicBezTo>
                <a:cubicBezTo>
                  <a:pt x="1875473" y="651510"/>
                  <a:pt x="1885950" y="661988"/>
                  <a:pt x="1899285" y="661988"/>
                </a:cubicBezTo>
                <a:cubicBezTo>
                  <a:pt x="1912620" y="661988"/>
                  <a:pt x="1923098" y="651510"/>
                  <a:pt x="1923098" y="638175"/>
                </a:cubicBezTo>
                <a:cubicBezTo>
                  <a:pt x="1923098" y="624840"/>
                  <a:pt x="1912620" y="614363"/>
                  <a:pt x="1899285" y="614363"/>
                </a:cubicBezTo>
                <a:close/>
                <a:moveTo>
                  <a:pt x="2353628" y="621030"/>
                </a:moveTo>
                <a:cubicBezTo>
                  <a:pt x="2344103" y="621030"/>
                  <a:pt x="2336483" y="628650"/>
                  <a:pt x="2336483" y="638175"/>
                </a:cubicBezTo>
                <a:cubicBezTo>
                  <a:pt x="2336483" y="647700"/>
                  <a:pt x="2344103" y="655320"/>
                  <a:pt x="2353628" y="655320"/>
                </a:cubicBezTo>
                <a:cubicBezTo>
                  <a:pt x="2363153" y="655320"/>
                  <a:pt x="2370773" y="647700"/>
                  <a:pt x="2370773" y="638175"/>
                </a:cubicBezTo>
                <a:cubicBezTo>
                  <a:pt x="2370773" y="628650"/>
                  <a:pt x="2363153" y="621030"/>
                  <a:pt x="2353628" y="621030"/>
                </a:cubicBezTo>
                <a:close/>
                <a:moveTo>
                  <a:pt x="2467928" y="621030"/>
                </a:moveTo>
                <a:cubicBezTo>
                  <a:pt x="2458403" y="621030"/>
                  <a:pt x="2450783" y="628650"/>
                  <a:pt x="2450783" y="638175"/>
                </a:cubicBezTo>
                <a:cubicBezTo>
                  <a:pt x="2450783" y="647700"/>
                  <a:pt x="2458403" y="655320"/>
                  <a:pt x="2467928" y="655320"/>
                </a:cubicBezTo>
                <a:cubicBezTo>
                  <a:pt x="2477453" y="655320"/>
                  <a:pt x="2485073" y="647700"/>
                  <a:pt x="2485073" y="638175"/>
                </a:cubicBezTo>
                <a:cubicBezTo>
                  <a:pt x="2484120" y="628650"/>
                  <a:pt x="2476500" y="621030"/>
                  <a:pt x="2467928" y="621030"/>
                </a:cubicBezTo>
                <a:close/>
                <a:moveTo>
                  <a:pt x="2240280" y="621030"/>
                </a:moveTo>
                <a:cubicBezTo>
                  <a:pt x="2230755" y="621030"/>
                  <a:pt x="2223135" y="628650"/>
                  <a:pt x="2223135" y="638175"/>
                </a:cubicBezTo>
                <a:cubicBezTo>
                  <a:pt x="2223135" y="647700"/>
                  <a:pt x="2230755" y="655320"/>
                  <a:pt x="2240280" y="655320"/>
                </a:cubicBezTo>
                <a:cubicBezTo>
                  <a:pt x="2249805" y="655320"/>
                  <a:pt x="2257425" y="647700"/>
                  <a:pt x="2257425" y="638175"/>
                </a:cubicBezTo>
                <a:cubicBezTo>
                  <a:pt x="2257425" y="628650"/>
                  <a:pt x="2249805" y="621030"/>
                  <a:pt x="2240280" y="621030"/>
                </a:cubicBezTo>
                <a:close/>
                <a:moveTo>
                  <a:pt x="1558290" y="595313"/>
                </a:moveTo>
                <a:cubicBezTo>
                  <a:pt x="1534478" y="595313"/>
                  <a:pt x="1516380" y="614363"/>
                  <a:pt x="1516380" y="637223"/>
                </a:cubicBezTo>
                <a:cubicBezTo>
                  <a:pt x="1516380" y="661035"/>
                  <a:pt x="1535430" y="679133"/>
                  <a:pt x="1558290" y="679133"/>
                </a:cubicBezTo>
                <a:cubicBezTo>
                  <a:pt x="1582103" y="679133"/>
                  <a:pt x="1600200" y="660083"/>
                  <a:pt x="1600200" y="637223"/>
                </a:cubicBezTo>
                <a:cubicBezTo>
                  <a:pt x="1601153" y="614363"/>
                  <a:pt x="1582103" y="595313"/>
                  <a:pt x="1558290" y="595313"/>
                </a:cubicBezTo>
                <a:close/>
                <a:moveTo>
                  <a:pt x="23813" y="376238"/>
                </a:moveTo>
                <a:cubicBezTo>
                  <a:pt x="10478" y="376238"/>
                  <a:pt x="0" y="386715"/>
                  <a:pt x="0" y="400050"/>
                </a:cubicBezTo>
                <a:cubicBezTo>
                  <a:pt x="0" y="413385"/>
                  <a:pt x="10478" y="423863"/>
                  <a:pt x="23813" y="423863"/>
                </a:cubicBezTo>
                <a:cubicBezTo>
                  <a:pt x="37148" y="423863"/>
                  <a:pt x="47625" y="413385"/>
                  <a:pt x="47625" y="400050"/>
                </a:cubicBezTo>
                <a:cubicBezTo>
                  <a:pt x="47625" y="386715"/>
                  <a:pt x="37148" y="376238"/>
                  <a:pt x="23813" y="376238"/>
                </a:cubicBezTo>
                <a:close/>
                <a:moveTo>
                  <a:pt x="139065" y="370523"/>
                </a:moveTo>
                <a:cubicBezTo>
                  <a:pt x="122873" y="370523"/>
                  <a:pt x="110490" y="383858"/>
                  <a:pt x="110490" y="399098"/>
                </a:cubicBezTo>
                <a:cubicBezTo>
                  <a:pt x="110490" y="414338"/>
                  <a:pt x="123825" y="427673"/>
                  <a:pt x="139065" y="427673"/>
                </a:cubicBezTo>
                <a:cubicBezTo>
                  <a:pt x="154305" y="427673"/>
                  <a:pt x="167640" y="414338"/>
                  <a:pt x="167640" y="399098"/>
                </a:cubicBezTo>
                <a:cubicBezTo>
                  <a:pt x="167640" y="383858"/>
                  <a:pt x="155258" y="370523"/>
                  <a:pt x="139065" y="370523"/>
                </a:cubicBezTo>
                <a:close/>
                <a:moveTo>
                  <a:pt x="484823" y="365760"/>
                </a:moveTo>
                <a:cubicBezTo>
                  <a:pt x="466725" y="365760"/>
                  <a:pt x="451485" y="381000"/>
                  <a:pt x="451485" y="399098"/>
                </a:cubicBezTo>
                <a:cubicBezTo>
                  <a:pt x="451485" y="417195"/>
                  <a:pt x="466725" y="432435"/>
                  <a:pt x="484823" y="432435"/>
                </a:cubicBezTo>
                <a:cubicBezTo>
                  <a:pt x="502920" y="432435"/>
                  <a:pt x="518160" y="417195"/>
                  <a:pt x="518160" y="399098"/>
                </a:cubicBezTo>
                <a:cubicBezTo>
                  <a:pt x="518160" y="381000"/>
                  <a:pt x="502920" y="365760"/>
                  <a:pt x="484823" y="365760"/>
                </a:cubicBezTo>
                <a:close/>
                <a:moveTo>
                  <a:pt x="715328" y="376238"/>
                </a:moveTo>
                <a:cubicBezTo>
                  <a:pt x="701993" y="376238"/>
                  <a:pt x="691515" y="386715"/>
                  <a:pt x="691515" y="400050"/>
                </a:cubicBezTo>
                <a:cubicBezTo>
                  <a:pt x="691515" y="413385"/>
                  <a:pt x="701993" y="423863"/>
                  <a:pt x="715328" y="423863"/>
                </a:cubicBezTo>
                <a:cubicBezTo>
                  <a:pt x="728663" y="423863"/>
                  <a:pt x="739140" y="413385"/>
                  <a:pt x="739140" y="400050"/>
                </a:cubicBezTo>
                <a:cubicBezTo>
                  <a:pt x="739140" y="386715"/>
                  <a:pt x="728663" y="376238"/>
                  <a:pt x="715328" y="376238"/>
                </a:cubicBezTo>
                <a:close/>
                <a:moveTo>
                  <a:pt x="830580" y="381000"/>
                </a:moveTo>
                <a:cubicBezTo>
                  <a:pt x="820103" y="381000"/>
                  <a:pt x="811530" y="389573"/>
                  <a:pt x="811530" y="400050"/>
                </a:cubicBezTo>
                <a:cubicBezTo>
                  <a:pt x="811530" y="410528"/>
                  <a:pt x="820103" y="419100"/>
                  <a:pt x="830580" y="419100"/>
                </a:cubicBezTo>
                <a:cubicBezTo>
                  <a:pt x="841058" y="419100"/>
                  <a:pt x="849630" y="410528"/>
                  <a:pt x="849630" y="400050"/>
                </a:cubicBezTo>
                <a:cubicBezTo>
                  <a:pt x="849630" y="389573"/>
                  <a:pt x="841058" y="381000"/>
                  <a:pt x="830580" y="381000"/>
                </a:cubicBezTo>
                <a:close/>
                <a:moveTo>
                  <a:pt x="254318" y="365760"/>
                </a:moveTo>
                <a:cubicBezTo>
                  <a:pt x="236220" y="365760"/>
                  <a:pt x="220980" y="381000"/>
                  <a:pt x="220980" y="399098"/>
                </a:cubicBezTo>
                <a:cubicBezTo>
                  <a:pt x="220980" y="417195"/>
                  <a:pt x="236220" y="432435"/>
                  <a:pt x="254318" y="432435"/>
                </a:cubicBezTo>
                <a:cubicBezTo>
                  <a:pt x="272415" y="432435"/>
                  <a:pt x="287655" y="417195"/>
                  <a:pt x="287655" y="399098"/>
                </a:cubicBezTo>
                <a:cubicBezTo>
                  <a:pt x="287655" y="381000"/>
                  <a:pt x="272415" y="365760"/>
                  <a:pt x="254318" y="365760"/>
                </a:cubicBezTo>
                <a:close/>
                <a:moveTo>
                  <a:pt x="600075" y="370523"/>
                </a:moveTo>
                <a:cubicBezTo>
                  <a:pt x="583883" y="370523"/>
                  <a:pt x="571500" y="383858"/>
                  <a:pt x="571500" y="399098"/>
                </a:cubicBezTo>
                <a:cubicBezTo>
                  <a:pt x="571500" y="414338"/>
                  <a:pt x="584835" y="427673"/>
                  <a:pt x="600075" y="427673"/>
                </a:cubicBezTo>
                <a:cubicBezTo>
                  <a:pt x="615315" y="427673"/>
                  <a:pt x="628650" y="414338"/>
                  <a:pt x="628650" y="399098"/>
                </a:cubicBezTo>
                <a:cubicBezTo>
                  <a:pt x="628650" y="383858"/>
                  <a:pt x="616268" y="370523"/>
                  <a:pt x="600075" y="370523"/>
                </a:cubicBezTo>
                <a:close/>
                <a:moveTo>
                  <a:pt x="1061085" y="382905"/>
                </a:moveTo>
                <a:cubicBezTo>
                  <a:pt x="1051560" y="382905"/>
                  <a:pt x="1043940" y="390525"/>
                  <a:pt x="1043940" y="400050"/>
                </a:cubicBezTo>
                <a:cubicBezTo>
                  <a:pt x="1043940" y="409575"/>
                  <a:pt x="1051560" y="417195"/>
                  <a:pt x="1061085" y="417195"/>
                </a:cubicBezTo>
                <a:cubicBezTo>
                  <a:pt x="1070610" y="417195"/>
                  <a:pt x="1078230" y="409575"/>
                  <a:pt x="1078230" y="400050"/>
                </a:cubicBezTo>
                <a:cubicBezTo>
                  <a:pt x="1078230" y="390525"/>
                  <a:pt x="1070610" y="382905"/>
                  <a:pt x="1061085" y="382905"/>
                </a:cubicBezTo>
                <a:close/>
                <a:moveTo>
                  <a:pt x="1176338" y="382905"/>
                </a:moveTo>
                <a:cubicBezTo>
                  <a:pt x="1166813" y="382905"/>
                  <a:pt x="1159193" y="390525"/>
                  <a:pt x="1159193" y="400050"/>
                </a:cubicBezTo>
                <a:cubicBezTo>
                  <a:pt x="1159193" y="409575"/>
                  <a:pt x="1166813" y="417195"/>
                  <a:pt x="1176338" y="417195"/>
                </a:cubicBezTo>
                <a:cubicBezTo>
                  <a:pt x="1185863" y="417195"/>
                  <a:pt x="1193483" y="409575"/>
                  <a:pt x="1193483" y="400050"/>
                </a:cubicBezTo>
                <a:cubicBezTo>
                  <a:pt x="1193483" y="390525"/>
                  <a:pt x="1185863" y="382905"/>
                  <a:pt x="1176338" y="382905"/>
                </a:cubicBezTo>
                <a:close/>
                <a:moveTo>
                  <a:pt x="945833" y="382905"/>
                </a:moveTo>
                <a:cubicBezTo>
                  <a:pt x="936308" y="382905"/>
                  <a:pt x="928688" y="390525"/>
                  <a:pt x="928688" y="400050"/>
                </a:cubicBezTo>
                <a:cubicBezTo>
                  <a:pt x="928688" y="409575"/>
                  <a:pt x="936308" y="417195"/>
                  <a:pt x="945833" y="417195"/>
                </a:cubicBezTo>
                <a:cubicBezTo>
                  <a:pt x="955358" y="417195"/>
                  <a:pt x="962978" y="409575"/>
                  <a:pt x="962978" y="400050"/>
                </a:cubicBezTo>
                <a:cubicBezTo>
                  <a:pt x="962978" y="390525"/>
                  <a:pt x="955358" y="382905"/>
                  <a:pt x="945833" y="382905"/>
                </a:cubicBezTo>
                <a:close/>
                <a:moveTo>
                  <a:pt x="369570" y="357188"/>
                </a:moveTo>
                <a:cubicBezTo>
                  <a:pt x="345758" y="357188"/>
                  <a:pt x="327660" y="376238"/>
                  <a:pt x="327660" y="399098"/>
                </a:cubicBezTo>
                <a:cubicBezTo>
                  <a:pt x="327660" y="421958"/>
                  <a:pt x="346710" y="441008"/>
                  <a:pt x="369570" y="441008"/>
                </a:cubicBezTo>
                <a:cubicBezTo>
                  <a:pt x="393383" y="441008"/>
                  <a:pt x="411480" y="421958"/>
                  <a:pt x="411480" y="399098"/>
                </a:cubicBezTo>
                <a:cubicBezTo>
                  <a:pt x="411480" y="376238"/>
                  <a:pt x="393383" y="357188"/>
                  <a:pt x="369570" y="357188"/>
                </a:cubicBezTo>
                <a:close/>
                <a:moveTo>
                  <a:pt x="582930" y="476250"/>
                </a:moveTo>
                <a:cubicBezTo>
                  <a:pt x="559118" y="476250"/>
                  <a:pt x="541020" y="495300"/>
                  <a:pt x="541020" y="518160"/>
                </a:cubicBezTo>
                <a:cubicBezTo>
                  <a:pt x="541020" y="541020"/>
                  <a:pt x="560070" y="560070"/>
                  <a:pt x="582930" y="560070"/>
                </a:cubicBezTo>
                <a:cubicBezTo>
                  <a:pt x="606743" y="560070"/>
                  <a:pt x="624840" y="541020"/>
                  <a:pt x="624840" y="518160"/>
                </a:cubicBezTo>
                <a:cubicBezTo>
                  <a:pt x="624840" y="495300"/>
                  <a:pt x="605790" y="476250"/>
                  <a:pt x="582930" y="476250"/>
                </a:cubicBezTo>
                <a:close/>
                <a:moveTo>
                  <a:pt x="21908" y="500063"/>
                </a:moveTo>
                <a:cubicBezTo>
                  <a:pt x="11430" y="501015"/>
                  <a:pt x="3810" y="510540"/>
                  <a:pt x="4763" y="521018"/>
                </a:cubicBezTo>
                <a:cubicBezTo>
                  <a:pt x="5715" y="531495"/>
                  <a:pt x="15240" y="539115"/>
                  <a:pt x="25718" y="538163"/>
                </a:cubicBezTo>
                <a:cubicBezTo>
                  <a:pt x="36195" y="537210"/>
                  <a:pt x="43815" y="527685"/>
                  <a:pt x="42863" y="517208"/>
                </a:cubicBezTo>
                <a:cubicBezTo>
                  <a:pt x="41910" y="506730"/>
                  <a:pt x="33338" y="499110"/>
                  <a:pt x="21908" y="500063"/>
                </a:cubicBezTo>
                <a:close/>
                <a:moveTo>
                  <a:pt x="135255" y="495300"/>
                </a:moveTo>
                <a:cubicBezTo>
                  <a:pt x="121920" y="495300"/>
                  <a:pt x="111443" y="505778"/>
                  <a:pt x="111443" y="519113"/>
                </a:cubicBezTo>
                <a:cubicBezTo>
                  <a:pt x="111443" y="532448"/>
                  <a:pt x="121920" y="542925"/>
                  <a:pt x="135255" y="542925"/>
                </a:cubicBezTo>
                <a:cubicBezTo>
                  <a:pt x="148590" y="542925"/>
                  <a:pt x="159068" y="532448"/>
                  <a:pt x="159068" y="519113"/>
                </a:cubicBezTo>
                <a:cubicBezTo>
                  <a:pt x="159068" y="505778"/>
                  <a:pt x="148590" y="495300"/>
                  <a:pt x="135255" y="495300"/>
                </a:cubicBezTo>
                <a:close/>
                <a:moveTo>
                  <a:pt x="359093" y="485775"/>
                </a:moveTo>
                <a:cubicBezTo>
                  <a:pt x="340995" y="485775"/>
                  <a:pt x="325755" y="501015"/>
                  <a:pt x="325755" y="519113"/>
                </a:cubicBezTo>
                <a:cubicBezTo>
                  <a:pt x="325755" y="537210"/>
                  <a:pt x="340995" y="552450"/>
                  <a:pt x="359093" y="552450"/>
                </a:cubicBezTo>
                <a:cubicBezTo>
                  <a:pt x="377190" y="552450"/>
                  <a:pt x="392430" y="537210"/>
                  <a:pt x="392430" y="519113"/>
                </a:cubicBezTo>
                <a:cubicBezTo>
                  <a:pt x="392430" y="501015"/>
                  <a:pt x="377190" y="485775"/>
                  <a:pt x="359093" y="485775"/>
                </a:cubicBezTo>
                <a:close/>
                <a:moveTo>
                  <a:pt x="805815" y="490538"/>
                </a:moveTo>
                <a:cubicBezTo>
                  <a:pt x="789623" y="490538"/>
                  <a:pt x="777240" y="503873"/>
                  <a:pt x="777240" y="519113"/>
                </a:cubicBezTo>
                <a:cubicBezTo>
                  <a:pt x="777240" y="534353"/>
                  <a:pt x="790575" y="547688"/>
                  <a:pt x="805815" y="547688"/>
                </a:cubicBezTo>
                <a:cubicBezTo>
                  <a:pt x="821055" y="547688"/>
                  <a:pt x="834390" y="534353"/>
                  <a:pt x="834390" y="519113"/>
                </a:cubicBezTo>
                <a:cubicBezTo>
                  <a:pt x="834390" y="503873"/>
                  <a:pt x="822008" y="490538"/>
                  <a:pt x="805815" y="490538"/>
                </a:cubicBezTo>
                <a:close/>
                <a:moveTo>
                  <a:pt x="917258" y="495300"/>
                </a:moveTo>
                <a:cubicBezTo>
                  <a:pt x="903923" y="495300"/>
                  <a:pt x="893445" y="505778"/>
                  <a:pt x="893445" y="519113"/>
                </a:cubicBezTo>
                <a:cubicBezTo>
                  <a:pt x="893445" y="532448"/>
                  <a:pt x="904875" y="542925"/>
                  <a:pt x="917258" y="542925"/>
                </a:cubicBezTo>
                <a:cubicBezTo>
                  <a:pt x="930593" y="542925"/>
                  <a:pt x="941070" y="532448"/>
                  <a:pt x="941070" y="519113"/>
                </a:cubicBezTo>
                <a:cubicBezTo>
                  <a:pt x="941070" y="505778"/>
                  <a:pt x="930593" y="495300"/>
                  <a:pt x="917258" y="495300"/>
                </a:cubicBezTo>
                <a:close/>
                <a:moveTo>
                  <a:pt x="247650" y="490538"/>
                </a:moveTo>
                <a:cubicBezTo>
                  <a:pt x="231458" y="490538"/>
                  <a:pt x="219075" y="503873"/>
                  <a:pt x="219075" y="519113"/>
                </a:cubicBezTo>
                <a:cubicBezTo>
                  <a:pt x="219075" y="534353"/>
                  <a:pt x="232410" y="547688"/>
                  <a:pt x="247650" y="547688"/>
                </a:cubicBezTo>
                <a:cubicBezTo>
                  <a:pt x="262890" y="547688"/>
                  <a:pt x="276225" y="534353"/>
                  <a:pt x="276225" y="519113"/>
                </a:cubicBezTo>
                <a:cubicBezTo>
                  <a:pt x="276225" y="503873"/>
                  <a:pt x="262890" y="490538"/>
                  <a:pt x="247650" y="490538"/>
                </a:cubicBezTo>
                <a:close/>
                <a:moveTo>
                  <a:pt x="694373" y="485775"/>
                </a:moveTo>
                <a:cubicBezTo>
                  <a:pt x="676275" y="485775"/>
                  <a:pt x="661035" y="501015"/>
                  <a:pt x="661035" y="519113"/>
                </a:cubicBezTo>
                <a:cubicBezTo>
                  <a:pt x="661035" y="537210"/>
                  <a:pt x="676275" y="552450"/>
                  <a:pt x="694373" y="552450"/>
                </a:cubicBezTo>
                <a:cubicBezTo>
                  <a:pt x="712470" y="552450"/>
                  <a:pt x="727710" y="537210"/>
                  <a:pt x="727710" y="519113"/>
                </a:cubicBezTo>
                <a:cubicBezTo>
                  <a:pt x="727710" y="501015"/>
                  <a:pt x="712470" y="485775"/>
                  <a:pt x="694373" y="485775"/>
                </a:cubicBezTo>
                <a:close/>
                <a:moveTo>
                  <a:pt x="1141095" y="501968"/>
                </a:moveTo>
                <a:cubicBezTo>
                  <a:pt x="1131570" y="501968"/>
                  <a:pt x="1123950" y="509588"/>
                  <a:pt x="1123950" y="519113"/>
                </a:cubicBezTo>
                <a:cubicBezTo>
                  <a:pt x="1123950" y="528638"/>
                  <a:pt x="1131570" y="536258"/>
                  <a:pt x="1141095" y="536258"/>
                </a:cubicBezTo>
                <a:cubicBezTo>
                  <a:pt x="1150620" y="536258"/>
                  <a:pt x="1158240" y="528638"/>
                  <a:pt x="1158240" y="519113"/>
                </a:cubicBezTo>
                <a:cubicBezTo>
                  <a:pt x="1158240" y="509588"/>
                  <a:pt x="1150620" y="501968"/>
                  <a:pt x="1141095" y="501968"/>
                </a:cubicBezTo>
                <a:close/>
                <a:moveTo>
                  <a:pt x="1252538" y="501968"/>
                </a:moveTo>
                <a:cubicBezTo>
                  <a:pt x="1243013" y="501968"/>
                  <a:pt x="1235393" y="509588"/>
                  <a:pt x="1235393" y="519113"/>
                </a:cubicBezTo>
                <a:cubicBezTo>
                  <a:pt x="1235393" y="528638"/>
                  <a:pt x="1243013" y="536258"/>
                  <a:pt x="1252538" y="536258"/>
                </a:cubicBezTo>
                <a:cubicBezTo>
                  <a:pt x="1262063" y="536258"/>
                  <a:pt x="1269683" y="528638"/>
                  <a:pt x="1269683" y="519113"/>
                </a:cubicBezTo>
                <a:cubicBezTo>
                  <a:pt x="1269683" y="509588"/>
                  <a:pt x="1262063" y="501968"/>
                  <a:pt x="1252538" y="501968"/>
                </a:cubicBezTo>
                <a:close/>
                <a:moveTo>
                  <a:pt x="1029653" y="500063"/>
                </a:moveTo>
                <a:cubicBezTo>
                  <a:pt x="1019175" y="500063"/>
                  <a:pt x="1010603" y="508635"/>
                  <a:pt x="1010603" y="519113"/>
                </a:cubicBezTo>
                <a:cubicBezTo>
                  <a:pt x="1010603" y="529590"/>
                  <a:pt x="1019175" y="538163"/>
                  <a:pt x="1029653" y="538163"/>
                </a:cubicBezTo>
                <a:cubicBezTo>
                  <a:pt x="1040130" y="538163"/>
                  <a:pt x="1048703" y="529590"/>
                  <a:pt x="1048703" y="519113"/>
                </a:cubicBezTo>
                <a:cubicBezTo>
                  <a:pt x="1048703" y="508635"/>
                  <a:pt x="1040130" y="500063"/>
                  <a:pt x="1029653" y="500063"/>
                </a:cubicBezTo>
                <a:close/>
                <a:moveTo>
                  <a:pt x="470535" y="476250"/>
                </a:moveTo>
                <a:cubicBezTo>
                  <a:pt x="447675" y="476250"/>
                  <a:pt x="428625" y="495300"/>
                  <a:pt x="428625" y="519113"/>
                </a:cubicBezTo>
                <a:cubicBezTo>
                  <a:pt x="428625" y="542925"/>
                  <a:pt x="447675" y="561023"/>
                  <a:pt x="470535" y="561023"/>
                </a:cubicBezTo>
                <a:cubicBezTo>
                  <a:pt x="493395" y="561023"/>
                  <a:pt x="512445" y="541973"/>
                  <a:pt x="512445" y="519113"/>
                </a:cubicBezTo>
                <a:cubicBezTo>
                  <a:pt x="512445" y="496253"/>
                  <a:pt x="494348" y="476250"/>
                  <a:pt x="470535" y="476250"/>
                </a:cubicBezTo>
                <a:close/>
                <a:moveTo>
                  <a:pt x="23813" y="621030"/>
                </a:moveTo>
                <a:cubicBezTo>
                  <a:pt x="14288" y="621030"/>
                  <a:pt x="6668" y="628650"/>
                  <a:pt x="6668" y="638175"/>
                </a:cubicBezTo>
                <a:cubicBezTo>
                  <a:pt x="6668" y="647700"/>
                  <a:pt x="14288" y="655320"/>
                  <a:pt x="23813" y="655320"/>
                </a:cubicBezTo>
                <a:cubicBezTo>
                  <a:pt x="33338" y="655320"/>
                  <a:pt x="40958" y="647700"/>
                  <a:pt x="40958" y="638175"/>
                </a:cubicBezTo>
                <a:cubicBezTo>
                  <a:pt x="40958" y="628650"/>
                  <a:pt x="33338" y="621030"/>
                  <a:pt x="23813" y="621030"/>
                </a:cubicBezTo>
                <a:close/>
                <a:moveTo>
                  <a:pt x="154305" y="619125"/>
                </a:moveTo>
                <a:cubicBezTo>
                  <a:pt x="143828" y="619125"/>
                  <a:pt x="135255" y="627698"/>
                  <a:pt x="135255" y="638175"/>
                </a:cubicBezTo>
                <a:cubicBezTo>
                  <a:pt x="135255" y="648653"/>
                  <a:pt x="143828" y="657225"/>
                  <a:pt x="154305" y="657225"/>
                </a:cubicBezTo>
                <a:cubicBezTo>
                  <a:pt x="164783" y="657225"/>
                  <a:pt x="173355" y="648653"/>
                  <a:pt x="173355" y="638175"/>
                </a:cubicBezTo>
                <a:cubicBezTo>
                  <a:pt x="173355" y="627698"/>
                  <a:pt x="164783" y="619125"/>
                  <a:pt x="154305" y="619125"/>
                </a:cubicBezTo>
                <a:close/>
                <a:moveTo>
                  <a:pt x="495300" y="604838"/>
                </a:moveTo>
                <a:cubicBezTo>
                  <a:pt x="477203" y="604838"/>
                  <a:pt x="461963" y="620078"/>
                  <a:pt x="461963" y="638175"/>
                </a:cubicBezTo>
                <a:cubicBezTo>
                  <a:pt x="461963" y="656273"/>
                  <a:pt x="477203" y="671513"/>
                  <a:pt x="495300" y="671513"/>
                </a:cubicBezTo>
                <a:cubicBezTo>
                  <a:pt x="513398" y="671513"/>
                  <a:pt x="528638" y="656273"/>
                  <a:pt x="528638" y="638175"/>
                </a:cubicBezTo>
                <a:cubicBezTo>
                  <a:pt x="528638" y="619125"/>
                  <a:pt x="514350" y="604838"/>
                  <a:pt x="495300" y="604838"/>
                </a:cubicBezTo>
                <a:close/>
                <a:moveTo>
                  <a:pt x="722948" y="604838"/>
                </a:moveTo>
                <a:cubicBezTo>
                  <a:pt x="704850" y="604838"/>
                  <a:pt x="689610" y="620078"/>
                  <a:pt x="689610" y="638175"/>
                </a:cubicBezTo>
                <a:cubicBezTo>
                  <a:pt x="689610" y="656273"/>
                  <a:pt x="704850" y="671513"/>
                  <a:pt x="722948" y="671513"/>
                </a:cubicBezTo>
                <a:cubicBezTo>
                  <a:pt x="741045" y="671513"/>
                  <a:pt x="756285" y="656273"/>
                  <a:pt x="756285" y="638175"/>
                </a:cubicBezTo>
                <a:cubicBezTo>
                  <a:pt x="756285" y="619125"/>
                  <a:pt x="741045" y="604838"/>
                  <a:pt x="722948" y="604838"/>
                </a:cubicBezTo>
                <a:close/>
                <a:moveTo>
                  <a:pt x="836295" y="609600"/>
                </a:moveTo>
                <a:cubicBezTo>
                  <a:pt x="820103" y="609600"/>
                  <a:pt x="807720" y="622935"/>
                  <a:pt x="807720" y="638175"/>
                </a:cubicBezTo>
                <a:cubicBezTo>
                  <a:pt x="807720" y="653415"/>
                  <a:pt x="821055" y="666750"/>
                  <a:pt x="836295" y="666750"/>
                </a:cubicBezTo>
                <a:cubicBezTo>
                  <a:pt x="851535" y="666750"/>
                  <a:pt x="864870" y="653415"/>
                  <a:pt x="864870" y="638175"/>
                </a:cubicBezTo>
                <a:cubicBezTo>
                  <a:pt x="864870" y="622935"/>
                  <a:pt x="852488" y="609600"/>
                  <a:pt x="836295" y="609600"/>
                </a:cubicBezTo>
                <a:close/>
                <a:moveTo>
                  <a:pt x="268605" y="614363"/>
                </a:moveTo>
                <a:cubicBezTo>
                  <a:pt x="255270" y="614363"/>
                  <a:pt x="244793" y="624840"/>
                  <a:pt x="244793" y="638175"/>
                </a:cubicBezTo>
                <a:cubicBezTo>
                  <a:pt x="244793" y="651510"/>
                  <a:pt x="255270" y="661988"/>
                  <a:pt x="268605" y="661988"/>
                </a:cubicBezTo>
                <a:cubicBezTo>
                  <a:pt x="281940" y="661988"/>
                  <a:pt x="292418" y="651510"/>
                  <a:pt x="292418" y="638175"/>
                </a:cubicBezTo>
                <a:cubicBezTo>
                  <a:pt x="292418" y="624840"/>
                  <a:pt x="280988" y="614363"/>
                  <a:pt x="268605" y="614363"/>
                </a:cubicBezTo>
                <a:close/>
                <a:moveTo>
                  <a:pt x="381953" y="609600"/>
                </a:moveTo>
                <a:cubicBezTo>
                  <a:pt x="365760" y="609600"/>
                  <a:pt x="353378" y="622935"/>
                  <a:pt x="353378" y="638175"/>
                </a:cubicBezTo>
                <a:cubicBezTo>
                  <a:pt x="353378" y="653415"/>
                  <a:pt x="366713" y="666750"/>
                  <a:pt x="381953" y="666750"/>
                </a:cubicBezTo>
                <a:cubicBezTo>
                  <a:pt x="397193" y="666750"/>
                  <a:pt x="410528" y="653415"/>
                  <a:pt x="410528" y="638175"/>
                </a:cubicBezTo>
                <a:cubicBezTo>
                  <a:pt x="410528" y="622935"/>
                  <a:pt x="398145" y="609600"/>
                  <a:pt x="381953" y="609600"/>
                </a:cubicBezTo>
                <a:close/>
                <a:moveTo>
                  <a:pt x="1063943" y="619125"/>
                </a:moveTo>
                <a:cubicBezTo>
                  <a:pt x="1053465" y="619125"/>
                  <a:pt x="1044893" y="627698"/>
                  <a:pt x="1044893" y="638175"/>
                </a:cubicBezTo>
                <a:cubicBezTo>
                  <a:pt x="1044893" y="648653"/>
                  <a:pt x="1053465" y="657225"/>
                  <a:pt x="1063943" y="657225"/>
                </a:cubicBezTo>
                <a:cubicBezTo>
                  <a:pt x="1074420" y="657225"/>
                  <a:pt x="1082993" y="648653"/>
                  <a:pt x="1082993" y="638175"/>
                </a:cubicBezTo>
                <a:cubicBezTo>
                  <a:pt x="1082993" y="627698"/>
                  <a:pt x="1074420" y="619125"/>
                  <a:pt x="1063943" y="619125"/>
                </a:cubicBezTo>
                <a:close/>
                <a:moveTo>
                  <a:pt x="1177290" y="621030"/>
                </a:moveTo>
                <a:cubicBezTo>
                  <a:pt x="1167765" y="621030"/>
                  <a:pt x="1160145" y="628650"/>
                  <a:pt x="1160145" y="638175"/>
                </a:cubicBezTo>
                <a:cubicBezTo>
                  <a:pt x="1160145" y="647700"/>
                  <a:pt x="1167765" y="655320"/>
                  <a:pt x="1177290" y="655320"/>
                </a:cubicBezTo>
                <a:cubicBezTo>
                  <a:pt x="1186815" y="655320"/>
                  <a:pt x="1194435" y="647700"/>
                  <a:pt x="1194435" y="638175"/>
                </a:cubicBezTo>
                <a:cubicBezTo>
                  <a:pt x="1194435" y="628650"/>
                  <a:pt x="1186815" y="621030"/>
                  <a:pt x="1177290" y="621030"/>
                </a:cubicBezTo>
                <a:close/>
                <a:moveTo>
                  <a:pt x="949643" y="614363"/>
                </a:moveTo>
                <a:cubicBezTo>
                  <a:pt x="936308" y="614363"/>
                  <a:pt x="925830" y="624840"/>
                  <a:pt x="925830" y="638175"/>
                </a:cubicBezTo>
                <a:cubicBezTo>
                  <a:pt x="925830" y="651510"/>
                  <a:pt x="936308" y="661988"/>
                  <a:pt x="949643" y="661988"/>
                </a:cubicBezTo>
                <a:cubicBezTo>
                  <a:pt x="962978" y="661988"/>
                  <a:pt x="973455" y="651510"/>
                  <a:pt x="973455" y="638175"/>
                </a:cubicBezTo>
                <a:cubicBezTo>
                  <a:pt x="974408" y="624840"/>
                  <a:pt x="962978" y="614363"/>
                  <a:pt x="949643" y="614363"/>
                </a:cubicBezTo>
                <a:close/>
                <a:moveTo>
                  <a:pt x="609600" y="595313"/>
                </a:moveTo>
                <a:cubicBezTo>
                  <a:pt x="585788" y="595313"/>
                  <a:pt x="567690" y="614363"/>
                  <a:pt x="567690" y="637223"/>
                </a:cubicBezTo>
                <a:cubicBezTo>
                  <a:pt x="567690" y="661035"/>
                  <a:pt x="586740" y="679133"/>
                  <a:pt x="609600" y="679133"/>
                </a:cubicBezTo>
                <a:cubicBezTo>
                  <a:pt x="632460" y="679133"/>
                  <a:pt x="651510" y="660083"/>
                  <a:pt x="651510" y="637223"/>
                </a:cubicBezTo>
                <a:cubicBezTo>
                  <a:pt x="651510" y="614363"/>
                  <a:pt x="632460" y="595313"/>
                  <a:pt x="609600" y="595313"/>
                </a:cubicBezTo>
                <a:close/>
                <a:moveTo>
                  <a:pt x="2558415" y="382905"/>
                </a:moveTo>
                <a:cubicBezTo>
                  <a:pt x="2548890" y="382905"/>
                  <a:pt x="2541270" y="390525"/>
                  <a:pt x="2541270" y="400050"/>
                </a:cubicBezTo>
                <a:cubicBezTo>
                  <a:pt x="2541270" y="409575"/>
                  <a:pt x="2548890" y="417195"/>
                  <a:pt x="2558415" y="417195"/>
                </a:cubicBezTo>
                <a:cubicBezTo>
                  <a:pt x="2567940" y="417195"/>
                  <a:pt x="2575560" y="409575"/>
                  <a:pt x="2575560" y="400050"/>
                </a:cubicBezTo>
                <a:cubicBezTo>
                  <a:pt x="2575560" y="390525"/>
                  <a:pt x="2567940" y="382905"/>
                  <a:pt x="2558415" y="382905"/>
                </a:cubicBezTo>
                <a:close/>
                <a:moveTo>
                  <a:pt x="2673668" y="382905"/>
                </a:moveTo>
                <a:cubicBezTo>
                  <a:pt x="2664143" y="382905"/>
                  <a:pt x="2656523" y="390525"/>
                  <a:pt x="2656523" y="400050"/>
                </a:cubicBezTo>
                <a:cubicBezTo>
                  <a:pt x="2656523" y="409575"/>
                  <a:pt x="2664143" y="417195"/>
                  <a:pt x="2673668" y="417195"/>
                </a:cubicBezTo>
                <a:cubicBezTo>
                  <a:pt x="2683193" y="417195"/>
                  <a:pt x="2690813" y="409575"/>
                  <a:pt x="2690813" y="400050"/>
                </a:cubicBezTo>
                <a:cubicBezTo>
                  <a:pt x="2690813" y="390525"/>
                  <a:pt x="2683193" y="382905"/>
                  <a:pt x="2673668" y="382905"/>
                </a:cubicBezTo>
                <a:close/>
                <a:moveTo>
                  <a:pt x="3019425" y="370523"/>
                </a:moveTo>
                <a:cubicBezTo>
                  <a:pt x="3003233" y="370523"/>
                  <a:pt x="2990850" y="383858"/>
                  <a:pt x="2990850" y="399098"/>
                </a:cubicBezTo>
                <a:cubicBezTo>
                  <a:pt x="2990850" y="414338"/>
                  <a:pt x="3004185" y="427673"/>
                  <a:pt x="3019425" y="427673"/>
                </a:cubicBezTo>
                <a:cubicBezTo>
                  <a:pt x="3035618" y="427673"/>
                  <a:pt x="3048000" y="414338"/>
                  <a:pt x="3048000" y="399098"/>
                </a:cubicBezTo>
                <a:cubicBezTo>
                  <a:pt x="3048000" y="383858"/>
                  <a:pt x="3035618" y="370523"/>
                  <a:pt x="3019425" y="370523"/>
                </a:cubicBezTo>
                <a:close/>
                <a:moveTo>
                  <a:pt x="3134678" y="365760"/>
                </a:moveTo>
                <a:cubicBezTo>
                  <a:pt x="3116580" y="365760"/>
                  <a:pt x="3101340" y="381000"/>
                  <a:pt x="3101340" y="399098"/>
                </a:cubicBezTo>
                <a:cubicBezTo>
                  <a:pt x="3101340" y="417195"/>
                  <a:pt x="3116580" y="432435"/>
                  <a:pt x="3134678" y="432435"/>
                </a:cubicBezTo>
                <a:cubicBezTo>
                  <a:pt x="3152775" y="432435"/>
                  <a:pt x="3168015" y="417195"/>
                  <a:pt x="3168015" y="399098"/>
                </a:cubicBezTo>
                <a:cubicBezTo>
                  <a:pt x="3168015" y="381000"/>
                  <a:pt x="3152775" y="365760"/>
                  <a:pt x="3134678" y="365760"/>
                </a:cubicBezTo>
                <a:close/>
                <a:moveTo>
                  <a:pt x="3365183" y="365760"/>
                </a:moveTo>
                <a:cubicBezTo>
                  <a:pt x="3347085" y="365760"/>
                  <a:pt x="3331845" y="381000"/>
                  <a:pt x="3331845" y="399098"/>
                </a:cubicBezTo>
                <a:cubicBezTo>
                  <a:pt x="3331845" y="417195"/>
                  <a:pt x="3347085" y="432435"/>
                  <a:pt x="3365183" y="432435"/>
                </a:cubicBezTo>
                <a:cubicBezTo>
                  <a:pt x="3383280" y="432435"/>
                  <a:pt x="3398520" y="417195"/>
                  <a:pt x="3398520" y="399098"/>
                </a:cubicBezTo>
                <a:cubicBezTo>
                  <a:pt x="3398520" y="381000"/>
                  <a:pt x="3383280" y="365760"/>
                  <a:pt x="3365183" y="365760"/>
                </a:cubicBezTo>
                <a:close/>
                <a:moveTo>
                  <a:pt x="2788920" y="381000"/>
                </a:moveTo>
                <a:cubicBezTo>
                  <a:pt x="2778443" y="381000"/>
                  <a:pt x="2769870" y="389573"/>
                  <a:pt x="2769870" y="400050"/>
                </a:cubicBezTo>
                <a:cubicBezTo>
                  <a:pt x="2769870" y="410528"/>
                  <a:pt x="2778443" y="419100"/>
                  <a:pt x="2788920" y="419100"/>
                </a:cubicBezTo>
                <a:cubicBezTo>
                  <a:pt x="2799398" y="419100"/>
                  <a:pt x="2807970" y="410528"/>
                  <a:pt x="2807970" y="400050"/>
                </a:cubicBezTo>
                <a:cubicBezTo>
                  <a:pt x="2807970" y="389573"/>
                  <a:pt x="2799398" y="381000"/>
                  <a:pt x="2788920" y="381000"/>
                </a:cubicBezTo>
                <a:close/>
                <a:moveTo>
                  <a:pt x="2904173" y="376238"/>
                </a:moveTo>
                <a:cubicBezTo>
                  <a:pt x="2890838" y="376238"/>
                  <a:pt x="2880360" y="386715"/>
                  <a:pt x="2880360" y="400050"/>
                </a:cubicBezTo>
                <a:cubicBezTo>
                  <a:pt x="2880360" y="413385"/>
                  <a:pt x="2890838" y="423863"/>
                  <a:pt x="2904173" y="423863"/>
                </a:cubicBezTo>
                <a:cubicBezTo>
                  <a:pt x="2917508" y="423863"/>
                  <a:pt x="2927985" y="413385"/>
                  <a:pt x="2927985" y="400050"/>
                </a:cubicBezTo>
                <a:cubicBezTo>
                  <a:pt x="2927985" y="386715"/>
                  <a:pt x="2917508" y="376238"/>
                  <a:pt x="2904173" y="376238"/>
                </a:cubicBezTo>
                <a:close/>
                <a:moveTo>
                  <a:pt x="3595688" y="376238"/>
                </a:moveTo>
                <a:cubicBezTo>
                  <a:pt x="3582353" y="376238"/>
                  <a:pt x="3571875" y="386715"/>
                  <a:pt x="3571875" y="400050"/>
                </a:cubicBezTo>
                <a:cubicBezTo>
                  <a:pt x="3571875" y="413385"/>
                  <a:pt x="3582353" y="423863"/>
                  <a:pt x="3595688" y="423863"/>
                </a:cubicBezTo>
                <a:cubicBezTo>
                  <a:pt x="3609023" y="423863"/>
                  <a:pt x="3619500" y="413385"/>
                  <a:pt x="3619500" y="400050"/>
                </a:cubicBezTo>
                <a:cubicBezTo>
                  <a:pt x="3619500" y="386715"/>
                  <a:pt x="3609023" y="376238"/>
                  <a:pt x="3595688" y="376238"/>
                </a:cubicBezTo>
                <a:close/>
                <a:moveTo>
                  <a:pt x="3710940" y="381000"/>
                </a:moveTo>
                <a:cubicBezTo>
                  <a:pt x="3700463" y="381000"/>
                  <a:pt x="3691890" y="389573"/>
                  <a:pt x="3691890" y="400050"/>
                </a:cubicBezTo>
                <a:cubicBezTo>
                  <a:pt x="3691890" y="410528"/>
                  <a:pt x="3700463" y="419100"/>
                  <a:pt x="3710940" y="419100"/>
                </a:cubicBezTo>
                <a:cubicBezTo>
                  <a:pt x="3721418" y="419100"/>
                  <a:pt x="3729990" y="410528"/>
                  <a:pt x="3729990" y="400050"/>
                </a:cubicBezTo>
                <a:cubicBezTo>
                  <a:pt x="3729990" y="389573"/>
                  <a:pt x="3721418" y="381000"/>
                  <a:pt x="3710940" y="381000"/>
                </a:cubicBezTo>
                <a:close/>
                <a:moveTo>
                  <a:pt x="3480435" y="370523"/>
                </a:moveTo>
                <a:cubicBezTo>
                  <a:pt x="3464243" y="370523"/>
                  <a:pt x="3451860" y="383858"/>
                  <a:pt x="3451860" y="399098"/>
                </a:cubicBezTo>
                <a:cubicBezTo>
                  <a:pt x="3451860" y="414338"/>
                  <a:pt x="3465195" y="427673"/>
                  <a:pt x="3480435" y="427673"/>
                </a:cubicBezTo>
                <a:cubicBezTo>
                  <a:pt x="3496628" y="427673"/>
                  <a:pt x="3509010" y="414338"/>
                  <a:pt x="3509010" y="399098"/>
                </a:cubicBezTo>
                <a:cubicBezTo>
                  <a:pt x="3509010" y="383858"/>
                  <a:pt x="3496628" y="370523"/>
                  <a:pt x="3480435" y="370523"/>
                </a:cubicBezTo>
                <a:close/>
                <a:moveTo>
                  <a:pt x="3249930" y="357188"/>
                </a:moveTo>
                <a:cubicBezTo>
                  <a:pt x="3226118" y="357188"/>
                  <a:pt x="3208020" y="376238"/>
                  <a:pt x="3208020" y="399098"/>
                </a:cubicBezTo>
                <a:cubicBezTo>
                  <a:pt x="3208020" y="421958"/>
                  <a:pt x="3227070" y="441008"/>
                  <a:pt x="3249930" y="441008"/>
                </a:cubicBezTo>
                <a:cubicBezTo>
                  <a:pt x="3273743" y="441008"/>
                  <a:pt x="3291840" y="421958"/>
                  <a:pt x="3291840" y="399098"/>
                </a:cubicBezTo>
                <a:cubicBezTo>
                  <a:pt x="3291840" y="376238"/>
                  <a:pt x="3273743" y="357188"/>
                  <a:pt x="3249930" y="357188"/>
                </a:cubicBezTo>
                <a:close/>
                <a:moveTo>
                  <a:pt x="2593658" y="501968"/>
                </a:moveTo>
                <a:cubicBezTo>
                  <a:pt x="2584133" y="501968"/>
                  <a:pt x="2576513" y="509588"/>
                  <a:pt x="2576513" y="519113"/>
                </a:cubicBezTo>
                <a:cubicBezTo>
                  <a:pt x="2576513" y="528638"/>
                  <a:pt x="2584133" y="536258"/>
                  <a:pt x="2593658" y="536258"/>
                </a:cubicBezTo>
                <a:cubicBezTo>
                  <a:pt x="2603183" y="536258"/>
                  <a:pt x="2610803" y="528638"/>
                  <a:pt x="2610803" y="519113"/>
                </a:cubicBezTo>
                <a:cubicBezTo>
                  <a:pt x="2610803" y="509588"/>
                  <a:pt x="2603183" y="501968"/>
                  <a:pt x="2593658" y="501968"/>
                </a:cubicBezTo>
                <a:close/>
                <a:moveTo>
                  <a:pt x="2705100" y="501968"/>
                </a:moveTo>
                <a:cubicBezTo>
                  <a:pt x="2695575" y="501968"/>
                  <a:pt x="2687955" y="509588"/>
                  <a:pt x="2687955" y="519113"/>
                </a:cubicBezTo>
                <a:cubicBezTo>
                  <a:pt x="2687955" y="528638"/>
                  <a:pt x="2695575" y="536258"/>
                  <a:pt x="2705100" y="536258"/>
                </a:cubicBezTo>
                <a:cubicBezTo>
                  <a:pt x="2714625" y="536258"/>
                  <a:pt x="2722245" y="528638"/>
                  <a:pt x="2722245" y="519113"/>
                </a:cubicBezTo>
                <a:cubicBezTo>
                  <a:pt x="2722245" y="509588"/>
                  <a:pt x="2714625" y="501968"/>
                  <a:pt x="2705100" y="501968"/>
                </a:cubicBezTo>
                <a:close/>
                <a:moveTo>
                  <a:pt x="3040380" y="495300"/>
                </a:moveTo>
                <a:cubicBezTo>
                  <a:pt x="3027045" y="495300"/>
                  <a:pt x="3016568" y="505778"/>
                  <a:pt x="3016568" y="519113"/>
                </a:cubicBezTo>
                <a:cubicBezTo>
                  <a:pt x="3016568" y="532448"/>
                  <a:pt x="3027045" y="542925"/>
                  <a:pt x="3040380" y="542925"/>
                </a:cubicBezTo>
                <a:cubicBezTo>
                  <a:pt x="3053715" y="542925"/>
                  <a:pt x="3064193" y="532448"/>
                  <a:pt x="3064193" y="519113"/>
                </a:cubicBezTo>
                <a:cubicBezTo>
                  <a:pt x="3064193" y="505778"/>
                  <a:pt x="3053715" y="495300"/>
                  <a:pt x="3040380" y="495300"/>
                </a:cubicBezTo>
                <a:close/>
                <a:moveTo>
                  <a:pt x="3151823" y="490538"/>
                </a:moveTo>
                <a:cubicBezTo>
                  <a:pt x="3135630" y="490538"/>
                  <a:pt x="3123248" y="503873"/>
                  <a:pt x="3123248" y="519113"/>
                </a:cubicBezTo>
                <a:cubicBezTo>
                  <a:pt x="3123248" y="534353"/>
                  <a:pt x="3136583" y="547688"/>
                  <a:pt x="3151823" y="547688"/>
                </a:cubicBezTo>
                <a:cubicBezTo>
                  <a:pt x="3168015" y="547688"/>
                  <a:pt x="3180398" y="534353"/>
                  <a:pt x="3180398" y="519113"/>
                </a:cubicBezTo>
                <a:cubicBezTo>
                  <a:pt x="3180398" y="503873"/>
                  <a:pt x="3168015" y="490538"/>
                  <a:pt x="3151823" y="490538"/>
                </a:cubicBezTo>
                <a:close/>
                <a:moveTo>
                  <a:pt x="3264218" y="485775"/>
                </a:moveTo>
                <a:cubicBezTo>
                  <a:pt x="3246120" y="485775"/>
                  <a:pt x="3230880" y="501015"/>
                  <a:pt x="3230880" y="519113"/>
                </a:cubicBezTo>
                <a:cubicBezTo>
                  <a:pt x="3230880" y="537210"/>
                  <a:pt x="3246120" y="552450"/>
                  <a:pt x="3264218" y="552450"/>
                </a:cubicBezTo>
                <a:cubicBezTo>
                  <a:pt x="3282315" y="552450"/>
                  <a:pt x="3297555" y="537210"/>
                  <a:pt x="3297555" y="519113"/>
                </a:cubicBezTo>
                <a:cubicBezTo>
                  <a:pt x="3297555" y="501015"/>
                  <a:pt x="3282315" y="485775"/>
                  <a:pt x="3264218" y="485775"/>
                </a:cubicBezTo>
                <a:close/>
                <a:moveTo>
                  <a:pt x="2816543" y="501968"/>
                </a:moveTo>
                <a:cubicBezTo>
                  <a:pt x="2807018" y="501968"/>
                  <a:pt x="2799398" y="509588"/>
                  <a:pt x="2799398" y="519113"/>
                </a:cubicBezTo>
                <a:cubicBezTo>
                  <a:pt x="2799398" y="528638"/>
                  <a:pt x="2807018" y="536258"/>
                  <a:pt x="2816543" y="536258"/>
                </a:cubicBezTo>
                <a:cubicBezTo>
                  <a:pt x="2826068" y="536258"/>
                  <a:pt x="2833688" y="528638"/>
                  <a:pt x="2833688" y="519113"/>
                </a:cubicBezTo>
                <a:cubicBezTo>
                  <a:pt x="2833688" y="509588"/>
                  <a:pt x="2826068" y="501968"/>
                  <a:pt x="2816543" y="501968"/>
                </a:cubicBezTo>
                <a:close/>
                <a:moveTo>
                  <a:pt x="2928938" y="500063"/>
                </a:moveTo>
                <a:cubicBezTo>
                  <a:pt x="2918460" y="500063"/>
                  <a:pt x="2909888" y="508635"/>
                  <a:pt x="2909888" y="519113"/>
                </a:cubicBezTo>
                <a:cubicBezTo>
                  <a:pt x="2909888" y="529590"/>
                  <a:pt x="2918460" y="538163"/>
                  <a:pt x="2928938" y="538163"/>
                </a:cubicBezTo>
                <a:cubicBezTo>
                  <a:pt x="2939415" y="538163"/>
                  <a:pt x="2947988" y="529590"/>
                  <a:pt x="2947988" y="519113"/>
                </a:cubicBezTo>
                <a:cubicBezTo>
                  <a:pt x="2947988" y="508635"/>
                  <a:pt x="2939415" y="500063"/>
                  <a:pt x="2928938" y="500063"/>
                </a:cubicBezTo>
                <a:close/>
                <a:moveTo>
                  <a:pt x="3599498" y="490538"/>
                </a:moveTo>
                <a:cubicBezTo>
                  <a:pt x="3583305" y="490538"/>
                  <a:pt x="3570923" y="503873"/>
                  <a:pt x="3570923" y="519113"/>
                </a:cubicBezTo>
                <a:cubicBezTo>
                  <a:pt x="3570923" y="534353"/>
                  <a:pt x="3584258" y="547688"/>
                  <a:pt x="3599498" y="547688"/>
                </a:cubicBezTo>
                <a:cubicBezTo>
                  <a:pt x="3615690" y="547688"/>
                  <a:pt x="3628073" y="534353"/>
                  <a:pt x="3628073" y="519113"/>
                </a:cubicBezTo>
                <a:cubicBezTo>
                  <a:pt x="3628073" y="503873"/>
                  <a:pt x="3614738" y="490538"/>
                  <a:pt x="3599498" y="490538"/>
                </a:cubicBezTo>
                <a:close/>
                <a:moveTo>
                  <a:pt x="3710940" y="495300"/>
                </a:moveTo>
                <a:cubicBezTo>
                  <a:pt x="3697605" y="495300"/>
                  <a:pt x="3687128" y="505778"/>
                  <a:pt x="3687128" y="519113"/>
                </a:cubicBezTo>
                <a:cubicBezTo>
                  <a:pt x="3687128" y="532448"/>
                  <a:pt x="3697605" y="542925"/>
                  <a:pt x="3710940" y="542925"/>
                </a:cubicBezTo>
                <a:cubicBezTo>
                  <a:pt x="3724275" y="542925"/>
                  <a:pt x="3734753" y="532448"/>
                  <a:pt x="3734753" y="519113"/>
                </a:cubicBezTo>
                <a:cubicBezTo>
                  <a:pt x="3734753" y="505778"/>
                  <a:pt x="3724275" y="495300"/>
                  <a:pt x="3710940" y="495300"/>
                </a:cubicBezTo>
                <a:close/>
                <a:moveTo>
                  <a:pt x="3487103" y="485775"/>
                </a:moveTo>
                <a:cubicBezTo>
                  <a:pt x="3469005" y="485775"/>
                  <a:pt x="3453765" y="501015"/>
                  <a:pt x="3453765" y="519113"/>
                </a:cubicBezTo>
                <a:cubicBezTo>
                  <a:pt x="3453765" y="537210"/>
                  <a:pt x="3469005" y="552450"/>
                  <a:pt x="3487103" y="552450"/>
                </a:cubicBezTo>
                <a:cubicBezTo>
                  <a:pt x="3505200" y="552450"/>
                  <a:pt x="3520440" y="537210"/>
                  <a:pt x="3520440" y="519113"/>
                </a:cubicBezTo>
                <a:cubicBezTo>
                  <a:pt x="3520440" y="501015"/>
                  <a:pt x="3506153" y="485775"/>
                  <a:pt x="3487103" y="485775"/>
                </a:cubicBezTo>
                <a:close/>
                <a:moveTo>
                  <a:pt x="3375660" y="476250"/>
                </a:moveTo>
                <a:cubicBezTo>
                  <a:pt x="3351848" y="476250"/>
                  <a:pt x="3333750" y="495300"/>
                  <a:pt x="3333750" y="518160"/>
                </a:cubicBezTo>
                <a:cubicBezTo>
                  <a:pt x="3333750" y="541020"/>
                  <a:pt x="3352800" y="560070"/>
                  <a:pt x="3375660" y="560070"/>
                </a:cubicBezTo>
                <a:cubicBezTo>
                  <a:pt x="3398520" y="560070"/>
                  <a:pt x="3417570" y="541020"/>
                  <a:pt x="3417570" y="518160"/>
                </a:cubicBezTo>
                <a:cubicBezTo>
                  <a:pt x="3417570" y="495300"/>
                  <a:pt x="3398520" y="476250"/>
                  <a:pt x="3375660" y="476250"/>
                </a:cubicBezTo>
                <a:close/>
                <a:moveTo>
                  <a:pt x="2557463" y="621030"/>
                </a:moveTo>
                <a:cubicBezTo>
                  <a:pt x="2547938" y="621030"/>
                  <a:pt x="2540318" y="628650"/>
                  <a:pt x="2540318" y="638175"/>
                </a:cubicBezTo>
                <a:cubicBezTo>
                  <a:pt x="2540318" y="647700"/>
                  <a:pt x="2547938" y="655320"/>
                  <a:pt x="2557463" y="655320"/>
                </a:cubicBezTo>
                <a:cubicBezTo>
                  <a:pt x="2566988" y="655320"/>
                  <a:pt x="2574608" y="647700"/>
                  <a:pt x="2574608" y="638175"/>
                </a:cubicBezTo>
                <a:cubicBezTo>
                  <a:pt x="2574608" y="628650"/>
                  <a:pt x="2566988" y="621030"/>
                  <a:pt x="2557463" y="621030"/>
                </a:cubicBezTo>
                <a:close/>
                <a:moveTo>
                  <a:pt x="2687955" y="621030"/>
                </a:moveTo>
                <a:cubicBezTo>
                  <a:pt x="2678430" y="621030"/>
                  <a:pt x="2670810" y="628650"/>
                  <a:pt x="2670810" y="638175"/>
                </a:cubicBezTo>
                <a:cubicBezTo>
                  <a:pt x="2670810" y="647700"/>
                  <a:pt x="2678430" y="655320"/>
                  <a:pt x="2687955" y="655320"/>
                </a:cubicBezTo>
                <a:cubicBezTo>
                  <a:pt x="2697480" y="655320"/>
                  <a:pt x="2705100" y="647700"/>
                  <a:pt x="2705100" y="638175"/>
                </a:cubicBezTo>
                <a:cubicBezTo>
                  <a:pt x="2705100" y="628650"/>
                  <a:pt x="2697480" y="621030"/>
                  <a:pt x="2687955" y="621030"/>
                </a:cubicBezTo>
                <a:close/>
                <a:moveTo>
                  <a:pt x="3028950" y="619125"/>
                </a:moveTo>
                <a:cubicBezTo>
                  <a:pt x="3018473" y="619125"/>
                  <a:pt x="3009900" y="627698"/>
                  <a:pt x="3009900" y="638175"/>
                </a:cubicBezTo>
                <a:cubicBezTo>
                  <a:pt x="3009900" y="648653"/>
                  <a:pt x="3018473" y="657225"/>
                  <a:pt x="3028950" y="657225"/>
                </a:cubicBezTo>
                <a:cubicBezTo>
                  <a:pt x="3039428" y="657225"/>
                  <a:pt x="3048000" y="648653"/>
                  <a:pt x="3048000" y="638175"/>
                </a:cubicBezTo>
                <a:cubicBezTo>
                  <a:pt x="3048000" y="627698"/>
                  <a:pt x="3039428" y="619125"/>
                  <a:pt x="3028950" y="619125"/>
                </a:cubicBezTo>
                <a:close/>
                <a:moveTo>
                  <a:pt x="3142298" y="614363"/>
                </a:moveTo>
                <a:cubicBezTo>
                  <a:pt x="3128963" y="614363"/>
                  <a:pt x="3118485" y="624840"/>
                  <a:pt x="3118485" y="638175"/>
                </a:cubicBezTo>
                <a:cubicBezTo>
                  <a:pt x="3118485" y="651510"/>
                  <a:pt x="3128963" y="661988"/>
                  <a:pt x="3142298" y="661988"/>
                </a:cubicBezTo>
                <a:cubicBezTo>
                  <a:pt x="3155633" y="661988"/>
                  <a:pt x="3166110" y="651510"/>
                  <a:pt x="3166110" y="638175"/>
                </a:cubicBezTo>
                <a:cubicBezTo>
                  <a:pt x="3166110" y="624840"/>
                  <a:pt x="3155633" y="614363"/>
                  <a:pt x="3142298" y="614363"/>
                </a:cubicBezTo>
                <a:close/>
                <a:moveTo>
                  <a:pt x="3256598" y="609600"/>
                </a:moveTo>
                <a:cubicBezTo>
                  <a:pt x="3240405" y="609600"/>
                  <a:pt x="3228023" y="622935"/>
                  <a:pt x="3228023" y="638175"/>
                </a:cubicBezTo>
                <a:cubicBezTo>
                  <a:pt x="3228023" y="653415"/>
                  <a:pt x="3241358" y="666750"/>
                  <a:pt x="3256598" y="666750"/>
                </a:cubicBezTo>
                <a:cubicBezTo>
                  <a:pt x="3272790" y="666750"/>
                  <a:pt x="3285173" y="653415"/>
                  <a:pt x="3285173" y="638175"/>
                </a:cubicBezTo>
                <a:cubicBezTo>
                  <a:pt x="3285173" y="622935"/>
                  <a:pt x="3271838" y="609600"/>
                  <a:pt x="3256598" y="609600"/>
                </a:cubicBezTo>
                <a:close/>
                <a:moveTo>
                  <a:pt x="2801303" y="621030"/>
                </a:moveTo>
                <a:cubicBezTo>
                  <a:pt x="2791778" y="621030"/>
                  <a:pt x="2784158" y="628650"/>
                  <a:pt x="2784158" y="638175"/>
                </a:cubicBezTo>
                <a:cubicBezTo>
                  <a:pt x="2784158" y="647700"/>
                  <a:pt x="2791778" y="655320"/>
                  <a:pt x="2801303" y="655320"/>
                </a:cubicBezTo>
                <a:cubicBezTo>
                  <a:pt x="2810828" y="655320"/>
                  <a:pt x="2818448" y="647700"/>
                  <a:pt x="2818448" y="638175"/>
                </a:cubicBezTo>
                <a:cubicBezTo>
                  <a:pt x="2818448" y="628650"/>
                  <a:pt x="2810828" y="621030"/>
                  <a:pt x="2801303" y="621030"/>
                </a:cubicBezTo>
                <a:close/>
                <a:moveTo>
                  <a:pt x="2915603" y="621030"/>
                </a:moveTo>
                <a:cubicBezTo>
                  <a:pt x="2906078" y="621030"/>
                  <a:pt x="2898458" y="628650"/>
                  <a:pt x="2898458" y="638175"/>
                </a:cubicBezTo>
                <a:cubicBezTo>
                  <a:pt x="2898458" y="647700"/>
                  <a:pt x="2906078" y="655320"/>
                  <a:pt x="2915603" y="655320"/>
                </a:cubicBezTo>
                <a:cubicBezTo>
                  <a:pt x="2925128" y="655320"/>
                  <a:pt x="2932748" y="647700"/>
                  <a:pt x="2932748" y="638175"/>
                </a:cubicBezTo>
                <a:cubicBezTo>
                  <a:pt x="2931795" y="628650"/>
                  <a:pt x="2924175" y="621030"/>
                  <a:pt x="2915603" y="621030"/>
                </a:cubicBezTo>
                <a:close/>
                <a:moveTo>
                  <a:pt x="3596640" y="604838"/>
                </a:moveTo>
                <a:cubicBezTo>
                  <a:pt x="3578543" y="604838"/>
                  <a:pt x="3563303" y="620078"/>
                  <a:pt x="3563303" y="638175"/>
                </a:cubicBezTo>
                <a:cubicBezTo>
                  <a:pt x="3563303" y="656273"/>
                  <a:pt x="3578543" y="671513"/>
                  <a:pt x="3596640" y="671513"/>
                </a:cubicBezTo>
                <a:cubicBezTo>
                  <a:pt x="3614738" y="671513"/>
                  <a:pt x="3629978" y="656273"/>
                  <a:pt x="3629978" y="638175"/>
                </a:cubicBezTo>
                <a:cubicBezTo>
                  <a:pt x="3630930" y="619125"/>
                  <a:pt x="3615690" y="604838"/>
                  <a:pt x="3596640" y="604838"/>
                </a:cubicBezTo>
                <a:close/>
                <a:moveTo>
                  <a:pt x="3710940" y="609600"/>
                </a:moveTo>
                <a:cubicBezTo>
                  <a:pt x="3694748" y="609600"/>
                  <a:pt x="3682365" y="622935"/>
                  <a:pt x="3682365" y="638175"/>
                </a:cubicBezTo>
                <a:cubicBezTo>
                  <a:pt x="3682365" y="653415"/>
                  <a:pt x="3695700" y="666750"/>
                  <a:pt x="3710940" y="666750"/>
                </a:cubicBezTo>
                <a:cubicBezTo>
                  <a:pt x="3727133" y="666750"/>
                  <a:pt x="3739515" y="653415"/>
                  <a:pt x="3739515" y="638175"/>
                </a:cubicBezTo>
                <a:cubicBezTo>
                  <a:pt x="3739515" y="622935"/>
                  <a:pt x="3726180" y="609600"/>
                  <a:pt x="3710940" y="609600"/>
                </a:cubicBezTo>
                <a:close/>
                <a:moveTo>
                  <a:pt x="3369945" y="604838"/>
                </a:moveTo>
                <a:cubicBezTo>
                  <a:pt x="3351848" y="604838"/>
                  <a:pt x="3336608" y="620078"/>
                  <a:pt x="3336608" y="638175"/>
                </a:cubicBezTo>
                <a:cubicBezTo>
                  <a:pt x="3336608" y="656273"/>
                  <a:pt x="3351848" y="671513"/>
                  <a:pt x="3369945" y="671513"/>
                </a:cubicBezTo>
                <a:cubicBezTo>
                  <a:pt x="3388043" y="671513"/>
                  <a:pt x="3403283" y="656273"/>
                  <a:pt x="3403283" y="638175"/>
                </a:cubicBezTo>
                <a:cubicBezTo>
                  <a:pt x="3403283" y="619125"/>
                  <a:pt x="3388043" y="604838"/>
                  <a:pt x="3369945" y="604838"/>
                </a:cubicBezTo>
                <a:close/>
                <a:moveTo>
                  <a:pt x="3483293" y="595313"/>
                </a:moveTo>
                <a:cubicBezTo>
                  <a:pt x="3459480" y="595313"/>
                  <a:pt x="3441383" y="614363"/>
                  <a:pt x="3441383" y="637223"/>
                </a:cubicBezTo>
                <a:cubicBezTo>
                  <a:pt x="3441383" y="661035"/>
                  <a:pt x="3460433" y="679133"/>
                  <a:pt x="3483293" y="679133"/>
                </a:cubicBezTo>
                <a:cubicBezTo>
                  <a:pt x="3506153" y="679133"/>
                  <a:pt x="3525203" y="660083"/>
                  <a:pt x="3525203" y="637223"/>
                </a:cubicBezTo>
                <a:cubicBezTo>
                  <a:pt x="3526155" y="614363"/>
                  <a:pt x="3507105" y="595313"/>
                  <a:pt x="3483293" y="595313"/>
                </a:cubicBezTo>
                <a:close/>
                <a:moveTo>
                  <a:pt x="5211128" y="8573"/>
                </a:moveTo>
                <a:cubicBezTo>
                  <a:pt x="5193030" y="8573"/>
                  <a:pt x="5177790" y="23813"/>
                  <a:pt x="5177790" y="41910"/>
                </a:cubicBezTo>
                <a:cubicBezTo>
                  <a:pt x="5177790" y="60008"/>
                  <a:pt x="5193030" y="75248"/>
                  <a:pt x="5211128" y="75248"/>
                </a:cubicBezTo>
                <a:cubicBezTo>
                  <a:pt x="5229225" y="75248"/>
                  <a:pt x="5244465" y="60008"/>
                  <a:pt x="5244465" y="41910"/>
                </a:cubicBezTo>
                <a:cubicBezTo>
                  <a:pt x="5244465" y="23813"/>
                  <a:pt x="5229225" y="8573"/>
                  <a:pt x="5211128" y="8573"/>
                </a:cubicBezTo>
                <a:close/>
                <a:moveTo>
                  <a:pt x="5326380" y="13335"/>
                </a:moveTo>
                <a:cubicBezTo>
                  <a:pt x="5310188" y="13335"/>
                  <a:pt x="5297805" y="26670"/>
                  <a:pt x="5297805" y="41910"/>
                </a:cubicBezTo>
                <a:cubicBezTo>
                  <a:pt x="5297805" y="57150"/>
                  <a:pt x="5311140" y="70485"/>
                  <a:pt x="5326380" y="70485"/>
                </a:cubicBezTo>
                <a:cubicBezTo>
                  <a:pt x="5341620" y="70485"/>
                  <a:pt x="5354955" y="57150"/>
                  <a:pt x="5354955" y="41910"/>
                </a:cubicBezTo>
                <a:cubicBezTo>
                  <a:pt x="5354955" y="26670"/>
                  <a:pt x="5341620" y="13335"/>
                  <a:pt x="5326380" y="13335"/>
                </a:cubicBezTo>
                <a:close/>
                <a:moveTo>
                  <a:pt x="5556885" y="22860"/>
                </a:moveTo>
                <a:cubicBezTo>
                  <a:pt x="5546408" y="22860"/>
                  <a:pt x="5537835" y="31433"/>
                  <a:pt x="5537835" y="41910"/>
                </a:cubicBezTo>
                <a:cubicBezTo>
                  <a:pt x="5537835" y="52388"/>
                  <a:pt x="5546408" y="60960"/>
                  <a:pt x="5556885" y="60960"/>
                </a:cubicBezTo>
                <a:cubicBezTo>
                  <a:pt x="5567363" y="60960"/>
                  <a:pt x="5575935" y="52388"/>
                  <a:pt x="5575935" y="41910"/>
                </a:cubicBezTo>
                <a:cubicBezTo>
                  <a:pt x="5575935" y="31433"/>
                  <a:pt x="5567363" y="22860"/>
                  <a:pt x="5556885" y="22860"/>
                </a:cubicBezTo>
                <a:close/>
                <a:moveTo>
                  <a:pt x="5786438" y="25718"/>
                </a:moveTo>
                <a:cubicBezTo>
                  <a:pt x="5776913" y="25718"/>
                  <a:pt x="5769293" y="33338"/>
                  <a:pt x="5769293" y="42863"/>
                </a:cubicBezTo>
                <a:cubicBezTo>
                  <a:pt x="5769293" y="52388"/>
                  <a:pt x="5776913" y="60008"/>
                  <a:pt x="5786438" y="60008"/>
                </a:cubicBezTo>
                <a:cubicBezTo>
                  <a:pt x="5795963" y="60008"/>
                  <a:pt x="5803583" y="52388"/>
                  <a:pt x="5803583" y="42863"/>
                </a:cubicBezTo>
                <a:cubicBezTo>
                  <a:pt x="5803583" y="33338"/>
                  <a:pt x="5795963" y="25718"/>
                  <a:pt x="5786438" y="25718"/>
                </a:cubicBezTo>
                <a:close/>
                <a:moveTo>
                  <a:pt x="5901690" y="25718"/>
                </a:moveTo>
                <a:cubicBezTo>
                  <a:pt x="5892165" y="25718"/>
                  <a:pt x="5884545" y="33338"/>
                  <a:pt x="5884545" y="42863"/>
                </a:cubicBezTo>
                <a:cubicBezTo>
                  <a:pt x="5884545" y="52388"/>
                  <a:pt x="5892165" y="60008"/>
                  <a:pt x="5901690" y="60008"/>
                </a:cubicBezTo>
                <a:cubicBezTo>
                  <a:pt x="5911215" y="60008"/>
                  <a:pt x="5918835" y="52388"/>
                  <a:pt x="5918835" y="42863"/>
                </a:cubicBezTo>
                <a:cubicBezTo>
                  <a:pt x="5918835" y="33338"/>
                  <a:pt x="5911215" y="25718"/>
                  <a:pt x="5901690" y="25718"/>
                </a:cubicBezTo>
                <a:close/>
                <a:moveTo>
                  <a:pt x="5095875" y="0"/>
                </a:moveTo>
                <a:cubicBezTo>
                  <a:pt x="5072063" y="0"/>
                  <a:pt x="5053965" y="19050"/>
                  <a:pt x="5053965" y="41910"/>
                </a:cubicBezTo>
                <a:cubicBezTo>
                  <a:pt x="5053965" y="64770"/>
                  <a:pt x="5073015" y="83820"/>
                  <a:pt x="5095875" y="83820"/>
                </a:cubicBezTo>
                <a:cubicBezTo>
                  <a:pt x="5118735" y="83820"/>
                  <a:pt x="5137785" y="64770"/>
                  <a:pt x="5137785" y="41910"/>
                </a:cubicBezTo>
                <a:cubicBezTo>
                  <a:pt x="5137785" y="19050"/>
                  <a:pt x="5118735" y="0"/>
                  <a:pt x="5095875" y="0"/>
                </a:cubicBezTo>
                <a:close/>
                <a:moveTo>
                  <a:pt x="5441633" y="18098"/>
                </a:moveTo>
                <a:cubicBezTo>
                  <a:pt x="5428298" y="18098"/>
                  <a:pt x="5417820" y="28575"/>
                  <a:pt x="5417820" y="41910"/>
                </a:cubicBezTo>
                <a:cubicBezTo>
                  <a:pt x="5417820" y="55245"/>
                  <a:pt x="5428298" y="65723"/>
                  <a:pt x="5441633" y="65723"/>
                </a:cubicBezTo>
                <a:cubicBezTo>
                  <a:pt x="5454968" y="65723"/>
                  <a:pt x="5465445" y="55245"/>
                  <a:pt x="5465445" y="41910"/>
                </a:cubicBezTo>
                <a:cubicBezTo>
                  <a:pt x="5465445" y="28575"/>
                  <a:pt x="5454015" y="18098"/>
                  <a:pt x="5441633" y="18098"/>
                </a:cubicBezTo>
                <a:close/>
                <a:moveTo>
                  <a:pt x="5672138" y="25718"/>
                </a:moveTo>
                <a:cubicBezTo>
                  <a:pt x="5662613" y="25718"/>
                  <a:pt x="5654993" y="33338"/>
                  <a:pt x="5654993" y="42863"/>
                </a:cubicBezTo>
                <a:cubicBezTo>
                  <a:pt x="5654993" y="52388"/>
                  <a:pt x="5662613" y="60008"/>
                  <a:pt x="5672138" y="60008"/>
                </a:cubicBezTo>
                <a:cubicBezTo>
                  <a:pt x="5681663" y="60008"/>
                  <a:pt x="5689283" y="52388"/>
                  <a:pt x="5689283" y="42863"/>
                </a:cubicBezTo>
                <a:cubicBezTo>
                  <a:pt x="5689283" y="33338"/>
                  <a:pt x="5680710" y="25718"/>
                  <a:pt x="5672138" y="25718"/>
                </a:cubicBezTo>
                <a:close/>
                <a:moveTo>
                  <a:pt x="6132195" y="25718"/>
                </a:moveTo>
                <a:cubicBezTo>
                  <a:pt x="6122670" y="25718"/>
                  <a:pt x="6115050" y="33338"/>
                  <a:pt x="6115050" y="42863"/>
                </a:cubicBezTo>
                <a:cubicBezTo>
                  <a:pt x="6115050" y="52388"/>
                  <a:pt x="6122670" y="60008"/>
                  <a:pt x="6132195" y="60008"/>
                </a:cubicBezTo>
                <a:cubicBezTo>
                  <a:pt x="6141720" y="60008"/>
                  <a:pt x="6149340" y="52388"/>
                  <a:pt x="6149340" y="42863"/>
                </a:cubicBezTo>
                <a:cubicBezTo>
                  <a:pt x="6149340" y="33338"/>
                  <a:pt x="6141720" y="25718"/>
                  <a:pt x="6132195" y="25718"/>
                </a:cubicBezTo>
                <a:close/>
                <a:moveTo>
                  <a:pt x="6247448" y="25718"/>
                </a:moveTo>
                <a:cubicBezTo>
                  <a:pt x="6237923" y="25718"/>
                  <a:pt x="6230303" y="33338"/>
                  <a:pt x="6230303" y="42863"/>
                </a:cubicBezTo>
                <a:cubicBezTo>
                  <a:pt x="6230303" y="52388"/>
                  <a:pt x="6237923" y="60008"/>
                  <a:pt x="6247448" y="60008"/>
                </a:cubicBezTo>
                <a:cubicBezTo>
                  <a:pt x="6256973" y="60008"/>
                  <a:pt x="6264593" y="52388"/>
                  <a:pt x="6264593" y="42863"/>
                </a:cubicBezTo>
                <a:cubicBezTo>
                  <a:pt x="6264593" y="33338"/>
                  <a:pt x="6256973" y="25718"/>
                  <a:pt x="6247448" y="25718"/>
                </a:cubicBezTo>
                <a:close/>
                <a:moveTo>
                  <a:pt x="6016943" y="25718"/>
                </a:moveTo>
                <a:cubicBezTo>
                  <a:pt x="6007418" y="25718"/>
                  <a:pt x="5999798" y="33338"/>
                  <a:pt x="5999798" y="42863"/>
                </a:cubicBezTo>
                <a:cubicBezTo>
                  <a:pt x="5999798" y="52388"/>
                  <a:pt x="6007418" y="60008"/>
                  <a:pt x="6016943" y="60008"/>
                </a:cubicBezTo>
                <a:cubicBezTo>
                  <a:pt x="6026468" y="60008"/>
                  <a:pt x="6034088" y="52388"/>
                  <a:pt x="6034088" y="42863"/>
                </a:cubicBezTo>
                <a:cubicBezTo>
                  <a:pt x="6034088" y="33338"/>
                  <a:pt x="6026468" y="25718"/>
                  <a:pt x="6016943" y="25718"/>
                </a:cubicBezTo>
                <a:close/>
                <a:moveTo>
                  <a:pt x="5169218" y="127635"/>
                </a:moveTo>
                <a:cubicBezTo>
                  <a:pt x="5151120" y="127635"/>
                  <a:pt x="5135880" y="142875"/>
                  <a:pt x="5135880" y="160973"/>
                </a:cubicBezTo>
                <a:cubicBezTo>
                  <a:pt x="5135880" y="179070"/>
                  <a:pt x="5151120" y="194310"/>
                  <a:pt x="5169218" y="194310"/>
                </a:cubicBezTo>
                <a:cubicBezTo>
                  <a:pt x="5187315" y="194310"/>
                  <a:pt x="5202555" y="179070"/>
                  <a:pt x="5202555" y="160973"/>
                </a:cubicBezTo>
                <a:cubicBezTo>
                  <a:pt x="5202555" y="142875"/>
                  <a:pt x="5187315" y="127635"/>
                  <a:pt x="5169218" y="127635"/>
                </a:cubicBezTo>
                <a:close/>
                <a:moveTo>
                  <a:pt x="5392103" y="127635"/>
                </a:moveTo>
                <a:cubicBezTo>
                  <a:pt x="5374005" y="127635"/>
                  <a:pt x="5358765" y="142875"/>
                  <a:pt x="5358765" y="160973"/>
                </a:cubicBezTo>
                <a:cubicBezTo>
                  <a:pt x="5358765" y="179070"/>
                  <a:pt x="5374005" y="194310"/>
                  <a:pt x="5392103" y="194310"/>
                </a:cubicBezTo>
                <a:cubicBezTo>
                  <a:pt x="5410200" y="194310"/>
                  <a:pt x="5425440" y="179070"/>
                  <a:pt x="5425440" y="160973"/>
                </a:cubicBezTo>
                <a:cubicBezTo>
                  <a:pt x="5425440" y="142875"/>
                  <a:pt x="5411153" y="127635"/>
                  <a:pt x="5392103" y="127635"/>
                </a:cubicBezTo>
                <a:close/>
                <a:moveTo>
                  <a:pt x="5615940" y="137160"/>
                </a:moveTo>
                <a:cubicBezTo>
                  <a:pt x="5602605" y="137160"/>
                  <a:pt x="5592128" y="147638"/>
                  <a:pt x="5592128" y="160973"/>
                </a:cubicBezTo>
                <a:cubicBezTo>
                  <a:pt x="5592128" y="174308"/>
                  <a:pt x="5602605" y="184785"/>
                  <a:pt x="5615940" y="184785"/>
                </a:cubicBezTo>
                <a:cubicBezTo>
                  <a:pt x="5629275" y="184785"/>
                  <a:pt x="5639753" y="174308"/>
                  <a:pt x="5639753" y="160973"/>
                </a:cubicBezTo>
                <a:cubicBezTo>
                  <a:pt x="5639753" y="147638"/>
                  <a:pt x="5629275" y="137160"/>
                  <a:pt x="5615940" y="137160"/>
                </a:cubicBezTo>
                <a:close/>
                <a:moveTo>
                  <a:pt x="5838825" y="144780"/>
                </a:moveTo>
                <a:cubicBezTo>
                  <a:pt x="5829300" y="144780"/>
                  <a:pt x="5821680" y="152400"/>
                  <a:pt x="5821680" y="161925"/>
                </a:cubicBezTo>
                <a:cubicBezTo>
                  <a:pt x="5821680" y="171450"/>
                  <a:pt x="5829300" y="179070"/>
                  <a:pt x="5838825" y="179070"/>
                </a:cubicBezTo>
                <a:cubicBezTo>
                  <a:pt x="5848350" y="179070"/>
                  <a:pt x="5855970" y="171450"/>
                  <a:pt x="5855970" y="161925"/>
                </a:cubicBezTo>
                <a:cubicBezTo>
                  <a:pt x="5855970" y="152400"/>
                  <a:pt x="5848350" y="144780"/>
                  <a:pt x="5838825" y="144780"/>
                </a:cubicBezTo>
                <a:close/>
                <a:moveTo>
                  <a:pt x="5951220" y="144780"/>
                </a:moveTo>
                <a:cubicBezTo>
                  <a:pt x="5941695" y="144780"/>
                  <a:pt x="5934075" y="152400"/>
                  <a:pt x="5934075" y="161925"/>
                </a:cubicBezTo>
                <a:cubicBezTo>
                  <a:pt x="5934075" y="171450"/>
                  <a:pt x="5941695" y="179070"/>
                  <a:pt x="5951220" y="179070"/>
                </a:cubicBezTo>
                <a:cubicBezTo>
                  <a:pt x="5960745" y="179070"/>
                  <a:pt x="5968365" y="171450"/>
                  <a:pt x="5968365" y="161925"/>
                </a:cubicBezTo>
                <a:cubicBezTo>
                  <a:pt x="5968365" y="152400"/>
                  <a:pt x="5960745" y="144780"/>
                  <a:pt x="5951220" y="144780"/>
                </a:cubicBezTo>
                <a:close/>
                <a:moveTo>
                  <a:pt x="5504498" y="132398"/>
                </a:moveTo>
                <a:cubicBezTo>
                  <a:pt x="5488305" y="132398"/>
                  <a:pt x="5475923" y="145733"/>
                  <a:pt x="5475923" y="160973"/>
                </a:cubicBezTo>
                <a:cubicBezTo>
                  <a:pt x="5475923" y="176213"/>
                  <a:pt x="5489258" y="189548"/>
                  <a:pt x="5504498" y="189548"/>
                </a:cubicBezTo>
                <a:cubicBezTo>
                  <a:pt x="5519738" y="189548"/>
                  <a:pt x="5533073" y="176213"/>
                  <a:pt x="5533073" y="160973"/>
                </a:cubicBezTo>
                <a:cubicBezTo>
                  <a:pt x="5533073" y="145733"/>
                  <a:pt x="5519738" y="132398"/>
                  <a:pt x="5504498" y="132398"/>
                </a:cubicBezTo>
                <a:close/>
                <a:moveTo>
                  <a:pt x="5727383" y="141923"/>
                </a:moveTo>
                <a:cubicBezTo>
                  <a:pt x="5716905" y="141923"/>
                  <a:pt x="5708333" y="150495"/>
                  <a:pt x="5708333" y="160973"/>
                </a:cubicBezTo>
                <a:cubicBezTo>
                  <a:pt x="5708333" y="171450"/>
                  <a:pt x="5716905" y="180023"/>
                  <a:pt x="5727383" y="180023"/>
                </a:cubicBezTo>
                <a:cubicBezTo>
                  <a:pt x="5737860" y="180023"/>
                  <a:pt x="5746433" y="171450"/>
                  <a:pt x="5746433" y="160973"/>
                </a:cubicBezTo>
                <a:cubicBezTo>
                  <a:pt x="5746433" y="150495"/>
                  <a:pt x="5737860" y="141923"/>
                  <a:pt x="5727383" y="141923"/>
                </a:cubicBezTo>
                <a:close/>
                <a:moveTo>
                  <a:pt x="6174105" y="144780"/>
                </a:moveTo>
                <a:cubicBezTo>
                  <a:pt x="6164580" y="144780"/>
                  <a:pt x="6156960" y="152400"/>
                  <a:pt x="6156960" y="161925"/>
                </a:cubicBezTo>
                <a:cubicBezTo>
                  <a:pt x="6156960" y="171450"/>
                  <a:pt x="6164580" y="179070"/>
                  <a:pt x="6174105" y="179070"/>
                </a:cubicBezTo>
                <a:cubicBezTo>
                  <a:pt x="6183630" y="179070"/>
                  <a:pt x="6191250" y="171450"/>
                  <a:pt x="6191250" y="161925"/>
                </a:cubicBezTo>
                <a:cubicBezTo>
                  <a:pt x="6191250" y="152400"/>
                  <a:pt x="6183630" y="144780"/>
                  <a:pt x="6174105" y="144780"/>
                </a:cubicBezTo>
                <a:close/>
                <a:moveTo>
                  <a:pt x="6286500" y="144780"/>
                </a:moveTo>
                <a:cubicBezTo>
                  <a:pt x="6276975" y="144780"/>
                  <a:pt x="6269355" y="152400"/>
                  <a:pt x="6269355" y="161925"/>
                </a:cubicBezTo>
                <a:cubicBezTo>
                  <a:pt x="6269355" y="171450"/>
                  <a:pt x="6276975" y="179070"/>
                  <a:pt x="6286500" y="179070"/>
                </a:cubicBezTo>
                <a:cubicBezTo>
                  <a:pt x="6296025" y="179070"/>
                  <a:pt x="6303645" y="171450"/>
                  <a:pt x="6303645" y="161925"/>
                </a:cubicBezTo>
                <a:cubicBezTo>
                  <a:pt x="6303645" y="152400"/>
                  <a:pt x="6295073" y="144780"/>
                  <a:pt x="6286500" y="144780"/>
                </a:cubicBezTo>
                <a:close/>
                <a:moveTo>
                  <a:pt x="6062663" y="144780"/>
                </a:moveTo>
                <a:cubicBezTo>
                  <a:pt x="6053138" y="144780"/>
                  <a:pt x="6045518" y="152400"/>
                  <a:pt x="6045518" y="161925"/>
                </a:cubicBezTo>
                <a:cubicBezTo>
                  <a:pt x="6045518" y="171450"/>
                  <a:pt x="6053138" y="179070"/>
                  <a:pt x="6062663" y="179070"/>
                </a:cubicBezTo>
                <a:cubicBezTo>
                  <a:pt x="6072188" y="179070"/>
                  <a:pt x="6079808" y="171450"/>
                  <a:pt x="6079808" y="161925"/>
                </a:cubicBezTo>
                <a:cubicBezTo>
                  <a:pt x="6079808" y="152400"/>
                  <a:pt x="6072188" y="144780"/>
                  <a:pt x="6062663" y="144780"/>
                </a:cubicBezTo>
                <a:close/>
                <a:moveTo>
                  <a:pt x="5280660" y="119063"/>
                </a:moveTo>
                <a:cubicBezTo>
                  <a:pt x="5256848" y="119063"/>
                  <a:pt x="5238750" y="138113"/>
                  <a:pt x="5238750" y="160973"/>
                </a:cubicBezTo>
                <a:cubicBezTo>
                  <a:pt x="5238750" y="183833"/>
                  <a:pt x="5257800" y="202883"/>
                  <a:pt x="5280660" y="202883"/>
                </a:cubicBezTo>
                <a:cubicBezTo>
                  <a:pt x="5304473" y="202883"/>
                  <a:pt x="5322570" y="183833"/>
                  <a:pt x="5322570" y="160973"/>
                </a:cubicBezTo>
                <a:cubicBezTo>
                  <a:pt x="5322570" y="138113"/>
                  <a:pt x="5304473" y="119063"/>
                  <a:pt x="5280660" y="119063"/>
                </a:cubicBezTo>
                <a:close/>
                <a:moveTo>
                  <a:pt x="5118735" y="251460"/>
                </a:moveTo>
                <a:cubicBezTo>
                  <a:pt x="5102543" y="251460"/>
                  <a:pt x="5090160" y="264795"/>
                  <a:pt x="5090160" y="280035"/>
                </a:cubicBezTo>
                <a:cubicBezTo>
                  <a:pt x="5090160" y="295275"/>
                  <a:pt x="5103495" y="308610"/>
                  <a:pt x="5118735" y="308610"/>
                </a:cubicBezTo>
                <a:cubicBezTo>
                  <a:pt x="5134928" y="308610"/>
                  <a:pt x="5147310" y="295275"/>
                  <a:pt x="5147310" y="280035"/>
                </a:cubicBezTo>
                <a:cubicBezTo>
                  <a:pt x="5147310" y="264795"/>
                  <a:pt x="5133975" y="251460"/>
                  <a:pt x="5118735" y="251460"/>
                </a:cubicBezTo>
                <a:close/>
                <a:moveTo>
                  <a:pt x="5249228" y="246698"/>
                </a:moveTo>
                <a:cubicBezTo>
                  <a:pt x="5231130" y="246698"/>
                  <a:pt x="5215890" y="261938"/>
                  <a:pt x="5215890" y="280035"/>
                </a:cubicBezTo>
                <a:cubicBezTo>
                  <a:pt x="5215890" y="298133"/>
                  <a:pt x="5231130" y="313373"/>
                  <a:pt x="5249228" y="313373"/>
                </a:cubicBezTo>
                <a:cubicBezTo>
                  <a:pt x="5267325" y="313373"/>
                  <a:pt x="5282565" y="298133"/>
                  <a:pt x="5282565" y="280035"/>
                </a:cubicBezTo>
                <a:cubicBezTo>
                  <a:pt x="5282565" y="261938"/>
                  <a:pt x="5267325" y="246698"/>
                  <a:pt x="5249228" y="246698"/>
                </a:cubicBezTo>
                <a:close/>
                <a:moveTo>
                  <a:pt x="5590223" y="251460"/>
                </a:moveTo>
                <a:cubicBezTo>
                  <a:pt x="5574030" y="251460"/>
                  <a:pt x="5561648" y="264795"/>
                  <a:pt x="5561648" y="280035"/>
                </a:cubicBezTo>
                <a:cubicBezTo>
                  <a:pt x="5561648" y="295275"/>
                  <a:pt x="5574983" y="308610"/>
                  <a:pt x="5590223" y="308610"/>
                </a:cubicBezTo>
                <a:cubicBezTo>
                  <a:pt x="5605463" y="308610"/>
                  <a:pt x="5618798" y="295275"/>
                  <a:pt x="5618798" y="280035"/>
                </a:cubicBezTo>
                <a:cubicBezTo>
                  <a:pt x="5618798" y="264795"/>
                  <a:pt x="5605463" y="251460"/>
                  <a:pt x="5590223" y="251460"/>
                </a:cubicBezTo>
                <a:close/>
                <a:moveTo>
                  <a:pt x="5816918" y="260985"/>
                </a:moveTo>
                <a:cubicBezTo>
                  <a:pt x="5806440" y="260985"/>
                  <a:pt x="5797868" y="269558"/>
                  <a:pt x="5797868" y="280035"/>
                </a:cubicBezTo>
                <a:cubicBezTo>
                  <a:pt x="5797868" y="290513"/>
                  <a:pt x="5806440" y="299085"/>
                  <a:pt x="5816918" y="299085"/>
                </a:cubicBezTo>
                <a:cubicBezTo>
                  <a:pt x="5827395" y="299085"/>
                  <a:pt x="5835968" y="290513"/>
                  <a:pt x="5835968" y="280035"/>
                </a:cubicBezTo>
                <a:cubicBezTo>
                  <a:pt x="5835968" y="269558"/>
                  <a:pt x="5828348" y="260985"/>
                  <a:pt x="5816918" y="260985"/>
                </a:cubicBezTo>
                <a:close/>
                <a:moveTo>
                  <a:pt x="5931218" y="263843"/>
                </a:moveTo>
                <a:cubicBezTo>
                  <a:pt x="5921693" y="263843"/>
                  <a:pt x="5914073" y="271463"/>
                  <a:pt x="5914073" y="280988"/>
                </a:cubicBezTo>
                <a:cubicBezTo>
                  <a:pt x="5914073" y="290513"/>
                  <a:pt x="5921693" y="298133"/>
                  <a:pt x="5931218" y="298133"/>
                </a:cubicBezTo>
                <a:cubicBezTo>
                  <a:pt x="5940743" y="298133"/>
                  <a:pt x="5948363" y="290513"/>
                  <a:pt x="5948363" y="280988"/>
                </a:cubicBezTo>
                <a:cubicBezTo>
                  <a:pt x="5948363" y="271463"/>
                  <a:pt x="5940743" y="263843"/>
                  <a:pt x="5931218" y="263843"/>
                </a:cubicBezTo>
                <a:close/>
                <a:moveTo>
                  <a:pt x="5475923" y="246698"/>
                </a:moveTo>
                <a:cubicBezTo>
                  <a:pt x="5457825" y="246698"/>
                  <a:pt x="5442585" y="261938"/>
                  <a:pt x="5442585" y="280035"/>
                </a:cubicBezTo>
                <a:cubicBezTo>
                  <a:pt x="5442585" y="298133"/>
                  <a:pt x="5457825" y="313373"/>
                  <a:pt x="5475923" y="313373"/>
                </a:cubicBezTo>
                <a:cubicBezTo>
                  <a:pt x="5494020" y="313373"/>
                  <a:pt x="5509260" y="298133"/>
                  <a:pt x="5509260" y="280035"/>
                </a:cubicBezTo>
                <a:cubicBezTo>
                  <a:pt x="5509260" y="261938"/>
                  <a:pt x="5494973" y="246698"/>
                  <a:pt x="5475923" y="246698"/>
                </a:cubicBezTo>
                <a:close/>
                <a:moveTo>
                  <a:pt x="5703570" y="256223"/>
                </a:moveTo>
                <a:cubicBezTo>
                  <a:pt x="5690235" y="256223"/>
                  <a:pt x="5679758" y="266700"/>
                  <a:pt x="5679758" y="280035"/>
                </a:cubicBezTo>
                <a:cubicBezTo>
                  <a:pt x="5679758" y="293370"/>
                  <a:pt x="5690235" y="303848"/>
                  <a:pt x="5703570" y="303848"/>
                </a:cubicBezTo>
                <a:cubicBezTo>
                  <a:pt x="5716905" y="303848"/>
                  <a:pt x="5727383" y="293370"/>
                  <a:pt x="5727383" y="280035"/>
                </a:cubicBezTo>
                <a:cubicBezTo>
                  <a:pt x="5727383" y="266700"/>
                  <a:pt x="5716905" y="256223"/>
                  <a:pt x="5703570" y="256223"/>
                </a:cubicBezTo>
                <a:close/>
                <a:moveTo>
                  <a:pt x="6157913" y="263843"/>
                </a:moveTo>
                <a:cubicBezTo>
                  <a:pt x="6148388" y="263843"/>
                  <a:pt x="6140768" y="271463"/>
                  <a:pt x="6140768" y="280988"/>
                </a:cubicBezTo>
                <a:cubicBezTo>
                  <a:pt x="6140768" y="290513"/>
                  <a:pt x="6148388" y="298133"/>
                  <a:pt x="6157913" y="298133"/>
                </a:cubicBezTo>
                <a:cubicBezTo>
                  <a:pt x="6167438" y="298133"/>
                  <a:pt x="6175058" y="290513"/>
                  <a:pt x="6175058" y="280988"/>
                </a:cubicBezTo>
                <a:cubicBezTo>
                  <a:pt x="6175058" y="271463"/>
                  <a:pt x="6167438" y="263843"/>
                  <a:pt x="6157913" y="263843"/>
                </a:cubicBezTo>
                <a:close/>
                <a:moveTo>
                  <a:pt x="6272213" y="263843"/>
                </a:moveTo>
                <a:cubicBezTo>
                  <a:pt x="6262688" y="263843"/>
                  <a:pt x="6255068" y="271463"/>
                  <a:pt x="6255068" y="280988"/>
                </a:cubicBezTo>
                <a:cubicBezTo>
                  <a:pt x="6255068" y="290513"/>
                  <a:pt x="6262688" y="298133"/>
                  <a:pt x="6272213" y="298133"/>
                </a:cubicBezTo>
                <a:cubicBezTo>
                  <a:pt x="6281738" y="298133"/>
                  <a:pt x="6289358" y="290513"/>
                  <a:pt x="6289358" y="280988"/>
                </a:cubicBezTo>
                <a:cubicBezTo>
                  <a:pt x="6289358" y="271463"/>
                  <a:pt x="6281738" y="263843"/>
                  <a:pt x="6272213" y="263843"/>
                </a:cubicBezTo>
                <a:close/>
                <a:moveTo>
                  <a:pt x="6044565" y="263843"/>
                </a:moveTo>
                <a:cubicBezTo>
                  <a:pt x="6035040" y="263843"/>
                  <a:pt x="6027420" y="271463"/>
                  <a:pt x="6027420" y="280988"/>
                </a:cubicBezTo>
                <a:cubicBezTo>
                  <a:pt x="6027420" y="290513"/>
                  <a:pt x="6035040" y="298133"/>
                  <a:pt x="6044565" y="298133"/>
                </a:cubicBezTo>
                <a:cubicBezTo>
                  <a:pt x="6054090" y="298133"/>
                  <a:pt x="6061710" y="290513"/>
                  <a:pt x="6061710" y="280988"/>
                </a:cubicBezTo>
                <a:cubicBezTo>
                  <a:pt x="6061710" y="271463"/>
                  <a:pt x="6054090" y="263843"/>
                  <a:pt x="6044565" y="263843"/>
                </a:cubicBezTo>
                <a:close/>
                <a:moveTo>
                  <a:pt x="5362575" y="238125"/>
                </a:moveTo>
                <a:cubicBezTo>
                  <a:pt x="5338763" y="238125"/>
                  <a:pt x="5320665" y="257175"/>
                  <a:pt x="5320665" y="280035"/>
                </a:cubicBezTo>
                <a:cubicBezTo>
                  <a:pt x="5320665" y="302895"/>
                  <a:pt x="5339715" y="321945"/>
                  <a:pt x="5362575" y="321945"/>
                </a:cubicBezTo>
                <a:cubicBezTo>
                  <a:pt x="5386388" y="321945"/>
                  <a:pt x="5404485" y="302895"/>
                  <a:pt x="5404485" y="280035"/>
                </a:cubicBezTo>
                <a:cubicBezTo>
                  <a:pt x="5404485" y="257175"/>
                  <a:pt x="5386388" y="238125"/>
                  <a:pt x="5362575" y="238125"/>
                </a:cubicBezTo>
                <a:close/>
                <a:moveTo>
                  <a:pt x="3828098" y="18098"/>
                </a:moveTo>
                <a:cubicBezTo>
                  <a:pt x="3814763" y="18098"/>
                  <a:pt x="3804285" y="28575"/>
                  <a:pt x="3804285" y="41910"/>
                </a:cubicBezTo>
                <a:cubicBezTo>
                  <a:pt x="3804285" y="55245"/>
                  <a:pt x="3814763" y="65723"/>
                  <a:pt x="3828098" y="65723"/>
                </a:cubicBezTo>
                <a:cubicBezTo>
                  <a:pt x="3841433" y="65723"/>
                  <a:pt x="3851910" y="55245"/>
                  <a:pt x="3851910" y="41910"/>
                </a:cubicBezTo>
                <a:cubicBezTo>
                  <a:pt x="3851910" y="28575"/>
                  <a:pt x="3841433" y="18098"/>
                  <a:pt x="3828098" y="18098"/>
                </a:cubicBezTo>
                <a:close/>
                <a:moveTo>
                  <a:pt x="3943350" y="13335"/>
                </a:moveTo>
                <a:cubicBezTo>
                  <a:pt x="3927158" y="13335"/>
                  <a:pt x="3914775" y="26670"/>
                  <a:pt x="3914775" y="41910"/>
                </a:cubicBezTo>
                <a:cubicBezTo>
                  <a:pt x="3914775" y="57150"/>
                  <a:pt x="3928110" y="70485"/>
                  <a:pt x="3943350" y="70485"/>
                </a:cubicBezTo>
                <a:cubicBezTo>
                  <a:pt x="3958590" y="70485"/>
                  <a:pt x="3971925" y="57150"/>
                  <a:pt x="3971925" y="41910"/>
                </a:cubicBezTo>
                <a:cubicBezTo>
                  <a:pt x="3971925" y="26670"/>
                  <a:pt x="3959543" y="13335"/>
                  <a:pt x="3943350" y="13335"/>
                </a:cubicBezTo>
                <a:close/>
                <a:moveTo>
                  <a:pt x="4289108" y="8573"/>
                </a:moveTo>
                <a:cubicBezTo>
                  <a:pt x="4271010" y="8573"/>
                  <a:pt x="4255770" y="23813"/>
                  <a:pt x="4255770" y="41910"/>
                </a:cubicBezTo>
                <a:cubicBezTo>
                  <a:pt x="4255770" y="60008"/>
                  <a:pt x="4271010" y="75248"/>
                  <a:pt x="4289108" y="75248"/>
                </a:cubicBezTo>
                <a:cubicBezTo>
                  <a:pt x="4307205" y="75248"/>
                  <a:pt x="4322445" y="60008"/>
                  <a:pt x="4322445" y="41910"/>
                </a:cubicBezTo>
                <a:cubicBezTo>
                  <a:pt x="4322445" y="23813"/>
                  <a:pt x="4307205" y="8573"/>
                  <a:pt x="4289108" y="8573"/>
                </a:cubicBezTo>
                <a:close/>
                <a:moveTo>
                  <a:pt x="4519613" y="18098"/>
                </a:moveTo>
                <a:cubicBezTo>
                  <a:pt x="4506278" y="18098"/>
                  <a:pt x="4495800" y="28575"/>
                  <a:pt x="4495800" y="41910"/>
                </a:cubicBezTo>
                <a:cubicBezTo>
                  <a:pt x="4495800" y="55245"/>
                  <a:pt x="4506278" y="65723"/>
                  <a:pt x="4519613" y="65723"/>
                </a:cubicBezTo>
                <a:cubicBezTo>
                  <a:pt x="4532948" y="65723"/>
                  <a:pt x="4543425" y="55245"/>
                  <a:pt x="4543425" y="41910"/>
                </a:cubicBezTo>
                <a:cubicBezTo>
                  <a:pt x="4543425" y="28575"/>
                  <a:pt x="4532948" y="18098"/>
                  <a:pt x="4519613" y="18098"/>
                </a:cubicBezTo>
                <a:close/>
                <a:moveTo>
                  <a:pt x="4634865" y="22860"/>
                </a:moveTo>
                <a:cubicBezTo>
                  <a:pt x="4624388" y="22860"/>
                  <a:pt x="4615815" y="31433"/>
                  <a:pt x="4615815" y="41910"/>
                </a:cubicBezTo>
                <a:cubicBezTo>
                  <a:pt x="4615815" y="52388"/>
                  <a:pt x="4624388" y="60960"/>
                  <a:pt x="4634865" y="60960"/>
                </a:cubicBezTo>
                <a:cubicBezTo>
                  <a:pt x="4645343" y="60960"/>
                  <a:pt x="4653915" y="52388"/>
                  <a:pt x="4653915" y="41910"/>
                </a:cubicBezTo>
                <a:cubicBezTo>
                  <a:pt x="4653915" y="31433"/>
                  <a:pt x="4645343" y="22860"/>
                  <a:pt x="4634865" y="22860"/>
                </a:cubicBezTo>
                <a:close/>
                <a:moveTo>
                  <a:pt x="4058603" y="8573"/>
                </a:moveTo>
                <a:cubicBezTo>
                  <a:pt x="4040505" y="8573"/>
                  <a:pt x="4025265" y="23813"/>
                  <a:pt x="4025265" y="41910"/>
                </a:cubicBezTo>
                <a:cubicBezTo>
                  <a:pt x="4025265" y="60008"/>
                  <a:pt x="4040505" y="75248"/>
                  <a:pt x="4058603" y="75248"/>
                </a:cubicBezTo>
                <a:cubicBezTo>
                  <a:pt x="4076700" y="75248"/>
                  <a:pt x="4091940" y="60008"/>
                  <a:pt x="4091940" y="41910"/>
                </a:cubicBezTo>
                <a:cubicBezTo>
                  <a:pt x="4091940" y="23813"/>
                  <a:pt x="4077653" y="8573"/>
                  <a:pt x="4058603" y="8573"/>
                </a:cubicBezTo>
                <a:close/>
                <a:moveTo>
                  <a:pt x="4404360" y="13335"/>
                </a:moveTo>
                <a:cubicBezTo>
                  <a:pt x="4388168" y="13335"/>
                  <a:pt x="4375785" y="26670"/>
                  <a:pt x="4375785" y="41910"/>
                </a:cubicBezTo>
                <a:cubicBezTo>
                  <a:pt x="4375785" y="57150"/>
                  <a:pt x="4389120" y="70485"/>
                  <a:pt x="4404360" y="70485"/>
                </a:cubicBezTo>
                <a:cubicBezTo>
                  <a:pt x="4419600" y="70485"/>
                  <a:pt x="4432935" y="57150"/>
                  <a:pt x="4432935" y="41910"/>
                </a:cubicBezTo>
                <a:cubicBezTo>
                  <a:pt x="4432935" y="26670"/>
                  <a:pt x="4420553" y="13335"/>
                  <a:pt x="4404360" y="13335"/>
                </a:cubicBezTo>
                <a:close/>
                <a:moveTo>
                  <a:pt x="4865370" y="25718"/>
                </a:moveTo>
                <a:cubicBezTo>
                  <a:pt x="4855845" y="25718"/>
                  <a:pt x="4848225" y="33338"/>
                  <a:pt x="4848225" y="42863"/>
                </a:cubicBezTo>
                <a:cubicBezTo>
                  <a:pt x="4848225" y="52388"/>
                  <a:pt x="4855845" y="60008"/>
                  <a:pt x="4865370" y="60008"/>
                </a:cubicBezTo>
                <a:cubicBezTo>
                  <a:pt x="4874895" y="60008"/>
                  <a:pt x="4882515" y="52388"/>
                  <a:pt x="4882515" y="42863"/>
                </a:cubicBezTo>
                <a:cubicBezTo>
                  <a:pt x="4882515" y="33338"/>
                  <a:pt x="4874895" y="25718"/>
                  <a:pt x="4865370" y="25718"/>
                </a:cubicBezTo>
                <a:close/>
                <a:moveTo>
                  <a:pt x="4980623" y="25718"/>
                </a:moveTo>
                <a:cubicBezTo>
                  <a:pt x="4971098" y="25718"/>
                  <a:pt x="4963478" y="33338"/>
                  <a:pt x="4963478" y="42863"/>
                </a:cubicBezTo>
                <a:cubicBezTo>
                  <a:pt x="4963478" y="52388"/>
                  <a:pt x="4971098" y="60008"/>
                  <a:pt x="4980623" y="60008"/>
                </a:cubicBezTo>
                <a:cubicBezTo>
                  <a:pt x="4990148" y="60008"/>
                  <a:pt x="4997768" y="52388"/>
                  <a:pt x="4997768" y="42863"/>
                </a:cubicBezTo>
                <a:cubicBezTo>
                  <a:pt x="4997768" y="33338"/>
                  <a:pt x="4990148" y="25718"/>
                  <a:pt x="4980623" y="25718"/>
                </a:cubicBezTo>
                <a:close/>
                <a:moveTo>
                  <a:pt x="4750118" y="25718"/>
                </a:moveTo>
                <a:cubicBezTo>
                  <a:pt x="4740593" y="25718"/>
                  <a:pt x="4732973" y="33338"/>
                  <a:pt x="4732973" y="42863"/>
                </a:cubicBezTo>
                <a:cubicBezTo>
                  <a:pt x="4732973" y="52388"/>
                  <a:pt x="4740593" y="60008"/>
                  <a:pt x="4750118" y="60008"/>
                </a:cubicBezTo>
                <a:cubicBezTo>
                  <a:pt x="4759643" y="60008"/>
                  <a:pt x="4767263" y="52388"/>
                  <a:pt x="4767263" y="42863"/>
                </a:cubicBezTo>
                <a:cubicBezTo>
                  <a:pt x="4767263" y="33338"/>
                  <a:pt x="4759643" y="25718"/>
                  <a:pt x="4750118" y="25718"/>
                </a:cubicBezTo>
                <a:close/>
                <a:moveTo>
                  <a:pt x="4173855" y="0"/>
                </a:moveTo>
                <a:cubicBezTo>
                  <a:pt x="4150043" y="0"/>
                  <a:pt x="4131945" y="19050"/>
                  <a:pt x="4131945" y="41910"/>
                </a:cubicBezTo>
                <a:cubicBezTo>
                  <a:pt x="4131945" y="64770"/>
                  <a:pt x="4150995" y="83820"/>
                  <a:pt x="4173855" y="83820"/>
                </a:cubicBezTo>
                <a:cubicBezTo>
                  <a:pt x="4196715" y="83820"/>
                  <a:pt x="4215765" y="64770"/>
                  <a:pt x="4215765" y="41910"/>
                </a:cubicBezTo>
                <a:cubicBezTo>
                  <a:pt x="4215765" y="19050"/>
                  <a:pt x="4197668" y="0"/>
                  <a:pt x="4173855" y="0"/>
                </a:cubicBezTo>
                <a:close/>
                <a:moveTo>
                  <a:pt x="4387215" y="119063"/>
                </a:moveTo>
                <a:cubicBezTo>
                  <a:pt x="4363403" y="119063"/>
                  <a:pt x="4345305" y="138113"/>
                  <a:pt x="4345305" y="160973"/>
                </a:cubicBezTo>
                <a:cubicBezTo>
                  <a:pt x="4345305" y="183833"/>
                  <a:pt x="4364355" y="202883"/>
                  <a:pt x="4387215" y="202883"/>
                </a:cubicBezTo>
                <a:cubicBezTo>
                  <a:pt x="4410075" y="202883"/>
                  <a:pt x="4429125" y="183833"/>
                  <a:pt x="4429125" y="160973"/>
                </a:cubicBezTo>
                <a:cubicBezTo>
                  <a:pt x="4429125" y="138113"/>
                  <a:pt x="4410075" y="119063"/>
                  <a:pt x="4387215" y="119063"/>
                </a:cubicBezTo>
                <a:close/>
                <a:moveTo>
                  <a:pt x="3826193" y="141923"/>
                </a:moveTo>
                <a:cubicBezTo>
                  <a:pt x="3815715" y="142875"/>
                  <a:pt x="3808095" y="152400"/>
                  <a:pt x="3809048" y="162878"/>
                </a:cubicBezTo>
                <a:cubicBezTo>
                  <a:pt x="3810000" y="173355"/>
                  <a:pt x="3819525" y="180975"/>
                  <a:pt x="3830003" y="180023"/>
                </a:cubicBezTo>
                <a:cubicBezTo>
                  <a:pt x="3840480" y="179070"/>
                  <a:pt x="3848100" y="169545"/>
                  <a:pt x="3847148" y="159068"/>
                </a:cubicBezTo>
                <a:cubicBezTo>
                  <a:pt x="3846195" y="149543"/>
                  <a:pt x="3837623" y="141923"/>
                  <a:pt x="3826193" y="141923"/>
                </a:cubicBezTo>
                <a:close/>
                <a:moveTo>
                  <a:pt x="3939540" y="137160"/>
                </a:moveTo>
                <a:cubicBezTo>
                  <a:pt x="3926205" y="137160"/>
                  <a:pt x="3915728" y="147638"/>
                  <a:pt x="3915728" y="160973"/>
                </a:cubicBezTo>
                <a:cubicBezTo>
                  <a:pt x="3915728" y="174308"/>
                  <a:pt x="3926205" y="184785"/>
                  <a:pt x="3939540" y="184785"/>
                </a:cubicBezTo>
                <a:cubicBezTo>
                  <a:pt x="3952875" y="184785"/>
                  <a:pt x="3963353" y="174308"/>
                  <a:pt x="3963353" y="160973"/>
                </a:cubicBezTo>
                <a:cubicBezTo>
                  <a:pt x="3963353" y="147638"/>
                  <a:pt x="3952875" y="137160"/>
                  <a:pt x="3939540" y="137160"/>
                </a:cubicBezTo>
                <a:close/>
                <a:moveTo>
                  <a:pt x="4163378" y="127635"/>
                </a:moveTo>
                <a:cubicBezTo>
                  <a:pt x="4145280" y="127635"/>
                  <a:pt x="4130040" y="142875"/>
                  <a:pt x="4130040" y="160973"/>
                </a:cubicBezTo>
                <a:cubicBezTo>
                  <a:pt x="4130040" y="179070"/>
                  <a:pt x="4145280" y="194310"/>
                  <a:pt x="4163378" y="194310"/>
                </a:cubicBezTo>
                <a:cubicBezTo>
                  <a:pt x="4181475" y="194310"/>
                  <a:pt x="4196715" y="179070"/>
                  <a:pt x="4196715" y="160973"/>
                </a:cubicBezTo>
                <a:cubicBezTo>
                  <a:pt x="4196715" y="142875"/>
                  <a:pt x="4181475" y="127635"/>
                  <a:pt x="4163378" y="127635"/>
                </a:cubicBezTo>
                <a:close/>
                <a:moveTo>
                  <a:pt x="4610100" y="132398"/>
                </a:moveTo>
                <a:cubicBezTo>
                  <a:pt x="4593908" y="132398"/>
                  <a:pt x="4581525" y="145733"/>
                  <a:pt x="4581525" y="160973"/>
                </a:cubicBezTo>
                <a:cubicBezTo>
                  <a:pt x="4581525" y="176213"/>
                  <a:pt x="4594860" y="189548"/>
                  <a:pt x="4610100" y="189548"/>
                </a:cubicBezTo>
                <a:cubicBezTo>
                  <a:pt x="4626293" y="189548"/>
                  <a:pt x="4638675" y="176213"/>
                  <a:pt x="4638675" y="160973"/>
                </a:cubicBezTo>
                <a:cubicBezTo>
                  <a:pt x="4638675" y="145733"/>
                  <a:pt x="4626293" y="132398"/>
                  <a:pt x="4610100" y="132398"/>
                </a:cubicBezTo>
                <a:close/>
                <a:moveTo>
                  <a:pt x="4722495" y="137160"/>
                </a:moveTo>
                <a:cubicBezTo>
                  <a:pt x="4709160" y="137160"/>
                  <a:pt x="4698683" y="147638"/>
                  <a:pt x="4698683" y="160973"/>
                </a:cubicBezTo>
                <a:cubicBezTo>
                  <a:pt x="4698683" y="174308"/>
                  <a:pt x="4709160" y="184785"/>
                  <a:pt x="4722495" y="184785"/>
                </a:cubicBezTo>
                <a:cubicBezTo>
                  <a:pt x="4735830" y="184785"/>
                  <a:pt x="4746308" y="174308"/>
                  <a:pt x="4746308" y="160973"/>
                </a:cubicBezTo>
                <a:cubicBezTo>
                  <a:pt x="4746308" y="147638"/>
                  <a:pt x="4734878" y="137160"/>
                  <a:pt x="4722495" y="137160"/>
                </a:cubicBezTo>
                <a:close/>
                <a:moveTo>
                  <a:pt x="4051935" y="132398"/>
                </a:moveTo>
                <a:cubicBezTo>
                  <a:pt x="4035743" y="132398"/>
                  <a:pt x="4023360" y="145733"/>
                  <a:pt x="4023360" y="160973"/>
                </a:cubicBezTo>
                <a:cubicBezTo>
                  <a:pt x="4023360" y="176213"/>
                  <a:pt x="4036695" y="189548"/>
                  <a:pt x="4051935" y="189548"/>
                </a:cubicBezTo>
                <a:cubicBezTo>
                  <a:pt x="4068128" y="189548"/>
                  <a:pt x="4080510" y="176213"/>
                  <a:pt x="4080510" y="160973"/>
                </a:cubicBezTo>
                <a:cubicBezTo>
                  <a:pt x="4080510" y="145733"/>
                  <a:pt x="4067175" y="132398"/>
                  <a:pt x="4051935" y="132398"/>
                </a:cubicBezTo>
                <a:close/>
                <a:moveTo>
                  <a:pt x="4498658" y="127635"/>
                </a:moveTo>
                <a:cubicBezTo>
                  <a:pt x="4480560" y="127635"/>
                  <a:pt x="4465320" y="142875"/>
                  <a:pt x="4465320" y="160973"/>
                </a:cubicBezTo>
                <a:cubicBezTo>
                  <a:pt x="4465320" y="179070"/>
                  <a:pt x="4480560" y="194310"/>
                  <a:pt x="4498658" y="194310"/>
                </a:cubicBezTo>
                <a:cubicBezTo>
                  <a:pt x="4516755" y="194310"/>
                  <a:pt x="4531995" y="179070"/>
                  <a:pt x="4531995" y="160973"/>
                </a:cubicBezTo>
                <a:cubicBezTo>
                  <a:pt x="4531995" y="142875"/>
                  <a:pt x="4516755" y="127635"/>
                  <a:pt x="4498658" y="127635"/>
                </a:cubicBezTo>
                <a:close/>
                <a:moveTo>
                  <a:pt x="4945380" y="144780"/>
                </a:moveTo>
                <a:cubicBezTo>
                  <a:pt x="4935855" y="144780"/>
                  <a:pt x="4928235" y="152400"/>
                  <a:pt x="4928235" y="161925"/>
                </a:cubicBezTo>
                <a:cubicBezTo>
                  <a:pt x="4928235" y="171450"/>
                  <a:pt x="4935855" y="179070"/>
                  <a:pt x="4945380" y="179070"/>
                </a:cubicBezTo>
                <a:cubicBezTo>
                  <a:pt x="4954905" y="179070"/>
                  <a:pt x="4962525" y="171450"/>
                  <a:pt x="4962525" y="161925"/>
                </a:cubicBezTo>
                <a:cubicBezTo>
                  <a:pt x="4962525" y="152400"/>
                  <a:pt x="4954905" y="144780"/>
                  <a:pt x="4945380" y="144780"/>
                </a:cubicBezTo>
                <a:close/>
                <a:moveTo>
                  <a:pt x="5056823" y="144780"/>
                </a:moveTo>
                <a:cubicBezTo>
                  <a:pt x="5047298" y="144780"/>
                  <a:pt x="5039678" y="152400"/>
                  <a:pt x="5039678" y="161925"/>
                </a:cubicBezTo>
                <a:cubicBezTo>
                  <a:pt x="5039678" y="171450"/>
                  <a:pt x="5047298" y="179070"/>
                  <a:pt x="5056823" y="179070"/>
                </a:cubicBezTo>
                <a:cubicBezTo>
                  <a:pt x="5066348" y="179070"/>
                  <a:pt x="5073968" y="171450"/>
                  <a:pt x="5073968" y="161925"/>
                </a:cubicBezTo>
                <a:cubicBezTo>
                  <a:pt x="5073968" y="152400"/>
                  <a:pt x="5066348" y="144780"/>
                  <a:pt x="5056823" y="144780"/>
                </a:cubicBezTo>
                <a:close/>
                <a:moveTo>
                  <a:pt x="4833938" y="141923"/>
                </a:moveTo>
                <a:cubicBezTo>
                  <a:pt x="4823460" y="141923"/>
                  <a:pt x="4814888" y="150495"/>
                  <a:pt x="4814888" y="160973"/>
                </a:cubicBezTo>
                <a:cubicBezTo>
                  <a:pt x="4814888" y="171450"/>
                  <a:pt x="4823460" y="180023"/>
                  <a:pt x="4833938" y="180023"/>
                </a:cubicBezTo>
                <a:cubicBezTo>
                  <a:pt x="4844415" y="180023"/>
                  <a:pt x="4852988" y="171450"/>
                  <a:pt x="4852988" y="160973"/>
                </a:cubicBezTo>
                <a:cubicBezTo>
                  <a:pt x="4852988" y="150495"/>
                  <a:pt x="4844415" y="141923"/>
                  <a:pt x="4833938" y="141923"/>
                </a:cubicBezTo>
                <a:close/>
                <a:moveTo>
                  <a:pt x="4274820" y="119063"/>
                </a:moveTo>
                <a:cubicBezTo>
                  <a:pt x="4251008" y="119063"/>
                  <a:pt x="4232910" y="138113"/>
                  <a:pt x="4232910" y="160973"/>
                </a:cubicBezTo>
                <a:cubicBezTo>
                  <a:pt x="4232910" y="183833"/>
                  <a:pt x="4251960" y="202883"/>
                  <a:pt x="4274820" y="202883"/>
                </a:cubicBezTo>
                <a:cubicBezTo>
                  <a:pt x="4297680" y="202883"/>
                  <a:pt x="4316730" y="183833"/>
                  <a:pt x="4316730" y="160973"/>
                </a:cubicBezTo>
                <a:cubicBezTo>
                  <a:pt x="4316730" y="138113"/>
                  <a:pt x="4298633" y="119063"/>
                  <a:pt x="4274820" y="119063"/>
                </a:cubicBezTo>
                <a:close/>
                <a:moveTo>
                  <a:pt x="3828098" y="263843"/>
                </a:moveTo>
                <a:cubicBezTo>
                  <a:pt x="3818573" y="263843"/>
                  <a:pt x="3810953" y="271463"/>
                  <a:pt x="3810953" y="280988"/>
                </a:cubicBezTo>
                <a:cubicBezTo>
                  <a:pt x="3810953" y="290513"/>
                  <a:pt x="3818573" y="298133"/>
                  <a:pt x="3828098" y="298133"/>
                </a:cubicBezTo>
                <a:cubicBezTo>
                  <a:pt x="3837623" y="298133"/>
                  <a:pt x="3845243" y="290513"/>
                  <a:pt x="3845243" y="280988"/>
                </a:cubicBezTo>
                <a:cubicBezTo>
                  <a:pt x="3845243" y="271463"/>
                  <a:pt x="3837623" y="263843"/>
                  <a:pt x="3828098" y="263843"/>
                </a:cubicBezTo>
                <a:close/>
                <a:moveTo>
                  <a:pt x="3958590" y="260985"/>
                </a:moveTo>
                <a:cubicBezTo>
                  <a:pt x="3948113" y="260985"/>
                  <a:pt x="3939540" y="269558"/>
                  <a:pt x="3939540" y="280035"/>
                </a:cubicBezTo>
                <a:cubicBezTo>
                  <a:pt x="3939540" y="290513"/>
                  <a:pt x="3948113" y="299085"/>
                  <a:pt x="3958590" y="299085"/>
                </a:cubicBezTo>
                <a:cubicBezTo>
                  <a:pt x="3969068" y="299085"/>
                  <a:pt x="3977640" y="290513"/>
                  <a:pt x="3977640" y="280035"/>
                </a:cubicBezTo>
                <a:cubicBezTo>
                  <a:pt x="3977640" y="269558"/>
                  <a:pt x="3969068" y="260985"/>
                  <a:pt x="3958590" y="260985"/>
                </a:cubicBezTo>
                <a:close/>
                <a:moveTo>
                  <a:pt x="4299585" y="246698"/>
                </a:moveTo>
                <a:cubicBezTo>
                  <a:pt x="4281488" y="246698"/>
                  <a:pt x="4266248" y="261938"/>
                  <a:pt x="4266248" y="280035"/>
                </a:cubicBezTo>
                <a:cubicBezTo>
                  <a:pt x="4266248" y="298133"/>
                  <a:pt x="4281488" y="313373"/>
                  <a:pt x="4299585" y="313373"/>
                </a:cubicBezTo>
                <a:cubicBezTo>
                  <a:pt x="4317683" y="313373"/>
                  <a:pt x="4332923" y="298133"/>
                  <a:pt x="4332923" y="280035"/>
                </a:cubicBezTo>
                <a:cubicBezTo>
                  <a:pt x="4332923" y="261938"/>
                  <a:pt x="4318635" y="246698"/>
                  <a:pt x="4299585" y="246698"/>
                </a:cubicBezTo>
                <a:close/>
                <a:moveTo>
                  <a:pt x="4527233" y="246698"/>
                </a:moveTo>
                <a:cubicBezTo>
                  <a:pt x="4509135" y="246698"/>
                  <a:pt x="4493895" y="261938"/>
                  <a:pt x="4493895" y="280035"/>
                </a:cubicBezTo>
                <a:cubicBezTo>
                  <a:pt x="4493895" y="298133"/>
                  <a:pt x="4509135" y="313373"/>
                  <a:pt x="4527233" y="313373"/>
                </a:cubicBezTo>
                <a:cubicBezTo>
                  <a:pt x="4545330" y="313373"/>
                  <a:pt x="4560570" y="298133"/>
                  <a:pt x="4560570" y="280035"/>
                </a:cubicBezTo>
                <a:cubicBezTo>
                  <a:pt x="4560570" y="261938"/>
                  <a:pt x="4545330" y="246698"/>
                  <a:pt x="4527233" y="246698"/>
                </a:cubicBezTo>
                <a:close/>
                <a:moveTo>
                  <a:pt x="4640580" y="251460"/>
                </a:moveTo>
                <a:cubicBezTo>
                  <a:pt x="4624388" y="251460"/>
                  <a:pt x="4612005" y="264795"/>
                  <a:pt x="4612005" y="280035"/>
                </a:cubicBezTo>
                <a:cubicBezTo>
                  <a:pt x="4612005" y="295275"/>
                  <a:pt x="4625340" y="308610"/>
                  <a:pt x="4640580" y="308610"/>
                </a:cubicBezTo>
                <a:cubicBezTo>
                  <a:pt x="4656773" y="308610"/>
                  <a:pt x="4669155" y="295275"/>
                  <a:pt x="4669155" y="280035"/>
                </a:cubicBezTo>
                <a:cubicBezTo>
                  <a:pt x="4669155" y="264795"/>
                  <a:pt x="4656773" y="251460"/>
                  <a:pt x="4640580" y="251460"/>
                </a:cubicBezTo>
                <a:close/>
                <a:moveTo>
                  <a:pt x="4072890" y="256223"/>
                </a:moveTo>
                <a:cubicBezTo>
                  <a:pt x="4059555" y="256223"/>
                  <a:pt x="4049078" y="266700"/>
                  <a:pt x="4049078" y="280035"/>
                </a:cubicBezTo>
                <a:cubicBezTo>
                  <a:pt x="4049078" y="293370"/>
                  <a:pt x="4059555" y="303848"/>
                  <a:pt x="4072890" y="303848"/>
                </a:cubicBezTo>
                <a:cubicBezTo>
                  <a:pt x="4086225" y="303848"/>
                  <a:pt x="4096703" y="293370"/>
                  <a:pt x="4096703" y="280035"/>
                </a:cubicBezTo>
                <a:cubicBezTo>
                  <a:pt x="4096703" y="266700"/>
                  <a:pt x="4085273" y="256223"/>
                  <a:pt x="4072890" y="256223"/>
                </a:cubicBezTo>
                <a:close/>
                <a:moveTo>
                  <a:pt x="4186238" y="251460"/>
                </a:moveTo>
                <a:cubicBezTo>
                  <a:pt x="4170045" y="251460"/>
                  <a:pt x="4157663" y="264795"/>
                  <a:pt x="4157663" y="280035"/>
                </a:cubicBezTo>
                <a:cubicBezTo>
                  <a:pt x="4157663" y="295275"/>
                  <a:pt x="4170998" y="308610"/>
                  <a:pt x="4186238" y="308610"/>
                </a:cubicBezTo>
                <a:cubicBezTo>
                  <a:pt x="4202430" y="308610"/>
                  <a:pt x="4214813" y="295275"/>
                  <a:pt x="4214813" y="280035"/>
                </a:cubicBezTo>
                <a:cubicBezTo>
                  <a:pt x="4214813" y="264795"/>
                  <a:pt x="4202430" y="251460"/>
                  <a:pt x="4186238" y="251460"/>
                </a:cubicBezTo>
                <a:close/>
                <a:moveTo>
                  <a:pt x="4868228" y="260985"/>
                </a:moveTo>
                <a:cubicBezTo>
                  <a:pt x="4857750" y="260985"/>
                  <a:pt x="4849178" y="269558"/>
                  <a:pt x="4849178" y="280035"/>
                </a:cubicBezTo>
                <a:cubicBezTo>
                  <a:pt x="4849178" y="290513"/>
                  <a:pt x="4857750" y="299085"/>
                  <a:pt x="4868228" y="299085"/>
                </a:cubicBezTo>
                <a:cubicBezTo>
                  <a:pt x="4878705" y="299085"/>
                  <a:pt x="4887278" y="290513"/>
                  <a:pt x="4887278" y="280035"/>
                </a:cubicBezTo>
                <a:cubicBezTo>
                  <a:pt x="4887278" y="269558"/>
                  <a:pt x="4878705" y="260985"/>
                  <a:pt x="4868228" y="260985"/>
                </a:cubicBezTo>
                <a:close/>
                <a:moveTo>
                  <a:pt x="4981575" y="263843"/>
                </a:moveTo>
                <a:cubicBezTo>
                  <a:pt x="4972050" y="263843"/>
                  <a:pt x="4964430" y="271463"/>
                  <a:pt x="4964430" y="280988"/>
                </a:cubicBezTo>
                <a:cubicBezTo>
                  <a:pt x="4964430" y="290513"/>
                  <a:pt x="4972050" y="298133"/>
                  <a:pt x="4981575" y="298133"/>
                </a:cubicBezTo>
                <a:cubicBezTo>
                  <a:pt x="4991100" y="298133"/>
                  <a:pt x="4998720" y="290513"/>
                  <a:pt x="4998720" y="280988"/>
                </a:cubicBezTo>
                <a:cubicBezTo>
                  <a:pt x="4998720" y="271463"/>
                  <a:pt x="4991100" y="263843"/>
                  <a:pt x="4981575" y="263843"/>
                </a:cubicBezTo>
                <a:close/>
                <a:moveTo>
                  <a:pt x="4753928" y="256223"/>
                </a:moveTo>
                <a:cubicBezTo>
                  <a:pt x="4740593" y="256223"/>
                  <a:pt x="4730115" y="266700"/>
                  <a:pt x="4730115" y="280035"/>
                </a:cubicBezTo>
                <a:cubicBezTo>
                  <a:pt x="4730115" y="293370"/>
                  <a:pt x="4740593" y="303848"/>
                  <a:pt x="4753928" y="303848"/>
                </a:cubicBezTo>
                <a:cubicBezTo>
                  <a:pt x="4767263" y="303848"/>
                  <a:pt x="4777740" y="293370"/>
                  <a:pt x="4777740" y="280035"/>
                </a:cubicBezTo>
                <a:cubicBezTo>
                  <a:pt x="4777740" y="266700"/>
                  <a:pt x="4767263" y="256223"/>
                  <a:pt x="4753928" y="256223"/>
                </a:cubicBezTo>
                <a:close/>
                <a:moveTo>
                  <a:pt x="4413885" y="238125"/>
                </a:moveTo>
                <a:cubicBezTo>
                  <a:pt x="4390073" y="238125"/>
                  <a:pt x="4371975" y="257175"/>
                  <a:pt x="4371975" y="280035"/>
                </a:cubicBezTo>
                <a:cubicBezTo>
                  <a:pt x="4371975" y="302895"/>
                  <a:pt x="4391025" y="321945"/>
                  <a:pt x="4413885" y="321945"/>
                </a:cubicBezTo>
                <a:cubicBezTo>
                  <a:pt x="4437698" y="321945"/>
                  <a:pt x="4455795" y="302895"/>
                  <a:pt x="4455795" y="280035"/>
                </a:cubicBezTo>
                <a:cubicBezTo>
                  <a:pt x="4455795" y="257175"/>
                  <a:pt x="4436745" y="238125"/>
                  <a:pt x="4413885" y="238125"/>
                </a:cubicBezTo>
                <a:close/>
                <a:moveTo>
                  <a:pt x="6362700" y="25718"/>
                </a:moveTo>
                <a:cubicBezTo>
                  <a:pt x="6353175" y="25718"/>
                  <a:pt x="6345555" y="33338"/>
                  <a:pt x="6345555" y="42863"/>
                </a:cubicBezTo>
                <a:cubicBezTo>
                  <a:pt x="6345555" y="52388"/>
                  <a:pt x="6353175" y="60008"/>
                  <a:pt x="6362700" y="60008"/>
                </a:cubicBezTo>
                <a:cubicBezTo>
                  <a:pt x="6372225" y="60008"/>
                  <a:pt x="6379845" y="52388"/>
                  <a:pt x="6379845" y="42863"/>
                </a:cubicBezTo>
                <a:cubicBezTo>
                  <a:pt x="6379845" y="33338"/>
                  <a:pt x="6372225" y="25718"/>
                  <a:pt x="6362700" y="25718"/>
                </a:cubicBezTo>
                <a:close/>
                <a:moveTo>
                  <a:pt x="6477953" y="25718"/>
                </a:moveTo>
                <a:cubicBezTo>
                  <a:pt x="6468428" y="25718"/>
                  <a:pt x="6460808" y="33338"/>
                  <a:pt x="6460808" y="42863"/>
                </a:cubicBezTo>
                <a:cubicBezTo>
                  <a:pt x="6460808" y="52388"/>
                  <a:pt x="6468428" y="60008"/>
                  <a:pt x="6477953" y="60008"/>
                </a:cubicBezTo>
                <a:cubicBezTo>
                  <a:pt x="6487478" y="60008"/>
                  <a:pt x="6495098" y="52388"/>
                  <a:pt x="6495098" y="42863"/>
                </a:cubicBezTo>
                <a:cubicBezTo>
                  <a:pt x="6495098" y="33338"/>
                  <a:pt x="6487478" y="25718"/>
                  <a:pt x="6477953" y="25718"/>
                </a:cubicBezTo>
                <a:close/>
                <a:moveTo>
                  <a:pt x="6823710" y="13335"/>
                </a:moveTo>
                <a:cubicBezTo>
                  <a:pt x="6807518" y="13335"/>
                  <a:pt x="6795135" y="26670"/>
                  <a:pt x="6795135" y="41910"/>
                </a:cubicBezTo>
                <a:cubicBezTo>
                  <a:pt x="6795135" y="57150"/>
                  <a:pt x="6808470" y="70485"/>
                  <a:pt x="6823710" y="70485"/>
                </a:cubicBezTo>
                <a:cubicBezTo>
                  <a:pt x="6839903" y="70485"/>
                  <a:pt x="6852285" y="57150"/>
                  <a:pt x="6852285" y="41910"/>
                </a:cubicBezTo>
                <a:cubicBezTo>
                  <a:pt x="6852285" y="26670"/>
                  <a:pt x="6839903" y="13335"/>
                  <a:pt x="6823710" y="13335"/>
                </a:cubicBezTo>
                <a:close/>
                <a:moveTo>
                  <a:pt x="6938963" y="8573"/>
                </a:moveTo>
                <a:cubicBezTo>
                  <a:pt x="6920865" y="8573"/>
                  <a:pt x="6905625" y="23813"/>
                  <a:pt x="6905625" y="41910"/>
                </a:cubicBezTo>
                <a:cubicBezTo>
                  <a:pt x="6905625" y="60008"/>
                  <a:pt x="6920865" y="75248"/>
                  <a:pt x="6938963" y="75248"/>
                </a:cubicBezTo>
                <a:cubicBezTo>
                  <a:pt x="6957060" y="75248"/>
                  <a:pt x="6972300" y="60008"/>
                  <a:pt x="6972300" y="41910"/>
                </a:cubicBezTo>
                <a:cubicBezTo>
                  <a:pt x="6972300" y="23813"/>
                  <a:pt x="6957060" y="8573"/>
                  <a:pt x="6938963" y="8573"/>
                </a:cubicBezTo>
                <a:close/>
                <a:moveTo>
                  <a:pt x="7169468" y="8573"/>
                </a:moveTo>
                <a:cubicBezTo>
                  <a:pt x="7151370" y="8573"/>
                  <a:pt x="7136130" y="23813"/>
                  <a:pt x="7136130" y="41910"/>
                </a:cubicBezTo>
                <a:cubicBezTo>
                  <a:pt x="7136130" y="60008"/>
                  <a:pt x="7151370" y="75248"/>
                  <a:pt x="7169468" y="75248"/>
                </a:cubicBezTo>
                <a:cubicBezTo>
                  <a:pt x="7187565" y="75248"/>
                  <a:pt x="7202805" y="60008"/>
                  <a:pt x="7202805" y="41910"/>
                </a:cubicBezTo>
                <a:cubicBezTo>
                  <a:pt x="7202805" y="23813"/>
                  <a:pt x="7187565" y="8573"/>
                  <a:pt x="7169468" y="8573"/>
                </a:cubicBezTo>
                <a:close/>
                <a:moveTo>
                  <a:pt x="6593205" y="22860"/>
                </a:moveTo>
                <a:cubicBezTo>
                  <a:pt x="6582728" y="22860"/>
                  <a:pt x="6574155" y="31433"/>
                  <a:pt x="6574155" y="41910"/>
                </a:cubicBezTo>
                <a:cubicBezTo>
                  <a:pt x="6574155" y="52388"/>
                  <a:pt x="6582728" y="60960"/>
                  <a:pt x="6593205" y="60960"/>
                </a:cubicBezTo>
                <a:cubicBezTo>
                  <a:pt x="6603683" y="60960"/>
                  <a:pt x="6612255" y="52388"/>
                  <a:pt x="6612255" y="41910"/>
                </a:cubicBezTo>
                <a:cubicBezTo>
                  <a:pt x="6612255" y="31433"/>
                  <a:pt x="6603683" y="22860"/>
                  <a:pt x="6593205" y="22860"/>
                </a:cubicBezTo>
                <a:close/>
                <a:moveTo>
                  <a:pt x="6708458" y="18098"/>
                </a:moveTo>
                <a:cubicBezTo>
                  <a:pt x="6695123" y="18098"/>
                  <a:pt x="6684645" y="28575"/>
                  <a:pt x="6684645" y="41910"/>
                </a:cubicBezTo>
                <a:cubicBezTo>
                  <a:pt x="6684645" y="55245"/>
                  <a:pt x="6695123" y="65723"/>
                  <a:pt x="6708458" y="65723"/>
                </a:cubicBezTo>
                <a:cubicBezTo>
                  <a:pt x="6721793" y="65723"/>
                  <a:pt x="6732270" y="55245"/>
                  <a:pt x="6732270" y="41910"/>
                </a:cubicBezTo>
                <a:cubicBezTo>
                  <a:pt x="6732270" y="28575"/>
                  <a:pt x="6721793" y="18098"/>
                  <a:pt x="6708458" y="18098"/>
                </a:cubicBezTo>
                <a:close/>
                <a:moveTo>
                  <a:pt x="7399973" y="18098"/>
                </a:moveTo>
                <a:cubicBezTo>
                  <a:pt x="7386638" y="18098"/>
                  <a:pt x="7376160" y="28575"/>
                  <a:pt x="7376160" y="41910"/>
                </a:cubicBezTo>
                <a:cubicBezTo>
                  <a:pt x="7376160" y="55245"/>
                  <a:pt x="7386638" y="65723"/>
                  <a:pt x="7399973" y="65723"/>
                </a:cubicBezTo>
                <a:cubicBezTo>
                  <a:pt x="7413308" y="65723"/>
                  <a:pt x="7423785" y="55245"/>
                  <a:pt x="7423785" y="41910"/>
                </a:cubicBezTo>
                <a:cubicBezTo>
                  <a:pt x="7423785" y="28575"/>
                  <a:pt x="7413308" y="18098"/>
                  <a:pt x="7399973" y="18098"/>
                </a:cubicBezTo>
                <a:close/>
                <a:moveTo>
                  <a:pt x="7515225" y="22860"/>
                </a:moveTo>
                <a:cubicBezTo>
                  <a:pt x="7504748" y="22860"/>
                  <a:pt x="7496175" y="31433"/>
                  <a:pt x="7496175" y="41910"/>
                </a:cubicBezTo>
                <a:cubicBezTo>
                  <a:pt x="7496175" y="52388"/>
                  <a:pt x="7504748" y="60960"/>
                  <a:pt x="7515225" y="60960"/>
                </a:cubicBezTo>
                <a:cubicBezTo>
                  <a:pt x="7525703" y="60960"/>
                  <a:pt x="7534275" y="52388"/>
                  <a:pt x="7534275" y="41910"/>
                </a:cubicBezTo>
                <a:cubicBezTo>
                  <a:pt x="7534275" y="31433"/>
                  <a:pt x="7525703" y="22860"/>
                  <a:pt x="7515225" y="22860"/>
                </a:cubicBezTo>
                <a:close/>
                <a:moveTo>
                  <a:pt x="7284720" y="13335"/>
                </a:moveTo>
                <a:cubicBezTo>
                  <a:pt x="7268528" y="13335"/>
                  <a:pt x="7256145" y="26670"/>
                  <a:pt x="7256145" y="41910"/>
                </a:cubicBezTo>
                <a:cubicBezTo>
                  <a:pt x="7256145" y="57150"/>
                  <a:pt x="7269480" y="70485"/>
                  <a:pt x="7284720" y="70485"/>
                </a:cubicBezTo>
                <a:cubicBezTo>
                  <a:pt x="7300913" y="70485"/>
                  <a:pt x="7313295" y="57150"/>
                  <a:pt x="7313295" y="41910"/>
                </a:cubicBezTo>
                <a:cubicBezTo>
                  <a:pt x="7313295" y="26670"/>
                  <a:pt x="7300913" y="13335"/>
                  <a:pt x="7284720" y="13335"/>
                </a:cubicBezTo>
                <a:close/>
                <a:moveTo>
                  <a:pt x="7054215" y="0"/>
                </a:moveTo>
                <a:cubicBezTo>
                  <a:pt x="7030403" y="0"/>
                  <a:pt x="7012305" y="19050"/>
                  <a:pt x="7012305" y="41910"/>
                </a:cubicBezTo>
                <a:cubicBezTo>
                  <a:pt x="7012305" y="64770"/>
                  <a:pt x="7031355" y="83820"/>
                  <a:pt x="7054215" y="83820"/>
                </a:cubicBezTo>
                <a:cubicBezTo>
                  <a:pt x="7078028" y="83820"/>
                  <a:pt x="7096125" y="64770"/>
                  <a:pt x="7096125" y="41910"/>
                </a:cubicBezTo>
                <a:cubicBezTo>
                  <a:pt x="7096125" y="19050"/>
                  <a:pt x="7078028" y="0"/>
                  <a:pt x="7054215" y="0"/>
                </a:cubicBezTo>
                <a:close/>
                <a:moveTo>
                  <a:pt x="6397943" y="144780"/>
                </a:moveTo>
                <a:cubicBezTo>
                  <a:pt x="6388418" y="144780"/>
                  <a:pt x="6380798" y="152400"/>
                  <a:pt x="6380798" y="161925"/>
                </a:cubicBezTo>
                <a:cubicBezTo>
                  <a:pt x="6380798" y="171450"/>
                  <a:pt x="6388418" y="179070"/>
                  <a:pt x="6397943" y="179070"/>
                </a:cubicBezTo>
                <a:cubicBezTo>
                  <a:pt x="6407468" y="179070"/>
                  <a:pt x="6415088" y="171450"/>
                  <a:pt x="6415088" y="161925"/>
                </a:cubicBezTo>
                <a:cubicBezTo>
                  <a:pt x="6415088" y="152400"/>
                  <a:pt x="6407468" y="144780"/>
                  <a:pt x="6397943" y="144780"/>
                </a:cubicBezTo>
                <a:close/>
                <a:moveTo>
                  <a:pt x="6509385" y="144780"/>
                </a:moveTo>
                <a:cubicBezTo>
                  <a:pt x="6499860" y="144780"/>
                  <a:pt x="6492240" y="152400"/>
                  <a:pt x="6492240" y="161925"/>
                </a:cubicBezTo>
                <a:cubicBezTo>
                  <a:pt x="6492240" y="171450"/>
                  <a:pt x="6499860" y="179070"/>
                  <a:pt x="6509385" y="179070"/>
                </a:cubicBezTo>
                <a:cubicBezTo>
                  <a:pt x="6518910" y="179070"/>
                  <a:pt x="6526530" y="171450"/>
                  <a:pt x="6526530" y="161925"/>
                </a:cubicBezTo>
                <a:cubicBezTo>
                  <a:pt x="6526530" y="152400"/>
                  <a:pt x="6518910" y="144780"/>
                  <a:pt x="6509385" y="144780"/>
                </a:cubicBezTo>
                <a:close/>
                <a:moveTo>
                  <a:pt x="6844665" y="137160"/>
                </a:moveTo>
                <a:cubicBezTo>
                  <a:pt x="6831330" y="137160"/>
                  <a:pt x="6820853" y="147638"/>
                  <a:pt x="6820853" y="160973"/>
                </a:cubicBezTo>
                <a:cubicBezTo>
                  <a:pt x="6820853" y="174308"/>
                  <a:pt x="6831330" y="184785"/>
                  <a:pt x="6844665" y="184785"/>
                </a:cubicBezTo>
                <a:cubicBezTo>
                  <a:pt x="6858000" y="184785"/>
                  <a:pt x="6868478" y="174308"/>
                  <a:pt x="6868478" y="160973"/>
                </a:cubicBezTo>
                <a:cubicBezTo>
                  <a:pt x="6868478" y="147638"/>
                  <a:pt x="6858000" y="137160"/>
                  <a:pt x="6844665" y="137160"/>
                </a:cubicBezTo>
                <a:close/>
                <a:moveTo>
                  <a:pt x="6956108" y="132398"/>
                </a:moveTo>
                <a:cubicBezTo>
                  <a:pt x="6939915" y="132398"/>
                  <a:pt x="6927533" y="145733"/>
                  <a:pt x="6927533" y="160973"/>
                </a:cubicBezTo>
                <a:cubicBezTo>
                  <a:pt x="6927533" y="176213"/>
                  <a:pt x="6940868" y="189548"/>
                  <a:pt x="6956108" y="189548"/>
                </a:cubicBezTo>
                <a:cubicBezTo>
                  <a:pt x="6972300" y="189548"/>
                  <a:pt x="6984683" y="176213"/>
                  <a:pt x="6984683" y="160973"/>
                </a:cubicBezTo>
                <a:cubicBezTo>
                  <a:pt x="6984683" y="145733"/>
                  <a:pt x="6972300" y="132398"/>
                  <a:pt x="6956108" y="132398"/>
                </a:cubicBezTo>
                <a:close/>
                <a:moveTo>
                  <a:pt x="7068503" y="127635"/>
                </a:moveTo>
                <a:cubicBezTo>
                  <a:pt x="7050405" y="127635"/>
                  <a:pt x="7035165" y="142875"/>
                  <a:pt x="7035165" y="160973"/>
                </a:cubicBezTo>
                <a:cubicBezTo>
                  <a:pt x="7035165" y="179070"/>
                  <a:pt x="7050405" y="194310"/>
                  <a:pt x="7068503" y="194310"/>
                </a:cubicBezTo>
                <a:cubicBezTo>
                  <a:pt x="7086600" y="194310"/>
                  <a:pt x="7101840" y="179070"/>
                  <a:pt x="7101840" y="160973"/>
                </a:cubicBezTo>
                <a:cubicBezTo>
                  <a:pt x="7101840" y="142875"/>
                  <a:pt x="7086600" y="127635"/>
                  <a:pt x="7068503" y="127635"/>
                </a:cubicBezTo>
                <a:close/>
                <a:moveTo>
                  <a:pt x="6620828" y="144780"/>
                </a:moveTo>
                <a:cubicBezTo>
                  <a:pt x="6611303" y="144780"/>
                  <a:pt x="6603683" y="152400"/>
                  <a:pt x="6603683" y="161925"/>
                </a:cubicBezTo>
                <a:cubicBezTo>
                  <a:pt x="6603683" y="171450"/>
                  <a:pt x="6611303" y="179070"/>
                  <a:pt x="6620828" y="179070"/>
                </a:cubicBezTo>
                <a:cubicBezTo>
                  <a:pt x="6630353" y="179070"/>
                  <a:pt x="6637973" y="171450"/>
                  <a:pt x="6637973" y="161925"/>
                </a:cubicBezTo>
                <a:cubicBezTo>
                  <a:pt x="6637973" y="152400"/>
                  <a:pt x="6630353" y="144780"/>
                  <a:pt x="6620828" y="144780"/>
                </a:cubicBezTo>
                <a:close/>
                <a:moveTo>
                  <a:pt x="6733223" y="141923"/>
                </a:moveTo>
                <a:cubicBezTo>
                  <a:pt x="6722745" y="141923"/>
                  <a:pt x="6714173" y="150495"/>
                  <a:pt x="6714173" y="160973"/>
                </a:cubicBezTo>
                <a:cubicBezTo>
                  <a:pt x="6714173" y="171450"/>
                  <a:pt x="6722745" y="180023"/>
                  <a:pt x="6733223" y="180023"/>
                </a:cubicBezTo>
                <a:cubicBezTo>
                  <a:pt x="6743700" y="180023"/>
                  <a:pt x="6752273" y="171450"/>
                  <a:pt x="6752273" y="160973"/>
                </a:cubicBezTo>
                <a:cubicBezTo>
                  <a:pt x="6752273" y="150495"/>
                  <a:pt x="6743700" y="141923"/>
                  <a:pt x="6733223" y="141923"/>
                </a:cubicBezTo>
                <a:close/>
                <a:moveTo>
                  <a:pt x="7403783" y="132398"/>
                </a:moveTo>
                <a:cubicBezTo>
                  <a:pt x="7387590" y="132398"/>
                  <a:pt x="7375208" y="145733"/>
                  <a:pt x="7375208" y="160973"/>
                </a:cubicBezTo>
                <a:cubicBezTo>
                  <a:pt x="7375208" y="176213"/>
                  <a:pt x="7388543" y="189548"/>
                  <a:pt x="7403783" y="189548"/>
                </a:cubicBezTo>
                <a:cubicBezTo>
                  <a:pt x="7419975" y="189548"/>
                  <a:pt x="7432358" y="176213"/>
                  <a:pt x="7432358" y="160973"/>
                </a:cubicBezTo>
                <a:cubicBezTo>
                  <a:pt x="7432358" y="145733"/>
                  <a:pt x="7419023" y="132398"/>
                  <a:pt x="7403783" y="132398"/>
                </a:cubicBezTo>
                <a:close/>
                <a:moveTo>
                  <a:pt x="7515225" y="137160"/>
                </a:moveTo>
                <a:cubicBezTo>
                  <a:pt x="7501890" y="137160"/>
                  <a:pt x="7491413" y="147638"/>
                  <a:pt x="7491413" y="160973"/>
                </a:cubicBezTo>
                <a:cubicBezTo>
                  <a:pt x="7491413" y="174308"/>
                  <a:pt x="7501890" y="184785"/>
                  <a:pt x="7515225" y="184785"/>
                </a:cubicBezTo>
                <a:cubicBezTo>
                  <a:pt x="7528560" y="184785"/>
                  <a:pt x="7539038" y="174308"/>
                  <a:pt x="7539038" y="160973"/>
                </a:cubicBezTo>
                <a:cubicBezTo>
                  <a:pt x="7539038" y="147638"/>
                  <a:pt x="7528560" y="137160"/>
                  <a:pt x="7515225" y="137160"/>
                </a:cubicBezTo>
                <a:close/>
                <a:moveTo>
                  <a:pt x="7291388" y="127635"/>
                </a:moveTo>
                <a:cubicBezTo>
                  <a:pt x="7273290" y="127635"/>
                  <a:pt x="7258050" y="142875"/>
                  <a:pt x="7258050" y="160973"/>
                </a:cubicBezTo>
                <a:cubicBezTo>
                  <a:pt x="7258050" y="179070"/>
                  <a:pt x="7273290" y="194310"/>
                  <a:pt x="7291388" y="194310"/>
                </a:cubicBezTo>
                <a:cubicBezTo>
                  <a:pt x="7309485" y="194310"/>
                  <a:pt x="7324725" y="179070"/>
                  <a:pt x="7324725" y="160973"/>
                </a:cubicBezTo>
                <a:cubicBezTo>
                  <a:pt x="7324725" y="142875"/>
                  <a:pt x="7310438" y="127635"/>
                  <a:pt x="7291388" y="127635"/>
                </a:cubicBezTo>
                <a:close/>
                <a:moveTo>
                  <a:pt x="7179945" y="119063"/>
                </a:moveTo>
                <a:cubicBezTo>
                  <a:pt x="7156133" y="119063"/>
                  <a:pt x="7138035" y="138113"/>
                  <a:pt x="7138035" y="160973"/>
                </a:cubicBezTo>
                <a:cubicBezTo>
                  <a:pt x="7138035" y="183833"/>
                  <a:pt x="7157085" y="202883"/>
                  <a:pt x="7179945" y="202883"/>
                </a:cubicBezTo>
                <a:cubicBezTo>
                  <a:pt x="7202805" y="202883"/>
                  <a:pt x="7221855" y="183833"/>
                  <a:pt x="7221855" y="160973"/>
                </a:cubicBezTo>
                <a:cubicBezTo>
                  <a:pt x="7221855" y="138113"/>
                  <a:pt x="7202805" y="119063"/>
                  <a:pt x="7179945" y="119063"/>
                </a:cubicBezTo>
                <a:close/>
                <a:moveTo>
                  <a:pt x="6361748" y="263843"/>
                </a:moveTo>
                <a:cubicBezTo>
                  <a:pt x="6352223" y="263843"/>
                  <a:pt x="6344603" y="271463"/>
                  <a:pt x="6344603" y="280988"/>
                </a:cubicBezTo>
                <a:cubicBezTo>
                  <a:pt x="6344603" y="290513"/>
                  <a:pt x="6352223" y="298133"/>
                  <a:pt x="6361748" y="298133"/>
                </a:cubicBezTo>
                <a:cubicBezTo>
                  <a:pt x="6371273" y="298133"/>
                  <a:pt x="6378893" y="290513"/>
                  <a:pt x="6378893" y="280988"/>
                </a:cubicBezTo>
                <a:cubicBezTo>
                  <a:pt x="6378893" y="271463"/>
                  <a:pt x="6371273" y="263843"/>
                  <a:pt x="6361748" y="263843"/>
                </a:cubicBezTo>
                <a:close/>
                <a:moveTo>
                  <a:pt x="6492240" y="263843"/>
                </a:moveTo>
                <a:cubicBezTo>
                  <a:pt x="6482715" y="263843"/>
                  <a:pt x="6475095" y="271463"/>
                  <a:pt x="6475095" y="280988"/>
                </a:cubicBezTo>
                <a:cubicBezTo>
                  <a:pt x="6475095" y="290513"/>
                  <a:pt x="6482715" y="298133"/>
                  <a:pt x="6492240" y="298133"/>
                </a:cubicBezTo>
                <a:cubicBezTo>
                  <a:pt x="6501765" y="298133"/>
                  <a:pt x="6509385" y="290513"/>
                  <a:pt x="6509385" y="280988"/>
                </a:cubicBezTo>
                <a:cubicBezTo>
                  <a:pt x="6509385" y="271463"/>
                  <a:pt x="6501765" y="263843"/>
                  <a:pt x="6492240" y="263843"/>
                </a:cubicBezTo>
                <a:close/>
                <a:moveTo>
                  <a:pt x="6833235" y="260985"/>
                </a:moveTo>
                <a:cubicBezTo>
                  <a:pt x="6822758" y="260985"/>
                  <a:pt x="6814185" y="269558"/>
                  <a:pt x="6814185" y="280035"/>
                </a:cubicBezTo>
                <a:cubicBezTo>
                  <a:pt x="6814185" y="290513"/>
                  <a:pt x="6822758" y="299085"/>
                  <a:pt x="6833235" y="299085"/>
                </a:cubicBezTo>
                <a:cubicBezTo>
                  <a:pt x="6843713" y="299085"/>
                  <a:pt x="6852285" y="290513"/>
                  <a:pt x="6852285" y="280035"/>
                </a:cubicBezTo>
                <a:cubicBezTo>
                  <a:pt x="6852285" y="269558"/>
                  <a:pt x="6843713" y="260985"/>
                  <a:pt x="6833235" y="260985"/>
                </a:cubicBezTo>
                <a:close/>
                <a:moveTo>
                  <a:pt x="6946583" y="256223"/>
                </a:moveTo>
                <a:cubicBezTo>
                  <a:pt x="6933248" y="256223"/>
                  <a:pt x="6922770" y="266700"/>
                  <a:pt x="6922770" y="280035"/>
                </a:cubicBezTo>
                <a:cubicBezTo>
                  <a:pt x="6922770" y="293370"/>
                  <a:pt x="6933248" y="303848"/>
                  <a:pt x="6946583" y="303848"/>
                </a:cubicBezTo>
                <a:cubicBezTo>
                  <a:pt x="6959918" y="303848"/>
                  <a:pt x="6970395" y="293370"/>
                  <a:pt x="6970395" y="280035"/>
                </a:cubicBezTo>
                <a:cubicBezTo>
                  <a:pt x="6970395" y="266700"/>
                  <a:pt x="6959918" y="256223"/>
                  <a:pt x="6946583" y="256223"/>
                </a:cubicBezTo>
                <a:close/>
                <a:moveTo>
                  <a:pt x="7060883" y="251460"/>
                </a:moveTo>
                <a:cubicBezTo>
                  <a:pt x="7044690" y="251460"/>
                  <a:pt x="7032308" y="264795"/>
                  <a:pt x="7032308" y="280035"/>
                </a:cubicBezTo>
                <a:cubicBezTo>
                  <a:pt x="7032308" y="295275"/>
                  <a:pt x="7045643" y="308610"/>
                  <a:pt x="7060883" y="308610"/>
                </a:cubicBezTo>
                <a:cubicBezTo>
                  <a:pt x="7077075" y="308610"/>
                  <a:pt x="7089458" y="295275"/>
                  <a:pt x="7089458" y="280035"/>
                </a:cubicBezTo>
                <a:cubicBezTo>
                  <a:pt x="7089458" y="264795"/>
                  <a:pt x="7076123" y="251460"/>
                  <a:pt x="7060883" y="251460"/>
                </a:cubicBezTo>
                <a:close/>
                <a:moveTo>
                  <a:pt x="6605588" y="263843"/>
                </a:moveTo>
                <a:cubicBezTo>
                  <a:pt x="6596063" y="263843"/>
                  <a:pt x="6588443" y="271463"/>
                  <a:pt x="6588443" y="280988"/>
                </a:cubicBezTo>
                <a:cubicBezTo>
                  <a:pt x="6588443" y="290513"/>
                  <a:pt x="6596063" y="298133"/>
                  <a:pt x="6605588" y="298133"/>
                </a:cubicBezTo>
                <a:cubicBezTo>
                  <a:pt x="6615113" y="298133"/>
                  <a:pt x="6622733" y="290513"/>
                  <a:pt x="6622733" y="280988"/>
                </a:cubicBezTo>
                <a:cubicBezTo>
                  <a:pt x="6622733" y="271463"/>
                  <a:pt x="6615113" y="263843"/>
                  <a:pt x="6605588" y="263843"/>
                </a:cubicBezTo>
                <a:close/>
                <a:moveTo>
                  <a:pt x="6719888" y="263843"/>
                </a:moveTo>
                <a:cubicBezTo>
                  <a:pt x="6710363" y="263843"/>
                  <a:pt x="6702743" y="271463"/>
                  <a:pt x="6702743" y="280988"/>
                </a:cubicBezTo>
                <a:cubicBezTo>
                  <a:pt x="6702743" y="290513"/>
                  <a:pt x="6710363" y="298133"/>
                  <a:pt x="6719888" y="298133"/>
                </a:cubicBezTo>
                <a:cubicBezTo>
                  <a:pt x="6729413" y="298133"/>
                  <a:pt x="6737033" y="290513"/>
                  <a:pt x="6737033" y="280988"/>
                </a:cubicBezTo>
                <a:cubicBezTo>
                  <a:pt x="6737033" y="271463"/>
                  <a:pt x="6728460" y="263843"/>
                  <a:pt x="6719888" y="263843"/>
                </a:cubicBezTo>
                <a:close/>
                <a:moveTo>
                  <a:pt x="7401878" y="246698"/>
                </a:moveTo>
                <a:cubicBezTo>
                  <a:pt x="7383780" y="246698"/>
                  <a:pt x="7368540" y="261938"/>
                  <a:pt x="7368540" y="280035"/>
                </a:cubicBezTo>
                <a:cubicBezTo>
                  <a:pt x="7368540" y="298133"/>
                  <a:pt x="7383780" y="313373"/>
                  <a:pt x="7401878" y="313373"/>
                </a:cubicBezTo>
                <a:cubicBezTo>
                  <a:pt x="7419975" y="313373"/>
                  <a:pt x="7435215" y="298133"/>
                  <a:pt x="7435215" y="280035"/>
                </a:cubicBezTo>
                <a:cubicBezTo>
                  <a:pt x="7435215" y="261938"/>
                  <a:pt x="7419975" y="246698"/>
                  <a:pt x="7401878" y="246698"/>
                </a:cubicBezTo>
                <a:close/>
                <a:moveTo>
                  <a:pt x="7515225" y="251460"/>
                </a:moveTo>
                <a:cubicBezTo>
                  <a:pt x="7499033" y="251460"/>
                  <a:pt x="7486650" y="264795"/>
                  <a:pt x="7486650" y="280035"/>
                </a:cubicBezTo>
                <a:cubicBezTo>
                  <a:pt x="7486650" y="295275"/>
                  <a:pt x="7499985" y="308610"/>
                  <a:pt x="7515225" y="308610"/>
                </a:cubicBezTo>
                <a:cubicBezTo>
                  <a:pt x="7531418" y="308610"/>
                  <a:pt x="7543800" y="295275"/>
                  <a:pt x="7543800" y="280035"/>
                </a:cubicBezTo>
                <a:cubicBezTo>
                  <a:pt x="7543800" y="264795"/>
                  <a:pt x="7530465" y="251460"/>
                  <a:pt x="7515225" y="251460"/>
                </a:cubicBezTo>
                <a:close/>
                <a:moveTo>
                  <a:pt x="7174230" y="246698"/>
                </a:moveTo>
                <a:cubicBezTo>
                  <a:pt x="7156133" y="246698"/>
                  <a:pt x="7140893" y="261938"/>
                  <a:pt x="7140893" y="280035"/>
                </a:cubicBezTo>
                <a:cubicBezTo>
                  <a:pt x="7140893" y="298133"/>
                  <a:pt x="7156133" y="313373"/>
                  <a:pt x="7174230" y="313373"/>
                </a:cubicBezTo>
                <a:cubicBezTo>
                  <a:pt x="7192328" y="313373"/>
                  <a:pt x="7207568" y="298133"/>
                  <a:pt x="7207568" y="280035"/>
                </a:cubicBezTo>
                <a:cubicBezTo>
                  <a:pt x="7207568" y="261938"/>
                  <a:pt x="7192328" y="246698"/>
                  <a:pt x="7174230" y="246698"/>
                </a:cubicBezTo>
                <a:close/>
                <a:moveTo>
                  <a:pt x="7287578" y="238125"/>
                </a:moveTo>
                <a:cubicBezTo>
                  <a:pt x="7263765" y="238125"/>
                  <a:pt x="7245668" y="257175"/>
                  <a:pt x="7245668" y="280035"/>
                </a:cubicBezTo>
                <a:cubicBezTo>
                  <a:pt x="7245668" y="302895"/>
                  <a:pt x="7264718" y="321945"/>
                  <a:pt x="7287578" y="321945"/>
                </a:cubicBezTo>
                <a:cubicBezTo>
                  <a:pt x="7310438" y="321945"/>
                  <a:pt x="7329488" y="302895"/>
                  <a:pt x="7329488" y="280035"/>
                </a:cubicBezTo>
                <a:cubicBezTo>
                  <a:pt x="7329488" y="257175"/>
                  <a:pt x="7311390" y="238125"/>
                  <a:pt x="7287578" y="238125"/>
                </a:cubicBezTo>
                <a:close/>
                <a:moveTo>
                  <a:pt x="5211128" y="365760"/>
                </a:moveTo>
                <a:cubicBezTo>
                  <a:pt x="5193030" y="365760"/>
                  <a:pt x="5177790" y="381000"/>
                  <a:pt x="5177790" y="399098"/>
                </a:cubicBezTo>
                <a:cubicBezTo>
                  <a:pt x="5177790" y="417195"/>
                  <a:pt x="5193030" y="432435"/>
                  <a:pt x="5211128" y="432435"/>
                </a:cubicBezTo>
                <a:cubicBezTo>
                  <a:pt x="5229225" y="432435"/>
                  <a:pt x="5244465" y="417195"/>
                  <a:pt x="5244465" y="399098"/>
                </a:cubicBezTo>
                <a:cubicBezTo>
                  <a:pt x="5244465" y="381000"/>
                  <a:pt x="5229225" y="365760"/>
                  <a:pt x="5211128" y="365760"/>
                </a:cubicBezTo>
                <a:close/>
                <a:moveTo>
                  <a:pt x="5326380" y="370523"/>
                </a:moveTo>
                <a:cubicBezTo>
                  <a:pt x="5310188" y="370523"/>
                  <a:pt x="5297805" y="383858"/>
                  <a:pt x="5297805" y="399098"/>
                </a:cubicBezTo>
                <a:cubicBezTo>
                  <a:pt x="5297805" y="414338"/>
                  <a:pt x="5311140" y="427673"/>
                  <a:pt x="5326380" y="427673"/>
                </a:cubicBezTo>
                <a:cubicBezTo>
                  <a:pt x="5341620" y="427673"/>
                  <a:pt x="5354955" y="414338"/>
                  <a:pt x="5354955" y="399098"/>
                </a:cubicBezTo>
                <a:cubicBezTo>
                  <a:pt x="5354955" y="383858"/>
                  <a:pt x="5341620" y="370523"/>
                  <a:pt x="5326380" y="370523"/>
                </a:cubicBezTo>
                <a:close/>
                <a:moveTo>
                  <a:pt x="5556885" y="381000"/>
                </a:moveTo>
                <a:cubicBezTo>
                  <a:pt x="5546408" y="381000"/>
                  <a:pt x="5537835" y="389573"/>
                  <a:pt x="5537835" y="400050"/>
                </a:cubicBezTo>
                <a:cubicBezTo>
                  <a:pt x="5537835" y="410528"/>
                  <a:pt x="5546408" y="419100"/>
                  <a:pt x="5556885" y="419100"/>
                </a:cubicBezTo>
                <a:cubicBezTo>
                  <a:pt x="5567363" y="419100"/>
                  <a:pt x="5575935" y="410528"/>
                  <a:pt x="5575935" y="400050"/>
                </a:cubicBezTo>
                <a:cubicBezTo>
                  <a:pt x="5575935" y="389573"/>
                  <a:pt x="5567363" y="381000"/>
                  <a:pt x="5556885" y="381000"/>
                </a:cubicBezTo>
                <a:close/>
                <a:moveTo>
                  <a:pt x="5786438" y="382905"/>
                </a:moveTo>
                <a:cubicBezTo>
                  <a:pt x="5776913" y="382905"/>
                  <a:pt x="5769293" y="390525"/>
                  <a:pt x="5769293" y="400050"/>
                </a:cubicBezTo>
                <a:cubicBezTo>
                  <a:pt x="5769293" y="409575"/>
                  <a:pt x="5776913" y="417195"/>
                  <a:pt x="5786438" y="417195"/>
                </a:cubicBezTo>
                <a:cubicBezTo>
                  <a:pt x="5795963" y="417195"/>
                  <a:pt x="5803583" y="409575"/>
                  <a:pt x="5803583" y="400050"/>
                </a:cubicBezTo>
                <a:cubicBezTo>
                  <a:pt x="5803583" y="390525"/>
                  <a:pt x="5795963" y="382905"/>
                  <a:pt x="5786438" y="382905"/>
                </a:cubicBezTo>
                <a:close/>
                <a:moveTo>
                  <a:pt x="5901690" y="382905"/>
                </a:moveTo>
                <a:cubicBezTo>
                  <a:pt x="5892165" y="382905"/>
                  <a:pt x="5884545" y="390525"/>
                  <a:pt x="5884545" y="400050"/>
                </a:cubicBezTo>
                <a:cubicBezTo>
                  <a:pt x="5884545" y="409575"/>
                  <a:pt x="5892165" y="417195"/>
                  <a:pt x="5901690" y="417195"/>
                </a:cubicBezTo>
                <a:cubicBezTo>
                  <a:pt x="5911215" y="417195"/>
                  <a:pt x="5918835" y="409575"/>
                  <a:pt x="5918835" y="400050"/>
                </a:cubicBezTo>
                <a:cubicBezTo>
                  <a:pt x="5918835" y="390525"/>
                  <a:pt x="5911215" y="382905"/>
                  <a:pt x="5901690" y="382905"/>
                </a:cubicBezTo>
                <a:close/>
                <a:moveTo>
                  <a:pt x="5095875" y="357188"/>
                </a:moveTo>
                <a:cubicBezTo>
                  <a:pt x="5072063" y="357188"/>
                  <a:pt x="5053965" y="376238"/>
                  <a:pt x="5053965" y="399098"/>
                </a:cubicBezTo>
                <a:cubicBezTo>
                  <a:pt x="5053965" y="421958"/>
                  <a:pt x="5073015" y="441008"/>
                  <a:pt x="5095875" y="441008"/>
                </a:cubicBezTo>
                <a:cubicBezTo>
                  <a:pt x="5118735" y="441008"/>
                  <a:pt x="5137785" y="421958"/>
                  <a:pt x="5137785" y="399098"/>
                </a:cubicBezTo>
                <a:cubicBezTo>
                  <a:pt x="5137785" y="376238"/>
                  <a:pt x="5118735" y="357188"/>
                  <a:pt x="5095875" y="357188"/>
                </a:cubicBezTo>
                <a:close/>
                <a:moveTo>
                  <a:pt x="5441633" y="376238"/>
                </a:moveTo>
                <a:cubicBezTo>
                  <a:pt x="5428298" y="376238"/>
                  <a:pt x="5417820" y="386715"/>
                  <a:pt x="5417820" y="400050"/>
                </a:cubicBezTo>
                <a:cubicBezTo>
                  <a:pt x="5417820" y="413385"/>
                  <a:pt x="5428298" y="423863"/>
                  <a:pt x="5441633" y="423863"/>
                </a:cubicBezTo>
                <a:cubicBezTo>
                  <a:pt x="5454968" y="423863"/>
                  <a:pt x="5465445" y="413385"/>
                  <a:pt x="5465445" y="400050"/>
                </a:cubicBezTo>
                <a:cubicBezTo>
                  <a:pt x="5465445" y="386715"/>
                  <a:pt x="5454015" y="376238"/>
                  <a:pt x="5441633" y="376238"/>
                </a:cubicBezTo>
                <a:close/>
                <a:moveTo>
                  <a:pt x="5672138" y="382905"/>
                </a:moveTo>
                <a:cubicBezTo>
                  <a:pt x="5662613" y="382905"/>
                  <a:pt x="5654993" y="390525"/>
                  <a:pt x="5654993" y="400050"/>
                </a:cubicBezTo>
                <a:cubicBezTo>
                  <a:pt x="5654993" y="409575"/>
                  <a:pt x="5662613" y="417195"/>
                  <a:pt x="5672138" y="417195"/>
                </a:cubicBezTo>
                <a:cubicBezTo>
                  <a:pt x="5681663" y="417195"/>
                  <a:pt x="5689283" y="409575"/>
                  <a:pt x="5689283" y="400050"/>
                </a:cubicBezTo>
                <a:cubicBezTo>
                  <a:pt x="5689283" y="390525"/>
                  <a:pt x="5680710" y="382905"/>
                  <a:pt x="5672138" y="382905"/>
                </a:cubicBezTo>
                <a:close/>
                <a:moveTo>
                  <a:pt x="6132195" y="382905"/>
                </a:moveTo>
                <a:cubicBezTo>
                  <a:pt x="6122670" y="382905"/>
                  <a:pt x="6115050" y="390525"/>
                  <a:pt x="6115050" y="400050"/>
                </a:cubicBezTo>
                <a:cubicBezTo>
                  <a:pt x="6115050" y="409575"/>
                  <a:pt x="6122670" y="417195"/>
                  <a:pt x="6132195" y="417195"/>
                </a:cubicBezTo>
                <a:cubicBezTo>
                  <a:pt x="6141720" y="417195"/>
                  <a:pt x="6149340" y="409575"/>
                  <a:pt x="6149340" y="400050"/>
                </a:cubicBezTo>
                <a:cubicBezTo>
                  <a:pt x="6149340" y="390525"/>
                  <a:pt x="6141720" y="382905"/>
                  <a:pt x="6132195" y="382905"/>
                </a:cubicBezTo>
                <a:close/>
                <a:moveTo>
                  <a:pt x="6247448" y="382905"/>
                </a:moveTo>
                <a:cubicBezTo>
                  <a:pt x="6237923" y="382905"/>
                  <a:pt x="6230303" y="390525"/>
                  <a:pt x="6230303" y="400050"/>
                </a:cubicBezTo>
                <a:cubicBezTo>
                  <a:pt x="6230303" y="409575"/>
                  <a:pt x="6237923" y="417195"/>
                  <a:pt x="6247448" y="417195"/>
                </a:cubicBezTo>
                <a:cubicBezTo>
                  <a:pt x="6256973" y="417195"/>
                  <a:pt x="6264593" y="409575"/>
                  <a:pt x="6264593" y="400050"/>
                </a:cubicBezTo>
                <a:cubicBezTo>
                  <a:pt x="6264593" y="390525"/>
                  <a:pt x="6256973" y="382905"/>
                  <a:pt x="6247448" y="382905"/>
                </a:cubicBezTo>
                <a:close/>
                <a:moveTo>
                  <a:pt x="6016943" y="382905"/>
                </a:moveTo>
                <a:cubicBezTo>
                  <a:pt x="6007418" y="382905"/>
                  <a:pt x="5999798" y="390525"/>
                  <a:pt x="5999798" y="400050"/>
                </a:cubicBezTo>
                <a:cubicBezTo>
                  <a:pt x="5999798" y="409575"/>
                  <a:pt x="6007418" y="417195"/>
                  <a:pt x="6016943" y="417195"/>
                </a:cubicBezTo>
                <a:cubicBezTo>
                  <a:pt x="6026468" y="417195"/>
                  <a:pt x="6034088" y="409575"/>
                  <a:pt x="6034088" y="400050"/>
                </a:cubicBezTo>
                <a:cubicBezTo>
                  <a:pt x="6034088" y="390525"/>
                  <a:pt x="6026468" y="382905"/>
                  <a:pt x="6016943" y="382905"/>
                </a:cubicBezTo>
                <a:close/>
                <a:moveTo>
                  <a:pt x="5169218" y="485775"/>
                </a:moveTo>
                <a:cubicBezTo>
                  <a:pt x="5151120" y="485775"/>
                  <a:pt x="5135880" y="501015"/>
                  <a:pt x="5135880" y="519113"/>
                </a:cubicBezTo>
                <a:cubicBezTo>
                  <a:pt x="5135880" y="537210"/>
                  <a:pt x="5151120" y="552450"/>
                  <a:pt x="5169218" y="552450"/>
                </a:cubicBezTo>
                <a:cubicBezTo>
                  <a:pt x="5187315" y="552450"/>
                  <a:pt x="5202555" y="537210"/>
                  <a:pt x="5202555" y="519113"/>
                </a:cubicBezTo>
                <a:cubicBezTo>
                  <a:pt x="5202555" y="501015"/>
                  <a:pt x="5187315" y="485775"/>
                  <a:pt x="5169218" y="485775"/>
                </a:cubicBezTo>
                <a:close/>
                <a:moveTo>
                  <a:pt x="5392103" y="485775"/>
                </a:moveTo>
                <a:cubicBezTo>
                  <a:pt x="5374005" y="485775"/>
                  <a:pt x="5358765" y="501015"/>
                  <a:pt x="5358765" y="519113"/>
                </a:cubicBezTo>
                <a:cubicBezTo>
                  <a:pt x="5358765" y="537210"/>
                  <a:pt x="5374005" y="552450"/>
                  <a:pt x="5392103" y="552450"/>
                </a:cubicBezTo>
                <a:cubicBezTo>
                  <a:pt x="5410200" y="552450"/>
                  <a:pt x="5425440" y="537210"/>
                  <a:pt x="5425440" y="519113"/>
                </a:cubicBezTo>
                <a:cubicBezTo>
                  <a:pt x="5425440" y="501015"/>
                  <a:pt x="5411153" y="485775"/>
                  <a:pt x="5392103" y="485775"/>
                </a:cubicBezTo>
                <a:close/>
                <a:moveTo>
                  <a:pt x="5615940" y="495300"/>
                </a:moveTo>
                <a:cubicBezTo>
                  <a:pt x="5602605" y="495300"/>
                  <a:pt x="5592128" y="505778"/>
                  <a:pt x="5592128" y="519113"/>
                </a:cubicBezTo>
                <a:cubicBezTo>
                  <a:pt x="5592128" y="532448"/>
                  <a:pt x="5602605" y="542925"/>
                  <a:pt x="5615940" y="542925"/>
                </a:cubicBezTo>
                <a:cubicBezTo>
                  <a:pt x="5629275" y="542925"/>
                  <a:pt x="5639753" y="532448"/>
                  <a:pt x="5639753" y="519113"/>
                </a:cubicBezTo>
                <a:cubicBezTo>
                  <a:pt x="5639753" y="505778"/>
                  <a:pt x="5629275" y="495300"/>
                  <a:pt x="5615940" y="495300"/>
                </a:cubicBezTo>
                <a:close/>
                <a:moveTo>
                  <a:pt x="5838825" y="501968"/>
                </a:moveTo>
                <a:cubicBezTo>
                  <a:pt x="5829300" y="501968"/>
                  <a:pt x="5821680" y="509588"/>
                  <a:pt x="5821680" y="519113"/>
                </a:cubicBezTo>
                <a:cubicBezTo>
                  <a:pt x="5821680" y="528638"/>
                  <a:pt x="5829300" y="536258"/>
                  <a:pt x="5838825" y="536258"/>
                </a:cubicBezTo>
                <a:cubicBezTo>
                  <a:pt x="5848350" y="536258"/>
                  <a:pt x="5855970" y="528638"/>
                  <a:pt x="5855970" y="519113"/>
                </a:cubicBezTo>
                <a:cubicBezTo>
                  <a:pt x="5855970" y="509588"/>
                  <a:pt x="5848350" y="501968"/>
                  <a:pt x="5838825" y="501968"/>
                </a:cubicBezTo>
                <a:close/>
                <a:moveTo>
                  <a:pt x="5951220" y="501968"/>
                </a:moveTo>
                <a:cubicBezTo>
                  <a:pt x="5941695" y="501968"/>
                  <a:pt x="5934075" y="509588"/>
                  <a:pt x="5934075" y="519113"/>
                </a:cubicBezTo>
                <a:cubicBezTo>
                  <a:pt x="5934075" y="528638"/>
                  <a:pt x="5941695" y="536258"/>
                  <a:pt x="5951220" y="536258"/>
                </a:cubicBezTo>
                <a:cubicBezTo>
                  <a:pt x="5960745" y="536258"/>
                  <a:pt x="5968365" y="528638"/>
                  <a:pt x="5968365" y="519113"/>
                </a:cubicBezTo>
                <a:cubicBezTo>
                  <a:pt x="5968365" y="509588"/>
                  <a:pt x="5960745" y="501968"/>
                  <a:pt x="5951220" y="501968"/>
                </a:cubicBezTo>
                <a:close/>
                <a:moveTo>
                  <a:pt x="5504498" y="490538"/>
                </a:moveTo>
                <a:cubicBezTo>
                  <a:pt x="5488305" y="490538"/>
                  <a:pt x="5475923" y="503873"/>
                  <a:pt x="5475923" y="519113"/>
                </a:cubicBezTo>
                <a:cubicBezTo>
                  <a:pt x="5475923" y="534353"/>
                  <a:pt x="5489258" y="547688"/>
                  <a:pt x="5504498" y="547688"/>
                </a:cubicBezTo>
                <a:cubicBezTo>
                  <a:pt x="5519738" y="547688"/>
                  <a:pt x="5533073" y="534353"/>
                  <a:pt x="5533073" y="519113"/>
                </a:cubicBezTo>
                <a:cubicBezTo>
                  <a:pt x="5533073" y="503873"/>
                  <a:pt x="5519738" y="490538"/>
                  <a:pt x="5504498" y="490538"/>
                </a:cubicBezTo>
                <a:close/>
                <a:moveTo>
                  <a:pt x="5727383" y="500063"/>
                </a:moveTo>
                <a:cubicBezTo>
                  <a:pt x="5716905" y="500063"/>
                  <a:pt x="5708333" y="508635"/>
                  <a:pt x="5708333" y="519113"/>
                </a:cubicBezTo>
                <a:cubicBezTo>
                  <a:pt x="5708333" y="529590"/>
                  <a:pt x="5716905" y="538163"/>
                  <a:pt x="5727383" y="538163"/>
                </a:cubicBezTo>
                <a:cubicBezTo>
                  <a:pt x="5737860" y="538163"/>
                  <a:pt x="5746433" y="529590"/>
                  <a:pt x="5746433" y="519113"/>
                </a:cubicBezTo>
                <a:cubicBezTo>
                  <a:pt x="5746433" y="508635"/>
                  <a:pt x="5737860" y="500063"/>
                  <a:pt x="5727383" y="500063"/>
                </a:cubicBezTo>
                <a:close/>
                <a:moveTo>
                  <a:pt x="6174105" y="501968"/>
                </a:moveTo>
                <a:cubicBezTo>
                  <a:pt x="6164580" y="501968"/>
                  <a:pt x="6156960" y="509588"/>
                  <a:pt x="6156960" y="519113"/>
                </a:cubicBezTo>
                <a:cubicBezTo>
                  <a:pt x="6156960" y="528638"/>
                  <a:pt x="6164580" y="536258"/>
                  <a:pt x="6174105" y="536258"/>
                </a:cubicBezTo>
                <a:cubicBezTo>
                  <a:pt x="6183630" y="536258"/>
                  <a:pt x="6191250" y="528638"/>
                  <a:pt x="6191250" y="519113"/>
                </a:cubicBezTo>
                <a:cubicBezTo>
                  <a:pt x="6191250" y="509588"/>
                  <a:pt x="6183630" y="501968"/>
                  <a:pt x="6174105" y="501968"/>
                </a:cubicBezTo>
                <a:close/>
                <a:moveTo>
                  <a:pt x="6286500" y="501968"/>
                </a:moveTo>
                <a:cubicBezTo>
                  <a:pt x="6276975" y="501968"/>
                  <a:pt x="6269355" y="509588"/>
                  <a:pt x="6269355" y="519113"/>
                </a:cubicBezTo>
                <a:cubicBezTo>
                  <a:pt x="6269355" y="528638"/>
                  <a:pt x="6276975" y="536258"/>
                  <a:pt x="6286500" y="536258"/>
                </a:cubicBezTo>
                <a:cubicBezTo>
                  <a:pt x="6296025" y="536258"/>
                  <a:pt x="6303645" y="528638"/>
                  <a:pt x="6303645" y="519113"/>
                </a:cubicBezTo>
                <a:cubicBezTo>
                  <a:pt x="6303645" y="509588"/>
                  <a:pt x="6295073" y="501968"/>
                  <a:pt x="6286500" y="501968"/>
                </a:cubicBezTo>
                <a:close/>
                <a:moveTo>
                  <a:pt x="6062663" y="501968"/>
                </a:moveTo>
                <a:cubicBezTo>
                  <a:pt x="6053138" y="501968"/>
                  <a:pt x="6045518" y="509588"/>
                  <a:pt x="6045518" y="519113"/>
                </a:cubicBezTo>
                <a:cubicBezTo>
                  <a:pt x="6045518" y="528638"/>
                  <a:pt x="6053138" y="536258"/>
                  <a:pt x="6062663" y="536258"/>
                </a:cubicBezTo>
                <a:cubicBezTo>
                  <a:pt x="6072188" y="536258"/>
                  <a:pt x="6079808" y="528638"/>
                  <a:pt x="6079808" y="519113"/>
                </a:cubicBezTo>
                <a:cubicBezTo>
                  <a:pt x="6079808" y="509588"/>
                  <a:pt x="6072188" y="501968"/>
                  <a:pt x="6062663" y="501968"/>
                </a:cubicBezTo>
                <a:close/>
                <a:moveTo>
                  <a:pt x="5280660" y="476250"/>
                </a:moveTo>
                <a:cubicBezTo>
                  <a:pt x="5256848" y="476250"/>
                  <a:pt x="5238750" y="495300"/>
                  <a:pt x="5238750" y="518160"/>
                </a:cubicBezTo>
                <a:cubicBezTo>
                  <a:pt x="5238750" y="541020"/>
                  <a:pt x="5257800" y="560070"/>
                  <a:pt x="5280660" y="560070"/>
                </a:cubicBezTo>
                <a:cubicBezTo>
                  <a:pt x="5304473" y="560070"/>
                  <a:pt x="5322570" y="541020"/>
                  <a:pt x="5322570" y="518160"/>
                </a:cubicBezTo>
                <a:cubicBezTo>
                  <a:pt x="5322570" y="495300"/>
                  <a:pt x="5304473" y="476250"/>
                  <a:pt x="5280660" y="476250"/>
                </a:cubicBezTo>
                <a:close/>
                <a:moveTo>
                  <a:pt x="5118735" y="609600"/>
                </a:moveTo>
                <a:cubicBezTo>
                  <a:pt x="5102543" y="609600"/>
                  <a:pt x="5090160" y="622935"/>
                  <a:pt x="5090160" y="638175"/>
                </a:cubicBezTo>
                <a:cubicBezTo>
                  <a:pt x="5090160" y="653415"/>
                  <a:pt x="5103495" y="666750"/>
                  <a:pt x="5118735" y="666750"/>
                </a:cubicBezTo>
                <a:cubicBezTo>
                  <a:pt x="5134928" y="666750"/>
                  <a:pt x="5147310" y="653415"/>
                  <a:pt x="5147310" y="638175"/>
                </a:cubicBezTo>
                <a:cubicBezTo>
                  <a:pt x="5147310" y="622935"/>
                  <a:pt x="5133975" y="609600"/>
                  <a:pt x="5118735" y="609600"/>
                </a:cubicBezTo>
                <a:close/>
                <a:moveTo>
                  <a:pt x="5249228" y="604838"/>
                </a:moveTo>
                <a:cubicBezTo>
                  <a:pt x="5231130" y="604838"/>
                  <a:pt x="5215890" y="620078"/>
                  <a:pt x="5215890" y="638175"/>
                </a:cubicBezTo>
                <a:cubicBezTo>
                  <a:pt x="5215890" y="656273"/>
                  <a:pt x="5231130" y="671513"/>
                  <a:pt x="5249228" y="671513"/>
                </a:cubicBezTo>
                <a:cubicBezTo>
                  <a:pt x="5267325" y="671513"/>
                  <a:pt x="5282565" y="656273"/>
                  <a:pt x="5282565" y="638175"/>
                </a:cubicBezTo>
                <a:cubicBezTo>
                  <a:pt x="5282565" y="619125"/>
                  <a:pt x="5267325" y="604838"/>
                  <a:pt x="5249228" y="604838"/>
                </a:cubicBezTo>
                <a:close/>
                <a:moveTo>
                  <a:pt x="5590223" y="609600"/>
                </a:moveTo>
                <a:cubicBezTo>
                  <a:pt x="5574030" y="609600"/>
                  <a:pt x="5561648" y="622935"/>
                  <a:pt x="5561648" y="638175"/>
                </a:cubicBezTo>
                <a:cubicBezTo>
                  <a:pt x="5561648" y="653415"/>
                  <a:pt x="5574983" y="666750"/>
                  <a:pt x="5590223" y="666750"/>
                </a:cubicBezTo>
                <a:cubicBezTo>
                  <a:pt x="5605463" y="666750"/>
                  <a:pt x="5618798" y="653415"/>
                  <a:pt x="5618798" y="638175"/>
                </a:cubicBezTo>
                <a:cubicBezTo>
                  <a:pt x="5618798" y="622935"/>
                  <a:pt x="5605463" y="609600"/>
                  <a:pt x="5590223" y="609600"/>
                </a:cubicBezTo>
                <a:close/>
                <a:moveTo>
                  <a:pt x="5816918" y="619125"/>
                </a:moveTo>
                <a:cubicBezTo>
                  <a:pt x="5806440" y="619125"/>
                  <a:pt x="5797868" y="627698"/>
                  <a:pt x="5797868" y="638175"/>
                </a:cubicBezTo>
                <a:cubicBezTo>
                  <a:pt x="5797868" y="648653"/>
                  <a:pt x="5806440" y="657225"/>
                  <a:pt x="5816918" y="657225"/>
                </a:cubicBezTo>
                <a:cubicBezTo>
                  <a:pt x="5827395" y="657225"/>
                  <a:pt x="5835968" y="648653"/>
                  <a:pt x="5835968" y="638175"/>
                </a:cubicBezTo>
                <a:cubicBezTo>
                  <a:pt x="5835968" y="627698"/>
                  <a:pt x="5828348" y="619125"/>
                  <a:pt x="5816918" y="619125"/>
                </a:cubicBezTo>
                <a:close/>
                <a:moveTo>
                  <a:pt x="5931218" y="621030"/>
                </a:moveTo>
                <a:cubicBezTo>
                  <a:pt x="5921693" y="621030"/>
                  <a:pt x="5914073" y="628650"/>
                  <a:pt x="5914073" y="638175"/>
                </a:cubicBezTo>
                <a:cubicBezTo>
                  <a:pt x="5914073" y="647700"/>
                  <a:pt x="5921693" y="655320"/>
                  <a:pt x="5931218" y="655320"/>
                </a:cubicBezTo>
                <a:cubicBezTo>
                  <a:pt x="5940743" y="655320"/>
                  <a:pt x="5948363" y="647700"/>
                  <a:pt x="5948363" y="638175"/>
                </a:cubicBezTo>
                <a:cubicBezTo>
                  <a:pt x="5948363" y="628650"/>
                  <a:pt x="5940743" y="621030"/>
                  <a:pt x="5931218" y="621030"/>
                </a:cubicBezTo>
                <a:close/>
                <a:moveTo>
                  <a:pt x="5475923" y="604838"/>
                </a:moveTo>
                <a:cubicBezTo>
                  <a:pt x="5457825" y="604838"/>
                  <a:pt x="5442585" y="620078"/>
                  <a:pt x="5442585" y="638175"/>
                </a:cubicBezTo>
                <a:cubicBezTo>
                  <a:pt x="5442585" y="656273"/>
                  <a:pt x="5457825" y="671513"/>
                  <a:pt x="5475923" y="671513"/>
                </a:cubicBezTo>
                <a:cubicBezTo>
                  <a:pt x="5494020" y="671513"/>
                  <a:pt x="5509260" y="656273"/>
                  <a:pt x="5509260" y="638175"/>
                </a:cubicBezTo>
                <a:cubicBezTo>
                  <a:pt x="5510213" y="619125"/>
                  <a:pt x="5494973" y="604838"/>
                  <a:pt x="5475923" y="604838"/>
                </a:cubicBezTo>
                <a:close/>
                <a:moveTo>
                  <a:pt x="5703570" y="614363"/>
                </a:moveTo>
                <a:cubicBezTo>
                  <a:pt x="5690235" y="614363"/>
                  <a:pt x="5679758" y="624840"/>
                  <a:pt x="5679758" y="638175"/>
                </a:cubicBezTo>
                <a:cubicBezTo>
                  <a:pt x="5679758" y="651510"/>
                  <a:pt x="5690235" y="661988"/>
                  <a:pt x="5703570" y="661988"/>
                </a:cubicBezTo>
                <a:cubicBezTo>
                  <a:pt x="5716905" y="661988"/>
                  <a:pt x="5727383" y="651510"/>
                  <a:pt x="5727383" y="638175"/>
                </a:cubicBezTo>
                <a:cubicBezTo>
                  <a:pt x="5727383" y="624840"/>
                  <a:pt x="5716905" y="614363"/>
                  <a:pt x="5703570" y="614363"/>
                </a:cubicBezTo>
                <a:close/>
                <a:moveTo>
                  <a:pt x="6157913" y="621030"/>
                </a:moveTo>
                <a:cubicBezTo>
                  <a:pt x="6148388" y="621030"/>
                  <a:pt x="6140768" y="628650"/>
                  <a:pt x="6140768" y="638175"/>
                </a:cubicBezTo>
                <a:cubicBezTo>
                  <a:pt x="6140768" y="647700"/>
                  <a:pt x="6148388" y="655320"/>
                  <a:pt x="6157913" y="655320"/>
                </a:cubicBezTo>
                <a:cubicBezTo>
                  <a:pt x="6167438" y="655320"/>
                  <a:pt x="6175058" y="647700"/>
                  <a:pt x="6175058" y="638175"/>
                </a:cubicBezTo>
                <a:cubicBezTo>
                  <a:pt x="6175058" y="628650"/>
                  <a:pt x="6167438" y="621030"/>
                  <a:pt x="6157913" y="621030"/>
                </a:cubicBezTo>
                <a:close/>
                <a:moveTo>
                  <a:pt x="6272213" y="621030"/>
                </a:moveTo>
                <a:cubicBezTo>
                  <a:pt x="6262688" y="621030"/>
                  <a:pt x="6255068" y="628650"/>
                  <a:pt x="6255068" y="638175"/>
                </a:cubicBezTo>
                <a:cubicBezTo>
                  <a:pt x="6255068" y="647700"/>
                  <a:pt x="6262688" y="655320"/>
                  <a:pt x="6272213" y="655320"/>
                </a:cubicBezTo>
                <a:cubicBezTo>
                  <a:pt x="6281738" y="655320"/>
                  <a:pt x="6289358" y="647700"/>
                  <a:pt x="6289358" y="638175"/>
                </a:cubicBezTo>
                <a:cubicBezTo>
                  <a:pt x="6288405" y="628650"/>
                  <a:pt x="6281738" y="621030"/>
                  <a:pt x="6272213" y="621030"/>
                </a:cubicBezTo>
                <a:close/>
                <a:moveTo>
                  <a:pt x="6044565" y="621030"/>
                </a:moveTo>
                <a:cubicBezTo>
                  <a:pt x="6035040" y="621030"/>
                  <a:pt x="6027420" y="628650"/>
                  <a:pt x="6027420" y="638175"/>
                </a:cubicBezTo>
                <a:cubicBezTo>
                  <a:pt x="6027420" y="647700"/>
                  <a:pt x="6035040" y="655320"/>
                  <a:pt x="6044565" y="655320"/>
                </a:cubicBezTo>
                <a:cubicBezTo>
                  <a:pt x="6054090" y="655320"/>
                  <a:pt x="6061710" y="647700"/>
                  <a:pt x="6061710" y="638175"/>
                </a:cubicBezTo>
                <a:cubicBezTo>
                  <a:pt x="6061710" y="628650"/>
                  <a:pt x="6054090" y="621030"/>
                  <a:pt x="6044565" y="621030"/>
                </a:cubicBezTo>
                <a:close/>
                <a:moveTo>
                  <a:pt x="5362575" y="595313"/>
                </a:moveTo>
                <a:cubicBezTo>
                  <a:pt x="5338763" y="595313"/>
                  <a:pt x="5320665" y="614363"/>
                  <a:pt x="5320665" y="637223"/>
                </a:cubicBezTo>
                <a:cubicBezTo>
                  <a:pt x="5320665" y="661035"/>
                  <a:pt x="5339715" y="679133"/>
                  <a:pt x="5362575" y="679133"/>
                </a:cubicBezTo>
                <a:cubicBezTo>
                  <a:pt x="5386388" y="679133"/>
                  <a:pt x="5404485" y="660083"/>
                  <a:pt x="5404485" y="637223"/>
                </a:cubicBezTo>
                <a:cubicBezTo>
                  <a:pt x="5405438" y="614363"/>
                  <a:pt x="5386388" y="595313"/>
                  <a:pt x="5362575" y="595313"/>
                </a:cubicBezTo>
                <a:close/>
                <a:moveTo>
                  <a:pt x="3828098" y="376238"/>
                </a:moveTo>
                <a:cubicBezTo>
                  <a:pt x="3814763" y="376238"/>
                  <a:pt x="3804285" y="386715"/>
                  <a:pt x="3804285" y="400050"/>
                </a:cubicBezTo>
                <a:cubicBezTo>
                  <a:pt x="3804285" y="413385"/>
                  <a:pt x="3814763" y="423863"/>
                  <a:pt x="3828098" y="423863"/>
                </a:cubicBezTo>
                <a:cubicBezTo>
                  <a:pt x="3841433" y="423863"/>
                  <a:pt x="3851910" y="413385"/>
                  <a:pt x="3851910" y="400050"/>
                </a:cubicBezTo>
                <a:cubicBezTo>
                  <a:pt x="3851910" y="386715"/>
                  <a:pt x="3841433" y="376238"/>
                  <a:pt x="3828098" y="376238"/>
                </a:cubicBezTo>
                <a:close/>
                <a:moveTo>
                  <a:pt x="3943350" y="370523"/>
                </a:moveTo>
                <a:cubicBezTo>
                  <a:pt x="3927158" y="370523"/>
                  <a:pt x="3914775" y="383858"/>
                  <a:pt x="3914775" y="399098"/>
                </a:cubicBezTo>
                <a:cubicBezTo>
                  <a:pt x="3914775" y="414338"/>
                  <a:pt x="3928110" y="427673"/>
                  <a:pt x="3943350" y="427673"/>
                </a:cubicBezTo>
                <a:cubicBezTo>
                  <a:pt x="3958590" y="427673"/>
                  <a:pt x="3971925" y="414338"/>
                  <a:pt x="3971925" y="399098"/>
                </a:cubicBezTo>
                <a:cubicBezTo>
                  <a:pt x="3971925" y="383858"/>
                  <a:pt x="3959543" y="370523"/>
                  <a:pt x="3943350" y="370523"/>
                </a:cubicBezTo>
                <a:close/>
                <a:moveTo>
                  <a:pt x="4289108" y="365760"/>
                </a:moveTo>
                <a:cubicBezTo>
                  <a:pt x="4271010" y="365760"/>
                  <a:pt x="4255770" y="381000"/>
                  <a:pt x="4255770" y="399098"/>
                </a:cubicBezTo>
                <a:cubicBezTo>
                  <a:pt x="4255770" y="417195"/>
                  <a:pt x="4271010" y="432435"/>
                  <a:pt x="4289108" y="432435"/>
                </a:cubicBezTo>
                <a:cubicBezTo>
                  <a:pt x="4307205" y="432435"/>
                  <a:pt x="4322445" y="417195"/>
                  <a:pt x="4322445" y="399098"/>
                </a:cubicBezTo>
                <a:cubicBezTo>
                  <a:pt x="4322445" y="381000"/>
                  <a:pt x="4307205" y="365760"/>
                  <a:pt x="4289108" y="365760"/>
                </a:cubicBezTo>
                <a:close/>
                <a:moveTo>
                  <a:pt x="4519613" y="376238"/>
                </a:moveTo>
                <a:cubicBezTo>
                  <a:pt x="4506278" y="376238"/>
                  <a:pt x="4495800" y="386715"/>
                  <a:pt x="4495800" y="400050"/>
                </a:cubicBezTo>
                <a:cubicBezTo>
                  <a:pt x="4495800" y="413385"/>
                  <a:pt x="4506278" y="423863"/>
                  <a:pt x="4519613" y="423863"/>
                </a:cubicBezTo>
                <a:cubicBezTo>
                  <a:pt x="4532948" y="423863"/>
                  <a:pt x="4543425" y="413385"/>
                  <a:pt x="4543425" y="400050"/>
                </a:cubicBezTo>
                <a:cubicBezTo>
                  <a:pt x="4543425" y="386715"/>
                  <a:pt x="4532948" y="376238"/>
                  <a:pt x="4519613" y="376238"/>
                </a:cubicBezTo>
                <a:close/>
                <a:moveTo>
                  <a:pt x="4634865" y="381000"/>
                </a:moveTo>
                <a:cubicBezTo>
                  <a:pt x="4624388" y="381000"/>
                  <a:pt x="4615815" y="389573"/>
                  <a:pt x="4615815" y="400050"/>
                </a:cubicBezTo>
                <a:cubicBezTo>
                  <a:pt x="4615815" y="410528"/>
                  <a:pt x="4624388" y="419100"/>
                  <a:pt x="4634865" y="419100"/>
                </a:cubicBezTo>
                <a:cubicBezTo>
                  <a:pt x="4645343" y="419100"/>
                  <a:pt x="4653915" y="410528"/>
                  <a:pt x="4653915" y="400050"/>
                </a:cubicBezTo>
                <a:cubicBezTo>
                  <a:pt x="4653915" y="389573"/>
                  <a:pt x="4645343" y="381000"/>
                  <a:pt x="4634865" y="381000"/>
                </a:cubicBezTo>
                <a:close/>
                <a:moveTo>
                  <a:pt x="4058603" y="365760"/>
                </a:moveTo>
                <a:cubicBezTo>
                  <a:pt x="4040505" y="365760"/>
                  <a:pt x="4025265" y="381000"/>
                  <a:pt x="4025265" y="399098"/>
                </a:cubicBezTo>
                <a:cubicBezTo>
                  <a:pt x="4025265" y="417195"/>
                  <a:pt x="4040505" y="432435"/>
                  <a:pt x="4058603" y="432435"/>
                </a:cubicBezTo>
                <a:cubicBezTo>
                  <a:pt x="4076700" y="432435"/>
                  <a:pt x="4091940" y="417195"/>
                  <a:pt x="4091940" y="399098"/>
                </a:cubicBezTo>
                <a:cubicBezTo>
                  <a:pt x="4091940" y="381000"/>
                  <a:pt x="4077653" y="365760"/>
                  <a:pt x="4058603" y="365760"/>
                </a:cubicBezTo>
                <a:close/>
                <a:moveTo>
                  <a:pt x="4404360" y="370523"/>
                </a:moveTo>
                <a:cubicBezTo>
                  <a:pt x="4388168" y="370523"/>
                  <a:pt x="4375785" y="383858"/>
                  <a:pt x="4375785" y="399098"/>
                </a:cubicBezTo>
                <a:cubicBezTo>
                  <a:pt x="4375785" y="414338"/>
                  <a:pt x="4389120" y="427673"/>
                  <a:pt x="4404360" y="427673"/>
                </a:cubicBezTo>
                <a:cubicBezTo>
                  <a:pt x="4419600" y="427673"/>
                  <a:pt x="4432935" y="414338"/>
                  <a:pt x="4432935" y="399098"/>
                </a:cubicBezTo>
                <a:cubicBezTo>
                  <a:pt x="4432935" y="383858"/>
                  <a:pt x="4420553" y="370523"/>
                  <a:pt x="4404360" y="370523"/>
                </a:cubicBezTo>
                <a:close/>
                <a:moveTo>
                  <a:pt x="4865370" y="382905"/>
                </a:moveTo>
                <a:cubicBezTo>
                  <a:pt x="4855845" y="382905"/>
                  <a:pt x="4848225" y="390525"/>
                  <a:pt x="4848225" y="400050"/>
                </a:cubicBezTo>
                <a:cubicBezTo>
                  <a:pt x="4848225" y="409575"/>
                  <a:pt x="4855845" y="417195"/>
                  <a:pt x="4865370" y="417195"/>
                </a:cubicBezTo>
                <a:cubicBezTo>
                  <a:pt x="4874895" y="417195"/>
                  <a:pt x="4882515" y="409575"/>
                  <a:pt x="4882515" y="400050"/>
                </a:cubicBezTo>
                <a:cubicBezTo>
                  <a:pt x="4882515" y="390525"/>
                  <a:pt x="4874895" y="382905"/>
                  <a:pt x="4865370" y="382905"/>
                </a:cubicBezTo>
                <a:close/>
                <a:moveTo>
                  <a:pt x="4980623" y="382905"/>
                </a:moveTo>
                <a:cubicBezTo>
                  <a:pt x="4971098" y="382905"/>
                  <a:pt x="4963478" y="390525"/>
                  <a:pt x="4963478" y="400050"/>
                </a:cubicBezTo>
                <a:cubicBezTo>
                  <a:pt x="4963478" y="409575"/>
                  <a:pt x="4971098" y="417195"/>
                  <a:pt x="4980623" y="417195"/>
                </a:cubicBezTo>
                <a:cubicBezTo>
                  <a:pt x="4990148" y="417195"/>
                  <a:pt x="4997768" y="409575"/>
                  <a:pt x="4997768" y="400050"/>
                </a:cubicBezTo>
                <a:cubicBezTo>
                  <a:pt x="4997768" y="390525"/>
                  <a:pt x="4990148" y="382905"/>
                  <a:pt x="4980623" y="382905"/>
                </a:cubicBezTo>
                <a:close/>
                <a:moveTo>
                  <a:pt x="4750118" y="382905"/>
                </a:moveTo>
                <a:cubicBezTo>
                  <a:pt x="4740593" y="382905"/>
                  <a:pt x="4732973" y="390525"/>
                  <a:pt x="4732973" y="400050"/>
                </a:cubicBezTo>
                <a:cubicBezTo>
                  <a:pt x="4732973" y="409575"/>
                  <a:pt x="4740593" y="417195"/>
                  <a:pt x="4750118" y="417195"/>
                </a:cubicBezTo>
                <a:cubicBezTo>
                  <a:pt x="4759643" y="417195"/>
                  <a:pt x="4767263" y="409575"/>
                  <a:pt x="4767263" y="400050"/>
                </a:cubicBezTo>
                <a:cubicBezTo>
                  <a:pt x="4767263" y="390525"/>
                  <a:pt x="4759643" y="382905"/>
                  <a:pt x="4750118" y="382905"/>
                </a:cubicBezTo>
                <a:close/>
                <a:moveTo>
                  <a:pt x="4173855" y="357188"/>
                </a:moveTo>
                <a:cubicBezTo>
                  <a:pt x="4150043" y="357188"/>
                  <a:pt x="4131945" y="376238"/>
                  <a:pt x="4131945" y="399098"/>
                </a:cubicBezTo>
                <a:cubicBezTo>
                  <a:pt x="4131945" y="421958"/>
                  <a:pt x="4150995" y="441008"/>
                  <a:pt x="4173855" y="441008"/>
                </a:cubicBezTo>
                <a:cubicBezTo>
                  <a:pt x="4196715" y="441008"/>
                  <a:pt x="4215765" y="421958"/>
                  <a:pt x="4215765" y="399098"/>
                </a:cubicBezTo>
                <a:cubicBezTo>
                  <a:pt x="4215765" y="376238"/>
                  <a:pt x="4197668" y="357188"/>
                  <a:pt x="4173855" y="357188"/>
                </a:cubicBezTo>
                <a:close/>
                <a:moveTo>
                  <a:pt x="4387215" y="476250"/>
                </a:moveTo>
                <a:cubicBezTo>
                  <a:pt x="4363403" y="476250"/>
                  <a:pt x="4345305" y="495300"/>
                  <a:pt x="4345305" y="518160"/>
                </a:cubicBezTo>
                <a:cubicBezTo>
                  <a:pt x="4345305" y="541020"/>
                  <a:pt x="4364355" y="560070"/>
                  <a:pt x="4387215" y="560070"/>
                </a:cubicBezTo>
                <a:cubicBezTo>
                  <a:pt x="4410075" y="560070"/>
                  <a:pt x="4429125" y="541020"/>
                  <a:pt x="4429125" y="518160"/>
                </a:cubicBezTo>
                <a:cubicBezTo>
                  <a:pt x="4429125" y="495300"/>
                  <a:pt x="4410075" y="476250"/>
                  <a:pt x="4387215" y="476250"/>
                </a:cubicBezTo>
                <a:close/>
                <a:moveTo>
                  <a:pt x="3826193" y="500063"/>
                </a:moveTo>
                <a:cubicBezTo>
                  <a:pt x="3815715" y="501015"/>
                  <a:pt x="3808095" y="510540"/>
                  <a:pt x="3809048" y="521018"/>
                </a:cubicBezTo>
                <a:cubicBezTo>
                  <a:pt x="3810000" y="531495"/>
                  <a:pt x="3819525" y="539115"/>
                  <a:pt x="3830003" y="538163"/>
                </a:cubicBezTo>
                <a:cubicBezTo>
                  <a:pt x="3840480" y="537210"/>
                  <a:pt x="3848100" y="527685"/>
                  <a:pt x="3847148" y="517208"/>
                </a:cubicBezTo>
                <a:cubicBezTo>
                  <a:pt x="3846195" y="506730"/>
                  <a:pt x="3837623" y="499110"/>
                  <a:pt x="3826193" y="500063"/>
                </a:cubicBezTo>
                <a:close/>
                <a:moveTo>
                  <a:pt x="3939540" y="495300"/>
                </a:moveTo>
                <a:cubicBezTo>
                  <a:pt x="3926205" y="495300"/>
                  <a:pt x="3915728" y="505778"/>
                  <a:pt x="3915728" y="519113"/>
                </a:cubicBezTo>
                <a:cubicBezTo>
                  <a:pt x="3915728" y="532448"/>
                  <a:pt x="3926205" y="542925"/>
                  <a:pt x="3939540" y="542925"/>
                </a:cubicBezTo>
                <a:cubicBezTo>
                  <a:pt x="3952875" y="542925"/>
                  <a:pt x="3963353" y="532448"/>
                  <a:pt x="3963353" y="519113"/>
                </a:cubicBezTo>
                <a:cubicBezTo>
                  <a:pt x="3963353" y="505778"/>
                  <a:pt x="3952875" y="495300"/>
                  <a:pt x="3939540" y="495300"/>
                </a:cubicBezTo>
                <a:close/>
                <a:moveTo>
                  <a:pt x="4163378" y="485775"/>
                </a:moveTo>
                <a:cubicBezTo>
                  <a:pt x="4145280" y="485775"/>
                  <a:pt x="4130040" y="501015"/>
                  <a:pt x="4130040" y="519113"/>
                </a:cubicBezTo>
                <a:cubicBezTo>
                  <a:pt x="4130040" y="537210"/>
                  <a:pt x="4145280" y="552450"/>
                  <a:pt x="4163378" y="552450"/>
                </a:cubicBezTo>
                <a:cubicBezTo>
                  <a:pt x="4181475" y="552450"/>
                  <a:pt x="4196715" y="537210"/>
                  <a:pt x="4196715" y="519113"/>
                </a:cubicBezTo>
                <a:cubicBezTo>
                  <a:pt x="4196715" y="501015"/>
                  <a:pt x="4181475" y="485775"/>
                  <a:pt x="4163378" y="485775"/>
                </a:cubicBezTo>
                <a:close/>
                <a:moveTo>
                  <a:pt x="4610100" y="490538"/>
                </a:moveTo>
                <a:cubicBezTo>
                  <a:pt x="4593908" y="490538"/>
                  <a:pt x="4581525" y="503873"/>
                  <a:pt x="4581525" y="519113"/>
                </a:cubicBezTo>
                <a:cubicBezTo>
                  <a:pt x="4581525" y="534353"/>
                  <a:pt x="4594860" y="547688"/>
                  <a:pt x="4610100" y="547688"/>
                </a:cubicBezTo>
                <a:cubicBezTo>
                  <a:pt x="4626293" y="547688"/>
                  <a:pt x="4638675" y="534353"/>
                  <a:pt x="4638675" y="519113"/>
                </a:cubicBezTo>
                <a:cubicBezTo>
                  <a:pt x="4638675" y="503873"/>
                  <a:pt x="4626293" y="490538"/>
                  <a:pt x="4610100" y="490538"/>
                </a:cubicBezTo>
                <a:close/>
                <a:moveTo>
                  <a:pt x="4722495" y="495300"/>
                </a:moveTo>
                <a:cubicBezTo>
                  <a:pt x="4709160" y="495300"/>
                  <a:pt x="4698683" y="505778"/>
                  <a:pt x="4698683" y="519113"/>
                </a:cubicBezTo>
                <a:cubicBezTo>
                  <a:pt x="4698683" y="532448"/>
                  <a:pt x="4709160" y="542925"/>
                  <a:pt x="4722495" y="542925"/>
                </a:cubicBezTo>
                <a:cubicBezTo>
                  <a:pt x="4735830" y="542925"/>
                  <a:pt x="4746308" y="532448"/>
                  <a:pt x="4746308" y="519113"/>
                </a:cubicBezTo>
                <a:cubicBezTo>
                  <a:pt x="4746308" y="505778"/>
                  <a:pt x="4734878" y="495300"/>
                  <a:pt x="4722495" y="495300"/>
                </a:cubicBezTo>
                <a:close/>
                <a:moveTo>
                  <a:pt x="4051935" y="490538"/>
                </a:moveTo>
                <a:cubicBezTo>
                  <a:pt x="4035743" y="490538"/>
                  <a:pt x="4023360" y="503873"/>
                  <a:pt x="4023360" y="519113"/>
                </a:cubicBezTo>
                <a:cubicBezTo>
                  <a:pt x="4023360" y="534353"/>
                  <a:pt x="4036695" y="547688"/>
                  <a:pt x="4051935" y="547688"/>
                </a:cubicBezTo>
                <a:cubicBezTo>
                  <a:pt x="4068128" y="547688"/>
                  <a:pt x="4080510" y="534353"/>
                  <a:pt x="4080510" y="519113"/>
                </a:cubicBezTo>
                <a:cubicBezTo>
                  <a:pt x="4080510" y="503873"/>
                  <a:pt x="4067175" y="490538"/>
                  <a:pt x="4051935" y="490538"/>
                </a:cubicBezTo>
                <a:close/>
                <a:moveTo>
                  <a:pt x="4498658" y="485775"/>
                </a:moveTo>
                <a:cubicBezTo>
                  <a:pt x="4480560" y="485775"/>
                  <a:pt x="4465320" y="501015"/>
                  <a:pt x="4465320" y="519113"/>
                </a:cubicBezTo>
                <a:cubicBezTo>
                  <a:pt x="4465320" y="537210"/>
                  <a:pt x="4480560" y="552450"/>
                  <a:pt x="4498658" y="552450"/>
                </a:cubicBezTo>
                <a:cubicBezTo>
                  <a:pt x="4516755" y="552450"/>
                  <a:pt x="4531995" y="537210"/>
                  <a:pt x="4531995" y="519113"/>
                </a:cubicBezTo>
                <a:cubicBezTo>
                  <a:pt x="4531995" y="501015"/>
                  <a:pt x="4516755" y="485775"/>
                  <a:pt x="4498658" y="485775"/>
                </a:cubicBezTo>
                <a:close/>
                <a:moveTo>
                  <a:pt x="4945380" y="501968"/>
                </a:moveTo>
                <a:cubicBezTo>
                  <a:pt x="4935855" y="501968"/>
                  <a:pt x="4928235" y="509588"/>
                  <a:pt x="4928235" y="519113"/>
                </a:cubicBezTo>
                <a:cubicBezTo>
                  <a:pt x="4928235" y="528638"/>
                  <a:pt x="4935855" y="536258"/>
                  <a:pt x="4945380" y="536258"/>
                </a:cubicBezTo>
                <a:cubicBezTo>
                  <a:pt x="4954905" y="536258"/>
                  <a:pt x="4962525" y="528638"/>
                  <a:pt x="4962525" y="519113"/>
                </a:cubicBezTo>
                <a:cubicBezTo>
                  <a:pt x="4962525" y="509588"/>
                  <a:pt x="4954905" y="501968"/>
                  <a:pt x="4945380" y="501968"/>
                </a:cubicBezTo>
                <a:close/>
                <a:moveTo>
                  <a:pt x="5056823" y="501968"/>
                </a:moveTo>
                <a:cubicBezTo>
                  <a:pt x="5047298" y="501968"/>
                  <a:pt x="5039678" y="509588"/>
                  <a:pt x="5039678" y="519113"/>
                </a:cubicBezTo>
                <a:cubicBezTo>
                  <a:pt x="5039678" y="528638"/>
                  <a:pt x="5047298" y="536258"/>
                  <a:pt x="5056823" y="536258"/>
                </a:cubicBezTo>
                <a:cubicBezTo>
                  <a:pt x="5066348" y="536258"/>
                  <a:pt x="5073968" y="528638"/>
                  <a:pt x="5073968" y="519113"/>
                </a:cubicBezTo>
                <a:cubicBezTo>
                  <a:pt x="5073968" y="509588"/>
                  <a:pt x="5066348" y="501968"/>
                  <a:pt x="5056823" y="501968"/>
                </a:cubicBezTo>
                <a:close/>
                <a:moveTo>
                  <a:pt x="4833938" y="500063"/>
                </a:moveTo>
                <a:cubicBezTo>
                  <a:pt x="4823460" y="500063"/>
                  <a:pt x="4814888" y="508635"/>
                  <a:pt x="4814888" y="519113"/>
                </a:cubicBezTo>
                <a:cubicBezTo>
                  <a:pt x="4814888" y="529590"/>
                  <a:pt x="4823460" y="538163"/>
                  <a:pt x="4833938" y="538163"/>
                </a:cubicBezTo>
                <a:cubicBezTo>
                  <a:pt x="4844415" y="538163"/>
                  <a:pt x="4852988" y="529590"/>
                  <a:pt x="4852988" y="519113"/>
                </a:cubicBezTo>
                <a:cubicBezTo>
                  <a:pt x="4852988" y="508635"/>
                  <a:pt x="4844415" y="500063"/>
                  <a:pt x="4833938" y="500063"/>
                </a:cubicBezTo>
                <a:close/>
                <a:moveTo>
                  <a:pt x="4274820" y="476250"/>
                </a:moveTo>
                <a:cubicBezTo>
                  <a:pt x="4251008" y="476250"/>
                  <a:pt x="4232910" y="495300"/>
                  <a:pt x="4232910" y="518160"/>
                </a:cubicBezTo>
                <a:cubicBezTo>
                  <a:pt x="4232910" y="541020"/>
                  <a:pt x="4251960" y="560070"/>
                  <a:pt x="4274820" y="560070"/>
                </a:cubicBezTo>
                <a:cubicBezTo>
                  <a:pt x="4297680" y="560070"/>
                  <a:pt x="4316730" y="541020"/>
                  <a:pt x="4316730" y="518160"/>
                </a:cubicBezTo>
                <a:cubicBezTo>
                  <a:pt x="4316730" y="495300"/>
                  <a:pt x="4298633" y="476250"/>
                  <a:pt x="4274820" y="476250"/>
                </a:cubicBezTo>
                <a:close/>
                <a:moveTo>
                  <a:pt x="3828098" y="621030"/>
                </a:moveTo>
                <a:cubicBezTo>
                  <a:pt x="3818573" y="621030"/>
                  <a:pt x="3810953" y="628650"/>
                  <a:pt x="3810953" y="638175"/>
                </a:cubicBezTo>
                <a:cubicBezTo>
                  <a:pt x="3810953" y="647700"/>
                  <a:pt x="3818573" y="655320"/>
                  <a:pt x="3828098" y="655320"/>
                </a:cubicBezTo>
                <a:cubicBezTo>
                  <a:pt x="3837623" y="655320"/>
                  <a:pt x="3845243" y="647700"/>
                  <a:pt x="3845243" y="638175"/>
                </a:cubicBezTo>
                <a:cubicBezTo>
                  <a:pt x="3845243" y="628650"/>
                  <a:pt x="3837623" y="621030"/>
                  <a:pt x="3828098" y="621030"/>
                </a:cubicBezTo>
                <a:close/>
                <a:moveTo>
                  <a:pt x="3958590" y="619125"/>
                </a:moveTo>
                <a:cubicBezTo>
                  <a:pt x="3948113" y="619125"/>
                  <a:pt x="3939540" y="627698"/>
                  <a:pt x="3939540" y="638175"/>
                </a:cubicBezTo>
                <a:cubicBezTo>
                  <a:pt x="3939540" y="648653"/>
                  <a:pt x="3948113" y="657225"/>
                  <a:pt x="3958590" y="657225"/>
                </a:cubicBezTo>
                <a:cubicBezTo>
                  <a:pt x="3969068" y="657225"/>
                  <a:pt x="3977640" y="648653"/>
                  <a:pt x="3977640" y="638175"/>
                </a:cubicBezTo>
                <a:cubicBezTo>
                  <a:pt x="3977640" y="627698"/>
                  <a:pt x="3969068" y="619125"/>
                  <a:pt x="3958590" y="619125"/>
                </a:cubicBezTo>
                <a:close/>
                <a:moveTo>
                  <a:pt x="4299585" y="604838"/>
                </a:moveTo>
                <a:cubicBezTo>
                  <a:pt x="4281488" y="604838"/>
                  <a:pt x="4266248" y="620078"/>
                  <a:pt x="4266248" y="638175"/>
                </a:cubicBezTo>
                <a:cubicBezTo>
                  <a:pt x="4266248" y="656273"/>
                  <a:pt x="4281488" y="671513"/>
                  <a:pt x="4299585" y="671513"/>
                </a:cubicBezTo>
                <a:cubicBezTo>
                  <a:pt x="4317683" y="671513"/>
                  <a:pt x="4332923" y="656273"/>
                  <a:pt x="4332923" y="638175"/>
                </a:cubicBezTo>
                <a:cubicBezTo>
                  <a:pt x="4332923" y="619125"/>
                  <a:pt x="4318635" y="604838"/>
                  <a:pt x="4299585" y="604838"/>
                </a:cubicBezTo>
                <a:close/>
                <a:moveTo>
                  <a:pt x="4527233" y="604838"/>
                </a:moveTo>
                <a:cubicBezTo>
                  <a:pt x="4509135" y="604838"/>
                  <a:pt x="4493895" y="620078"/>
                  <a:pt x="4493895" y="638175"/>
                </a:cubicBezTo>
                <a:cubicBezTo>
                  <a:pt x="4493895" y="656273"/>
                  <a:pt x="4509135" y="671513"/>
                  <a:pt x="4527233" y="671513"/>
                </a:cubicBezTo>
                <a:cubicBezTo>
                  <a:pt x="4545330" y="671513"/>
                  <a:pt x="4560570" y="656273"/>
                  <a:pt x="4560570" y="638175"/>
                </a:cubicBezTo>
                <a:cubicBezTo>
                  <a:pt x="4560570" y="619125"/>
                  <a:pt x="4545330" y="604838"/>
                  <a:pt x="4527233" y="604838"/>
                </a:cubicBezTo>
                <a:close/>
                <a:moveTo>
                  <a:pt x="4640580" y="609600"/>
                </a:moveTo>
                <a:cubicBezTo>
                  <a:pt x="4624388" y="609600"/>
                  <a:pt x="4612005" y="622935"/>
                  <a:pt x="4612005" y="638175"/>
                </a:cubicBezTo>
                <a:cubicBezTo>
                  <a:pt x="4612005" y="653415"/>
                  <a:pt x="4625340" y="666750"/>
                  <a:pt x="4640580" y="666750"/>
                </a:cubicBezTo>
                <a:cubicBezTo>
                  <a:pt x="4656773" y="666750"/>
                  <a:pt x="4669155" y="653415"/>
                  <a:pt x="4669155" y="638175"/>
                </a:cubicBezTo>
                <a:cubicBezTo>
                  <a:pt x="4669155" y="622935"/>
                  <a:pt x="4656773" y="609600"/>
                  <a:pt x="4640580" y="609600"/>
                </a:cubicBezTo>
                <a:close/>
                <a:moveTo>
                  <a:pt x="4072890" y="614363"/>
                </a:moveTo>
                <a:cubicBezTo>
                  <a:pt x="4059555" y="614363"/>
                  <a:pt x="4049078" y="624840"/>
                  <a:pt x="4049078" y="638175"/>
                </a:cubicBezTo>
                <a:cubicBezTo>
                  <a:pt x="4049078" y="651510"/>
                  <a:pt x="4059555" y="661988"/>
                  <a:pt x="4072890" y="661988"/>
                </a:cubicBezTo>
                <a:cubicBezTo>
                  <a:pt x="4086225" y="661988"/>
                  <a:pt x="4096703" y="651510"/>
                  <a:pt x="4096703" y="638175"/>
                </a:cubicBezTo>
                <a:cubicBezTo>
                  <a:pt x="4096703" y="624840"/>
                  <a:pt x="4085273" y="614363"/>
                  <a:pt x="4072890" y="614363"/>
                </a:cubicBezTo>
                <a:close/>
                <a:moveTo>
                  <a:pt x="4186238" y="609600"/>
                </a:moveTo>
                <a:cubicBezTo>
                  <a:pt x="4170045" y="609600"/>
                  <a:pt x="4157663" y="622935"/>
                  <a:pt x="4157663" y="638175"/>
                </a:cubicBezTo>
                <a:cubicBezTo>
                  <a:pt x="4157663" y="653415"/>
                  <a:pt x="4170998" y="666750"/>
                  <a:pt x="4186238" y="666750"/>
                </a:cubicBezTo>
                <a:cubicBezTo>
                  <a:pt x="4202430" y="666750"/>
                  <a:pt x="4214813" y="653415"/>
                  <a:pt x="4214813" y="638175"/>
                </a:cubicBezTo>
                <a:cubicBezTo>
                  <a:pt x="4214813" y="622935"/>
                  <a:pt x="4202430" y="609600"/>
                  <a:pt x="4186238" y="609600"/>
                </a:cubicBezTo>
                <a:close/>
                <a:moveTo>
                  <a:pt x="4868228" y="619125"/>
                </a:moveTo>
                <a:cubicBezTo>
                  <a:pt x="4857750" y="619125"/>
                  <a:pt x="4849178" y="627698"/>
                  <a:pt x="4849178" y="638175"/>
                </a:cubicBezTo>
                <a:cubicBezTo>
                  <a:pt x="4849178" y="648653"/>
                  <a:pt x="4857750" y="657225"/>
                  <a:pt x="4868228" y="657225"/>
                </a:cubicBezTo>
                <a:cubicBezTo>
                  <a:pt x="4878705" y="657225"/>
                  <a:pt x="4887278" y="648653"/>
                  <a:pt x="4887278" y="638175"/>
                </a:cubicBezTo>
                <a:cubicBezTo>
                  <a:pt x="4887278" y="627698"/>
                  <a:pt x="4878705" y="619125"/>
                  <a:pt x="4868228" y="619125"/>
                </a:cubicBezTo>
                <a:close/>
                <a:moveTo>
                  <a:pt x="4981575" y="621030"/>
                </a:moveTo>
                <a:cubicBezTo>
                  <a:pt x="4972050" y="621030"/>
                  <a:pt x="4964430" y="628650"/>
                  <a:pt x="4964430" y="638175"/>
                </a:cubicBezTo>
                <a:cubicBezTo>
                  <a:pt x="4964430" y="647700"/>
                  <a:pt x="4972050" y="655320"/>
                  <a:pt x="4981575" y="655320"/>
                </a:cubicBezTo>
                <a:cubicBezTo>
                  <a:pt x="4991100" y="655320"/>
                  <a:pt x="4998720" y="647700"/>
                  <a:pt x="4998720" y="638175"/>
                </a:cubicBezTo>
                <a:cubicBezTo>
                  <a:pt x="4998720" y="628650"/>
                  <a:pt x="4991100" y="621030"/>
                  <a:pt x="4981575" y="621030"/>
                </a:cubicBezTo>
                <a:close/>
                <a:moveTo>
                  <a:pt x="4753928" y="614363"/>
                </a:moveTo>
                <a:cubicBezTo>
                  <a:pt x="4740593" y="614363"/>
                  <a:pt x="4730115" y="624840"/>
                  <a:pt x="4730115" y="638175"/>
                </a:cubicBezTo>
                <a:cubicBezTo>
                  <a:pt x="4730115" y="651510"/>
                  <a:pt x="4740593" y="661988"/>
                  <a:pt x="4753928" y="661988"/>
                </a:cubicBezTo>
                <a:cubicBezTo>
                  <a:pt x="4767263" y="661988"/>
                  <a:pt x="4777740" y="651510"/>
                  <a:pt x="4777740" y="638175"/>
                </a:cubicBezTo>
                <a:cubicBezTo>
                  <a:pt x="4778693" y="624840"/>
                  <a:pt x="4767263" y="614363"/>
                  <a:pt x="4753928" y="614363"/>
                </a:cubicBezTo>
                <a:close/>
                <a:moveTo>
                  <a:pt x="4413885" y="595313"/>
                </a:moveTo>
                <a:cubicBezTo>
                  <a:pt x="4390073" y="595313"/>
                  <a:pt x="4371975" y="614363"/>
                  <a:pt x="4371975" y="637223"/>
                </a:cubicBezTo>
                <a:cubicBezTo>
                  <a:pt x="4371975" y="661035"/>
                  <a:pt x="4391025" y="679133"/>
                  <a:pt x="4413885" y="679133"/>
                </a:cubicBezTo>
                <a:cubicBezTo>
                  <a:pt x="4437698" y="679133"/>
                  <a:pt x="4455795" y="660083"/>
                  <a:pt x="4455795" y="637223"/>
                </a:cubicBezTo>
                <a:cubicBezTo>
                  <a:pt x="4455795" y="614363"/>
                  <a:pt x="4436745" y="595313"/>
                  <a:pt x="4413885" y="595313"/>
                </a:cubicBezTo>
                <a:close/>
                <a:moveTo>
                  <a:pt x="6362700" y="382905"/>
                </a:moveTo>
                <a:cubicBezTo>
                  <a:pt x="6353175" y="382905"/>
                  <a:pt x="6345555" y="390525"/>
                  <a:pt x="6345555" y="400050"/>
                </a:cubicBezTo>
                <a:cubicBezTo>
                  <a:pt x="6345555" y="409575"/>
                  <a:pt x="6353175" y="417195"/>
                  <a:pt x="6362700" y="417195"/>
                </a:cubicBezTo>
                <a:cubicBezTo>
                  <a:pt x="6372225" y="417195"/>
                  <a:pt x="6379845" y="409575"/>
                  <a:pt x="6379845" y="400050"/>
                </a:cubicBezTo>
                <a:cubicBezTo>
                  <a:pt x="6379845" y="390525"/>
                  <a:pt x="6372225" y="382905"/>
                  <a:pt x="6362700" y="382905"/>
                </a:cubicBezTo>
                <a:close/>
                <a:moveTo>
                  <a:pt x="6477953" y="382905"/>
                </a:moveTo>
                <a:cubicBezTo>
                  <a:pt x="6468428" y="382905"/>
                  <a:pt x="6460808" y="390525"/>
                  <a:pt x="6460808" y="400050"/>
                </a:cubicBezTo>
                <a:cubicBezTo>
                  <a:pt x="6460808" y="409575"/>
                  <a:pt x="6468428" y="417195"/>
                  <a:pt x="6477953" y="417195"/>
                </a:cubicBezTo>
                <a:cubicBezTo>
                  <a:pt x="6487478" y="417195"/>
                  <a:pt x="6495098" y="409575"/>
                  <a:pt x="6495098" y="400050"/>
                </a:cubicBezTo>
                <a:cubicBezTo>
                  <a:pt x="6495098" y="390525"/>
                  <a:pt x="6487478" y="382905"/>
                  <a:pt x="6477953" y="382905"/>
                </a:cubicBezTo>
                <a:close/>
                <a:moveTo>
                  <a:pt x="6823710" y="370523"/>
                </a:moveTo>
                <a:cubicBezTo>
                  <a:pt x="6807518" y="370523"/>
                  <a:pt x="6795135" y="383858"/>
                  <a:pt x="6795135" y="399098"/>
                </a:cubicBezTo>
                <a:cubicBezTo>
                  <a:pt x="6795135" y="414338"/>
                  <a:pt x="6808470" y="427673"/>
                  <a:pt x="6823710" y="427673"/>
                </a:cubicBezTo>
                <a:cubicBezTo>
                  <a:pt x="6839903" y="427673"/>
                  <a:pt x="6852285" y="414338"/>
                  <a:pt x="6852285" y="399098"/>
                </a:cubicBezTo>
                <a:cubicBezTo>
                  <a:pt x="6852285" y="383858"/>
                  <a:pt x="6839903" y="370523"/>
                  <a:pt x="6823710" y="370523"/>
                </a:cubicBezTo>
                <a:close/>
                <a:moveTo>
                  <a:pt x="6938963" y="365760"/>
                </a:moveTo>
                <a:cubicBezTo>
                  <a:pt x="6920865" y="365760"/>
                  <a:pt x="6905625" y="381000"/>
                  <a:pt x="6905625" y="399098"/>
                </a:cubicBezTo>
                <a:cubicBezTo>
                  <a:pt x="6905625" y="417195"/>
                  <a:pt x="6920865" y="432435"/>
                  <a:pt x="6938963" y="432435"/>
                </a:cubicBezTo>
                <a:cubicBezTo>
                  <a:pt x="6957060" y="432435"/>
                  <a:pt x="6972300" y="417195"/>
                  <a:pt x="6972300" y="399098"/>
                </a:cubicBezTo>
                <a:cubicBezTo>
                  <a:pt x="6972300" y="381000"/>
                  <a:pt x="6957060" y="365760"/>
                  <a:pt x="6938963" y="365760"/>
                </a:cubicBezTo>
                <a:close/>
                <a:moveTo>
                  <a:pt x="7169468" y="365760"/>
                </a:moveTo>
                <a:cubicBezTo>
                  <a:pt x="7151370" y="365760"/>
                  <a:pt x="7136130" y="381000"/>
                  <a:pt x="7136130" y="399098"/>
                </a:cubicBezTo>
                <a:cubicBezTo>
                  <a:pt x="7136130" y="417195"/>
                  <a:pt x="7151370" y="432435"/>
                  <a:pt x="7169468" y="432435"/>
                </a:cubicBezTo>
                <a:cubicBezTo>
                  <a:pt x="7187565" y="432435"/>
                  <a:pt x="7202805" y="417195"/>
                  <a:pt x="7202805" y="399098"/>
                </a:cubicBezTo>
                <a:cubicBezTo>
                  <a:pt x="7202805" y="381000"/>
                  <a:pt x="7187565" y="365760"/>
                  <a:pt x="7169468" y="365760"/>
                </a:cubicBezTo>
                <a:close/>
                <a:moveTo>
                  <a:pt x="6593205" y="381000"/>
                </a:moveTo>
                <a:cubicBezTo>
                  <a:pt x="6582728" y="381000"/>
                  <a:pt x="6574155" y="389573"/>
                  <a:pt x="6574155" y="400050"/>
                </a:cubicBezTo>
                <a:cubicBezTo>
                  <a:pt x="6574155" y="410528"/>
                  <a:pt x="6582728" y="419100"/>
                  <a:pt x="6593205" y="419100"/>
                </a:cubicBezTo>
                <a:cubicBezTo>
                  <a:pt x="6603683" y="419100"/>
                  <a:pt x="6612255" y="410528"/>
                  <a:pt x="6612255" y="400050"/>
                </a:cubicBezTo>
                <a:cubicBezTo>
                  <a:pt x="6612255" y="389573"/>
                  <a:pt x="6603683" y="381000"/>
                  <a:pt x="6593205" y="381000"/>
                </a:cubicBezTo>
                <a:close/>
                <a:moveTo>
                  <a:pt x="6708458" y="376238"/>
                </a:moveTo>
                <a:cubicBezTo>
                  <a:pt x="6695123" y="376238"/>
                  <a:pt x="6684645" y="386715"/>
                  <a:pt x="6684645" y="400050"/>
                </a:cubicBezTo>
                <a:cubicBezTo>
                  <a:pt x="6684645" y="413385"/>
                  <a:pt x="6695123" y="423863"/>
                  <a:pt x="6708458" y="423863"/>
                </a:cubicBezTo>
                <a:cubicBezTo>
                  <a:pt x="6721793" y="423863"/>
                  <a:pt x="6732270" y="413385"/>
                  <a:pt x="6732270" y="400050"/>
                </a:cubicBezTo>
                <a:cubicBezTo>
                  <a:pt x="6732270" y="386715"/>
                  <a:pt x="6721793" y="376238"/>
                  <a:pt x="6708458" y="376238"/>
                </a:cubicBezTo>
                <a:close/>
                <a:moveTo>
                  <a:pt x="7399973" y="376238"/>
                </a:moveTo>
                <a:cubicBezTo>
                  <a:pt x="7386638" y="376238"/>
                  <a:pt x="7376160" y="386715"/>
                  <a:pt x="7376160" y="400050"/>
                </a:cubicBezTo>
                <a:cubicBezTo>
                  <a:pt x="7376160" y="413385"/>
                  <a:pt x="7386638" y="423863"/>
                  <a:pt x="7399973" y="423863"/>
                </a:cubicBezTo>
                <a:cubicBezTo>
                  <a:pt x="7413308" y="423863"/>
                  <a:pt x="7423785" y="413385"/>
                  <a:pt x="7423785" y="400050"/>
                </a:cubicBezTo>
                <a:cubicBezTo>
                  <a:pt x="7423785" y="386715"/>
                  <a:pt x="7413308" y="376238"/>
                  <a:pt x="7399973" y="376238"/>
                </a:cubicBezTo>
                <a:close/>
                <a:moveTo>
                  <a:pt x="7515225" y="381000"/>
                </a:moveTo>
                <a:cubicBezTo>
                  <a:pt x="7504748" y="381000"/>
                  <a:pt x="7496175" y="389573"/>
                  <a:pt x="7496175" y="400050"/>
                </a:cubicBezTo>
                <a:cubicBezTo>
                  <a:pt x="7496175" y="410528"/>
                  <a:pt x="7504748" y="419100"/>
                  <a:pt x="7515225" y="419100"/>
                </a:cubicBezTo>
                <a:cubicBezTo>
                  <a:pt x="7525703" y="419100"/>
                  <a:pt x="7534275" y="410528"/>
                  <a:pt x="7534275" y="400050"/>
                </a:cubicBezTo>
                <a:cubicBezTo>
                  <a:pt x="7534275" y="389573"/>
                  <a:pt x="7525703" y="381000"/>
                  <a:pt x="7515225" y="381000"/>
                </a:cubicBezTo>
                <a:close/>
                <a:moveTo>
                  <a:pt x="7284720" y="370523"/>
                </a:moveTo>
                <a:cubicBezTo>
                  <a:pt x="7268528" y="370523"/>
                  <a:pt x="7256145" y="383858"/>
                  <a:pt x="7256145" y="399098"/>
                </a:cubicBezTo>
                <a:cubicBezTo>
                  <a:pt x="7256145" y="414338"/>
                  <a:pt x="7269480" y="427673"/>
                  <a:pt x="7284720" y="427673"/>
                </a:cubicBezTo>
                <a:cubicBezTo>
                  <a:pt x="7300913" y="427673"/>
                  <a:pt x="7313295" y="414338"/>
                  <a:pt x="7313295" y="399098"/>
                </a:cubicBezTo>
                <a:cubicBezTo>
                  <a:pt x="7313295" y="383858"/>
                  <a:pt x="7300913" y="370523"/>
                  <a:pt x="7284720" y="370523"/>
                </a:cubicBezTo>
                <a:close/>
                <a:moveTo>
                  <a:pt x="7054215" y="357188"/>
                </a:moveTo>
                <a:cubicBezTo>
                  <a:pt x="7030403" y="357188"/>
                  <a:pt x="7012305" y="376238"/>
                  <a:pt x="7012305" y="399098"/>
                </a:cubicBezTo>
                <a:cubicBezTo>
                  <a:pt x="7012305" y="421958"/>
                  <a:pt x="7031355" y="441008"/>
                  <a:pt x="7054215" y="441008"/>
                </a:cubicBezTo>
                <a:cubicBezTo>
                  <a:pt x="7078028" y="441008"/>
                  <a:pt x="7096125" y="421958"/>
                  <a:pt x="7096125" y="399098"/>
                </a:cubicBezTo>
                <a:cubicBezTo>
                  <a:pt x="7096125" y="376238"/>
                  <a:pt x="7078028" y="357188"/>
                  <a:pt x="7054215" y="357188"/>
                </a:cubicBezTo>
                <a:close/>
                <a:moveTo>
                  <a:pt x="6397943" y="501968"/>
                </a:moveTo>
                <a:cubicBezTo>
                  <a:pt x="6388418" y="501968"/>
                  <a:pt x="6380798" y="509588"/>
                  <a:pt x="6380798" y="519113"/>
                </a:cubicBezTo>
                <a:cubicBezTo>
                  <a:pt x="6380798" y="528638"/>
                  <a:pt x="6388418" y="536258"/>
                  <a:pt x="6397943" y="536258"/>
                </a:cubicBezTo>
                <a:cubicBezTo>
                  <a:pt x="6407468" y="536258"/>
                  <a:pt x="6415088" y="528638"/>
                  <a:pt x="6415088" y="519113"/>
                </a:cubicBezTo>
                <a:cubicBezTo>
                  <a:pt x="6415088" y="509588"/>
                  <a:pt x="6407468" y="501968"/>
                  <a:pt x="6397943" y="501968"/>
                </a:cubicBezTo>
                <a:close/>
                <a:moveTo>
                  <a:pt x="6509385" y="501968"/>
                </a:moveTo>
                <a:cubicBezTo>
                  <a:pt x="6499860" y="501968"/>
                  <a:pt x="6492240" y="509588"/>
                  <a:pt x="6492240" y="519113"/>
                </a:cubicBezTo>
                <a:cubicBezTo>
                  <a:pt x="6492240" y="528638"/>
                  <a:pt x="6499860" y="536258"/>
                  <a:pt x="6509385" y="536258"/>
                </a:cubicBezTo>
                <a:cubicBezTo>
                  <a:pt x="6518910" y="536258"/>
                  <a:pt x="6526530" y="528638"/>
                  <a:pt x="6526530" y="519113"/>
                </a:cubicBezTo>
                <a:cubicBezTo>
                  <a:pt x="6526530" y="509588"/>
                  <a:pt x="6518910" y="501968"/>
                  <a:pt x="6509385" y="501968"/>
                </a:cubicBezTo>
                <a:close/>
                <a:moveTo>
                  <a:pt x="6844665" y="495300"/>
                </a:moveTo>
                <a:cubicBezTo>
                  <a:pt x="6831330" y="495300"/>
                  <a:pt x="6820853" y="505778"/>
                  <a:pt x="6820853" y="519113"/>
                </a:cubicBezTo>
                <a:cubicBezTo>
                  <a:pt x="6820853" y="532448"/>
                  <a:pt x="6831330" y="542925"/>
                  <a:pt x="6844665" y="542925"/>
                </a:cubicBezTo>
                <a:cubicBezTo>
                  <a:pt x="6858000" y="542925"/>
                  <a:pt x="6868478" y="532448"/>
                  <a:pt x="6868478" y="519113"/>
                </a:cubicBezTo>
                <a:cubicBezTo>
                  <a:pt x="6868478" y="505778"/>
                  <a:pt x="6858000" y="495300"/>
                  <a:pt x="6844665" y="495300"/>
                </a:cubicBezTo>
                <a:close/>
                <a:moveTo>
                  <a:pt x="6956108" y="490538"/>
                </a:moveTo>
                <a:cubicBezTo>
                  <a:pt x="6939915" y="490538"/>
                  <a:pt x="6927533" y="503873"/>
                  <a:pt x="6927533" y="519113"/>
                </a:cubicBezTo>
                <a:cubicBezTo>
                  <a:pt x="6927533" y="534353"/>
                  <a:pt x="6940868" y="547688"/>
                  <a:pt x="6956108" y="547688"/>
                </a:cubicBezTo>
                <a:cubicBezTo>
                  <a:pt x="6972300" y="547688"/>
                  <a:pt x="6984683" y="534353"/>
                  <a:pt x="6984683" y="519113"/>
                </a:cubicBezTo>
                <a:cubicBezTo>
                  <a:pt x="6984683" y="503873"/>
                  <a:pt x="6972300" y="490538"/>
                  <a:pt x="6956108" y="490538"/>
                </a:cubicBezTo>
                <a:close/>
                <a:moveTo>
                  <a:pt x="7068503" y="485775"/>
                </a:moveTo>
                <a:cubicBezTo>
                  <a:pt x="7050405" y="485775"/>
                  <a:pt x="7035165" y="501015"/>
                  <a:pt x="7035165" y="519113"/>
                </a:cubicBezTo>
                <a:cubicBezTo>
                  <a:pt x="7035165" y="537210"/>
                  <a:pt x="7050405" y="552450"/>
                  <a:pt x="7068503" y="552450"/>
                </a:cubicBezTo>
                <a:cubicBezTo>
                  <a:pt x="7086600" y="552450"/>
                  <a:pt x="7101840" y="537210"/>
                  <a:pt x="7101840" y="519113"/>
                </a:cubicBezTo>
                <a:cubicBezTo>
                  <a:pt x="7101840" y="501015"/>
                  <a:pt x="7086600" y="485775"/>
                  <a:pt x="7068503" y="485775"/>
                </a:cubicBezTo>
                <a:close/>
                <a:moveTo>
                  <a:pt x="6620828" y="501968"/>
                </a:moveTo>
                <a:cubicBezTo>
                  <a:pt x="6611303" y="501968"/>
                  <a:pt x="6603683" y="509588"/>
                  <a:pt x="6603683" y="519113"/>
                </a:cubicBezTo>
                <a:cubicBezTo>
                  <a:pt x="6603683" y="528638"/>
                  <a:pt x="6611303" y="536258"/>
                  <a:pt x="6620828" y="536258"/>
                </a:cubicBezTo>
                <a:cubicBezTo>
                  <a:pt x="6630353" y="536258"/>
                  <a:pt x="6637973" y="528638"/>
                  <a:pt x="6637973" y="519113"/>
                </a:cubicBezTo>
                <a:cubicBezTo>
                  <a:pt x="6637973" y="509588"/>
                  <a:pt x="6630353" y="501968"/>
                  <a:pt x="6620828" y="501968"/>
                </a:cubicBezTo>
                <a:close/>
                <a:moveTo>
                  <a:pt x="6733223" y="500063"/>
                </a:moveTo>
                <a:cubicBezTo>
                  <a:pt x="6722745" y="500063"/>
                  <a:pt x="6714173" y="508635"/>
                  <a:pt x="6714173" y="519113"/>
                </a:cubicBezTo>
                <a:cubicBezTo>
                  <a:pt x="6714173" y="529590"/>
                  <a:pt x="6722745" y="538163"/>
                  <a:pt x="6733223" y="538163"/>
                </a:cubicBezTo>
                <a:cubicBezTo>
                  <a:pt x="6743700" y="538163"/>
                  <a:pt x="6752273" y="529590"/>
                  <a:pt x="6752273" y="519113"/>
                </a:cubicBezTo>
                <a:cubicBezTo>
                  <a:pt x="6752273" y="508635"/>
                  <a:pt x="6743700" y="500063"/>
                  <a:pt x="6733223" y="500063"/>
                </a:cubicBezTo>
                <a:close/>
                <a:moveTo>
                  <a:pt x="7403783" y="490538"/>
                </a:moveTo>
                <a:cubicBezTo>
                  <a:pt x="7387590" y="490538"/>
                  <a:pt x="7375208" y="503873"/>
                  <a:pt x="7375208" y="519113"/>
                </a:cubicBezTo>
                <a:cubicBezTo>
                  <a:pt x="7375208" y="534353"/>
                  <a:pt x="7388543" y="547688"/>
                  <a:pt x="7403783" y="547688"/>
                </a:cubicBezTo>
                <a:cubicBezTo>
                  <a:pt x="7419975" y="547688"/>
                  <a:pt x="7432358" y="534353"/>
                  <a:pt x="7432358" y="519113"/>
                </a:cubicBezTo>
                <a:cubicBezTo>
                  <a:pt x="7432358" y="503873"/>
                  <a:pt x="7419023" y="490538"/>
                  <a:pt x="7403783" y="490538"/>
                </a:cubicBezTo>
                <a:close/>
                <a:moveTo>
                  <a:pt x="7515225" y="495300"/>
                </a:moveTo>
                <a:cubicBezTo>
                  <a:pt x="7501890" y="495300"/>
                  <a:pt x="7491413" y="505778"/>
                  <a:pt x="7491413" y="519113"/>
                </a:cubicBezTo>
                <a:cubicBezTo>
                  <a:pt x="7491413" y="532448"/>
                  <a:pt x="7501890" y="542925"/>
                  <a:pt x="7515225" y="542925"/>
                </a:cubicBezTo>
                <a:cubicBezTo>
                  <a:pt x="7528560" y="542925"/>
                  <a:pt x="7539038" y="532448"/>
                  <a:pt x="7539038" y="519113"/>
                </a:cubicBezTo>
                <a:cubicBezTo>
                  <a:pt x="7539038" y="505778"/>
                  <a:pt x="7528560" y="495300"/>
                  <a:pt x="7515225" y="495300"/>
                </a:cubicBezTo>
                <a:close/>
                <a:moveTo>
                  <a:pt x="7291388" y="485775"/>
                </a:moveTo>
                <a:cubicBezTo>
                  <a:pt x="7273290" y="485775"/>
                  <a:pt x="7258050" y="501015"/>
                  <a:pt x="7258050" y="519113"/>
                </a:cubicBezTo>
                <a:cubicBezTo>
                  <a:pt x="7258050" y="537210"/>
                  <a:pt x="7273290" y="552450"/>
                  <a:pt x="7291388" y="552450"/>
                </a:cubicBezTo>
                <a:cubicBezTo>
                  <a:pt x="7309485" y="552450"/>
                  <a:pt x="7324725" y="537210"/>
                  <a:pt x="7324725" y="519113"/>
                </a:cubicBezTo>
                <a:cubicBezTo>
                  <a:pt x="7324725" y="501015"/>
                  <a:pt x="7310438" y="485775"/>
                  <a:pt x="7291388" y="485775"/>
                </a:cubicBezTo>
                <a:close/>
                <a:moveTo>
                  <a:pt x="7179945" y="476250"/>
                </a:moveTo>
                <a:cubicBezTo>
                  <a:pt x="7156133" y="476250"/>
                  <a:pt x="7138035" y="495300"/>
                  <a:pt x="7138035" y="518160"/>
                </a:cubicBezTo>
                <a:cubicBezTo>
                  <a:pt x="7138035" y="541020"/>
                  <a:pt x="7157085" y="560070"/>
                  <a:pt x="7179945" y="560070"/>
                </a:cubicBezTo>
                <a:cubicBezTo>
                  <a:pt x="7202805" y="560070"/>
                  <a:pt x="7221855" y="541020"/>
                  <a:pt x="7221855" y="518160"/>
                </a:cubicBezTo>
                <a:cubicBezTo>
                  <a:pt x="7221855" y="495300"/>
                  <a:pt x="7202805" y="476250"/>
                  <a:pt x="7179945" y="476250"/>
                </a:cubicBezTo>
                <a:close/>
                <a:moveTo>
                  <a:pt x="6361748" y="621030"/>
                </a:moveTo>
                <a:cubicBezTo>
                  <a:pt x="6352223" y="621030"/>
                  <a:pt x="6344603" y="628650"/>
                  <a:pt x="6344603" y="638175"/>
                </a:cubicBezTo>
                <a:cubicBezTo>
                  <a:pt x="6344603" y="647700"/>
                  <a:pt x="6352223" y="655320"/>
                  <a:pt x="6361748" y="655320"/>
                </a:cubicBezTo>
                <a:cubicBezTo>
                  <a:pt x="6371273" y="655320"/>
                  <a:pt x="6378893" y="647700"/>
                  <a:pt x="6378893" y="638175"/>
                </a:cubicBezTo>
                <a:cubicBezTo>
                  <a:pt x="6378893" y="628650"/>
                  <a:pt x="6371273" y="621030"/>
                  <a:pt x="6361748" y="621030"/>
                </a:cubicBezTo>
                <a:close/>
                <a:moveTo>
                  <a:pt x="6492240" y="621030"/>
                </a:moveTo>
                <a:cubicBezTo>
                  <a:pt x="6482715" y="621030"/>
                  <a:pt x="6475095" y="628650"/>
                  <a:pt x="6475095" y="638175"/>
                </a:cubicBezTo>
                <a:cubicBezTo>
                  <a:pt x="6475095" y="647700"/>
                  <a:pt x="6482715" y="655320"/>
                  <a:pt x="6492240" y="655320"/>
                </a:cubicBezTo>
                <a:cubicBezTo>
                  <a:pt x="6501765" y="655320"/>
                  <a:pt x="6509385" y="647700"/>
                  <a:pt x="6509385" y="638175"/>
                </a:cubicBezTo>
                <a:cubicBezTo>
                  <a:pt x="6509385" y="628650"/>
                  <a:pt x="6501765" y="621030"/>
                  <a:pt x="6492240" y="621030"/>
                </a:cubicBezTo>
                <a:close/>
                <a:moveTo>
                  <a:pt x="6833235" y="619125"/>
                </a:moveTo>
                <a:cubicBezTo>
                  <a:pt x="6822758" y="619125"/>
                  <a:pt x="6814185" y="627698"/>
                  <a:pt x="6814185" y="638175"/>
                </a:cubicBezTo>
                <a:cubicBezTo>
                  <a:pt x="6814185" y="648653"/>
                  <a:pt x="6822758" y="657225"/>
                  <a:pt x="6833235" y="657225"/>
                </a:cubicBezTo>
                <a:cubicBezTo>
                  <a:pt x="6843713" y="657225"/>
                  <a:pt x="6852285" y="648653"/>
                  <a:pt x="6852285" y="638175"/>
                </a:cubicBezTo>
                <a:cubicBezTo>
                  <a:pt x="6852285" y="627698"/>
                  <a:pt x="6843713" y="619125"/>
                  <a:pt x="6833235" y="619125"/>
                </a:cubicBezTo>
                <a:close/>
                <a:moveTo>
                  <a:pt x="6946583" y="614363"/>
                </a:moveTo>
                <a:cubicBezTo>
                  <a:pt x="6933248" y="614363"/>
                  <a:pt x="6922770" y="624840"/>
                  <a:pt x="6922770" y="638175"/>
                </a:cubicBezTo>
                <a:cubicBezTo>
                  <a:pt x="6922770" y="651510"/>
                  <a:pt x="6933248" y="661988"/>
                  <a:pt x="6946583" y="661988"/>
                </a:cubicBezTo>
                <a:cubicBezTo>
                  <a:pt x="6959918" y="661988"/>
                  <a:pt x="6970395" y="651510"/>
                  <a:pt x="6970395" y="638175"/>
                </a:cubicBezTo>
                <a:cubicBezTo>
                  <a:pt x="6970395" y="624840"/>
                  <a:pt x="6959918" y="614363"/>
                  <a:pt x="6946583" y="614363"/>
                </a:cubicBezTo>
                <a:close/>
                <a:moveTo>
                  <a:pt x="7060883" y="609600"/>
                </a:moveTo>
                <a:cubicBezTo>
                  <a:pt x="7044690" y="609600"/>
                  <a:pt x="7032308" y="622935"/>
                  <a:pt x="7032308" y="638175"/>
                </a:cubicBezTo>
                <a:cubicBezTo>
                  <a:pt x="7032308" y="653415"/>
                  <a:pt x="7045643" y="666750"/>
                  <a:pt x="7060883" y="666750"/>
                </a:cubicBezTo>
                <a:cubicBezTo>
                  <a:pt x="7077075" y="666750"/>
                  <a:pt x="7089458" y="653415"/>
                  <a:pt x="7089458" y="638175"/>
                </a:cubicBezTo>
                <a:cubicBezTo>
                  <a:pt x="7089458" y="622935"/>
                  <a:pt x="7076123" y="609600"/>
                  <a:pt x="7060883" y="609600"/>
                </a:cubicBezTo>
                <a:close/>
                <a:moveTo>
                  <a:pt x="6605588" y="621030"/>
                </a:moveTo>
                <a:cubicBezTo>
                  <a:pt x="6596063" y="621030"/>
                  <a:pt x="6588443" y="628650"/>
                  <a:pt x="6588443" y="638175"/>
                </a:cubicBezTo>
                <a:cubicBezTo>
                  <a:pt x="6588443" y="647700"/>
                  <a:pt x="6596063" y="655320"/>
                  <a:pt x="6605588" y="655320"/>
                </a:cubicBezTo>
                <a:cubicBezTo>
                  <a:pt x="6615113" y="655320"/>
                  <a:pt x="6622733" y="647700"/>
                  <a:pt x="6622733" y="638175"/>
                </a:cubicBezTo>
                <a:cubicBezTo>
                  <a:pt x="6622733" y="628650"/>
                  <a:pt x="6615113" y="621030"/>
                  <a:pt x="6605588" y="621030"/>
                </a:cubicBezTo>
                <a:close/>
                <a:moveTo>
                  <a:pt x="6719888" y="621030"/>
                </a:moveTo>
                <a:cubicBezTo>
                  <a:pt x="6710363" y="621030"/>
                  <a:pt x="6702743" y="628650"/>
                  <a:pt x="6702743" y="638175"/>
                </a:cubicBezTo>
                <a:cubicBezTo>
                  <a:pt x="6702743" y="647700"/>
                  <a:pt x="6710363" y="655320"/>
                  <a:pt x="6719888" y="655320"/>
                </a:cubicBezTo>
                <a:cubicBezTo>
                  <a:pt x="6729413" y="655320"/>
                  <a:pt x="6737033" y="647700"/>
                  <a:pt x="6737033" y="638175"/>
                </a:cubicBezTo>
                <a:cubicBezTo>
                  <a:pt x="6736080" y="628650"/>
                  <a:pt x="6728460" y="621030"/>
                  <a:pt x="6719888" y="621030"/>
                </a:cubicBezTo>
                <a:close/>
                <a:moveTo>
                  <a:pt x="7401878" y="604838"/>
                </a:moveTo>
                <a:cubicBezTo>
                  <a:pt x="7383780" y="604838"/>
                  <a:pt x="7368540" y="620078"/>
                  <a:pt x="7368540" y="638175"/>
                </a:cubicBezTo>
                <a:cubicBezTo>
                  <a:pt x="7368540" y="656273"/>
                  <a:pt x="7383780" y="671513"/>
                  <a:pt x="7401878" y="671513"/>
                </a:cubicBezTo>
                <a:cubicBezTo>
                  <a:pt x="7419975" y="671513"/>
                  <a:pt x="7435215" y="656273"/>
                  <a:pt x="7435215" y="638175"/>
                </a:cubicBezTo>
                <a:cubicBezTo>
                  <a:pt x="7435215" y="619125"/>
                  <a:pt x="7419975" y="604838"/>
                  <a:pt x="7401878" y="604838"/>
                </a:cubicBezTo>
                <a:close/>
                <a:moveTo>
                  <a:pt x="7515225" y="609600"/>
                </a:moveTo>
                <a:cubicBezTo>
                  <a:pt x="7499033" y="609600"/>
                  <a:pt x="7486650" y="622935"/>
                  <a:pt x="7486650" y="638175"/>
                </a:cubicBezTo>
                <a:cubicBezTo>
                  <a:pt x="7486650" y="653415"/>
                  <a:pt x="7499985" y="666750"/>
                  <a:pt x="7515225" y="666750"/>
                </a:cubicBezTo>
                <a:cubicBezTo>
                  <a:pt x="7531418" y="666750"/>
                  <a:pt x="7543800" y="653415"/>
                  <a:pt x="7543800" y="638175"/>
                </a:cubicBezTo>
                <a:cubicBezTo>
                  <a:pt x="7543800" y="622935"/>
                  <a:pt x="7530465" y="609600"/>
                  <a:pt x="7515225" y="609600"/>
                </a:cubicBezTo>
                <a:close/>
                <a:moveTo>
                  <a:pt x="7174230" y="604838"/>
                </a:moveTo>
                <a:cubicBezTo>
                  <a:pt x="7156133" y="604838"/>
                  <a:pt x="7140893" y="620078"/>
                  <a:pt x="7140893" y="638175"/>
                </a:cubicBezTo>
                <a:cubicBezTo>
                  <a:pt x="7140893" y="656273"/>
                  <a:pt x="7156133" y="671513"/>
                  <a:pt x="7174230" y="671513"/>
                </a:cubicBezTo>
                <a:cubicBezTo>
                  <a:pt x="7192328" y="671513"/>
                  <a:pt x="7207568" y="656273"/>
                  <a:pt x="7207568" y="638175"/>
                </a:cubicBezTo>
                <a:cubicBezTo>
                  <a:pt x="7207568" y="619125"/>
                  <a:pt x="7192328" y="604838"/>
                  <a:pt x="7174230" y="604838"/>
                </a:cubicBezTo>
                <a:close/>
                <a:moveTo>
                  <a:pt x="7287578" y="595313"/>
                </a:moveTo>
                <a:cubicBezTo>
                  <a:pt x="7263765" y="595313"/>
                  <a:pt x="7245668" y="614363"/>
                  <a:pt x="7245668" y="637223"/>
                </a:cubicBezTo>
                <a:cubicBezTo>
                  <a:pt x="7245668" y="661035"/>
                  <a:pt x="7264718" y="679133"/>
                  <a:pt x="7287578" y="679133"/>
                </a:cubicBezTo>
                <a:cubicBezTo>
                  <a:pt x="7310438" y="679133"/>
                  <a:pt x="7329488" y="660083"/>
                  <a:pt x="7329488" y="637223"/>
                </a:cubicBezTo>
                <a:cubicBezTo>
                  <a:pt x="7330440" y="614363"/>
                  <a:pt x="7311390" y="595313"/>
                  <a:pt x="7287578" y="595313"/>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5" name="Picture 4" descr="A picture containing blur&#10;&#10;Description automatically generated">
            <a:extLst>
              <a:ext uri="{FF2B5EF4-FFF2-40B4-BE49-F238E27FC236}">
                <a16:creationId xmlns:a16="http://schemas.microsoft.com/office/drawing/2014/main" id="{B33FC2B8-FEF3-40A3-B42F-1A6F8933C9B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0" y="4358642"/>
            <a:ext cx="7772400" cy="3352799"/>
          </a:xfrm>
          <a:prstGeom prst="rect">
            <a:avLst/>
          </a:prstGeom>
        </p:spPr>
      </p:pic>
      <p:sp>
        <p:nvSpPr>
          <p:cNvPr id="16" name="Freeform: Shape 15">
            <a:extLst>
              <a:ext uri="{FF2B5EF4-FFF2-40B4-BE49-F238E27FC236}">
                <a16:creationId xmlns:a16="http://schemas.microsoft.com/office/drawing/2014/main" id="{21F5796B-AE9F-428D-8803-8F115506CA39}"/>
              </a:ext>
            </a:extLst>
          </p:cNvPr>
          <p:cNvSpPr/>
          <p:nvPr userDrawn="1"/>
        </p:nvSpPr>
        <p:spPr>
          <a:xfrm>
            <a:off x="-2618" y="6817071"/>
            <a:ext cx="7775017" cy="894367"/>
          </a:xfrm>
          <a:custGeom>
            <a:avLst/>
            <a:gdLst>
              <a:gd name="connsiteX0" fmla="*/ 8027949 w 9147079"/>
              <a:gd name="connsiteY0" fmla="*/ 608651 h 609796"/>
              <a:gd name="connsiteX1" fmla="*/ 8030731 w 9147079"/>
              <a:gd name="connsiteY1" fmla="*/ 609796 h 609796"/>
              <a:gd name="connsiteX2" fmla="*/ 8025167 w 9147079"/>
              <a:gd name="connsiteY2" fmla="*/ 609796 h 609796"/>
              <a:gd name="connsiteX3" fmla="*/ 7892821 w 9147079"/>
              <a:gd name="connsiteY3" fmla="*/ 608651 h 609796"/>
              <a:gd name="connsiteX4" fmla="*/ 7895603 w 9147079"/>
              <a:gd name="connsiteY4" fmla="*/ 609796 h 609796"/>
              <a:gd name="connsiteX5" fmla="*/ 7890039 w 9147079"/>
              <a:gd name="connsiteY5" fmla="*/ 609796 h 609796"/>
              <a:gd name="connsiteX6" fmla="*/ 7757694 w 9147079"/>
              <a:gd name="connsiteY6" fmla="*/ 608651 h 609796"/>
              <a:gd name="connsiteX7" fmla="*/ 7760476 w 9147079"/>
              <a:gd name="connsiteY7" fmla="*/ 609796 h 609796"/>
              <a:gd name="connsiteX8" fmla="*/ 7754912 w 9147079"/>
              <a:gd name="connsiteY8" fmla="*/ 609796 h 609796"/>
              <a:gd name="connsiteX9" fmla="*/ 7622566 w 9147079"/>
              <a:gd name="connsiteY9" fmla="*/ 608651 h 609796"/>
              <a:gd name="connsiteX10" fmla="*/ 7625266 w 9147079"/>
              <a:gd name="connsiteY10" fmla="*/ 609796 h 609796"/>
              <a:gd name="connsiteX11" fmla="*/ 7619784 w 9147079"/>
              <a:gd name="connsiteY11" fmla="*/ 609796 h 609796"/>
              <a:gd name="connsiteX12" fmla="*/ 7486284 w 9147079"/>
              <a:gd name="connsiteY12" fmla="*/ 608651 h 609796"/>
              <a:gd name="connsiteX13" fmla="*/ 7489066 w 9147079"/>
              <a:gd name="connsiteY13" fmla="*/ 609796 h 609796"/>
              <a:gd name="connsiteX14" fmla="*/ 7483502 w 9147079"/>
              <a:gd name="connsiteY14" fmla="*/ 609796 h 609796"/>
              <a:gd name="connsiteX15" fmla="*/ 7351157 w 9147079"/>
              <a:gd name="connsiteY15" fmla="*/ 608651 h 609796"/>
              <a:gd name="connsiteX16" fmla="*/ 7353939 w 9147079"/>
              <a:gd name="connsiteY16" fmla="*/ 609796 h 609796"/>
              <a:gd name="connsiteX17" fmla="*/ 7348375 w 9147079"/>
              <a:gd name="connsiteY17" fmla="*/ 609796 h 609796"/>
              <a:gd name="connsiteX18" fmla="*/ 7216029 w 9147079"/>
              <a:gd name="connsiteY18" fmla="*/ 608651 h 609796"/>
              <a:gd name="connsiteX19" fmla="*/ 7218811 w 9147079"/>
              <a:gd name="connsiteY19" fmla="*/ 609796 h 609796"/>
              <a:gd name="connsiteX20" fmla="*/ 7213247 w 9147079"/>
              <a:gd name="connsiteY20" fmla="*/ 609796 h 609796"/>
              <a:gd name="connsiteX21" fmla="*/ 7079747 w 9147079"/>
              <a:gd name="connsiteY21" fmla="*/ 608651 h 609796"/>
              <a:gd name="connsiteX22" fmla="*/ 7082529 w 9147079"/>
              <a:gd name="connsiteY22" fmla="*/ 609796 h 609796"/>
              <a:gd name="connsiteX23" fmla="*/ 7076965 w 9147079"/>
              <a:gd name="connsiteY23" fmla="*/ 609796 h 609796"/>
              <a:gd name="connsiteX24" fmla="*/ 6131547 w 9147079"/>
              <a:gd name="connsiteY24" fmla="*/ 608651 h 609796"/>
              <a:gd name="connsiteX25" fmla="*/ 6134329 w 9147079"/>
              <a:gd name="connsiteY25" fmla="*/ 609796 h 609796"/>
              <a:gd name="connsiteX26" fmla="*/ 6128765 w 9147079"/>
              <a:gd name="connsiteY26" fmla="*/ 609796 h 609796"/>
              <a:gd name="connsiteX27" fmla="*/ 5996419 w 9147079"/>
              <a:gd name="connsiteY27" fmla="*/ 608651 h 609796"/>
              <a:gd name="connsiteX28" fmla="*/ 5999201 w 9147079"/>
              <a:gd name="connsiteY28" fmla="*/ 609796 h 609796"/>
              <a:gd name="connsiteX29" fmla="*/ 5993637 w 9147079"/>
              <a:gd name="connsiteY29" fmla="*/ 609796 h 609796"/>
              <a:gd name="connsiteX30" fmla="*/ 3415141 w 9147079"/>
              <a:gd name="connsiteY30" fmla="*/ 608651 h 609796"/>
              <a:gd name="connsiteX31" fmla="*/ 3417923 w 9147079"/>
              <a:gd name="connsiteY31" fmla="*/ 609796 h 609796"/>
              <a:gd name="connsiteX32" fmla="*/ 3412359 w 9147079"/>
              <a:gd name="connsiteY32" fmla="*/ 609796 h 609796"/>
              <a:gd name="connsiteX33" fmla="*/ 3280014 w 9147079"/>
              <a:gd name="connsiteY33" fmla="*/ 608651 h 609796"/>
              <a:gd name="connsiteX34" fmla="*/ 3282795 w 9147079"/>
              <a:gd name="connsiteY34" fmla="*/ 609796 h 609796"/>
              <a:gd name="connsiteX35" fmla="*/ 3277232 w 9147079"/>
              <a:gd name="connsiteY35" fmla="*/ 609796 h 609796"/>
              <a:gd name="connsiteX36" fmla="*/ 3144887 w 9147079"/>
              <a:gd name="connsiteY36" fmla="*/ 608651 h 609796"/>
              <a:gd name="connsiteX37" fmla="*/ 3147669 w 9147079"/>
              <a:gd name="connsiteY37" fmla="*/ 609796 h 609796"/>
              <a:gd name="connsiteX38" fmla="*/ 3142105 w 9147079"/>
              <a:gd name="connsiteY38" fmla="*/ 609796 h 609796"/>
              <a:gd name="connsiteX39" fmla="*/ 3009759 w 9147079"/>
              <a:gd name="connsiteY39" fmla="*/ 608651 h 609796"/>
              <a:gd name="connsiteX40" fmla="*/ 3012459 w 9147079"/>
              <a:gd name="connsiteY40" fmla="*/ 609796 h 609796"/>
              <a:gd name="connsiteX41" fmla="*/ 3006977 w 9147079"/>
              <a:gd name="connsiteY41" fmla="*/ 609796 h 609796"/>
              <a:gd name="connsiteX42" fmla="*/ 2873477 w 9147079"/>
              <a:gd name="connsiteY42" fmla="*/ 608651 h 609796"/>
              <a:gd name="connsiteX43" fmla="*/ 2876258 w 9147079"/>
              <a:gd name="connsiteY43" fmla="*/ 609796 h 609796"/>
              <a:gd name="connsiteX44" fmla="*/ 2870695 w 9147079"/>
              <a:gd name="connsiteY44" fmla="*/ 609796 h 609796"/>
              <a:gd name="connsiteX45" fmla="*/ 2738350 w 9147079"/>
              <a:gd name="connsiteY45" fmla="*/ 608651 h 609796"/>
              <a:gd name="connsiteX46" fmla="*/ 2741132 w 9147079"/>
              <a:gd name="connsiteY46" fmla="*/ 609796 h 609796"/>
              <a:gd name="connsiteX47" fmla="*/ 2735568 w 9147079"/>
              <a:gd name="connsiteY47" fmla="*/ 609796 h 609796"/>
              <a:gd name="connsiteX48" fmla="*/ 2603222 w 9147079"/>
              <a:gd name="connsiteY48" fmla="*/ 608651 h 609796"/>
              <a:gd name="connsiteX49" fmla="*/ 2606004 w 9147079"/>
              <a:gd name="connsiteY49" fmla="*/ 609796 h 609796"/>
              <a:gd name="connsiteX50" fmla="*/ 2600440 w 9147079"/>
              <a:gd name="connsiteY50" fmla="*/ 609796 h 609796"/>
              <a:gd name="connsiteX51" fmla="*/ 2466940 w 9147079"/>
              <a:gd name="connsiteY51" fmla="*/ 608651 h 609796"/>
              <a:gd name="connsiteX52" fmla="*/ 2469722 w 9147079"/>
              <a:gd name="connsiteY52" fmla="*/ 609796 h 609796"/>
              <a:gd name="connsiteX53" fmla="*/ 2464158 w 9147079"/>
              <a:gd name="connsiteY53" fmla="*/ 609796 h 609796"/>
              <a:gd name="connsiteX54" fmla="*/ 1518739 w 9147079"/>
              <a:gd name="connsiteY54" fmla="*/ 608651 h 609796"/>
              <a:gd name="connsiteX55" fmla="*/ 1521521 w 9147079"/>
              <a:gd name="connsiteY55" fmla="*/ 609796 h 609796"/>
              <a:gd name="connsiteX56" fmla="*/ 1515957 w 9147079"/>
              <a:gd name="connsiteY56" fmla="*/ 609796 h 609796"/>
              <a:gd name="connsiteX57" fmla="*/ 1383611 w 9147079"/>
              <a:gd name="connsiteY57" fmla="*/ 608651 h 609796"/>
              <a:gd name="connsiteX58" fmla="*/ 1386393 w 9147079"/>
              <a:gd name="connsiteY58" fmla="*/ 609796 h 609796"/>
              <a:gd name="connsiteX59" fmla="*/ 1380830 w 9147079"/>
              <a:gd name="connsiteY59" fmla="*/ 609796 h 609796"/>
              <a:gd name="connsiteX60" fmla="*/ 8164231 w 9147079"/>
              <a:gd name="connsiteY60" fmla="*/ 606341 h 609796"/>
              <a:gd name="connsiteX61" fmla="*/ 8172539 w 9147079"/>
              <a:gd name="connsiteY61" fmla="*/ 609796 h 609796"/>
              <a:gd name="connsiteX62" fmla="*/ 8155923 w 9147079"/>
              <a:gd name="connsiteY62" fmla="*/ 609796 h 609796"/>
              <a:gd name="connsiteX63" fmla="*/ 6944620 w 9147079"/>
              <a:gd name="connsiteY63" fmla="*/ 606341 h 609796"/>
              <a:gd name="connsiteX64" fmla="*/ 6952928 w 9147079"/>
              <a:gd name="connsiteY64" fmla="*/ 609796 h 609796"/>
              <a:gd name="connsiteX65" fmla="*/ 6936312 w 9147079"/>
              <a:gd name="connsiteY65" fmla="*/ 609796 h 609796"/>
              <a:gd name="connsiteX66" fmla="*/ 5861292 w 9147079"/>
              <a:gd name="connsiteY66" fmla="*/ 606341 h 609796"/>
              <a:gd name="connsiteX67" fmla="*/ 5869600 w 9147079"/>
              <a:gd name="connsiteY67" fmla="*/ 609796 h 609796"/>
              <a:gd name="connsiteX68" fmla="*/ 5852984 w 9147079"/>
              <a:gd name="connsiteY68" fmla="*/ 609796 h 609796"/>
              <a:gd name="connsiteX69" fmla="*/ 4639372 w 9147079"/>
              <a:gd name="connsiteY69" fmla="*/ 606341 h 609796"/>
              <a:gd name="connsiteX70" fmla="*/ 4650987 w 9147079"/>
              <a:gd name="connsiteY70" fmla="*/ 609796 h 609796"/>
              <a:gd name="connsiteX71" fmla="*/ 4632937 w 9147079"/>
              <a:gd name="connsiteY71" fmla="*/ 609796 h 609796"/>
              <a:gd name="connsiteX72" fmla="*/ 3551423 w 9147079"/>
              <a:gd name="connsiteY72" fmla="*/ 606341 h 609796"/>
              <a:gd name="connsiteX73" fmla="*/ 3559731 w 9147079"/>
              <a:gd name="connsiteY73" fmla="*/ 609796 h 609796"/>
              <a:gd name="connsiteX74" fmla="*/ 3543115 w 9147079"/>
              <a:gd name="connsiteY74" fmla="*/ 609796 h 609796"/>
              <a:gd name="connsiteX75" fmla="*/ 2331813 w 9147079"/>
              <a:gd name="connsiteY75" fmla="*/ 606341 h 609796"/>
              <a:gd name="connsiteX76" fmla="*/ 2340121 w 9147079"/>
              <a:gd name="connsiteY76" fmla="*/ 609796 h 609796"/>
              <a:gd name="connsiteX77" fmla="*/ 2323505 w 9147079"/>
              <a:gd name="connsiteY77" fmla="*/ 609796 h 609796"/>
              <a:gd name="connsiteX78" fmla="*/ 1248485 w 9147079"/>
              <a:gd name="connsiteY78" fmla="*/ 606341 h 609796"/>
              <a:gd name="connsiteX79" fmla="*/ 1256793 w 9147079"/>
              <a:gd name="connsiteY79" fmla="*/ 609796 h 609796"/>
              <a:gd name="connsiteX80" fmla="*/ 1240177 w 9147079"/>
              <a:gd name="connsiteY80" fmla="*/ 609796 h 609796"/>
              <a:gd name="connsiteX81" fmla="*/ 26564 w 9147079"/>
              <a:gd name="connsiteY81" fmla="*/ 606341 h 609796"/>
              <a:gd name="connsiteX82" fmla="*/ 38179 w 9147079"/>
              <a:gd name="connsiteY82" fmla="*/ 609796 h 609796"/>
              <a:gd name="connsiteX83" fmla="*/ 20130 w 9147079"/>
              <a:gd name="connsiteY83" fmla="*/ 609796 h 609796"/>
              <a:gd name="connsiteX84" fmla="*/ 9112431 w 9147079"/>
              <a:gd name="connsiteY84" fmla="*/ 600566 h 609796"/>
              <a:gd name="connsiteX85" fmla="*/ 9132931 w 9147079"/>
              <a:gd name="connsiteY85" fmla="*/ 608939 h 609796"/>
              <a:gd name="connsiteX86" fmla="*/ 9133281 w 9147079"/>
              <a:gd name="connsiteY86" fmla="*/ 609796 h 609796"/>
              <a:gd name="connsiteX87" fmla="*/ 9091581 w 9147079"/>
              <a:gd name="connsiteY87" fmla="*/ 609796 h 609796"/>
              <a:gd name="connsiteX88" fmla="*/ 9091931 w 9147079"/>
              <a:gd name="connsiteY88" fmla="*/ 608939 h 609796"/>
              <a:gd name="connsiteX89" fmla="*/ 9112431 w 9147079"/>
              <a:gd name="connsiteY89" fmla="*/ 600566 h 609796"/>
              <a:gd name="connsiteX90" fmla="*/ 8299358 w 9147079"/>
              <a:gd name="connsiteY90" fmla="*/ 600566 h 609796"/>
              <a:gd name="connsiteX91" fmla="*/ 8319858 w 9147079"/>
              <a:gd name="connsiteY91" fmla="*/ 608939 h 609796"/>
              <a:gd name="connsiteX92" fmla="*/ 8320208 w 9147079"/>
              <a:gd name="connsiteY92" fmla="*/ 609796 h 609796"/>
              <a:gd name="connsiteX93" fmla="*/ 8278508 w 9147079"/>
              <a:gd name="connsiteY93" fmla="*/ 609796 h 609796"/>
              <a:gd name="connsiteX94" fmla="*/ 8278858 w 9147079"/>
              <a:gd name="connsiteY94" fmla="*/ 608939 h 609796"/>
              <a:gd name="connsiteX95" fmla="*/ 8299358 w 9147079"/>
              <a:gd name="connsiteY95" fmla="*/ 600566 h 609796"/>
              <a:gd name="connsiteX96" fmla="*/ 6809492 w 9147079"/>
              <a:gd name="connsiteY96" fmla="*/ 600566 h 609796"/>
              <a:gd name="connsiteX97" fmla="*/ 6829993 w 9147079"/>
              <a:gd name="connsiteY97" fmla="*/ 608939 h 609796"/>
              <a:gd name="connsiteX98" fmla="*/ 6830343 w 9147079"/>
              <a:gd name="connsiteY98" fmla="*/ 609796 h 609796"/>
              <a:gd name="connsiteX99" fmla="*/ 6788643 w 9147079"/>
              <a:gd name="connsiteY99" fmla="*/ 609796 h 609796"/>
              <a:gd name="connsiteX100" fmla="*/ 6788993 w 9147079"/>
              <a:gd name="connsiteY100" fmla="*/ 608939 h 609796"/>
              <a:gd name="connsiteX101" fmla="*/ 6809492 w 9147079"/>
              <a:gd name="connsiteY101" fmla="*/ 600566 h 609796"/>
              <a:gd name="connsiteX102" fmla="*/ 5726164 w 9147079"/>
              <a:gd name="connsiteY102" fmla="*/ 600566 h 609796"/>
              <a:gd name="connsiteX103" fmla="*/ 5746232 w 9147079"/>
              <a:gd name="connsiteY103" fmla="*/ 608939 h 609796"/>
              <a:gd name="connsiteX104" fmla="*/ 5746600 w 9147079"/>
              <a:gd name="connsiteY104" fmla="*/ 609796 h 609796"/>
              <a:gd name="connsiteX105" fmla="*/ 5705314 w 9147079"/>
              <a:gd name="connsiteY105" fmla="*/ 609796 h 609796"/>
              <a:gd name="connsiteX106" fmla="*/ 5705664 w 9147079"/>
              <a:gd name="connsiteY106" fmla="*/ 608939 h 609796"/>
              <a:gd name="connsiteX107" fmla="*/ 5726164 w 9147079"/>
              <a:gd name="connsiteY107" fmla="*/ 600566 h 609796"/>
              <a:gd name="connsiteX108" fmla="*/ 4776808 w 9147079"/>
              <a:gd name="connsiteY108" fmla="*/ 600566 h 609796"/>
              <a:gd name="connsiteX109" fmla="*/ 4797309 w 9147079"/>
              <a:gd name="connsiteY109" fmla="*/ 608939 h 609796"/>
              <a:gd name="connsiteX110" fmla="*/ 4797659 w 9147079"/>
              <a:gd name="connsiteY110" fmla="*/ 609796 h 609796"/>
              <a:gd name="connsiteX111" fmla="*/ 4755958 w 9147079"/>
              <a:gd name="connsiteY111" fmla="*/ 609796 h 609796"/>
              <a:gd name="connsiteX112" fmla="*/ 4756308 w 9147079"/>
              <a:gd name="connsiteY112" fmla="*/ 608939 h 609796"/>
              <a:gd name="connsiteX113" fmla="*/ 4776808 w 9147079"/>
              <a:gd name="connsiteY113" fmla="*/ 600566 h 609796"/>
              <a:gd name="connsiteX114" fmla="*/ 4499624 w 9147079"/>
              <a:gd name="connsiteY114" fmla="*/ 600566 h 609796"/>
              <a:gd name="connsiteX115" fmla="*/ 4520125 w 9147079"/>
              <a:gd name="connsiteY115" fmla="*/ 608939 h 609796"/>
              <a:gd name="connsiteX116" fmla="*/ 4520474 w 9147079"/>
              <a:gd name="connsiteY116" fmla="*/ 609796 h 609796"/>
              <a:gd name="connsiteX117" fmla="*/ 4478774 w 9147079"/>
              <a:gd name="connsiteY117" fmla="*/ 609796 h 609796"/>
              <a:gd name="connsiteX118" fmla="*/ 4479124 w 9147079"/>
              <a:gd name="connsiteY118" fmla="*/ 608939 h 609796"/>
              <a:gd name="connsiteX119" fmla="*/ 4499624 w 9147079"/>
              <a:gd name="connsiteY119" fmla="*/ 600566 h 609796"/>
              <a:gd name="connsiteX120" fmla="*/ 3686550 w 9147079"/>
              <a:gd name="connsiteY120" fmla="*/ 600566 h 609796"/>
              <a:gd name="connsiteX121" fmla="*/ 3707051 w 9147079"/>
              <a:gd name="connsiteY121" fmla="*/ 608939 h 609796"/>
              <a:gd name="connsiteX122" fmla="*/ 3707401 w 9147079"/>
              <a:gd name="connsiteY122" fmla="*/ 609796 h 609796"/>
              <a:gd name="connsiteX123" fmla="*/ 3665701 w 9147079"/>
              <a:gd name="connsiteY123" fmla="*/ 609796 h 609796"/>
              <a:gd name="connsiteX124" fmla="*/ 3666051 w 9147079"/>
              <a:gd name="connsiteY124" fmla="*/ 608939 h 609796"/>
              <a:gd name="connsiteX125" fmla="*/ 3686550 w 9147079"/>
              <a:gd name="connsiteY125" fmla="*/ 600566 h 609796"/>
              <a:gd name="connsiteX126" fmla="*/ 2196685 w 9147079"/>
              <a:gd name="connsiteY126" fmla="*/ 600566 h 609796"/>
              <a:gd name="connsiteX127" fmla="*/ 2217186 w 9147079"/>
              <a:gd name="connsiteY127" fmla="*/ 608939 h 609796"/>
              <a:gd name="connsiteX128" fmla="*/ 2217536 w 9147079"/>
              <a:gd name="connsiteY128" fmla="*/ 609796 h 609796"/>
              <a:gd name="connsiteX129" fmla="*/ 2175835 w 9147079"/>
              <a:gd name="connsiteY129" fmla="*/ 609796 h 609796"/>
              <a:gd name="connsiteX130" fmla="*/ 2176185 w 9147079"/>
              <a:gd name="connsiteY130" fmla="*/ 608939 h 609796"/>
              <a:gd name="connsiteX131" fmla="*/ 2196685 w 9147079"/>
              <a:gd name="connsiteY131" fmla="*/ 600566 h 609796"/>
              <a:gd name="connsiteX132" fmla="*/ 1112202 w 9147079"/>
              <a:gd name="connsiteY132" fmla="*/ 600566 h 609796"/>
              <a:gd name="connsiteX133" fmla="*/ 1132702 w 9147079"/>
              <a:gd name="connsiteY133" fmla="*/ 608939 h 609796"/>
              <a:gd name="connsiteX134" fmla="*/ 1133052 w 9147079"/>
              <a:gd name="connsiteY134" fmla="*/ 609796 h 609796"/>
              <a:gd name="connsiteX135" fmla="*/ 1091352 w 9147079"/>
              <a:gd name="connsiteY135" fmla="*/ 609796 h 609796"/>
              <a:gd name="connsiteX136" fmla="*/ 1091702 w 9147079"/>
              <a:gd name="connsiteY136" fmla="*/ 608939 h 609796"/>
              <a:gd name="connsiteX137" fmla="*/ 1112202 w 9147079"/>
              <a:gd name="connsiteY137" fmla="*/ 600566 h 609796"/>
              <a:gd name="connsiteX138" fmla="*/ 164001 w 9147079"/>
              <a:gd name="connsiteY138" fmla="*/ 600566 h 609796"/>
              <a:gd name="connsiteX139" fmla="*/ 184501 w 9147079"/>
              <a:gd name="connsiteY139" fmla="*/ 608939 h 609796"/>
              <a:gd name="connsiteX140" fmla="*/ 184851 w 9147079"/>
              <a:gd name="connsiteY140" fmla="*/ 609796 h 609796"/>
              <a:gd name="connsiteX141" fmla="*/ 143151 w 9147079"/>
              <a:gd name="connsiteY141" fmla="*/ 609796 h 609796"/>
              <a:gd name="connsiteX142" fmla="*/ 143501 w 9147079"/>
              <a:gd name="connsiteY142" fmla="*/ 608939 h 609796"/>
              <a:gd name="connsiteX143" fmla="*/ 164001 w 9147079"/>
              <a:gd name="connsiteY143" fmla="*/ 600566 h 609796"/>
              <a:gd name="connsiteX144" fmla="*/ 8977304 w 9147079"/>
              <a:gd name="connsiteY144" fmla="*/ 594792 h 609796"/>
              <a:gd name="connsiteX145" fmla="*/ 9001558 w 9147079"/>
              <a:gd name="connsiteY145" fmla="*/ 605186 h 609796"/>
              <a:gd name="connsiteX146" fmla="*/ 9003533 w 9147079"/>
              <a:gd name="connsiteY146" fmla="*/ 609796 h 609796"/>
              <a:gd name="connsiteX147" fmla="*/ 8950724 w 9147079"/>
              <a:gd name="connsiteY147" fmla="*/ 609796 h 609796"/>
              <a:gd name="connsiteX148" fmla="*/ 8952617 w 9147079"/>
              <a:gd name="connsiteY148" fmla="*/ 605186 h 609796"/>
              <a:gd name="connsiteX149" fmla="*/ 8977304 w 9147079"/>
              <a:gd name="connsiteY149" fmla="*/ 594792 h 609796"/>
              <a:gd name="connsiteX150" fmla="*/ 8434485 w 9147079"/>
              <a:gd name="connsiteY150" fmla="*/ 594792 h 609796"/>
              <a:gd name="connsiteX151" fmla="*/ 8459171 w 9147079"/>
              <a:gd name="connsiteY151" fmla="*/ 605186 h 609796"/>
              <a:gd name="connsiteX152" fmla="*/ 8461065 w 9147079"/>
              <a:gd name="connsiteY152" fmla="*/ 609796 h 609796"/>
              <a:gd name="connsiteX153" fmla="*/ 8407905 w 9147079"/>
              <a:gd name="connsiteY153" fmla="*/ 609796 h 609796"/>
              <a:gd name="connsiteX154" fmla="*/ 8409798 w 9147079"/>
              <a:gd name="connsiteY154" fmla="*/ 605186 h 609796"/>
              <a:gd name="connsiteX155" fmla="*/ 8434485 w 9147079"/>
              <a:gd name="connsiteY155" fmla="*/ 594792 h 609796"/>
              <a:gd name="connsiteX156" fmla="*/ 6674366 w 9147079"/>
              <a:gd name="connsiteY156" fmla="*/ 594792 h 609796"/>
              <a:gd name="connsiteX157" fmla="*/ 6698619 w 9147079"/>
              <a:gd name="connsiteY157" fmla="*/ 605186 h 609796"/>
              <a:gd name="connsiteX158" fmla="*/ 6700595 w 9147079"/>
              <a:gd name="connsiteY158" fmla="*/ 609796 h 609796"/>
              <a:gd name="connsiteX159" fmla="*/ 6647785 w 9147079"/>
              <a:gd name="connsiteY159" fmla="*/ 609796 h 609796"/>
              <a:gd name="connsiteX160" fmla="*/ 6649679 w 9147079"/>
              <a:gd name="connsiteY160" fmla="*/ 605186 h 609796"/>
              <a:gd name="connsiteX161" fmla="*/ 6674366 w 9147079"/>
              <a:gd name="connsiteY161" fmla="*/ 594792 h 609796"/>
              <a:gd name="connsiteX162" fmla="*/ 5589882 w 9147079"/>
              <a:gd name="connsiteY162" fmla="*/ 594792 h 609796"/>
              <a:gd name="connsiteX163" fmla="*/ 5614569 w 9147079"/>
              <a:gd name="connsiteY163" fmla="*/ 605186 h 609796"/>
              <a:gd name="connsiteX164" fmla="*/ 5616462 w 9147079"/>
              <a:gd name="connsiteY164" fmla="*/ 609796 h 609796"/>
              <a:gd name="connsiteX165" fmla="*/ 5563302 w 9147079"/>
              <a:gd name="connsiteY165" fmla="*/ 609796 h 609796"/>
              <a:gd name="connsiteX166" fmla="*/ 5565195 w 9147079"/>
              <a:gd name="connsiteY166" fmla="*/ 605186 h 609796"/>
              <a:gd name="connsiteX167" fmla="*/ 5589882 w 9147079"/>
              <a:gd name="connsiteY167" fmla="*/ 594792 h 609796"/>
              <a:gd name="connsiteX168" fmla="*/ 4913090 w 9147079"/>
              <a:gd name="connsiteY168" fmla="*/ 594792 h 609796"/>
              <a:gd name="connsiteX169" fmla="*/ 4937344 w 9147079"/>
              <a:gd name="connsiteY169" fmla="*/ 605186 h 609796"/>
              <a:gd name="connsiteX170" fmla="*/ 4939320 w 9147079"/>
              <a:gd name="connsiteY170" fmla="*/ 609796 h 609796"/>
              <a:gd name="connsiteX171" fmla="*/ 4886510 w 9147079"/>
              <a:gd name="connsiteY171" fmla="*/ 609796 h 609796"/>
              <a:gd name="connsiteX172" fmla="*/ 4888404 w 9147079"/>
              <a:gd name="connsiteY172" fmla="*/ 605186 h 609796"/>
              <a:gd name="connsiteX173" fmla="*/ 4913090 w 9147079"/>
              <a:gd name="connsiteY173" fmla="*/ 594792 h 609796"/>
              <a:gd name="connsiteX174" fmla="*/ 4364497 w 9147079"/>
              <a:gd name="connsiteY174" fmla="*/ 594792 h 609796"/>
              <a:gd name="connsiteX175" fmla="*/ 4388751 w 9147079"/>
              <a:gd name="connsiteY175" fmla="*/ 605186 h 609796"/>
              <a:gd name="connsiteX176" fmla="*/ 4390727 w 9147079"/>
              <a:gd name="connsiteY176" fmla="*/ 609796 h 609796"/>
              <a:gd name="connsiteX177" fmla="*/ 4337917 w 9147079"/>
              <a:gd name="connsiteY177" fmla="*/ 609796 h 609796"/>
              <a:gd name="connsiteX178" fmla="*/ 4339810 w 9147079"/>
              <a:gd name="connsiteY178" fmla="*/ 605186 h 609796"/>
              <a:gd name="connsiteX179" fmla="*/ 4364497 w 9147079"/>
              <a:gd name="connsiteY179" fmla="*/ 594792 h 609796"/>
              <a:gd name="connsiteX180" fmla="*/ 3821678 w 9147079"/>
              <a:gd name="connsiteY180" fmla="*/ 594792 h 609796"/>
              <a:gd name="connsiteX181" fmla="*/ 3846365 w 9147079"/>
              <a:gd name="connsiteY181" fmla="*/ 605186 h 609796"/>
              <a:gd name="connsiteX182" fmla="*/ 3848258 w 9147079"/>
              <a:gd name="connsiteY182" fmla="*/ 609796 h 609796"/>
              <a:gd name="connsiteX183" fmla="*/ 3795098 w 9147079"/>
              <a:gd name="connsiteY183" fmla="*/ 609796 h 609796"/>
              <a:gd name="connsiteX184" fmla="*/ 3796991 w 9147079"/>
              <a:gd name="connsiteY184" fmla="*/ 605186 h 609796"/>
              <a:gd name="connsiteX185" fmla="*/ 3821678 w 9147079"/>
              <a:gd name="connsiteY185" fmla="*/ 594792 h 609796"/>
              <a:gd name="connsiteX186" fmla="*/ 2061558 w 9147079"/>
              <a:gd name="connsiteY186" fmla="*/ 594792 h 609796"/>
              <a:gd name="connsiteX187" fmla="*/ 2085812 w 9147079"/>
              <a:gd name="connsiteY187" fmla="*/ 605186 h 609796"/>
              <a:gd name="connsiteX188" fmla="*/ 2087788 w 9147079"/>
              <a:gd name="connsiteY188" fmla="*/ 609796 h 609796"/>
              <a:gd name="connsiteX189" fmla="*/ 2034978 w 9147079"/>
              <a:gd name="connsiteY189" fmla="*/ 609796 h 609796"/>
              <a:gd name="connsiteX190" fmla="*/ 2036871 w 9147079"/>
              <a:gd name="connsiteY190" fmla="*/ 605186 h 609796"/>
              <a:gd name="connsiteX191" fmla="*/ 2061558 w 9147079"/>
              <a:gd name="connsiteY191" fmla="*/ 594792 h 609796"/>
              <a:gd name="connsiteX192" fmla="*/ 977075 w 9147079"/>
              <a:gd name="connsiteY192" fmla="*/ 594792 h 609796"/>
              <a:gd name="connsiteX193" fmla="*/ 1001761 w 9147079"/>
              <a:gd name="connsiteY193" fmla="*/ 605186 h 609796"/>
              <a:gd name="connsiteX194" fmla="*/ 1003655 w 9147079"/>
              <a:gd name="connsiteY194" fmla="*/ 609796 h 609796"/>
              <a:gd name="connsiteX195" fmla="*/ 950494 w 9147079"/>
              <a:gd name="connsiteY195" fmla="*/ 609796 h 609796"/>
              <a:gd name="connsiteX196" fmla="*/ 952388 w 9147079"/>
              <a:gd name="connsiteY196" fmla="*/ 605186 h 609796"/>
              <a:gd name="connsiteX197" fmla="*/ 977075 w 9147079"/>
              <a:gd name="connsiteY197" fmla="*/ 594792 h 609796"/>
              <a:gd name="connsiteX198" fmla="*/ 300283 w 9147079"/>
              <a:gd name="connsiteY198" fmla="*/ 594792 h 609796"/>
              <a:gd name="connsiteX199" fmla="*/ 324537 w 9147079"/>
              <a:gd name="connsiteY199" fmla="*/ 605186 h 609796"/>
              <a:gd name="connsiteX200" fmla="*/ 326512 w 9147079"/>
              <a:gd name="connsiteY200" fmla="*/ 609796 h 609796"/>
              <a:gd name="connsiteX201" fmla="*/ 273703 w 9147079"/>
              <a:gd name="connsiteY201" fmla="*/ 609796 h 609796"/>
              <a:gd name="connsiteX202" fmla="*/ 275597 w 9147079"/>
              <a:gd name="connsiteY202" fmla="*/ 605186 h 609796"/>
              <a:gd name="connsiteX203" fmla="*/ 300283 w 9147079"/>
              <a:gd name="connsiteY203" fmla="*/ 594792 h 609796"/>
              <a:gd name="connsiteX204" fmla="*/ 8841022 w 9147079"/>
              <a:gd name="connsiteY204" fmla="*/ 589016 h 609796"/>
              <a:gd name="connsiteX205" fmla="*/ 8869895 w 9147079"/>
              <a:gd name="connsiteY205" fmla="*/ 600999 h 609796"/>
              <a:gd name="connsiteX206" fmla="*/ 8873467 w 9147079"/>
              <a:gd name="connsiteY206" fmla="*/ 609796 h 609796"/>
              <a:gd name="connsiteX207" fmla="*/ 8808875 w 9147079"/>
              <a:gd name="connsiteY207" fmla="*/ 609796 h 609796"/>
              <a:gd name="connsiteX208" fmla="*/ 8812582 w 9147079"/>
              <a:gd name="connsiteY208" fmla="*/ 600999 h 609796"/>
              <a:gd name="connsiteX209" fmla="*/ 8841022 w 9147079"/>
              <a:gd name="connsiteY209" fmla="*/ 589016 h 609796"/>
              <a:gd name="connsiteX210" fmla="*/ 8570767 w 9147079"/>
              <a:gd name="connsiteY210" fmla="*/ 589016 h 609796"/>
              <a:gd name="connsiteX211" fmla="*/ 8599208 w 9147079"/>
              <a:gd name="connsiteY211" fmla="*/ 600999 h 609796"/>
              <a:gd name="connsiteX212" fmla="*/ 8602914 w 9147079"/>
              <a:gd name="connsiteY212" fmla="*/ 609796 h 609796"/>
              <a:gd name="connsiteX213" fmla="*/ 8538620 w 9147079"/>
              <a:gd name="connsiteY213" fmla="*/ 609796 h 609796"/>
              <a:gd name="connsiteX214" fmla="*/ 8542326 w 9147079"/>
              <a:gd name="connsiteY214" fmla="*/ 600999 h 609796"/>
              <a:gd name="connsiteX215" fmla="*/ 8570767 w 9147079"/>
              <a:gd name="connsiteY215" fmla="*/ 589016 h 609796"/>
              <a:gd name="connsiteX216" fmla="*/ 6538083 w 9147079"/>
              <a:gd name="connsiteY216" fmla="*/ 589016 h 609796"/>
              <a:gd name="connsiteX217" fmla="*/ 6566957 w 9147079"/>
              <a:gd name="connsiteY217" fmla="*/ 600999 h 609796"/>
              <a:gd name="connsiteX218" fmla="*/ 6570529 w 9147079"/>
              <a:gd name="connsiteY218" fmla="*/ 609796 h 609796"/>
              <a:gd name="connsiteX219" fmla="*/ 6505936 w 9147079"/>
              <a:gd name="connsiteY219" fmla="*/ 609796 h 609796"/>
              <a:gd name="connsiteX220" fmla="*/ 6509643 w 9147079"/>
              <a:gd name="connsiteY220" fmla="*/ 600999 h 609796"/>
              <a:gd name="connsiteX221" fmla="*/ 6538083 w 9147079"/>
              <a:gd name="connsiteY221" fmla="*/ 589016 h 609796"/>
              <a:gd name="connsiteX222" fmla="*/ 6267829 w 9147079"/>
              <a:gd name="connsiteY222" fmla="*/ 589016 h 609796"/>
              <a:gd name="connsiteX223" fmla="*/ 6296268 w 9147079"/>
              <a:gd name="connsiteY223" fmla="*/ 600999 h 609796"/>
              <a:gd name="connsiteX224" fmla="*/ 6299975 w 9147079"/>
              <a:gd name="connsiteY224" fmla="*/ 609796 h 609796"/>
              <a:gd name="connsiteX225" fmla="*/ 6235682 w 9147079"/>
              <a:gd name="connsiteY225" fmla="*/ 609796 h 609796"/>
              <a:gd name="connsiteX226" fmla="*/ 6239388 w 9147079"/>
              <a:gd name="connsiteY226" fmla="*/ 600999 h 609796"/>
              <a:gd name="connsiteX227" fmla="*/ 6267829 w 9147079"/>
              <a:gd name="connsiteY227" fmla="*/ 589016 h 609796"/>
              <a:gd name="connsiteX228" fmla="*/ 5454755 w 9147079"/>
              <a:gd name="connsiteY228" fmla="*/ 589016 h 609796"/>
              <a:gd name="connsiteX229" fmla="*/ 5483195 w 9147079"/>
              <a:gd name="connsiteY229" fmla="*/ 600999 h 609796"/>
              <a:gd name="connsiteX230" fmla="*/ 5486901 w 9147079"/>
              <a:gd name="connsiteY230" fmla="*/ 609796 h 609796"/>
              <a:gd name="connsiteX231" fmla="*/ 5422608 w 9147079"/>
              <a:gd name="connsiteY231" fmla="*/ 609796 h 609796"/>
              <a:gd name="connsiteX232" fmla="*/ 5426314 w 9147079"/>
              <a:gd name="connsiteY232" fmla="*/ 600999 h 609796"/>
              <a:gd name="connsiteX233" fmla="*/ 5454755 w 9147079"/>
              <a:gd name="connsiteY233" fmla="*/ 589016 h 609796"/>
              <a:gd name="connsiteX234" fmla="*/ 5048218 w 9147079"/>
              <a:gd name="connsiteY234" fmla="*/ 589016 h 609796"/>
              <a:gd name="connsiteX235" fmla="*/ 5076658 w 9147079"/>
              <a:gd name="connsiteY235" fmla="*/ 600999 h 609796"/>
              <a:gd name="connsiteX236" fmla="*/ 5080364 w 9147079"/>
              <a:gd name="connsiteY236" fmla="*/ 609796 h 609796"/>
              <a:gd name="connsiteX237" fmla="*/ 5016071 w 9147079"/>
              <a:gd name="connsiteY237" fmla="*/ 609796 h 609796"/>
              <a:gd name="connsiteX238" fmla="*/ 5019778 w 9147079"/>
              <a:gd name="connsiteY238" fmla="*/ 600999 h 609796"/>
              <a:gd name="connsiteX239" fmla="*/ 5048218 w 9147079"/>
              <a:gd name="connsiteY239" fmla="*/ 589016 h 609796"/>
              <a:gd name="connsiteX240" fmla="*/ 4228215 w 9147079"/>
              <a:gd name="connsiteY240" fmla="*/ 589016 h 609796"/>
              <a:gd name="connsiteX241" fmla="*/ 4257088 w 9147079"/>
              <a:gd name="connsiteY241" fmla="*/ 600999 h 609796"/>
              <a:gd name="connsiteX242" fmla="*/ 4260661 w 9147079"/>
              <a:gd name="connsiteY242" fmla="*/ 609796 h 609796"/>
              <a:gd name="connsiteX243" fmla="*/ 4196068 w 9147079"/>
              <a:gd name="connsiteY243" fmla="*/ 609796 h 609796"/>
              <a:gd name="connsiteX244" fmla="*/ 4199775 w 9147079"/>
              <a:gd name="connsiteY244" fmla="*/ 600999 h 609796"/>
              <a:gd name="connsiteX245" fmla="*/ 4228215 w 9147079"/>
              <a:gd name="connsiteY245" fmla="*/ 589016 h 609796"/>
              <a:gd name="connsiteX246" fmla="*/ 3957961 w 9147079"/>
              <a:gd name="connsiteY246" fmla="*/ 589016 h 609796"/>
              <a:gd name="connsiteX247" fmla="*/ 3986400 w 9147079"/>
              <a:gd name="connsiteY247" fmla="*/ 600999 h 609796"/>
              <a:gd name="connsiteX248" fmla="*/ 3990107 w 9147079"/>
              <a:gd name="connsiteY248" fmla="*/ 609796 h 609796"/>
              <a:gd name="connsiteX249" fmla="*/ 3925813 w 9147079"/>
              <a:gd name="connsiteY249" fmla="*/ 609796 h 609796"/>
              <a:gd name="connsiteX250" fmla="*/ 3929520 w 9147079"/>
              <a:gd name="connsiteY250" fmla="*/ 600999 h 609796"/>
              <a:gd name="connsiteX251" fmla="*/ 3957961 w 9147079"/>
              <a:gd name="connsiteY251" fmla="*/ 589016 h 609796"/>
              <a:gd name="connsiteX252" fmla="*/ 1925276 w 9147079"/>
              <a:gd name="connsiteY252" fmla="*/ 589016 h 609796"/>
              <a:gd name="connsiteX253" fmla="*/ 1954149 w 9147079"/>
              <a:gd name="connsiteY253" fmla="*/ 600999 h 609796"/>
              <a:gd name="connsiteX254" fmla="*/ 1957722 w 9147079"/>
              <a:gd name="connsiteY254" fmla="*/ 609796 h 609796"/>
              <a:gd name="connsiteX255" fmla="*/ 1893129 w 9147079"/>
              <a:gd name="connsiteY255" fmla="*/ 609796 h 609796"/>
              <a:gd name="connsiteX256" fmla="*/ 1896835 w 9147079"/>
              <a:gd name="connsiteY256" fmla="*/ 600999 h 609796"/>
              <a:gd name="connsiteX257" fmla="*/ 1925276 w 9147079"/>
              <a:gd name="connsiteY257" fmla="*/ 589016 h 609796"/>
              <a:gd name="connsiteX258" fmla="*/ 1655022 w 9147079"/>
              <a:gd name="connsiteY258" fmla="*/ 589016 h 609796"/>
              <a:gd name="connsiteX259" fmla="*/ 1683461 w 9147079"/>
              <a:gd name="connsiteY259" fmla="*/ 600999 h 609796"/>
              <a:gd name="connsiteX260" fmla="*/ 1687168 w 9147079"/>
              <a:gd name="connsiteY260" fmla="*/ 609796 h 609796"/>
              <a:gd name="connsiteX261" fmla="*/ 1622874 w 9147079"/>
              <a:gd name="connsiteY261" fmla="*/ 609796 h 609796"/>
              <a:gd name="connsiteX262" fmla="*/ 1626581 w 9147079"/>
              <a:gd name="connsiteY262" fmla="*/ 600999 h 609796"/>
              <a:gd name="connsiteX263" fmla="*/ 1655022 w 9147079"/>
              <a:gd name="connsiteY263" fmla="*/ 589016 h 609796"/>
              <a:gd name="connsiteX264" fmla="*/ 841948 w 9147079"/>
              <a:gd name="connsiteY264" fmla="*/ 589016 h 609796"/>
              <a:gd name="connsiteX265" fmla="*/ 870387 w 9147079"/>
              <a:gd name="connsiteY265" fmla="*/ 600999 h 609796"/>
              <a:gd name="connsiteX266" fmla="*/ 874094 w 9147079"/>
              <a:gd name="connsiteY266" fmla="*/ 609796 h 609796"/>
              <a:gd name="connsiteX267" fmla="*/ 809801 w 9147079"/>
              <a:gd name="connsiteY267" fmla="*/ 609796 h 609796"/>
              <a:gd name="connsiteX268" fmla="*/ 813507 w 9147079"/>
              <a:gd name="connsiteY268" fmla="*/ 600999 h 609796"/>
              <a:gd name="connsiteX269" fmla="*/ 841948 w 9147079"/>
              <a:gd name="connsiteY269" fmla="*/ 589016 h 609796"/>
              <a:gd name="connsiteX270" fmla="*/ 435411 w 9147079"/>
              <a:gd name="connsiteY270" fmla="*/ 589016 h 609796"/>
              <a:gd name="connsiteX271" fmla="*/ 463851 w 9147079"/>
              <a:gd name="connsiteY271" fmla="*/ 600999 h 609796"/>
              <a:gd name="connsiteX272" fmla="*/ 467557 w 9147079"/>
              <a:gd name="connsiteY272" fmla="*/ 609796 h 609796"/>
              <a:gd name="connsiteX273" fmla="*/ 403264 w 9147079"/>
              <a:gd name="connsiteY273" fmla="*/ 609796 h 609796"/>
              <a:gd name="connsiteX274" fmla="*/ 406970 w 9147079"/>
              <a:gd name="connsiteY274" fmla="*/ 600999 h 609796"/>
              <a:gd name="connsiteX275" fmla="*/ 435411 w 9147079"/>
              <a:gd name="connsiteY275" fmla="*/ 589016 h 609796"/>
              <a:gd name="connsiteX276" fmla="*/ 8705894 w 9147079"/>
              <a:gd name="connsiteY276" fmla="*/ 577467 h 609796"/>
              <a:gd name="connsiteX277" fmla="*/ 8741697 w 9147079"/>
              <a:gd name="connsiteY277" fmla="*/ 592481 h 609796"/>
              <a:gd name="connsiteX278" fmla="*/ 8748958 w 9147079"/>
              <a:gd name="connsiteY278" fmla="*/ 609796 h 609796"/>
              <a:gd name="connsiteX279" fmla="*/ 8662606 w 9147079"/>
              <a:gd name="connsiteY279" fmla="*/ 609796 h 609796"/>
              <a:gd name="connsiteX280" fmla="*/ 8669658 w 9147079"/>
              <a:gd name="connsiteY280" fmla="*/ 592481 h 609796"/>
              <a:gd name="connsiteX281" fmla="*/ 8705894 w 9147079"/>
              <a:gd name="connsiteY281" fmla="*/ 577467 h 609796"/>
              <a:gd name="connsiteX282" fmla="*/ 6402956 w 9147079"/>
              <a:gd name="connsiteY282" fmla="*/ 577467 h 609796"/>
              <a:gd name="connsiteX283" fmla="*/ 6439192 w 9147079"/>
              <a:gd name="connsiteY283" fmla="*/ 592481 h 609796"/>
              <a:gd name="connsiteX284" fmla="*/ 6446243 w 9147079"/>
              <a:gd name="connsiteY284" fmla="*/ 609796 h 609796"/>
              <a:gd name="connsiteX285" fmla="*/ 6359668 w 9147079"/>
              <a:gd name="connsiteY285" fmla="*/ 609796 h 609796"/>
              <a:gd name="connsiteX286" fmla="*/ 6366720 w 9147079"/>
              <a:gd name="connsiteY286" fmla="*/ 592481 h 609796"/>
              <a:gd name="connsiteX287" fmla="*/ 6402956 w 9147079"/>
              <a:gd name="connsiteY287" fmla="*/ 577467 h 609796"/>
              <a:gd name="connsiteX288" fmla="*/ 5319627 w 9147079"/>
              <a:gd name="connsiteY288" fmla="*/ 577467 h 609796"/>
              <a:gd name="connsiteX289" fmla="*/ 5355430 w 9147079"/>
              <a:gd name="connsiteY289" fmla="*/ 592481 h 609796"/>
              <a:gd name="connsiteX290" fmla="*/ 5362691 w 9147079"/>
              <a:gd name="connsiteY290" fmla="*/ 609796 h 609796"/>
              <a:gd name="connsiteX291" fmla="*/ 5276340 w 9147079"/>
              <a:gd name="connsiteY291" fmla="*/ 609796 h 609796"/>
              <a:gd name="connsiteX292" fmla="*/ 5283392 w 9147079"/>
              <a:gd name="connsiteY292" fmla="*/ 592481 h 609796"/>
              <a:gd name="connsiteX293" fmla="*/ 5319627 w 9147079"/>
              <a:gd name="connsiteY293" fmla="*/ 577467 h 609796"/>
              <a:gd name="connsiteX294" fmla="*/ 5183345 w 9147079"/>
              <a:gd name="connsiteY294" fmla="*/ 577467 h 609796"/>
              <a:gd name="connsiteX295" fmla="*/ 5219581 w 9147079"/>
              <a:gd name="connsiteY295" fmla="*/ 592481 h 609796"/>
              <a:gd name="connsiteX296" fmla="*/ 5226633 w 9147079"/>
              <a:gd name="connsiteY296" fmla="*/ 609796 h 609796"/>
              <a:gd name="connsiteX297" fmla="*/ 5140057 w 9147079"/>
              <a:gd name="connsiteY297" fmla="*/ 609796 h 609796"/>
              <a:gd name="connsiteX298" fmla="*/ 5147109 w 9147079"/>
              <a:gd name="connsiteY298" fmla="*/ 592481 h 609796"/>
              <a:gd name="connsiteX299" fmla="*/ 5183345 w 9147079"/>
              <a:gd name="connsiteY299" fmla="*/ 577467 h 609796"/>
              <a:gd name="connsiteX300" fmla="*/ 4093087 w 9147079"/>
              <a:gd name="connsiteY300" fmla="*/ 577467 h 609796"/>
              <a:gd name="connsiteX301" fmla="*/ 4128890 w 9147079"/>
              <a:gd name="connsiteY301" fmla="*/ 592481 h 609796"/>
              <a:gd name="connsiteX302" fmla="*/ 4136151 w 9147079"/>
              <a:gd name="connsiteY302" fmla="*/ 609796 h 609796"/>
              <a:gd name="connsiteX303" fmla="*/ 4049800 w 9147079"/>
              <a:gd name="connsiteY303" fmla="*/ 609796 h 609796"/>
              <a:gd name="connsiteX304" fmla="*/ 4056851 w 9147079"/>
              <a:gd name="connsiteY304" fmla="*/ 592481 h 609796"/>
              <a:gd name="connsiteX305" fmla="*/ 4093087 w 9147079"/>
              <a:gd name="connsiteY305" fmla="*/ 577467 h 609796"/>
              <a:gd name="connsiteX306" fmla="*/ 1790148 w 9147079"/>
              <a:gd name="connsiteY306" fmla="*/ 577467 h 609796"/>
              <a:gd name="connsiteX307" fmla="*/ 1825951 w 9147079"/>
              <a:gd name="connsiteY307" fmla="*/ 592481 h 609796"/>
              <a:gd name="connsiteX308" fmla="*/ 1833212 w 9147079"/>
              <a:gd name="connsiteY308" fmla="*/ 609796 h 609796"/>
              <a:gd name="connsiteX309" fmla="*/ 1746861 w 9147079"/>
              <a:gd name="connsiteY309" fmla="*/ 609796 h 609796"/>
              <a:gd name="connsiteX310" fmla="*/ 1753912 w 9147079"/>
              <a:gd name="connsiteY310" fmla="*/ 592481 h 609796"/>
              <a:gd name="connsiteX311" fmla="*/ 1790148 w 9147079"/>
              <a:gd name="connsiteY311" fmla="*/ 577467 h 609796"/>
              <a:gd name="connsiteX312" fmla="*/ 706820 w 9147079"/>
              <a:gd name="connsiteY312" fmla="*/ 577467 h 609796"/>
              <a:gd name="connsiteX313" fmla="*/ 742623 w 9147079"/>
              <a:gd name="connsiteY313" fmla="*/ 592481 h 609796"/>
              <a:gd name="connsiteX314" fmla="*/ 749884 w 9147079"/>
              <a:gd name="connsiteY314" fmla="*/ 609796 h 609796"/>
              <a:gd name="connsiteX315" fmla="*/ 663532 w 9147079"/>
              <a:gd name="connsiteY315" fmla="*/ 609796 h 609796"/>
              <a:gd name="connsiteX316" fmla="*/ 670584 w 9147079"/>
              <a:gd name="connsiteY316" fmla="*/ 592481 h 609796"/>
              <a:gd name="connsiteX317" fmla="*/ 706820 w 9147079"/>
              <a:gd name="connsiteY317" fmla="*/ 577467 h 609796"/>
              <a:gd name="connsiteX318" fmla="*/ 570538 w 9147079"/>
              <a:gd name="connsiteY318" fmla="*/ 577467 h 609796"/>
              <a:gd name="connsiteX319" fmla="*/ 606774 w 9147079"/>
              <a:gd name="connsiteY319" fmla="*/ 593059 h 609796"/>
              <a:gd name="connsiteX320" fmla="*/ 613482 w 9147079"/>
              <a:gd name="connsiteY320" fmla="*/ 609796 h 609796"/>
              <a:gd name="connsiteX321" fmla="*/ 527732 w 9147079"/>
              <a:gd name="connsiteY321" fmla="*/ 609796 h 609796"/>
              <a:gd name="connsiteX322" fmla="*/ 534735 w 9147079"/>
              <a:gd name="connsiteY322" fmla="*/ 592626 h 609796"/>
              <a:gd name="connsiteX323" fmla="*/ 570538 w 9147079"/>
              <a:gd name="connsiteY323" fmla="*/ 577467 h 609796"/>
              <a:gd name="connsiteX324" fmla="*/ 7854708 w 9147079"/>
              <a:gd name="connsiteY324" fmla="*/ 464284 h 609796"/>
              <a:gd name="connsiteX325" fmla="*/ 7875497 w 9147079"/>
              <a:gd name="connsiteY325" fmla="*/ 485072 h 609796"/>
              <a:gd name="connsiteX326" fmla="*/ 7854708 w 9147079"/>
              <a:gd name="connsiteY326" fmla="*/ 505861 h 609796"/>
              <a:gd name="connsiteX327" fmla="*/ 7833920 w 9147079"/>
              <a:gd name="connsiteY327" fmla="*/ 485072 h 609796"/>
              <a:gd name="connsiteX328" fmla="*/ 7854708 w 9147079"/>
              <a:gd name="connsiteY328" fmla="*/ 464284 h 609796"/>
              <a:gd name="connsiteX329" fmla="*/ 7714961 w 9147079"/>
              <a:gd name="connsiteY329" fmla="*/ 464284 h 609796"/>
              <a:gd name="connsiteX330" fmla="*/ 7735750 w 9147079"/>
              <a:gd name="connsiteY330" fmla="*/ 485072 h 609796"/>
              <a:gd name="connsiteX331" fmla="*/ 7714961 w 9147079"/>
              <a:gd name="connsiteY331" fmla="*/ 505861 h 609796"/>
              <a:gd name="connsiteX332" fmla="*/ 7694172 w 9147079"/>
              <a:gd name="connsiteY332" fmla="*/ 485072 h 609796"/>
              <a:gd name="connsiteX333" fmla="*/ 7714961 w 9147079"/>
              <a:gd name="connsiteY333" fmla="*/ 464284 h 609796"/>
              <a:gd name="connsiteX334" fmla="*/ 7575214 w 9147079"/>
              <a:gd name="connsiteY334" fmla="*/ 464284 h 609796"/>
              <a:gd name="connsiteX335" fmla="*/ 7596003 w 9147079"/>
              <a:gd name="connsiteY335" fmla="*/ 485072 h 609796"/>
              <a:gd name="connsiteX336" fmla="*/ 7575214 w 9147079"/>
              <a:gd name="connsiteY336" fmla="*/ 505861 h 609796"/>
              <a:gd name="connsiteX337" fmla="*/ 7554426 w 9147079"/>
              <a:gd name="connsiteY337" fmla="*/ 485072 h 609796"/>
              <a:gd name="connsiteX338" fmla="*/ 7575214 w 9147079"/>
              <a:gd name="connsiteY338" fmla="*/ 464284 h 609796"/>
              <a:gd name="connsiteX339" fmla="*/ 7435467 w 9147079"/>
              <a:gd name="connsiteY339" fmla="*/ 464284 h 609796"/>
              <a:gd name="connsiteX340" fmla="*/ 7456256 w 9147079"/>
              <a:gd name="connsiteY340" fmla="*/ 485072 h 609796"/>
              <a:gd name="connsiteX341" fmla="*/ 7435467 w 9147079"/>
              <a:gd name="connsiteY341" fmla="*/ 505861 h 609796"/>
              <a:gd name="connsiteX342" fmla="*/ 7414678 w 9147079"/>
              <a:gd name="connsiteY342" fmla="*/ 485072 h 609796"/>
              <a:gd name="connsiteX343" fmla="*/ 7435467 w 9147079"/>
              <a:gd name="connsiteY343" fmla="*/ 464284 h 609796"/>
              <a:gd name="connsiteX344" fmla="*/ 7295720 w 9147079"/>
              <a:gd name="connsiteY344" fmla="*/ 464284 h 609796"/>
              <a:gd name="connsiteX345" fmla="*/ 7316509 w 9147079"/>
              <a:gd name="connsiteY345" fmla="*/ 485072 h 609796"/>
              <a:gd name="connsiteX346" fmla="*/ 7295720 w 9147079"/>
              <a:gd name="connsiteY346" fmla="*/ 505861 h 609796"/>
              <a:gd name="connsiteX347" fmla="*/ 7274931 w 9147079"/>
              <a:gd name="connsiteY347" fmla="*/ 485072 h 609796"/>
              <a:gd name="connsiteX348" fmla="*/ 7295720 w 9147079"/>
              <a:gd name="connsiteY348" fmla="*/ 464284 h 609796"/>
              <a:gd name="connsiteX349" fmla="*/ 7155973 w 9147079"/>
              <a:gd name="connsiteY349" fmla="*/ 464284 h 609796"/>
              <a:gd name="connsiteX350" fmla="*/ 7176761 w 9147079"/>
              <a:gd name="connsiteY350" fmla="*/ 485072 h 609796"/>
              <a:gd name="connsiteX351" fmla="*/ 7155973 w 9147079"/>
              <a:gd name="connsiteY351" fmla="*/ 505861 h 609796"/>
              <a:gd name="connsiteX352" fmla="*/ 7135184 w 9147079"/>
              <a:gd name="connsiteY352" fmla="*/ 485072 h 609796"/>
              <a:gd name="connsiteX353" fmla="*/ 7155973 w 9147079"/>
              <a:gd name="connsiteY353" fmla="*/ 464284 h 609796"/>
              <a:gd name="connsiteX354" fmla="*/ 7016226 w 9147079"/>
              <a:gd name="connsiteY354" fmla="*/ 464284 h 609796"/>
              <a:gd name="connsiteX355" fmla="*/ 7037015 w 9147079"/>
              <a:gd name="connsiteY355" fmla="*/ 485072 h 609796"/>
              <a:gd name="connsiteX356" fmla="*/ 7016226 w 9147079"/>
              <a:gd name="connsiteY356" fmla="*/ 505861 h 609796"/>
              <a:gd name="connsiteX357" fmla="*/ 6995437 w 9147079"/>
              <a:gd name="connsiteY357" fmla="*/ 485072 h 609796"/>
              <a:gd name="connsiteX358" fmla="*/ 7016226 w 9147079"/>
              <a:gd name="connsiteY358" fmla="*/ 464284 h 609796"/>
              <a:gd name="connsiteX359" fmla="*/ 6877634 w 9147079"/>
              <a:gd name="connsiteY359" fmla="*/ 464284 h 609796"/>
              <a:gd name="connsiteX360" fmla="*/ 6898423 w 9147079"/>
              <a:gd name="connsiteY360" fmla="*/ 485072 h 609796"/>
              <a:gd name="connsiteX361" fmla="*/ 6877634 w 9147079"/>
              <a:gd name="connsiteY361" fmla="*/ 505861 h 609796"/>
              <a:gd name="connsiteX362" fmla="*/ 6856845 w 9147079"/>
              <a:gd name="connsiteY362" fmla="*/ 485072 h 609796"/>
              <a:gd name="connsiteX363" fmla="*/ 6877634 w 9147079"/>
              <a:gd name="connsiteY363" fmla="*/ 464284 h 609796"/>
              <a:gd name="connsiteX364" fmla="*/ 6039152 w 9147079"/>
              <a:gd name="connsiteY364" fmla="*/ 464284 h 609796"/>
              <a:gd name="connsiteX365" fmla="*/ 6059941 w 9147079"/>
              <a:gd name="connsiteY365" fmla="*/ 485072 h 609796"/>
              <a:gd name="connsiteX366" fmla="*/ 6039152 w 9147079"/>
              <a:gd name="connsiteY366" fmla="*/ 505861 h 609796"/>
              <a:gd name="connsiteX367" fmla="*/ 6018363 w 9147079"/>
              <a:gd name="connsiteY367" fmla="*/ 485072 h 609796"/>
              <a:gd name="connsiteX368" fmla="*/ 6039152 w 9147079"/>
              <a:gd name="connsiteY368" fmla="*/ 464284 h 609796"/>
              <a:gd name="connsiteX369" fmla="*/ 5899404 w 9147079"/>
              <a:gd name="connsiteY369" fmla="*/ 464284 h 609796"/>
              <a:gd name="connsiteX370" fmla="*/ 5920193 w 9147079"/>
              <a:gd name="connsiteY370" fmla="*/ 485072 h 609796"/>
              <a:gd name="connsiteX371" fmla="*/ 5899404 w 9147079"/>
              <a:gd name="connsiteY371" fmla="*/ 505861 h 609796"/>
              <a:gd name="connsiteX372" fmla="*/ 5878615 w 9147079"/>
              <a:gd name="connsiteY372" fmla="*/ 485072 h 609796"/>
              <a:gd name="connsiteX373" fmla="*/ 5899404 w 9147079"/>
              <a:gd name="connsiteY373" fmla="*/ 464284 h 609796"/>
              <a:gd name="connsiteX374" fmla="*/ 5759658 w 9147079"/>
              <a:gd name="connsiteY374" fmla="*/ 464284 h 609796"/>
              <a:gd name="connsiteX375" fmla="*/ 5780447 w 9147079"/>
              <a:gd name="connsiteY375" fmla="*/ 485072 h 609796"/>
              <a:gd name="connsiteX376" fmla="*/ 5759658 w 9147079"/>
              <a:gd name="connsiteY376" fmla="*/ 505861 h 609796"/>
              <a:gd name="connsiteX377" fmla="*/ 5738869 w 9147079"/>
              <a:gd name="connsiteY377" fmla="*/ 485072 h 609796"/>
              <a:gd name="connsiteX378" fmla="*/ 5759658 w 9147079"/>
              <a:gd name="connsiteY378" fmla="*/ 464284 h 609796"/>
              <a:gd name="connsiteX379" fmla="*/ 3241901 w 9147079"/>
              <a:gd name="connsiteY379" fmla="*/ 464284 h 609796"/>
              <a:gd name="connsiteX380" fmla="*/ 3262690 w 9147079"/>
              <a:gd name="connsiteY380" fmla="*/ 485072 h 609796"/>
              <a:gd name="connsiteX381" fmla="*/ 3241901 w 9147079"/>
              <a:gd name="connsiteY381" fmla="*/ 505861 h 609796"/>
              <a:gd name="connsiteX382" fmla="*/ 3221113 w 9147079"/>
              <a:gd name="connsiteY382" fmla="*/ 485072 h 609796"/>
              <a:gd name="connsiteX383" fmla="*/ 3241901 w 9147079"/>
              <a:gd name="connsiteY383" fmla="*/ 464284 h 609796"/>
              <a:gd name="connsiteX384" fmla="*/ 3102153 w 9147079"/>
              <a:gd name="connsiteY384" fmla="*/ 464284 h 609796"/>
              <a:gd name="connsiteX385" fmla="*/ 3122942 w 9147079"/>
              <a:gd name="connsiteY385" fmla="*/ 485072 h 609796"/>
              <a:gd name="connsiteX386" fmla="*/ 3102153 w 9147079"/>
              <a:gd name="connsiteY386" fmla="*/ 505861 h 609796"/>
              <a:gd name="connsiteX387" fmla="*/ 3081365 w 9147079"/>
              <a:gd name="connsiteY387" fmla="*/ 485072 h 609796"/>
              <a:gd name="connsiteX388" fmla="*/ 3102153 w 9147079"/>
              <a:gd name="connsiteY388" fmla="*/ 464284 h 609796"/>
              <a:gd name="connsiteX389" fmla="*/ 2962407 w 9147079"/>
              <a:gd name="connsiteY389" fmla="*/ 464284 h 609796"/>
              <a:gd name="connsiteX390" fmla="*/ 2983196 w 9147079"/>
              <a:gd name="connsiteY390" fmla="*/ 485072 h 609796"/>
              <a:gd name="connsiteX391" fmla="*/ 2962407 w 9147079"/>
              <a:gd name="connsiteY391" fmla="*/ 505861 h 609796"/>
              <a:gd name="connsiteX392" fmla="*/ 2941618 w 9147079"/>
              <a:gd name="connsiteY392" fmla="*/ 485072 h 609796"/>
              <a:gd name="connsiteX393" fmla="*/ 2962407 w 9147079"/>
              <a:gd name="connsiteY393" fmla="*/ 464284 h 609796"/>
              <a:gd name="connsiteX394" fmla="*/ 2822659 w 9147079"/>
              <a:gd name="connsiteY394" fmla="*/ 464284 h 609796"/>
              <a:gd name="connsiteX395" fmla="*/ 2843448 w 9147079"/>
              <a:gd name="connsiteY395" fmla="*/ 485072 h 609796"/>
              <a:gd name="connsiteX396" fmla="*/ 2822659 w 9147079"/>
              <a:gd name="connsiteY396" fmla="*/ 505861 h 609796"/>
              <a:gd name="connsiteX397" fmla="*/ 2801871 w 9147079"/>
              <a:gd name="connsiteY397" fmla="*/ 485072 h 609796"/>
              <a:gd name="connsiteX398" fmla="*/ 2822659 w 9147079"/>
              <a:gd name="connsiteY398" fmla="*/ 464284 h 609796"/>
              <a:gd name="connsiteX399" fmla="*/ 2682913 w 9147079"/>
              <a:gd name="connsiteY399" fmla="*/ 464284 h 609796"/>
              <a:gd name="connsiteX400" fmla="*/ 2703702 w 9147079"/>
              <a:gd name="connsiteY400" fmla="*/ 485072 h 609796"/>
              <a:gd name="connsiteX401" fmla="*/ 2682913 w 9147079"/>
              <a:gd name="connsiteY401" fmla="*/ 505861 h 609796"/>
              <a:gd name="connsiteX402" fmla="*/ 2662124 w 9147079"/>
              <a:gd name="connsiteY402" fmla="*/ 485072 h 609796"/>
              <a:gd name="connsiteX403" fmla="*/ 2682913 w 9147079"/>
              <a:gd name="connsiteY403" fmla="*/ 464284 h 609796"/>
              <a:gd name="connsiteX404" fmla="*/ 2543166 w 9147079"/>
              <a:gd name="connsiteY404" fmla="*/ 464284 h 609796"/>
              <a:gd name="connsiteX405" fmla="*/ 2563954 w 9147079"/>
              <a:gd name="connsiteY405" fmla="*/ 485072 h 609796"/>
              <a:gd name="connsiteX406" fmla="*/ 2543166 w 9147079"/>
              <a:gd name="connsiteY406" fmla="*/ 505861 h 609796"/>
              <a:gd name="connsiteX407" fmla="*/ 2522377 w 9147079"/>
              <a:gd name="connsiteY407" fmla="*/ 485072 h 609796"/>
              <a:gd name="connsiteX408" fmla="*/ 2543166 w 9147079"/>
              <a:gd name="connsiteY408" fmla="*/ 464284 h 609796"/>
              <a:gd name="connsiteX409" fmla="*/ 2403419 w 9147079"/>
              <a:gd name="connsiteY409" fmla="*/ 464284 h 609796"/>
              <a:gd name="connsiteX410" fmla="*/ 2424208 w 9147079"/>
              <a:gd name="connsiteY410" fmla="*/ 485072 h 609796"/>
              <a:gd name="connsiteX411" fmla="*/ 2403419 w 9147079"/>
              <a:gd name="connsiteY411" fmla="*/ 505861 h 609796"/>
              <a:gd name="connsiteX412" fmla="*/ 2382630 w 9147079"/>
              <a:gd name="connsiteY412" fmla="*/ 485072 h 609796"/>
              <a:gd name="connsiteX413" fmla="*/ 2403419 w 9147079"/>
              <a:gd name="connsiteY413" fmla="*/ 464284 h 609796"/>
              <a:gd name="connsiteX414" fmla="*/ 2263671 w 9147079"/>
              <a:gd name="connsiteY414" fmla="*/ 464284 h 609796"/>
              <a:gd name="connsiteX415" fmla="*/ 2284460 w 9147079"/>
              <a:gd name="connsiteY415" fmla="*/ 485072 h 609796"/>
              <a:gd name="connsiteX416" fmla="*/ 2263671 w 9147079"/>
              <a:gd name="connsiteY416" fmla="*/ 505861 h 609796"/>
              <a:gd name="connsiteX417" fmla="*/ 2242883 w 9147079"/>
              <a:gd name="connsiteY417" fmla="*/ 485072 h 609796"/>
              <a:gd name="connsiteX418" fmla="*/ 2263671 w 9147079"/>
              <a:gd name="connsiteY418" fmla="*/ 464284 h 609796"/>
              <a:gd name="connsiteX419" fmla="*/ 1426345 w 9147079"/>
              <a:gd name="connsiteY419" fmla="*/ 464284 h 609796"/>
              <a:gd name="connsiteX420" fmla="*/ 1447133 w 9147079"/>
              <a:gd name="connsiteY420" fmla="*/ 485072 h 609796"/>
              <a:gd name="connsiteX421" fmla="*/ 1426345 w 9147079"/>
              <a:gd name="connsiteY421" fmla="*/ 505861 h 609796"/>
              <a:gd name="connsiteX422" fmla="*/ 1405556 w 9147079"/>
              <a:gd name="connsiteY422" fmla="*/ 485072 h 609796"/>
              <a:gd name="connsiteX423" fmla="*/ 1426345 w 9147079"/>
              <a:gd name="connsiteY423" fmla="*/ 464284 h 609796"/>
              <a:gd name="connsiteX424" fmla="*/ 1286597 w 9147079"/>
              <a:gd name="connsiteY424" fmla="*/ 464284 h 609796"/>
              <a:gd name="connsiteX425" fmla="*/ 1307386 w 9147079"/>
              <a:gd name="connsiteY425" fmla="*/ 485072 h 609796"/>
              <a:gd name="connsiteX426" fmla="*/ 1286597 w 9147079"/>
              <a:gd name="connsiteY426" fmla="*/ 505861 h 609796"/>
              <a:gd name="connsiteX427" fmla="*/ 1265808 w 9147079"/>
              <a:gd name="connsiteY427" fmla="*/ 485072 h 609796"/>
              <a:gd name="connsiteX428" fmla="*/ 1286597 w 9147079"/>
              <a:gd name="connsiteY428" fmla="*/ 464284 h 609796"/>
              <a:gd name="connsiteX429" fmla="*/ 1146850 w 9147079"/>
              <a:gd name="connsiteY429" fmla="*/ 464284 h 609796"/>
              <a:gd name="connsiteX430" fmla="*/ 1167639 w 9147079"/>
              <a:gd name="connsiteY430" fmla="*/ 485072 h 609796"/>
              <a:gd name="connsiteX431" fmla="*/ 1146850 w 9147079"/>
              <a:gd name="connsiteY431" fmla="*/ 505861 h 609796"/>
              <a:gd name="connsiteX432" fmla="*/ 1126062 w 9147079"/>
              <a:gd name="connsiteY432" fmla="*/ 485072 h 609796"/>
              <a:gd name="connsiteX433" fmla="*/ 1146850 w 9147079"/>
              <a:gd name="connsiteY433" fmla="*/ 464284 h 609796"/>
              <a:gd name="connsiteX434" fmla="*/ 9112431 w 9147079"/>
              <a:gd name="connsiteY434" fmla="*/ 461974 h 609796"/>
              <a:gd name="connsiteX435" fmla="*/ 9135530 w 9147079"/>
              <a:gd name="connsiteY435" fmla="*/ 485072 h 609796"/>
              <a:gd name="connsiteX436" fmla="*/ 9112431 w 9147079"/>
              <a:gd name="connsiteY436" fmla="*/ 508171 h 609796"/>
              <a:gd name="connsiteX437" fmla="*/ 9089332 w 9147079"/>
              <a:gd name="connsiteY437" fmla="*/ 485072 h 609796"/>
              <a:gd name="connsiteX438" fmla="*/ 9112431 w 9147079"/>
              <a:gd name="connsiteY438" fmla="*/ 461974 h 609796"/>
              <a:gd name="connsiteX439" fmla="*/ 7994455 w 9147079"/>
              <a:gd name="connsiteY439" fmla="*/ 461974 h 609796"/>
              <a:gd name="connsiteX440" fmla="*/ 8017554 w 9147079"/>
              <a:gd name="connsiteY440" fmla="*/ 485072 h 609796"/>
              <a:gd name="connsiteX441" fmla="*/ 7994455 w 9147079"/>
              <a:gd name="connsiteY441" fmla="*/ 508171 h 609796"/>
              <a:gd name="connsiteX442" fmla="*/ 7971356 w 9147079"/>
              <a:gd name="connsiteY442" fmla="*/ 485072 h 609796"/>
              <a:gd name="connsiteX443" fmla="*/ 7994455 w 9147079"/>
              <a:gd name="connsiteY443" fmla="*/ 461974 h 609796"/>
              <a:gd name="connsiteX444" fmla="*/ 6737886 w 9147079"/>
              <a:gd name="connsiteY444" fmla="*/ 461974 h 609796"/>
              <a:gd name="connsiteX445" fmla="*/ 6760985 w 9147079"/>
              <a:gd name="connsiteY445" fmla="*/ 485072 h 609796"/>
              <a:gd name="connsiteX446" fmla="*/ 6737886 w 9147079"/>
              <a:gd name="connsiteY446" fmla="*/ 508171 h 609796"/>
              <a:gd name="connsiteX447" fmla="*/ 6714788 w 9147079"/>
              <a:gd name="connsiteY447" fmla="*/ 485072 h 609796"/>
              <a:gd name="connsiteX448" fmla="*/ 6737886 w 9147079"/>
              <a:gd name="connsiteY448" fmla="*/ 461974 h 609796"/>
              <a:gd name="connsiteX449" fmla="*/ 5619910 w 9147079"/>
              <a:gd name="connsiteY449" fmla="*/ 461974 h 609796"/>
              <a:gd name="connsiteX450" fmla="*/ 5643009 w 9147079"/>
              <a:gd name="connsiteY450" fmla="*/ 485072 h 609796"/>
              <a:gd name="connsiteX451" fmla="*/ 5619910 w 9147079"/>
              <a:gd name="connsiteY451" fmla="*/ 508171 h 609796"/>
              <a:gd name="connsiteX452" fmla="*/ 5596811 w 9147079"/>
              <a:gd name="connsiteY452" fmla="*/ 485072 h 609796"/>
              <a:gd name="connsiteX453" fmla="*/ 5619910 w 9147079"/>
              <a:gd name="connsiteY453" fmla="*/ 461974 h 609796"/>
              <a:gd name="connsiteX454" fmla="*/ 4499624 w 9147079"/>
              <a:gd name="connsiteY454" fmla="*/ 461974 h 609796"/>
              <a:gd name="connsiteX455" fmla="*/ 4522723 w 9147079"/>
              <a:gd name="connsiteY455" fmla="*/ 485072 h 609796"/>
              <a:gd name="connsiteX456" fmla="*/ 4499624 w 9147079"/>
              <a:gd name="connsiteY456" fmla="*/ 508171 h 609796"/>
              <a:gd name="connsiteX457" fmla="*/ 4476525 w 9147079"/>
              <a:gd name="connsiteY457" fmla="*/ 485072 h 609796"/>
              <a:gd name="connsiteX458" fmla="*/ 4499624 w 9147079"/>
              <a:gd name="connsiteY458" fmla="*/ 461974 h 609796"/>
              <a:gd name="connsiteX459" fmla="*/ 3381648 w 9147079"/>
              <a:gd name="connsiteY459" fmla="*/ 461974 h 609796"/>
              <a:gd name="connsiteX460" fmla="*/ 3404746 w 9147079"/>
              <a:gd name="connsiteY460" fmla="*/ 485072 h 609796"/>
              <a:gd name="connsiteX461" fmla="*/ 3381648 w 9147079"/>
              <a:gd name="connsiteY461" fmla="*/ 508171 h 609796"/>
              <a:gd name="connsiteX462" fmla="*/ 3358549 w 9147079"/>
              <a:gd name="connsiteY462" fmla="*/ 485072 h 609796"/>
              <a:gd name="connsiteX463" fmla="*/ 3381648 w 9147079"/>
              <a:gd name="connsiteY463" fmla="*/ 461974 h 609796"/>
              <a:gd name="connsiteX464" fmla="*/ 2125079 w 9147079"/>
              <a:gd name="connsiteY464" fmla="*/ 461974 h 609796"/>
              <a:gd name="connsiteX465" fmla="*/ 2148178 w 9147079"/>
              <a:gd name="connsiteY465" fmla="*/ 485072 h 609796"/>
              <a:gd name="connsiteX466" fmla="*/ 2125079 w 9147079"/>
              <a:gd name="connsiteY466" fmla="*/ 508171 h 609796"/>
              <a:gd name="connsiteX467" fmla="*/ 2101981 w 9147079"/>
              <a:gd name="connsiteY467" fmla="*/ 485072 h 609796"/>
              <a:gd name="connsiteX468" fmla="*/ 2125079 w 9147079"/>
              <a:gd name="connsiteY468" fmla="*/ 461974 h 609796"/>
              <a:gd name="connsiteX469" fmla="*/ 1007103 w 9147079"/>
              <a:gd name="connsiteY469" fmla="*/ 461974 h 609796"/>
              <a:gd name="connsiteX470" fmla="*/ 1030201 w 9147079"/>
              <a:gd name="connsiteY470" fmla="*/ 485072 h 609796"/>
              <a:gd name="connsiteX471" fmla="*/ 1007103 w 9147079"/>
              <a:gd name="connsiteY471" fmla="*/ 508171 h 609796"/>
              <a:gd name="connsiteX472" fmla="*/ 984004 w 9147079"/>
              <a:gd name="connsiteY472" fmla="*/ 485072 h 609796"/>
              <a:gd name="connsiteX473" fmla="*/ 1007103 w 9147079"/>
              <a:gd name="connsiteY473" fmla="*/ 461974 h 609796"/>
              <a:gd name="connsiteX474" fmla="*/ 8972685 w 9147079"/>
              <a:gd name="connsiteY474" fmla="*/ 456200 h 609796"/>
              <a:gd name="connsiteX475" fmla="*/ 9001557 w 9147079"/>
              <a:gd name="connsiteY475" fmla="*/ 485072 h 609796"/>
              <a:gd name="connsiteX476" fmla="*/ 8972685 w 9147079"/>
              <a:gd name="connsiteY476" fmla="*/ 513946 h 609796"/>
              <a:gd name="connsiteX477" fmla="*/ 8943811 w 9147079"/>
              <a:gd name="connsiteY477" fmla="*/ 485072 h 609796"/>
              <a:gd name="connsiteX478" fmla="*/ 8972685 w 9147079"/>
              <a:gd name="connsiteY478" fmla="*/ 456200 h 609796"/>
              <a:gd name="connsiteX479" fmla="*/ 8134203 w 9147079"/>
              <a:gd name="connsiteY479" fmla="*/ 456200 h 609796"/>
              <a:gd name="connsiteX480" fmla="*/ 8163075 w 9147079"/>
              <a:gd name="connsiteY480" fmla="*/ 485072 h 609796"/>
              <a:gd name="connsiteX481" fmla="*/ 8134203 w 9147079"/>
              <a:gd name="connsiteY481" fmla="*/ 513946 h 609796"/>
              <a:gd name="connsiteX482" fmla="*/ 8105329 w 9147079"/>
              <a:gd name="connsiteY482" fmla="*/ 485072 h 609796"/>
              <a:gd name="connsiteX483" fmla="*/ 8134203 w 9147079"/>
              <a:gd name="connsiteY483" fmla="*/ 456200 h 609796"/>
              <a:gd name="connsiteX484" fmla="*/ 6598140 w 9147079"/>
              <a:gd name="connsiteY484" fmla="*/ 456200 h 609796"/>
              <a:gd name="connsiteX485" fmla="*/ 6627013 w 9147079"/>
              <a:gd name="connsiteY485" fmla="*/ 485072 h 609796"/>
              <a:gd name="connsiteX486" fmla="*/ 6598140 w 9147079"/>
              <a:gd name="connsiteY486" fmla="*/ 513946 h 609796"/>
              <a:gd name="connsiteX487" fmla="*/ 6569266 w 9147079"/>
              <a:gd name="connsiteY487" fmla="*/ 485072 h 609796"/>
              <a:gd name="connsiteX488" fmla="*/ 6598140 w 9147079"/>
              <a:gd name="connsiteY488" fmla="*/ 456200 h 609796"/>
              <a:gd name="connsiteX489" fmla="*/ 5480164 w 9147079"/>
              <a:gd name="connsiteY489" fmla="*/ 456200 h 609796"/>
              <a:gd name="connsiteX490" fmla="*/ 5509036 w 9147079"/>
              <a:gd name="connsiteY490" fmla="*/ 485072 h 609796"/>
              <a:gd name="connsiteX491" fmla="*/ 5480164 w 9147079"/>
              <a:gd name="connsiteY491" fmla="*/ 513946 h 609796"/>
              <a:gd name="connsiteX492" fmla="*/ 5451290 w 9147079"/>
              <a:gd name="connsiteY492" fmla="*/ 485072 h 609796"/>
              <a:gd name="connsiteX493" fmla="*/ 5480164 w 9147079"/>
              <a:gd name="connsiteY493" fmla="*/ 456200 h 609796"/>
              <a:gd name="connsiteX494" fmla="*/ 4641681 w 9147079"/>
              <a:gd name="connsiteY494" fmla="*/ 456200 h 609796"/>
              <a:gd name="connsiteX495" fmla="*/ 4670554 w 9147079"/>
              <a:gd name="connsiteY495" fmla="*/ 485072 h 609796"/>
              <a:gd name="connsiteX496" fmla="*/ 4641681 w 9147079"/>
              <a:gd name="connsiteY496" fmla="*/ 513946 h 609796"/>
              <a:gd name="connsiteX497" fmla="*/ 4612808 w 9147079"/>
              <a:gd name="connsiteY497" fmla="*/ 485072 h 609796"/>
              <a:gd name="connsiteX498" fmla="*/ 4641681 w 9147079"/>
              <a:gd name="connsiteY498" fmla="*/ 456200 h 609796"/>
              <a:gd name="connsiteX499" fmla="*/ 4359878 w 9147079"/>
              <a:gd name="connsiteY499" fmla="*/ 456200 h 609796"/>
              <a:gd name="connsiteX500" fmla="*/ 4388750 w 9147079"/>
              <a:gd name="connsiteY500" fmla="*/ 485072 h 609796"/>
              <a:gd name="connsiteX501" fmla="*/ 4359878 w 9147079"/>
              <a:gd name="connsiteY501" fmla="*/ 513946 h 609796"/>
              <a:gd name="connsiteX502" fmla="*/ 4331004 w 9147079"/>
              <a:gd name="connsiteY502" fmla="*/ 485072 h 609796"/>
              <a:gd name="connsiteX503" fmla="*/ 4359878 w 9147079"/>
              <a:gd name="connsiteY503" fmla="*/ 456200 h 609796"/>
              <a:gd name="connsiteX504" fmla="*/ 3521395 w 9147079"/>
              <a:gd name="connsiteY504" fmla="*/ 456200 h 609796"/>
              <a:gd name="connsiteX505" fmla="*/ 3550268 w 9147079"/>
              <a:gd name="connsiteY505" fmla="*/ 485072 h 609796"/>
              <a:gd name="connsiteX506" fmla="*/ 3521395 w 9147079"/>
              <a:gd name="connsiteY506" fmla="*/ 513946 h 609796"/>
              <a:gd name="connsiteX507" fmla="*/ 3492521 w 9147079"/>
              <a:gd name="connsiteY507" fmla="*/ 485072 h 609796"/>
              <a:gd name="connsiteX508" fmla="*/ 3521395 w 9147079"/>
              <a:gd name="connsiteY508" fmla="*/ 456200 h 609796"/>
              <a:gd name="connsiteX509" fmla="*/ 1985333 w 9147079"/>
              <a:gd name="connsiteY509" fmla="*/ 456200 h 609796"/>
              <a:gd name="connsiteX510" fmla="*/ 2014205 w 9147079"/>
              <a:gd name="connsiteY510" fmla="*/ 485072 h 609796"/>
              <a:gd name="connsiteX511" fmla="*/ 1985333 w 9147079"/>
              <a:gd name="connsiteY511" fmla="*/ 513946 h 609796"/>
              <a:gd name="connsiteX512" fmla="*/ 1956459 w 9147079"/>
              <a:gd name="connsiteY512" fmla="*/ 485072 h 609796"/>
              <a:gd name="connsiteX513" fmla="*/ 1985333 w 9147079"/>
              <a:gd name="connsiteY513" fmla="*/ 456200 h 609796"/>
              <a:gd name="connsiteX514" fmla="*/ 867356 w 9147079"/>
              <a:gd name="connsiteY514" fmla="*/ 456200 h 609796"/>
              <a:gd name="connsiteX515" fmla="*/ 896229 w 9147079"/>
              <a:gd name="connsiteY515" fmla="*/ 485072 h 609796"/>
              <a:gd name="connsiteX516" fmla="*/ 867356 w 9147079"/>
              <a:gd name="connsiteY516" fmla="*/ 513946 h 609796"/>
              <a:gd name="connsiteX517" fmla="*/ 838482 w 9147079"/>
              <a:gd name="connsiteY517" fmla="*/ 485072 h 609796"/>
              <a:gd name="connsiteX518" fmla="*/ 867356 w 9147079"/>
              <a:gd name="connsiteY518" fmla="*/ 456200 h 609796"/>
              <a:gd name="connsiteX519" fmla="*/ 28874 w 9147079"/>
              <a:gd name="connsiteY519" fmla="*/ 456200 h 609796"/>
              <a:gd name="connsiteX520" fmla="*/ 57747 w 9147079"/>
              <a:gd name="connsiteY520" fmla="*/ 485072 h 609796"/>
              <a:gd name="connsiteX521" fmla="*/ 28874 w 9147079"/>
              <a:gd name="connsiteY521" fmla="*/ 513946 h 609796"/>
              <a:gd name="connsiteX522" fmla="*/ 0 w 9147079"/>
              <a:gd name="connsiteY522" fmla="*/ 485072 h 609796"/>
              <a:gd name="connsiteX523" fmla="*/ 28874 w 9147079"/>
              <a:gd name="connsiteY523" fmla="*/ 456200 h 609796"/>
              <a:gd name="connsiteX524" fmla="*/ 8832937 w 9147079"/>
              <a:gd name="connsiteY524" fmla="*/ 449270 h 609796"/>
              <a:gd name="connsiteX525" fmla="*/ 8867585 w 9147079"/>
              <a:gd name="connsiteY525" fmla="*/ 483918 h 609796"/>
              <a:gd name="connsiteX526" fmla="*/ 8832937 w 9147079"/>
              <a:gd name="connsiteY526" fmla="*/ 518566 h 609796"/>
              <a:gd name="connsiteX527" fmla="*/ 8798289 w 9147079"/>
              <a:gd name="connsiteY527" fmla="*/ 483918 h 609796"/>
              <a:gd name="connsiteX528" fmla="*/ 8832937 w 9147079"/>
              <a:gd name="connsiteY528" fmla="*/ 449270 h 609796"/>
              <a:gd name="connsiteX529" fmla="*/ 8273949 w 9147079"/>
              <a:gd name="connsiteY529" fmla="*/ 449270 h 609796"/>
              <a:gd name="connsiteX530" fmla="*/ 8308597 w 9147079"/>
              <a:gd name="connsiteY530" fmla="*/ 483918 h 609796"/>
              <a:gd name="connsiteX531" fmla="*/ 8273949 w 9147079"/>
              <a:gd name="connsiteY531" fmla="*/ 518566 h 609796"/>
              <a:gd name="connsiteX532" fmla="*/ 8239301 w 9147079"/>
              <a:gd name="connsiteY532" fmla="*/ 483918 h 609796"/>
              <a:gd name="connsiteX533" fmla="*/ 8273949 w 9147079"/>
              <a:gd name="connsiteY533" fmla="*/ 449270 h 609796"/>
              <a:gd name="connsiteX534" fmla="*/ 6458392 w 9147079"/>
              <a:gd name="connsiteY534" fmla="*/ 449270 h 609796"/>
              <a:gd name="connsiteX535" fmla="*/ 6493040 w 9147079"/>
              <a:gd name="connsiteY535" fmla="*/ 483918 h 609796"/>
              <a:gd name="connsiteX536" fmla="*/ 6458392 w 9147079"/>
              <a:gd name="connsiteY536" fmla="*/ 518566 h 609796"/>
              <a:gd name="connsiteX537" fmla="*/ 6423744 w 9147079"/>
              <a:gd name="connsiteY537" fmla="*/ 483918 h 609796"/>
              <a:gd name="connsiteX538" fmla="*/ 6458392 w 9147079"/>
              <a:gd name="connsiteY538" fmla="*/ 449270 h 609796"/>
              <a:gd name="connsiteX539" fmla="*/ 5340416 w 9147079"/>
              <a:gd name="connsiteY539" fmla="*/ 449270 h 609796"/>
              <a:gd name="connsiteX540" fmla="*/ 5375064 w 9147079"/>
              <a:gd name="connsiteY540" fmla="*/ 483918 h 609796"/>
              <a:gd name="connsiteX541" fmla="*/ 5340416 w 9147079"/>
              <a:gd name="connsiteY541" fmla="*/ 518566 h 609796"/>
              <a:gd name="connsiteX542" fmla="*/ 5305768 w 9147079"/>
              <a:gd name="connsiteY542" fmla="*/ 483918 h 609796"/>
              <a:gd name="connsiteX543" fmla="*/ 5340416 w 9147079"/>
              <a:gd name="connsiteY543" fmla="*/ 449270 h 609796"/>
              <a:gd name="connsiteX544" fmla="*/ 4781428 w 9147079"/>
              <a:gd name="connsiteY544" fmla="*/ 449270 h 609796"/>
              <a:gd name="connsiteX545" fmla="*/ 4816076 w 9147079"/>
              <a:gd name="connsiteY545" fmla="*/ 483918 h 609796"/>
              <a:gd name="connsiteX546" fmla="*/ 4781428 w 9147079"/>
              <a:gd name="connsiteY546" fmla="*/ 518566 h 609796"/>
              <a:gd name="connsiteX547" fmla="*/ 4746780 w 9147079"/>
              <a:gd name="connsiteY547" fmla="*/ 483918 h 609796"/>
              <a:gd name="connsiteX548" fmla="*/ 4781428 w 9147079"/>
              <a:gd name="connsiteY548" fmla="*/ 449270 h 609796"/>
              <a:gd name="connsiteX549" fmla="*/ 4220130 w 9147079"/>
              <a:gd name="connsiteY549" fmla="*/ 449270 h 609796"/>
              <a:gd name="connsiteX550" fmla="*/ 4254778 w 9147079"/>
              <a:gd name="connsiteY550" fmla="*/ 483918 h 609796"/>
              <a:gd name="connsiteX551" fmla="*/ 4220130 w 9147079"/>
              <a:gd name="connsiteY551" fmla="*/ 518566 h 609796"/>
              <a:gd name="connsiteX552" fmla="*/ 4185482 w 9147079"/>
              <a:gd name="connsiteY552" fmla="*/ 483918 h 609796"/>
              <a:gd name="connsiteX553" fmla="*/ 4220130 w 9147079"/>
              <a:gd name="connsiteY553" fmla="*/ 449270 h 609796"/>
              <a:gd name="connsiteX554" fmla="*/ 3661142 w 9147079"/>
              <a:gd name="connsiteY554" fmla="*/ 449270 h 609796"/>
              <a:gd name="connsiteX555" fmla="*/ 3695790 w 9147079"/>
              <a:gd name="connsiteY555" fmla="*/ 483918 h 609796"/>
              <a:gd name="connsiteX556" fmla="*/ 3661142 w 9147079"/>
              <a:gd name="connsiteY556" fmla="*/ 518566 h 609796"/>
              <a:gd name="connsiteX557" fmla="*/ 3626494 w 9147079"/>
              <a:gd name="connsiteY557" fmla="*/ 483918 h 609796"/>
              <a:gd name="connsiteX558" fmla="*/ 3661142 w 9147079"/>
              <a:gd name="connsiteY558" fmla="*/ 449270 h 609796"/>
              <a:gd name="connsiteX559" fmla="*/ 1845585 w 9147079"/>
              <a:gd name="connsiteY559" fmla="*/ 449270 h 609796"/>
              <a:gd name="connsiteX560" fmla="*/ 1880233 w 9147079"/>
              <a:gd name="connsiteY560" fmla="*/ 483918 h 609796"/>
              <a:gd name="connsiteX561" fmla="*/ 1845585 w 9147079"/>
              <a:gd name="connsiteY561" fmla="*/ 518566 h 609796"/>
              <a:gd name="connsiteX562" fmla="*/ 1810937 w 9147079"/>
              <a:gd name="connsiteY562" fmla="*/ 483918 h 609796"/>
              <a:gd name="connsiteX563" fmla="*/ 1845585 w 9147079"/>
              <a:gd name="connsiteY563" fmla="*/ 449270 h 609796"/>
              <a:gd name="connsiteX564" fmla="*/ 727609 w 9147079"/>
              <a:gd name="connsiteY564" fmla="*/ 449270 h 609796"/>
              <a:gd name="connsiteX565" fmla="*/ 762257 w 9147079"/>
              <a:gd name="connsiteY565" fmla="*/ 483918 h 609796"/>
              <a:gd name="connsiteX566" fmla="*/ 727609 w 9147079"/>
              <a:gd name="connsiteY566" fmla="*/ 518566 h 609796"/>
              <a:gd name="connsiteX567" fmla="*/ 692961 w 9147079"/>
              <a:gd name="connsiteY567" fmla="*/ 483918 h 609796"/>
              <a:gd name="connsiteX568" fmla="*/ 727609 w 9147079"/>
              <a:gd name="connsiteY568" fmla="*/ 449270 h 609796"/>
              <a:gd name="connsiteX569" fmla="*/ 168620 w 9147079"/>
              <a:gd name="connsiteY569" fmla="*/ 449270 h 609796"/>
              <a:gd name="connsiteX570" fmla="*/ 203269 w 9147079"/>
              <a:gd name="connsiteY570" fmla="*/ 483918 h 609796"/>
              <a:gd name="connsiteX571" fmla="*/ 168620 w 9147079"/>
              <a:gd name="connsiteY571" fmla="*/ 518566 h 609796"/>
              <a:gd name="connsiteX572" fmla="*/ 133973 w 9147079"/>
              <a:gd name="connsiteY572" fmla="*/ 483918 h 609796"/>
              <a:gd name="connsiteX573" fmla="*/ 168620 w 9147079"/>
              <a:gd name="connsiteY573" fmla="*/ 449270 h 609796"/>
              <a:gd name="connsiteX574" fmla="*/ 8693190 w 9147079"/>
              <a:gd name="connsiteY574" fmla="*/ 443495 h 609796"/>
              <a:gd name="connsiteX575" fmla="*/ 8733613 w 9147079"/>
              <a:gd name="connsiteY575" fmla="*/ 483918 h 609796"/>
              <a:gd name="connsiteX576" fmla="*/ 8693190 w 9147079"/>
              <a:gd name="connsiteY576" fmla="*/ 524340 h 609796"/>
              <a:gd name="connsiteX577" fmla="*/ 8652767 w 9147079"/>
              <a:gd name="connsiteY577" fmla="*/ 483918 h 609796"/>
              <a:gd name="connsiteX578" fmla="*/ 8693190 w 9147079"/>
              <a:gd name="connsiteY578" fmla="*/ 443495 h 609796"/>
              <a:gd name="connsiteX579" fmla="*/ 8413696 w 9147079"/>
              <a:gd name="connsiteY579" fmla="*/ 443495 h 609796"/>
              <a:gd name="connsiteX580" fmla="*/ 8454118 w 9147079"/>
              <a:gd name="connsiteY580" fmla="*/ 483918 h 609796"/>
              <a:gd name="connsiteX581" fmla="*/ 8413696 w 9147079"/>
              <a:gd name="connsiteY581" fmla="*/ 524340 h 609796"/>
              <a:gd name="connsiteX582" fmla="*/ 8373273 w 9147079"/>
              <a:gd name="connsiteY582" fmla="*/ 483918 h 609796"/>
              <a:gd name="connsiteX583" fmla="*/ 8413696 w 9147079"/>
              <a:gd name="connsiteY583" fmla="*/ 443495 h 609796"/>
              <a:gd name="connsiteX584" fmla="*/ 6318646 w 9147079"/>
              <a:gd name="connsiteY584" fmla="*/ 443495 h 609796"/>
              <a:gd name="connsiteX585" fmla="*/ 6359068 w 9147079"/>
              <a:gd name="connsiteY585" fmla="*/ 483918 h 609796"/>
              <a:gd name="connsiteX586" fmla="*/ 6318646 w 9147079"/>
              <a:gd name="connsiteY586" fmla="*/ 524340 h 609796"/>
              <a:gd name="connsiteX587" fmla="*/ 6278223 w 9147079"/>
              <a:gd name="connsiteY587" fmla="*/ 483918 h 609796"/>
              <a:gd name="connsiteX588" fmla="*/ 6318646 w 9147079"/>
              <a:gd name="connsiteY588" fmla="*/ 443495 h 609796"/>
              <a:gd name="connsiteX589" fmla="*/ 5200670 w 9147079"/>
              <a:gd name="connsiteY589" fmla="*/ 443495 h 609796"/>
              <a:gd name="connsiteX590" fmla="*/ 5241092 w 9147079"/>
              <a:gd name="connsiteY590" fmla="*/ 483918 h 609796"/>
              <a:gd name="connsiteX591" fmla="*/ 5200670 w 9147079"/>
              <a:gd name="connsiteY591" fmla="*/ 524340 h 609796"/>
              <a:gd name="connsiteX592" fmla="*/ 5160246 w 9147079"/>
              <a:gd name="connsiteY592" fmla="*/ 483918 h 609796"/>
              <a:gd name="connsiteX593" fmla="*/ 5200670 w 9147079"/>
              <a:gd name="connsiteY593" fmla="*/ 443495 h 609796"/>
              <a:gd name="connsiteX594" fmla="*/ 4921176 w 9147079"/>
              <a:gd name="connsiteY594" fmla="*/ 443495 h 609796"/>
              <a:gd name="connsiteX595" fmla="*/ 4961598 w 9147079"/>
              <a:gd name="connsiteY595" fmla="*/ 483918 h 609796"/>
              <a:gd name="connsiteX596" fmla="*/ 4921176 w 9147079"/>
              <a:gd name="connsiteY596" fmla="*/ 524340 h 609796"/>
              <a:gd name="connsiteX597" fmla="*/ 4880752 w 9147079"/>
              <a:gd name="connsiteY597" fmla="*/ 483918 h 609796"/>
              <a:gd name="connsiteX598" fmla="*/ 4921176 w 9147079"/>
              <a:gd name="connsiteY598" fmla="*/ 443495 h 609796"/>
              <a:gd name="connsiteX599" fmla="*/ 4080384 w 9147079"/>
              <a:gd name="connsiteY599" fmla="*/ 443495 h 609796"/>
              <a:gd name="connsiteX600" fmla="*/ 4120806 w 9147079"/>
              <a:gd name="connsiteY600" fmla="*/ 483918 h 609796"/>
              <a:gd name="connsiteX601" fmla="*/ 4080384 w 9147079"/>
              <a:gd name="connsiteY601" fmla="*/ 524340 h 609796"/>
              <a:gd name="connsiteX602" fmla="*/ 4039960 w 9147079"/>
              <a:gd name="connsiteY602" fmla="*/ 483918 h 609796"/>
              <a:gd name="connsiteX603" fmla="*/ 4080384 w 9147079"/>
              <a:gd name="connsiteY603" fmla="*/ 443495 h 609796"/>
              <a:gd name="connsiteX604" fmla="*/ 3800889 w 9147079"/>
              <a:gd name="connsiteY604" fmla="*/ 443495 h 609796"/>
              <a:gd name="connsiteX605" fmla="*/ 3841312 w 9147079"/>
              <a:gd name="connsiteY605" fmla="*/ 483918 h 609796"/>
              <a:gd name="connsiteX606" fmla="*/ 3800889 w 9147079"/>
              <a:gd name="connsiteY606" fmla="*/ 524340 h 609796"/>
              <a:gd name="connsiteX607" fmla="*/ 3760466 w 9147079"/>
              <a:gd name="connsiteY607" fmla="*/ 483918 h 609796"/>
              <a:gd name="connsiteX608" fmla="*/ 3800889 w 9147079"/>
              <a:gd name="connsiteY608" fmla="*/ 443495 h 609796"/>
              <a:gd name="connsiteX609" fmla="*/ 1705839 w 9147079"/>
              <a:gd name="connsiteY609" fmla="*/ 443495 h 609796"/>
              <a:gd name="connsiteX610" fmla="*/ 1746261 w 9147079"/>
              <a:gd name="connsiteY610" fmla="*/ 483918 h 609796"/>
              <a:gd name="connsiteX611" fmla="*/ 1705839 w 9147079"/>
              <a:gd name="connsiteY611" fmla="*/ 524340 h 609796"/>
              <a:gd name="connsiteX612" fmla="*/ 1665415 w 9147079"/>
              <a:gd name="connsiteY612" fmla="*/ 483918 h 609796"/>
              <a:gd name="connsiteX613" fmla="*/ 1705839 w 9147079"/>
              <a:gd name="connsiteY613" fmla="*/ 443495 h 609796"/>
              <a:gd name="connsiteX614" fmla="*/ 587862 w 9147079"/>
              <a:gd name="connsiteY614" fmla="*/ 443495 h 609796"/>
              <a:gd name="connsiteX615" fmla="*/ 628284 w 9147079"/>
              <a:gd name="connsiteY615" fmla="*/ 483918 h 609796"/>
              <a:gd name="connsiteX616" fmla="*/ 587862 w 9147079"/>
              <a:gd name="connsiteY616" fmla="*/ 524340 h 609796"/>
              <a:gd name="connsiteX617" fmla="*/ 547439 w 9147079"/>
              <a:gd name="connsiteY617" fmla="*/ 483918 h 609796"/>
              <a:gd name="connsiteX618" fmla="*/ 587862 w 9147079"/>
              <a:gd name="connsiteY618" fmla="*/ 443495 h 609796"/>
              <a:gd name="connsiteX619" fmla="*/ 308368 w 9147079"/>
              <a:gd name="connsiteY619" fmla="*/ 443495 h 609796"/>
              <a:gd name="connsiteX620" fmla="*/ 348790 w 9147079"/>
              <a:gd name="connsiteY620" fmla="*/ 483918 h 609796"/>
              <a:gd name="connsiteX621" fmla="*/ 308368 w 9147079"/>
              <a:gd name="connsiteY621" fmla="*/ 524340 h 609796"/>
              <a:gd name="connsiteX622" fmla="*/ 267945 w 9147079"/>
              <a:gd name="connsiteY622" fmla="*/ 483918 h 609796"/>
              <a:gd name="connsiteX623" fmla="*/ 308368 w 9147079"/>
              <a:gd name="connsiteY623" fmla="*/ 443495 h 609796"/>
              <a:gd name="connsiteX624" fmla="*/ 8553443 w 9147079"/>
              <a:gd name="connsiteY624" fmla="*/ 433101 h 609796"/>
              <a:gd name="connsiteX625" fmla="*/ 8604260 w 9147079"/>
              <a:gd name="connsiteY625" fmla="*/ 483918 h 609796"/>
              <a:gd name="connsiteX626" fmla="*/ 8553443 w 9147079"/>
              <a:gd name="connsiteY626" fmla="*/ 534735 h 609796"/>
              <a:gd name="connsiteX627" fmla="*/ 8502626 w 9147079"/>
              <a:gd name="connsiteY627" fmla="*/ 483918 h 609796"/>
              <a:gd name="connsiteX628" fmla="*/ 8553443 w 9147079"/>
              <a:gd name="connsiteY628" fmla="*/ 433101 h 609796"/>
              <a:gd name="connsiteX629" fmla="*/ 6178898 w 9147079"/>
              <a:gd name="connsiteY629" fmla="*/ 433101 h 609796"/>
              <a:gd name="connsiteX630" fmla="*/ 6229715 w 9147079"/>
              <a:gd name="connsiteY630" fmla="*/ 483918 h 609796"/>
              <a:gd name="connsiteX631" fmla="*/ 6178898 w 9147079"/>
              <a:gd name="connsiteY631" fmla="*/ 534735 h 609796"/>
              <a:gd name="connsiteX632" fmla="*/ 6128081 w 9147079"/>
              <a:gd name="connsiteY632" fmla="*/ 483918 h 609796"/>
              <a:gd name="connsiteX633" fmla="*/ 6178898 w 9147079"/>
              <a:gd name="connsiteY633" fmla="*/ 433101 h 609796"/>
              <a:gd name="connsiteX634" fmla="*/ 5060922 w 9147079"/>
              <a:gd name="connsiteY634" fmla="*/ 433101 h 609796"/>
              <a:gd name="connsiteX635" fmla="*/ 5111739 w 9147079"/>
              <a:gd name="connsiteY635" fmla="*/ 483918 h 609796"/>
              <a:gd name="connsiteX636" fmla="*/ 5060922 w 9147079"/>
              <a:gd name="connsiteY636" fmla="*/ 534735 h 609796"/>
              <a:gd name="connsiteX637" fmla="*/ 5010105 w 9147079"/>
              <a:gd name="connsiteY637" fmla="*/ 483918 h 609796"/>
              <a:gd name="connsiteX638" fmla="*/ 5060922 w 9147079"/>
              <a:gd name="connsiteY638" fmla="*/ 433101 h 609796"/>
              <a:gd name="connsiteX639" fmla="*/ 3940636 w 9147079"/>
              <a:gd name="connsiteY639" fmla="*/ 433101 h 609796"/>
              <a:gd name="connsiteX640" fmla="*/ 3991453 w 9147079"/>
              <a:gd name="connsiteY640" fmla="*/ 483918 h 609796"/>
              <a:gd name="connsiteX641" fmla="*/ 3940636 w 9147079"/>
              <a:gd name="connsiteY641" fmla="*/ 534735 h 609796"/>
              <a:gd name="connsiteX642" fmla="*/ 3889819 w 9147079"/>
              <a:gd name="connsiteY642" fmla="*/ 483918 h 609796"/>
              <a:gd name="connsiteX643" fmla="*/ 3940636 w 9147079"/>
              <a:gd name="connsiteY643" fmla="*/ 433101 h 609796"/>
              <a:gd name="connsiteX644" fmla="*/ 1566091 w 9147079"/>
              <a:gd name="connsiteY644" fmla="*/ 433101 h 609796"/>
              <a:gd name="connsiteX645" fmla="*/ 1616908 w 9147079"/>
              <a:gd name="connsiteY645" fmla="*/ 483918 h 609796"/>
              <a:gd name="connsiteX646" fmla="*/ 1566091 w 9147079"/>
              <a:gd name="connsiteY646" fmla="*/ 534735 h 609796"/>
              <a:gd name="connsiteX647" fmla="*/ 1515274 w 9147079"/>
              <a:gd name="connsiteY647" fmla="*/ 483918 h 609796"/>
              <a:gd name="connsiteX648" fmla="*/ 1566091 w 9147079"/>
              <a:gd name="connsiteY648" fmla="*/ 433101 h 609796"/>
              <a:gd name="connsiteX649" fmla="*/ 448115 w 9147079"/>
              <a:gd name="connsiteY649" fmla="*/ 433101 h 609796"/>
              <a:gd name="connsiteX650" fmla="*/ 498932 w 9147079"/>
              <a:gd name="connsiteY650" fmla="*/ 483918 h 609796"/>
              <a:gd name="connsiteX651" fmla="*/ 448115 w 9147079"/>
              <a:gd name="connsiteY651" fmla="*/ 534735 h 609796"/>
              <a:gd name="connsiteX652" fmla="*/ 397298 w 9147079"/>
              <a:gd name="connsiteY652" fmla="*/ 483918 h 609796"/>
              <a:gd name="connsiteX653" fmla="*/ 448115 w 9147079"/>
              <a:gd name="connsiteY653" fmla="*/ 433101 h 609796"/>
              <a:gd name="connsiteX654" fmla="*/ 8148062 w 9147079"/>
              <a:gd name="connsiteY654" fmla="*/ 319917 h 609796"/>
              <a:gd name="connsiteX655" fmla="*/ 8168851 w 9147079"/>
              <a:gd name="connsiteY655" fmla="*/ 340706 h 609796"/>
              <a:gd name="connsiteX656" fmla="*/ 8148062 w 9147079"/>
              <a:gd name="connsiteY656" fmla="*/ 361495 h 609796"/>
              <a:gd name="connsiteX657" fmla="*/ 8127273 w 9147079"/>
              <a:gd name="connsiteY657" fmla="*/ 340706 h 609796"/>
              <a:gd name="connsiteX658" fmla="*/ 8148062 w 9147079"/>
              <a:gd name="connsiteY658" fmla="*/ 319917 h 609796"/>
              <a:gd name="connsiteX659" fmla="*/ 8009470 w 9147079"/>
              <a:gd name="connsiteY659" fmla="*/ 319917 h 609796"/>
              <a:gd name="connsiteX660" fmla="*/ 8030258 w 9147079"/>
              <a:gd name="connsiteY660" fmla="*/ 340706 h 609796"/>
              <a:gd name="connsiteX661" fmla="*/ 8009470 w 9147079"/>
              <a:gd name="connsiteY661" fmla="*/ 361495 h 609796"/>
              <a:gd name="connsiteX662" fmla="*/ 7988681 w 9147079"/>
              <a:gd name="connsiteY662" fmla="*/ 340706 h 609796"/>
              <a:gd name="connsiteX663" fmla="*/ 8009470 w 9147079"/>
              <a:gd name="connsiteY663" fmla="*/ 319917 h 609796"/>
              <a:gd name="connsiteX664" fmla="*/ 7872032 w 9147079"/>
              <a:gd name="connsiteY664" fmla="*/ 319917 h 609796"/>
              <a:gd name="connsiteX665" fmla="*/ 7892821 w 9147079"/>
              <a:gd name="connsiteY665" fmla="*/ 340706 h 609796"/>
              <a:gd name="connsiteX666" fmla="*/ 7872032 w 9147079"/>
              <a:gd name="connsiteY666" fmla="*/ 361495 h 609796"/>
              <a:gd name="connsiteX667" fmla="*/ 7851243 w 9147079"/>
              <a:gd name="connsiteY667" fmla="*/ 340706 h 609796"/>
              <a:gd name="connsiteX668" fmla="*/ 7872032 w 9147079"/>
              <a:gd name="connsiteY668" fmla="*/ 319917 h 609796"/>
              <a:gd name="connsiteX669" fmla="*/ 7713806 w 9147079"/>
              <a:gd name="connsiteY669" fmla="*/ 319917 h 609796"/>
              <a:gd name="connsiteX670" fmla="*/ 7734595 w 9147079"/>
              <a:gd name="connsiteY670" fmla="*/ 340706 h 609796"/>
              <a:gd name="connsiteX671" fmla="*/ 7713806 w 9147079"/>
              <a:gd name="connsiteY671" fmla="*/ 361495 h 609796"/>
              <a:gd name="connsiteX672" fmla="*/ 7693018 w 9147079"/>
              <a:gd name="connsiteY672" fmla="*/ 340706 h 609796"/>
              <a:gd name="connsiteX673" fmla="*/ 7713806 w 9147079"/>
              <a:gd name="connsiteY673" fmla="*/ 319917 h 609796"/>
              <a:gd name="connsiteX674" fmla="*/ 7605243 w 9147079"/>
              <a:gd name="connsiteY674" fmla="*/ 319917 h 609796"/>
              <a:gd name="connsiteX675" fmla="*/ 7626031 w 9147079"/>
              <a:gd name="connsiteY675" fmla="*/ 340706 h 609796"/>
              <a:gd name="connsiteX676" fmla="*/ 7605243 w 9147079"/>
              <a:gd name="connsiteY676" fmla="*/ 361495 h 609796"/>
              <a:gd name="connsiteX677" fmla="*/ 7584454 w 9147079"/>
              <a:gd name="connsiteY677" fmla="*/ 340706 h 609796"/>
              <a:gd name="connsiteX678" fmla="*/ 7605243 w 9147079"/>
              <a:gd name="connsiteY678" fmla="*/ 319917 h 609796"/>
              <a:gd name="connsiteX679" fmla="*/ 7466651 w 9147079"/>
              <a:gd name="connsiteY679" fmla="*/ 319917 h 609796"/>
              <a:gd name="connsiteX680" fmla="*/ 7487439 w 9147079"/>
              <a:gd name="connsiteY680" fmla="*/ 340706 h 609796"/>
              <a:gd name="connsiteX681" fmla="*/ 7466651 w 9147079"/>
              <a:gd name="connsiteY681" fmla="*/ 361495 h 609796"/>
              <a:gd name="connsiteX682" fmla="*/ 7445862 w 9147079"/>
              <a:gd name="connsiteY682" fmla="*/ 340706 h 609796"/>
              <a:gd name="connsiteX683" fmla="*/ 7466651 w 9147079"/>
              <a:gd name="connsiteY683" fmla="*/ 319917 h 609796"/>
              <a:gd name="connsiteX684" fmla="*/ 7329213 w 9147079"/>
              <a:gd name="connsiteY684" fmla="*/ 319917 h 609796"/>
              <a:gd name="connsiteX685" fmla="*/ 7350002 w 9147079"/>
              <a:gd name="connsiteY685" fmla="*/ 340706 h 609796"/>
              <a:gd name="connsiteX686" fmla="*/ 7329213 w 9147079"/>
              <a:gd name="connsiteY686" fmla="*/ 361495 h 609796"/>
              <a:gd name="connsiteX687" fmla="*/ 7308424 w 9147079"/>
              <a:gd name="connsiteY687" fmla="*/ 340706 h 609796"/>
              <a:gd name="connsiteX688" fmla="*/ 7329213 w 9147079"/>
              <a:gd name="connsiteY688" fmla="*/ 319917 h 609796"/>
              <a:gd name="connsiteX689" fmla="*/ 7191776 w 9147079"/>
              <a:gd name="connsiteY689" fmla="*/ 319917 h 609796"/>
              <a:gd name="connsiteX690" fmla="*/ 7212565 w 9147079"/>
              <a:gd name="connsiteY690" fmla="*/ 340706 h 609796"/>
              <a:gd name="connsiteX691" fmla="*/ 7191776 w 9147079"/>
              <a:gd name="connsiteY691" fmla="*/ 361495 h 609796"/>
              <a:gd name="connsiteX692" fmla="*/ 7170987 w 9147079"/>
              <a:gd name="connsiteY692" fmla="*/ 340706 h 609796"/>
              <a:gd name="connsiteX693" fmla="*/ 7191776 w 9147079"/>
              <a:gd name="connsiteY693" fmla="*/ 319917 h 609796"/>
              <a:gd name="connsiteX694" fmla="*/ 6040306 w 9147079"/>
              <a:gd name="connsiteY694" fmla="*/ 319917 h 609796"/>
              <a:gd name="connsiteX695" fmla="*/ 6061095 w 9147079"/>
              <a:gd name="connsiteY695" fmla="*/ 340706 h 609796"/>
              <a:gd name="connsiteX696" fmla="*/ 6040306 w 9147079"/>
              <a:gd name="connsiteY696" fmla="*/ 361495 h 609796"/>
              <a:gd name="connsiteX697" fmla="*/ 6019517 w 9147079"/>
              <a:gd name="connsiteY697" fmla="*/ 340706 h 609796"/>
              <a:gd name="connsiteX698" fmla="*/ 6040306 w 9147079"/>
              <a:gd name="connsiteY698" fmla="*/ 319917 h 609796"/>
              <a:gd name="connsiteX699" fmla="*/ 4641681 w 9147079"/>
              <a:gd name="connsiteY699" fmla="*/ 319917 h 609796"/>
              <a:gd name="connsiteX700" fmla="*/ 4662470 w 9147079"/>
              <a:gd name="connsiteY700" fmla="*/ 340706 h 609796"/>
              <a:gd name="connsiteX701" fmla="*/ 4641681 w 9147079"/>
              <a:gd name="connsiteY701" fmla="*/ 361495 h 609796"/>
              <a:gd name="connsiteX702" fmla="*/ 4620893 w 9147079"/>
              <a:gd name="connsiteY702" fmla="*/ 340706 h 609796"/>
              <a:gd name="connsiteX703" fmla="*/ 4641681 w 9147079"/>
              <a:gd name="connsiteY703" fmla="*/ 319917 h 609796"/>
              <a:gd name="connsiteX704" fmla="*/ 3535255 w 9147079"/>
              <a:gd name="connsiteY704" fmla="*/ 319917 h 609796"/>
              <a:gd name="connsiteX705" fmla="*/ 3556043 w 9147079"/>
              <a:gd name="connsiteY705" fmla="*/ 340706 h 609796"/>
              <a:gd name="connsiteX706" fmla="*/ 3535255 w 9147079"/>
              <a:gd name="connsiteY706" fmla="*/ 361495 h 609796"/>
              <a:gd name="connsiteX707" fmla="*/ 3514466 w 9147079"/>
              <a:gd name="connsiteY707" fmla="*/ 340706 h 609796"/>
              <a:gd name="connsiteX708" fmla="*/ 3535255 w 9147079"/>
              <a:gd name="connsiteY708" fmla="*/ 319917 h 609796"/>
              <a:gd name="connsiteX709" fmla="*/ 3396662 w 9147079"/>
              <a:gd name="connsiteY709" fmla="*/ 319917 h 609796"/>
              <a:gd name="connsiteX710" fmla="*/ 3417451 w 9147079"/>
              <a:gd name="connsiteY710" fmla="*/ 340706 h 609796"/>
              <a:gd name="connsiteX711" fmla="*/ 3396662 w 9147079"/>
              <a:gd name="connsiteY711" fmla="*/ 361495 h 609796"/>
              <a:gd name="connsiteX712" fmla="*/ 3375874 w 9147079"/>
              <a:gd name="connsiteY712" fmla="*/ 340706 h 609796"/>
              <a:gd name="connsiteX713" fmla="*/ 3396662 w 9147079"/>
              <a:gd name="connsiteY713" fmla="*/ 319917 h 609796"/>
              <a:gd name="connsiteX714" fmla="*/ 3259224 w 9147079"/>
              <a:gd name="connsiteY714" fmla="*/ 319917 h 609796"/>
              <a:gd name="connsiteX715" fmla="*/ 3280014 w 9147079"/>
              <a:gd name="connsiteY715" fmla="*/ 340706 h 609796"/>
              <a:gd name="connsiteX716" fmla="*/ 3259224 w 9147079"/>
              <a:gd name="connsiteY716" fmla="*/ 361495 h 609796"/>
              <a:gd name="connsiteX717" fmla="*/ 3238436 w 9147079"/>
              <a:gd name="connsiteY717" fmla="*/ 340706 h 609796"/>
              <a:gd name="connsiteX718" fmla="*/ 3259224 w 9147079"/>
              <a:gd name="connsiteY718" fmla="*/ 319917 h 609796"/>
              <a:gd name="connsiteX719" fmla="*/ 3100999 w 9147079"/>
              <a:gd name="connsiteY719" fmla="*/ 319917 h 609796"/>
              <a:gd name="connsiteX720" fmla="*/ 3121788 w 9147079"/>
              <a:gd name="connsiteY720" fmla="*/ 340706 h 609796"/>
              <a:gd name="connsiteX721" fmla="*/ 3100999 w 9147079"/>
              <a:gd name="connsiteY721" fmla="*/ 361495 h 609796"/>
              <a:gd name="connsiteX722" fmla="*/ 3080210 w 9147079"/>
              <a:gd name="connsiteY722" fmla="*/ 340706 h 609796"/>
              <a:gd name="connsiteX723" fmla="*/ 3100999 w 9147079"/>
              <a:gd name="connsiteY723" fmla="*/ 319917 h 609796"/>
              <a:gd name="connsiteX724" fmla="*/ 2992435 w 9147079"/>
              <a:gd name="connsiteY724" fmla="*/ 319917 h 609796"/>
              <a:gd name="connsiteX725" fmla="*/ 3013224 w 9147079"/>
              <a:gd name="connsiteY725" fmla="*/ 340706 h 609796"/>
              <a:gd name="connsiteX726" fmla="*/ 2992435 w 9147079"/>
              <a:gd name="connsiteY726" fmla="*/ 361495 h 609796"/>
              <a:gd name="connsiteX727" fmla="*/ 2971647 w 9147079"/>
              <a:gd name="connsiteY727" fmla="*/ 340706 h 609796"/>
              <a:gd name="connsiteX728" fmla="*/ 2992435 w 9147079"/>
              <a:gd name="connsiteY728" fmla="*/ 319917 h 609796"/>
              <a:gd name="connsiteX729" fmla="*/ 2853843 w 9147079"/>
              <a:gd name="connsiteY729" fmla="*/ 319917 h 609796"/>
              <a:gd name="connsiteX730" fmla="*/ 2874632 w 9147079"/>
              <a:gd name="connsiteY730" fmla="*/ 340706 h 609796"/>
              <a:gd name="connsiteX731" fmla="*/ 2853843 w 9147079"/>
              <a:gd name="connsiteY731" fmla="*/ 361495 h 609796"/>
              <a:gd name="connsiteX732" fmla="*/ 2833054 w 9147079"/>
              <a:gd name="connsiteY732" fmla="*/ 340706 h 609796"/>
              <a:gd name="connsiteX733" fmla="*/ 2853843 w 9147079"/>
              <a:gd name="connsiteY733" fmla="*/ 319917 h 609796"/>
              <a:gd name="connsiteX734" fmla="*/ 2716406 w 9147079"/>
              <a:gd name="connsiteY734" fmla="*/ 319917 h 609796"/>
              <a:gd name="connsiteX735" fmla="*/ 2737194 w 9147079"/>
              <a:gd name="connsiteY735" fmla="*/ 340706 h 609796"/>
              <a:gd name="connsiteX736" fmla="*/ 2716406 w 9147079"/>
              <a:gd name="connsiteY736" fmla="*/ 361495 h 609796"/>
              <a:gd name="connsiteX737" fmla="*/ 2695617 w 9147079"/>
              <a:gd name="connsiteY737" fmla="*/ 340706 h 609796"/>
              <a:gd name="connsiteX738" fmla="*/ 2716406 w 9147079"/>
              <a:gd name="connsiteY738" fmla="*/ 319917 h 609796"/>
              <a:gd name="connsiteX739" fmla="*/ 2578969 w 9147079"/>
              <a:gd name="connsiteY739" fmla="*/ 319917 h 609796"/>
              <a:gd name="connsiteX740" fmla="*/ 2599758 w 9147079"/>
              <a:gd name="connsiteY740" fmla="*/ 340706 h 609796"/>
              <a:gd name="connsiteX741" fmla="*/ 2578969 w 9147079"/>
              <a:gd name="connsiteY741" fmla="*/ 361495 h 609796"/>
              <a:gd name="connsiteX742" fmla="*/ 2558180 w 9147079"/>
              <a:gd name="connsiteY742" fmla="*/ 340706 h 609796"/>
              <a:gd name="connsiteX743" fmla="*/ 2578969 w 9147079"/>
              <a:gd name="connsiteY743" fmla="*/ 319917 h 609796"/>
              <a:gd name="connsiteX744" fmla="*/ 1427499 w 9147079"/>
              <a:gd name="connsiteY744" fmla="*/ 319917 h 609796"/>
              <a:gd name="connsiteX745" fmla="*/ 1448288 w 9147079"/>
              <a:gd name="connsiteY745" fmla="*/ 340706 h 609796"/>
              <a:gd name="connsiteX746" fmla="*/ 1427499 w 9147079"/>
              <a:gd name="connsiteY746" fmla="*/ 361495 h 609796"/>
              <a:gd name="connsiteX747" fmla="*/ 1406710 w 9147079"/>
              <a:gd name="connsiteY747" fmla="*/ 340706 h 609796"/>
              <a:gd name="connsiteX748" fmla="*/ 1427499 w 9147079"/>
              <a:gd name="connsiteY748" fmla="*/ 319917 h 609796"/>
              <a:gd name="connsiteX749" fmla="*/ 28874 w 9147079"/>
              <a:gd name="connsiteY749" fmla="*/ 319917 h 609796"/>
              <a:gd name="connsiteX750" fmla="*/ 49663 w 9147079"/>
              <a:gd name="connsiteY750" fmla="*/ 340706 h 609796"/>
              <a:gd name="connsiteX751" fmla="*/ 28874 w 9147079"/>
              <a:gd name="connsiteY751" fmla="*/ 361495 h 609796"/>
              <a:gd name="connsiteX752" fmla="*/ 8085 w 9147079"/>
              <a:gd name="connsiteY752" fmla="*/ 340706 h 609796"/>
              <a:gd name="connsiteX753" fmla="*/ 28874 w 9147079"/>
              <a:gd name="connsiteY753" fmla="*/ 319917 h 609796"/>
              <a:gd name="connsiteX754" fmla="*/ 8285498 w 9147079"/>
              <a:gd name="connsiteY754" fmla="*/ 316452 h 609796"/>
              <a:gd name="connsiteX755" fmla="*/ 8308597 w 9147079"/>
              <a:gd name="connsiteY755" fmla="*/ 339551 h 609796"/>
              <a:gd name="connsiteX756" fmla="*/ 8285498 w 9147079"/>
              <a:gd name="connsiteY756" fmla="*/ 362649 h 609796"/>
              <a:gd name="connsiteX757" fmla="*/ 8262400 w 9147079"/>
              <a:gd name="connsiteY757" fmla="*/ 339551 h 609796"/>
              <a:gd name="connsiteX758" fmla="*/ 8285498 w 9147079"/>
              <a:gd name="connsiteY758" fmla="*/ 316452 h 609796"/>
              <a:gd name="connsiteX759" fmla="*/ 7053184 w 9147079"/>
              <a:gd name="connsiteY759" fmla="*/ 316452 h 609796"/>
              <a:gd name="connsiteX760" fmla="*/ 7076283 w 9147079"/>
              <a:gd name="connsiteY760" fmla="*/ 339551 h 609796"/>
              <a:gd name="connsiteX761" fmla="*/ 7053184 w 9147079"/>
              <a:gd name="connsiteY761" fmla="*/ 362649 h 609796"/>
              <a:gd name="connsiteX762" fmla="*/ 7030085 w 9147079"/>
              <a:gd name="connsiteY762" fmla="*/ 339551 h 609796"/>
              <a:gd name="connsiteX763" fmla="*/ 7053184 w 9147079"/>
              <a:gd name="connsiteY763" fmla="*/ 316452 h 609796"/>
              <a:gd name="connsiteX764" fmla="*/ 5902870 w 9147079"/>
              <a:gd name="connsiteY764" fmla="*/ 316452 h 609796"/>
              <a:gd name="connsiteX765" fmla="*/ 5925968 w 9147079"/>
              <a:gd name="connsiteY765" fmla="*/ 339551 h 609796"/>
              <a:gd name="connsiteX766" fmla="*/ 5902870 w 9147079"/>
              <a:gd name="connsiteY766" fmla="*/ 362649 h 609796"/>
              <a:gd name="connsiteX767" fmla="*/ 5879771 w 9147079"/>
              <a:gd name="connsiteY767" fmla="*/ 339551 h 609796"/>
              <a:gd name="connsiteX768" fmla="*/ 5902870 w 9147079"/>
              <a:gd name="connsiteY768" fmla="*/ 316452 h 609796"/>
              <a:gd name="connsiteX769" fmla="*/ 4799907 w 9147079"/>
              <a:gd name="connsiteY769" fmla="*/ 316452 h 609796"/>
              <a:gd name="connsiteX770" fmla="*/ 4823006 w 9147079"/>
              <a:gd name="connsiteY770" fmla="*/ 339551 h 609796"/>
              <a:gd name="connsiteX771" fmla="*/ 4799907 w 9147079"/>
              <a:gd name="connsiteY771" fmla="*/ 362649 h 609796"/>
              <a:gd name="connsiteX772" fmla="*/ 4776808 w 9147079"/>
              <a:gd name="connsiteY772" fmla="*/ 339551 h 609796"/>
              <a:gd name="connsiteX773" fmla="*/ 4799907 w 9147079"/>
              <a:gd name="connsiteY773" fmla="*/ 316452 h 609796"/>
              <a:gd name="connsiteX774" fmla="*/ 3672691 w 9147079"/>
              <a:gd name="connsiteY774" fmla="*/ 316452 h 609796"/>
              <a:gd name="connsiteX775" fmla="*/ 3695790 w 9147079"/>
              <a:gd name="connsiteY775" fmla="*/ 339551 h 609796"/>
              <a:gd name="connsiteX776" fmla="*/ 3672691 w 9147079"/>
              <a:gd name="connsiteY776" fmla="*/ 362649 h 609796"/>
              <a:gd name="connsiteX777" fmla="*/ 3649593 w 9147079"/>
              <a:gd name="connsiteY777" fmla="*/ 339551 h 609796"/>
              <a:gd name="connsiteX778" fmla="*/ 3672691 w 9147079"/>
              <a:gd name="connsiteY778" fmla="*/ 316452 h 609796"/>
              <a:gd name="connsiteX779" fmla="*/ 2440377 w 9147079"/>
              <a:gd name="connsiteY779" fmla="*/ 316452 h 609796"/>
              <a:gd name="connsiteX780" fmla="*/ 2463476 w 9147079"/>
              <a:gd name="connsiteY780" fmla="*/ 339551 h 609796"/>
              <a:gd name="connsiteX781" fmla="*/ 2440377 w 9147079"/>
              <a:gd name="connsiteY781" fmla="*/ 362649 h 609796"/>
              <a:gd name="connsiteX782" fmla="*/ 2417278 w 9147079"/>
              <a:gd name="connsiteY782" fmla="*/ 339551 h 609796"/>
              <a:gd name="connsiteX783" fmla="*/ 2440377 w 9147079"/>
              <a:gd name="connsiteY783" fmla="*/ 316452 h 609796"/>
              <a:gd name="connsiteX784" fmla="*/ 1290062 w 9147079"/>
              <a:gd name="connsiteY784" fmla="*/ 316452 h 609796"/>
              <a:gd name="connsiteX785" fmla="*/ 1313161 w 9147079"/>
              <a:gd name="connsiteY785" fmla="*/ 339551 h 609796"/>
              <a:gd name="connsiteX786" fmla="*/ 1290062 w 9147079"/>
              <a:gd name="connsiteY786" fmla="*/ 362649 h 609796"/>
              <a:gd name="connsiteX787" fmla="*/ 1266964 w 9147079"/>
              <a:gd name="connsiteY787" fmla="*/ 339551 h 609796"/>
              <a:gd name="connsiteX788" fmla="*/ 1290062 w 9147079"/>
              <a:gd name="connsiteY788" fmla="*/ 316452 h 609796"/>
              <a:gd name="connsiteX789" fmla="*/ 187100 w 9147079"/>
              <a:gd name="connsiteY789" fmla="*/ 316452 h 609796"/>
              <a:gd name="connsiteX790" fmla="*/ 210198 w 9147079"/>
              <a:gd name="connsiteY790" fmla="*/ 339551 h 609796"/>
              <a:gd name="connsiteX791" fmla="*/ 187100 w 9147079"/>
              <a:gd name="connsiteY791" fmla="*/ 362649 h 609796"/>
              <a:gd name="connsiteX792" fmla="*/ 164001 w 9147079"/>
              <a:gd name="connsiteY792" fmla="*/ 339551 h 609796"/>
              <a:gd name="connsiteX793" fmla="*/ 187100 w 9147079"/>
              <a:gd name="connsiteY793" fmla="*/ 316452 h 609796"/>
              <a:gd name="connsiteX794" fmla="*/ 8422936 w 9147079"/>
              <a:gd name="connsiteY794" fmla="*/ 310678 h 609796"/>
              <a:gd name="connsiteX795" fmla="*/ 8451809 w 9147079"/>
              <a:gd name="connsiteY795" fmla="*/ 339551 h 609796"/>
              <a:gd name="connsiteX796" fmla="*/ 8422936 w 9147079"/>
              <a:gd name="connsiteY796" fmla="*/ 368425 h 609796"/>
              <a:gd name="connsiteX797" fmla="*/ 8394062 w 9147079"/>
              <a:gd name="connsiteY797" fmla="*/ 339551 h 609796"/>
              <a:gd name="connsiteX798" fmla="*/ 8422936 w 9147079"/>
              <a:gd name="connsiteY798" fmla="*/ 310678 h 609796"/>
              <a:gd name="connsiteX799" fmla="*/ 6915746 w 9147079"/>
              <a:gd name="connsiteY799" fmla="*/ 310678 h 609796"/>
              <a:gd name="connsiteX800" fmla="*/ 6944620 w 9147079"/>
              <a:gd name="connsiteY800" fmla="*/ 339551 h 609796"/>
              <a:gd name="connsiteX801" fmla="*/ 6915746 w 9147079"/>
              <a:gd name="connsiteY801" fmla="*/ 368425 h 609796"/>
              <a:gd name="connsiteX802" fmla="*/ 6886874 w 9147079"/>
              <a:gd name="connsiteY802" fmla="*/ 339551 h 609796"/>
              <a:gd name="connsiteX803" fmla="*/ 6915746 w 9147079"/>
              <a:gd name="connsiteY803" fmla="*/ 310678 h 609796"/>
              <a:gd name="connsiteX804" fmla="*/ 5764278 w 9147079"/>
              <a:gd name="connsiteY804" fmla="*/ 310678 h 609796"/>
              <a:gd name="connsiteX805" fmla="*/ 5793150 w 9147079"/>
              <a:gd name="connsiteY805" fmla="*/ 339551 h 609796"/>
              <a:gd name="connsiteX806" fmla="*/ 5764278 w 9147079"/>
              <a:gd name="connsiteY806" fmla="*/ 368425 h 609796"/>
              <a:gd name="connsiteX807" fmla="*/ 5735404 w 9147079"/>
              <a:gd name="connsiteY807" fmla="*/ 339551 h 609796"/>
              <a:gd name="connsiteX808" fmla="*/ 5764278 w 9147079"/>
              <a:gd name="connsiteY808" fmla="*/ 310678 h 609796"/>
              <a:gd name="connsiteX809" fmla="*/ 4938499 w 9147079"/>
              <a:gd name="connsiteY809" fmla="*/ 310678 h 609796"/>
              <a:gd name="connsiteX810" fmla="*/ 4967373 w 9147079"/>
              <a:gd name="connsiteY810" fmla="*/ 339551 h 609796"/>
              <a:gd name="connsiteX811" fmla="*/ 4938499 w 9147079"/>
              <a:gd name="connsiteY811" fmla="*/ 368425 h 609796"/>
              <a:gd name="connsiteX812" fmla="*/ 4909626 w 9147079"/>
              <a:gd name="connsiteY812" fmla="*/ 339551 h 609796"/>
              <a:gd name="connsiteX813" fmla="*/ 4938499 w 9147079"/>
              <a:gd name="connsiteY813" fmla="*/ 310678 h 609796"/>
              <a:gd name="connsiteX814" fmla="*/ 3810129 w 9147079"/>
              <a:gd name="connsiteY814" fmla="*/ 310678 h 609796"/>
              <a:gd name="connsiteX815" fmla="*/ 3839002 w 9147079"/>
              <a:gd name="connsiteY815" fmla="*/ 339551 h 609796"/>
              <a:gd name="connsiteX816" fmla="*/ 3810129 w 9147079"/>
              <a:gd name="connsiteY816" fmla="*/ 368425 h 609796"/>
              <a:gd name="connsiteX817" fmla="*/ 3781255 w 9147079"/>
              <a:gd name="connsiteY817" fmla="*/ 339551 h 609796"/>
              <a:gd name="connsiteX818" fmla="*/ 3810129 w 9147079"/>
              <a:gd name="connsiteY818" fmla="*/ 310678 h 609796"/>
              <a:gd name="connsiteX819" fmla="*/ 2302939 w 9147079"/>
              <a:gd name="connsiteY819" fmla="*/ 310678 h 609796"/>
              <a:gd name="connsiteX820" fmla="*/ 2331813 w 9147079"/>
              <a:gd name="connsiteY820" fmla="*/ 339551 h 609796"/>
              <a:gd name="connsiteX821" fmla="*/ 2302939 w 9147079"/>
              <a:gd name="connsiteY821" fmla="*/ 368425 h 609796"/>
              <a:gd name="connsiteX822" fmla="*/ 2274066 w 9147079"/>
              <a:gd name="connsiteY822" fmla="*/ 339551 h 609796"/>
              <a:gd name="connsiteX823" fmla="*/ 2302939 w 9147079"/>
              <a:gd name="connsiteY823" fmla="*/ 310678 h 609796"/>
              <a:gd name="connsiteX824" fmla="*/ 1151470 w 9147079"/>
              <a:gd name="connsiteY824" fmla="*/ 310678 h 609796"/>
              <a:gd name="connsiteX825" fmla="*/ 1180343 w 9147079"/>
              <a:gd name="connsiteY825" fmla="*/ 339551 h 609796"/>
              <a:gd name="connsiteX826" fmla="*/ 1151470 w 9147079"/>
              <a:gd name="connsiteY826" fmla="*/ 368425 h 609796"/>
              <a:gd name="connsiteX827" fmla="*/ 1122596 w 9147079"/>
              <a:gd name="connsiteY827" fmla="*/ 339551 h 609796"/>
              <a:gd name="connsiteX828" fmla="*/ 1151470 w 9147079"/>
              <a:gd name="connsiteY828" fmla="*/ 310678 h 609796"/>
              <a:gd name="connsiteX829" fmla="*/ 325692 w 9147079"/>
              <a:gd name="connsiteY829" fmla="*/ 310678 h 609796"/>
              <a:gd name="connsiteX830" fmla="*/ 354566 w 9147079"/>
              <a:gd name="connsiteY830" fmla="*/ 339551 h 609796"/>
              <a:gd name="connsiteX831" fmla="*/ 325692 w 9147079"/>
              <a:gd name="connsiteY831" fmla="*/ 368425 h 609796"/>
              <a:gd name="connsiteX832" fmla="*/ 296819 w 9147079"/>
              <a:gd name="connsiteY832" fmla="*/ 339551 h 609796"/>
              <a:gd name="connsiteX833" fmla="*/ 325692 w 9147079"/>
              <a:gd name="connsiteY833" fmla="*/ 310678 h 609796"/>
              <a:gd name="connsiteX834" fmla="*/ 9112431 w 9147079"/>
              <a:gd name="connsiteY834" fmla="*/ 304903 h 609796"/>
              <a:gd name="connsiteX835" fmla="*/ 9147079 w 9147079"/>
              <a:gd name="connsiteY835" fmla="*/ 339551 h 609796"/>
              <a:gd name="connsiteX836" fmla="*/ 9112431 w 9147079"/>
              <a:gd name="connsiteY836" fmla="*/ 374199 h 609796"/>
              <a:gd name="connsiteX837" fmla="*/ 9077783 w 9147079"/>
              <a:gd name="connsiteY837" fmla="*/ 339551 h 609796"/>
              <a:gd name="connsiteX838" fmla="*/ 9112431 w 9147079"/>
              <a:gd name="connsiteY838" fmla="*/ 304903 h 609796"/>
              <a:gd name="connsiteX839" fmla="*/ 8561528 w 9147079"/>
              <a:gd name="connsiteY839" fmla="*/ 304903 h 609796"/>
              <a:gd name="connsiteX840" fmla="*/ 8596176 w 9147079"/>
              <a:gd name="connsiteY840" fmla="*/ 339551 h 609796"/>
              <a:gd name="connsiteX841" fmla="*/ 8561528 w 9147079"/>
              <a:gd name="connsiteY841" fmla="*/ 374199 h 609796"/>
              <a:gd name="connsiteX842" fmla="*/ 8526880 w 9147079"/>
              <a:gd name="connsiteY842" fmla="*/ 339551 h 609796"/>
              <a:gd name="connsiteX843" fmla="*/ 8561528 w 9147079"/>
              <a:gd name="connsiteY843" fmla="*/ 304903 h 609796"/>
              <a:gd name="connsiteX844" fmla="*/ 6778310 w 9147079"/>
              <a:gd name="connsiteY844" fmla="*/ 304903 h 609796"/>
              <a:gd name="connsiteX845" fmla="*/ 6812958 w 9147079"/>
              <a:gd name="connsiteY845" fmla="*/ 339551 h 609796"/>
              <a:gd name="connsiteX846" fmla="*/ 6778310 w 9147079"/>
              <a:gd name="connsiteY846" fmla="*/ 374199 h 609796"/>
              <a:gd name="connsiteX847" fmla="*/ 6743662 w 9147079"/>
              <a:gd name="connsiteY847" fmla="*/ 339551 h 609796"/>
              <a:gd name="connsiteX848" fmla="*/ 6778310 w 9147079"/>
              <a:gd name="connsiteY848" fmla="*/ 304903 h 609796"/>
              <a:gd name="connsiteX849" fmla="*/ 6206617 w 9147079"/>
              <a:gd name="connsiteY849" fmla="*/ 304903 h 609796"/>
              <a:gd name="connsiteX850" fmla="*/ 6241265 w 9147079"/>
              <a:gd name="connsiteY850" fmla="*/ 339551 h 609796"/>
              <a:gd name="connsiteX851" fmla="*/ 6206617 w 9147079"/>
              <a:gd name="connsiteY851" fmla="*/ 374199 h 609796"/>
              <a:gd name="connsiteX852" fmla="*/ 6171969 w 9147079"/>
              <a:gd name="connsiteY852" fmla="*/ 339551 h 609796"/>
              <a:gd name="connsiteX853" fmla="*/ 6206617 w 9147079"/>
              <a:gd name="connsiteY853" fmla="*/ 304903 h 609796"/>
              <a:gd name="connsiteX854" fmla="*/ 5626840 w 9147079"/>
              <a:gd name="connsiteY854" fmla="*/ 304903 h 609796"/>
              <a:gd name="connsiteX855" fmla="*/ 5661488 w 9147079"/>
              <a:gd name="connsiteY855" fmla="*/ 339551 h 609796"/>
              <a:gd name="connsiteX856" fmla="*/ 5626840 w 9147079"/>
              <a:gd name="connsiteY856" fmla="*/ 374199 h 609796"/>
              <a:gd name="connsiteX857" fmla="*/ 5592192 w 9147079"/>
              <a:gd name="connsiteY857" fmla="*/ 339551 h 609796"/>
              <a:gd name="connsiteX858" fmla="*/ 5626840 w 9147079"/>
              <a:gd name="connsiteY858" fmla="*/ 304903 h 609796"/>
              <a:gd name="connsiteX859" fmla="*/ 5075937 w 9147079"/>
              <a:gd name="connsiteY859" fmla="*/ 304903 h 609796"/>
              <a:gd name="connsiteX860" fmla="*/ 5110585 w 9147079"/>
              <a:gd name="connsiteY860" fmla="*/ 339551 h 609796"/>
              <a:gd name="connsiteX861" fmla="*/ 5075937 w 9147079"/>
              <a:gd name="connsiteY861" fmla="*/ 374199 h 609796"/>
              <a:gd name="connsiteX862" fmla="*/ 5041289 w 9147079"/>
              <a:gd name="connsiteY862" fmla="*/ 339551 h 609796"/>
              <a:gd name="connsiteX863" fmla="*/ 5075937 w 9147079"/>
              <a:gd name="connsiteY863" fmla="*/ 304903 h 609796"/>
              <a:gd name="connsiteX864" fmla="*/ 4499624 w 9147079"/>
              <a:gd name="connsiteY864" fmla="*/ 304903 h 609796"/>
              <a:gd name="connsiteX865" fmla="*/ 4534272 w 9147079"/>
              <a:gd name="connsiteY865" fmla="*/ 339551 h 609796"/>
              <a:gd name="connsiteX866" fmla="*/ 4499624 w 9147079"/>
              <a:gd name="connsiteY866" fmla="*/ 374199 h 609796"/>
              <a:gd name="connsiteX867" fmla="*/ 4464976 w 9147079"/>
              <a:gd name="connsiteY867" fmla="*/ 339551 h 609796"/>
              <a:gd name="connsiteX868" fmla="*/ 4499624 w 9147079"/>
              <a:gd name="connsiteY868" fmla="*/ 304903 h 609796"/>
              <a:gd name="connsiteX869" fmla="*/ 3948721 w 9147079"/>
              <a:gd name="connsiteY869" fmla="*/ 304903 h 609796"/>
              <a:gd name="connsiteX870" fmla="*/ 3983369 w 9147079"/>
              <a:gd name="connsiteY870" fmla="*/ 339551 h 609796"/>
              <a:gd name="connsiteX871" fmla="*/ 3948721 w 9147079"/>
              <a:gd name="connsiteY871" fmla="*/ 374199 h 609796"/>
              <a:gd name="connsiteX872" fmla="*/ 3914073 w 9147079"/>
              <a:gd name="connsiteY872" fmla="*/ 339551 h 609796"/>
              <a:gd name="connsiteX873" fmla="*/ 3948721 w 9147079"/>
              <a:gd name="connsiteY873" fmla="*/ 304903 h 609796"/>
              <a:gd name="connsiteX874" fmla="*/ 2165502 w 9147079"/>
              <a:gd name="connsiteY874" fmla="*/ 304903 h 609796"/>
              <a:gd name="connsiteX875" fmla="*/ 2200150 w 9147079"/>
              <a:gd name="connsiteY875" fmla="*/ 339551 h 609796"/>
              <a:gd name="connsiteX876" fmla="*/ 2165502 w 9147079"/>
              <a:gd name="connsiteY876" fmla="*/ 374199 h 609796"/>
              <a:gd name="connsiteX877" fmla="*/ 2130854 w 9147079"/>
              <a:gd name="connsiteY877" fmla="*/ 339551 h 609796"/>
              <a:gd name="connsiteX878" fmla="*/ 2165502 w 9147079"/>
              <a:gd name="connsiteY878" fmla="*/ 304903 h 609796"/>
              <a:gd name="connsiteX879" fmla="*/ 1593809 w 9147079"/>
              <a:gd name="connsiteY879" fmla="*/ 304903 h 609796"/>
              <a:gd name="connsiteX880" fmla="*/ 1628458 w 9147079"/>
              <a:gd name="connsiteY880" fmla="*/ 339551 h 609796"/>
              <a:gd name="connsiteX881" fmla="*/ 1593809 w 9147079"/>
              <a:gd name="connsiteY881" fmla="*/ 374199 h 609796"/>
              <a:gd name="connsiteX882" fmla="*/ 1559161 w 9147079"/>
              <a:gd name="connsiteY882" fmla="*/ 339551 h 609796"/>
              <a:gd name="connsiteX883" fmla="*/ 1593809 w 9147079"/>
              <a:gd name="connsiteY883" fmla="*/ 304903 h 609796"/>
              <a:gd name="connsiteX884" fmla="*/ 1014032 w 9147079"/>
              <a:gd name="connsiteY884" fmla="*/ 304903 h 609796"/>
              <a:gd name="connsiteX885" fmla="*/ 1048680 w 9147079"/>
              <a:gd name="connsiteY885" fmla="*/ 339551 h 609796"/>
              <a:gd name="connsiteX886" fmla="*/ 1014032 w 9147079"/>
              <a:gd name="connsiteY886" fmla="*/ 374199 h 609796"/>
              <a:gd name="connsiteX887" fmla="*/ 979384 w 9147079"/>
              <a:gd name="connsiteY887" fmla="*/ 339551 h 609796"/>
              <a:gd name="connsiteX888" fmla="*/ 1014032 w 9147079"/>
              <a:gd name="connsiteY888" fmla="*/ 304903 h 609796"/>
              <a:gd name="connsiteX889" fmla="*/ 463129 w 9147079"/>
              <a:gd name="connsiteY889" fmla="*/ 304903 h 609796"/>
              <a:gd name="connsiteX890" fmla="*/ 497777 w 9147079"/>
              <a:gd name="connsiteY890" fmla="*/ 339551 h 609796"/>
              <a:gd name="connsiteX891" fmla="*/ 463129 w 9147079"/>
              <a:gd name="connsiteY891" fmla="*/ 374199 h 609796"/>
              <a:gd name="connsiteX892" fmla="*/ 428481 w 9147079"/>
              <a:gd name="connsiteY892" fmla="*/ 339551 h 609796"/>
              <a:gd name="connsiteX893" fmla="*/ 463129 w 9147079"/>
              <a:gd name="connsiteY893" fmla="*/ 304903 h 609796"/>
              <a:gd name="connsiteX894" fmla="*/ 8974994 w 9147079"/>
              <a:gd name="connsiteY894" fmla="*/ 299129 h 609796"/>
              <a:gd name="connsiteX895" fmla="*/ 9015416 w 9147079"/>
              <a:gd name="connsiteY895" fmla="*/ 339551 h 609796"/>
              <a:gd name="connsiteX896" fmla="*/ 8974994 w 9147079"/>
              <a:gd name="connsiteY896" fmla="*/ 379974 h 609796"/>
              <a:gd name="connsiteX897" fmla="*/ 8934571 w 9147079"/>
              <a:gd name="connsiteY897" fmla="*/ 339551 h 609796"/>
              <a:gd name="connsiteX898" fmla="*/ 8974994 w 9147079"/>
              <a:gd name="connsiteY898" fmla="*/ 299129 h 609796"/>
              <a:gd name="connsiteX899" fmla="*/ 8698965 w 9147079"/>
              <a:gd name="connsiteY899" fmla="*/ 299129 h 609796"/>
              <a:gd name="connsiteX900" fmla="*/ 8739388 w 9147079"/>
              <a:gd name="connsiteY900" fmla="*/ 339551 h 609796"/>
              <a:gd name="connsiteX901" fmla="*/ 8698965 w 9147079"/>
              <a:gd name="connsiteY901" fmla="*/ 379974 h 609796"/>
              <a:gd name="connsiteX902" fmla="*/ 8658542 w 9147079"/>
              <a:gd name="connsiteY902" fmla="*/ 339551 h 609796"/>
              <a:gd name="connsiteX903" fmla="*/ 8698965 w 9147079"/>
              <a:gd name="connsiteY903" fmla="*/ 299129 h 609796"/>
              <a:gd name="connsiteX904" fmla="*/ 6639718 w 9147079"/>
              <a:gd name="connsiteY904" fmla="*/ 299129 h 609796"/>
              <a:gd name="connsiteX905" fmla="*/ 6680140 w 9147079"/>
              <a:gd name="connsiteY905" fmla="*/ 339551 h 609796"/>
              <a:gd name="connsiteX906" fmla="*/ 6639718 w 9147079"/>
              <a:gd name="connsiteY906" fmla="*/ 379974 h 609796"/>
              <a:gd name="connsiteX907" fmla="*/ 6599294 w 9147079"/>
              <a:gd name="connsiteY907" fmla="*/ 339551 h 609796"/>
              <a:gd name="connsiteX908" fmla="*/ 6639718 w 9147079"/>
              <a:gd name="connsiteY908" fmla="*/ 299129 h 609796"/>
              <a:gd name="connsiteX909" fmla="*/ 6364843 w 9147079"/>
              <a:gd name="connsiteY909" fmla="*/ 299129 h 609796"/>
              <a:gd name="connsiteX910" fmla="*/ 6405265 w 9147079"/>
              <a:gd name="connsiteY910" fmla="*/ 339551 h 609796"/>
              <a:gd name="connsiteX911" fmla="*/ 6364843 w 9147079"/>
              <a:gd name="connsiteY911" fmla="*/ 379974 h 609796"/>
              <a:gd name="connsiteX912" fmla="*/ 6324420 w 9147079"/>
              <a:gd name="connsiteY912" fmla="*/ 339551 h 609796"/>
              <a:gd name="connsiteX913" fmla="*/ 6364843 w 9147079"/>
              <a:gd name="connsiteY913" fmla="*/ 299129 h 609796"/>
              <a:gd name="connsiteX914" fmla="*/ 5489403 w 9147079"/>
              <a:gd name="connsiteY914" fmla="*/ 299129 h 609796"/>
              <a:gd name="connsiteX915" fmla="*/ 5529825 w 9147079"/>
              <a:gd name="connsiteY915" fmla="*/ 339551 h 609796"/>
              <a:gd name="connsiteX916" fmla="*/ 5489403 w 9147079"/>
              <a:gd name="connsiteY916" fmla="*/ 379974 h 609796"/>
              <a:gd name="connsiteX917" fmla="*/ 5448980 w 9147079"/>
              <a:gd name="connsiteY917" fmla="*/ 339551 h 609796"/>
              <a:gd name="connsiteX918" fmla="*/ 5489403 w 9147079"/>
              <a:gd name="connsiteY918" fmla="*/ 299129 h 609796"/>
              <a:gd name="connsiteX919" fmla="*/ 5213373 w 9147079"/>
              <a:gd name="connsiteY919" fmla="*/ 299129 h 609796"/>
              <a:gd name="connsiteX920" fmla="*/ 5253797 w 9147079"/>
              <a:gd name="connsiteY920" fmla="*/ 339551 h 609796"/>
              <a:gd name="connsiteX921" fmla="*/ 5213373 w 9147079"/>
              <a:gd name="connsiteY921" fmla="*/ 379974 h 609796"/>
              <a:gd name="connsiteX922" fmla="*/ 5172951 w 9147079"/>
              <a:gd name="connsiteY922" fmla="*/ 339551 h 609796"/>
              <a:gd name="connsiteX923" fmla="*/ 5213373 w 9147079"/>
              <a:gd name="connsiteY923" fmla="*/ 299129 h 609796"/>
              <a:gd name="connsiteX924" fmla="*/ 4361032 w 9147079"/>
              <a:gd name="connsiteY924" fmla="*/ 299129 h 609796"/>
              <a:gd name="connsiteX925" fmla="*/ 4401455 w 9147079"/>
              <a:gd name="connsiteY925" fmla="*/ 339551 h 609796"/>
              <a:gd name="connsiteX926" fmla="*/ 4361032 w 9147079"/>
              <a:gd name="connsiteY926" fmla="*/ 379974 h 609796"/>
              <a:gd name="connsiteX927" fmla="*/ 4320610 w 9147079"/>
              <a:gd name="connsiteY927" fmla="*/ 339551 h 609796"/>
              <a:gd name="connsiteX928" fmla="*/ 4361032 w 9147079"/>
              <a:gd name="connsiteY928" fmla="*/ 299129 h 609796"/>
              <a:gd name="connsiteX929" fmla="*/ 4086157 w 9147079"/>
              <a:gd name="connsiteY929" fmla="*/ 299129 h 609796"/>
              <a:gd name="connsiteX930" fmla="*/ 4126581 w 9147079"/>
              <a:gd name="connsiteY930" fmla="*/ 339551 h 609796"/>
              <a:gd name="connsiteX931" fmla="*/ 4086157 w 9147079"/>
              <a:gd name="connsiteY931" fmla="*/ 379974 h 609796"/>
              <a:gd name="connsiteX932" fmla="*/ 4045736 w 9147079"/>
              <a:gd name="connsiteY932" fmla="*/ 339551 h 609796"/>
              <a:gd name="connsiteX933" fmla="*/ 4086157 w 9147079"/>
              <a:gd name="connsiteY933" fmla="*/ 299129 h 609796"/>
              <a:gd name="connsiteX934" fmla="*/ 2026910 w 9147079"/>
              <a:gd name="connsiteY934" fmla="*/ 299129 h 609796"/>
              <a:gd name="connsiteX935" fmla="*/ 2067333 w 9147079"/>
              <a:gd name="connsiteY935" fmla="*/ 339551 h 609796"/>
              <a:gd name="connsiteX936" fmla="*/ 2026910 w 9147079"/>
              <a:gd name="connsiteY936" fmla="*/ 379974 h 609796"/>
              <a:gd name="connsiteX937" fmla="*/ 1986487 w 9147079"/>
              <a:gd name="connsiteY937" fmla="*/ 339551 h 609796"/>
              <a:gd name="connsiteX938" fmla="*/ 2026910 w 9147079"/>
              <a:gd name="connsiteY938" fmla="*/ 299129 h 609796"/>
              <a:gd name="connsiteX939" fmla="*/ 1752036 w 9147079"/>
              <a:gd name="connsiteY939" fmla="*/ 299129 h 609796"/>
              <a:gd name="connsiteX940" fmla="*/ 1792458 w 9147079"/>
              <a:gd name="connsiteY940" fmla="*/ 339551 h 609796"/>
              <a:gd name="connsiteX941" fmla="*/ 1752036 w 9147079"/>
              <a:gd name="connsiteY941" fmla="*/ 379974 h 609796"/>
              <a:gd name="connsiteX942" fmla="*/ 1711613 w 9147079"/>
              <a:gd name="connsiteY942" fmla="*/ 339551 h 609796"/>
              <a:gd name="connsiteX943" fmla="*/ 1752036 w 9147079"/>
              <a:gd name="connsiteY943" fmla="*/ 299129 h 609796"/>
              <a:gd name="connsiteX944" fmla="*/ 876596 w 9147079"/>
              <a:gd name="connsiteY944" fmla="*/ 299129 h 609796"/>
              <a:gd name="connsiteX945" fmla="*/ 917018 w 9147079"/>
              <a:gd name="connsiteY945" fmla="*/ 339551 h 609796"/>
              <a:gd name="connsiteX946" fmla="*/ 876596 w 9147079"/>
              <a:gd name="connsiteY946" fmla="*/ 379974 h 609796"/>
              <a:gd name="connsiteX947" fmla="*/ 836172 w 9147079"/>
              <a:gd name="connsiteY947" fmla="*/ 339551 h 609796"/>
              <a:gd name="connsiteX948" fmla="*/ 876596 w 9147079"/>
              <a:gd name="connsiteY948" fmla="*/ 299129 h 609796"/>
              <a:gd name="connsiteX949" fmla="*/ 600566 w 9147079"/>
              <a:gd name="connsiteY949" fmla="*/ 299129 h 609796"/>
              <a:gd name="connsiteX950" fmla="*/ 640989 w 9147079"/>
              <a:gd name="connsiteY950" fmla="*/ 340706 h 609796"/>
              <a:gd name="connsiteX951" fmla="*/ 600566 w 9147079"/>
              <a:gd name="connsiteY951" fmla="*/ 381128 h 609796"/>
              <a:gd name="connsiteX952" fmla="*/ 560144 w 9147079"/>
              <a:gd name="connsiteY952" fmla="*/ 339551 h 609796"/>
              <a:gd name="connsiteX953" fmla="*/ 600566 w 9147079"/>
              <a:gd name="connsiteY953" fmla="*/ 299129 h 609796"/>
              <a:gd name="connsiteX954" fmla="*/ 8836402 w 9147079"/>
              <a:gd name="connsiteY954" fmla="*/ 288734 h 609796"/>
              <a:gd name="connsiteX955" fmla="*/ 8887219 w 9147079"/>
              <a:gd name="connsiteY955" fmla="*/ 339551 h 609796"/>
              <a:gd name="connsiteX956" fmla="*/ 8836402 w 9147079"/>
              <a:gd name="connsiteY956" fmla="*/ 390368 h 609796"/>
              <a:gd name="connsiteX957" fmla="*/ 8785585 w 9147079"/>
              <a:gd name="connsiteY957" fmla="*/ 339551 h 609796"/>
              <a:gd name="connsiteX958" fmla="*/ 8836402 w 9147079"/>
              <a:gd name="connsiteY958" fmla="*/ 288734 h 609796"/>
              <a:gd name="connsiteX959" fmla="*/ 6502280 w 9147079"/>
              <a:gd name="connsiteY959" fmla="*/ 288734 h 609796"/>
              <a:gd name="connsiteX960" fmla="*/ 6553097 w 9147079"/>
              <a:gd name="connsiteY960" fmla="*/ 339551 h 609796"/>
              <a:gd name="connsiteX961" fmla="*/ 6502280 w 9147079"/>
              <a:gd name="connsiteY961" fmla="*/ 390368 h 609796"/>
              <a:gd name="connsiteX962" fmla="*/ 6451463 w 9147079"/>
              <a:gd name="connsiteY962" fmla="*/ 339551 h 609796"/>
              <a:gd name="connsiteX963" fmla="*/ 6502280 w 9147079"/>
              <a:gd name="connsiteY963" fmla="*/ 288734 h 609796"/>
              <a:gd name="connsiteX964" fmla="*/ 5351965 w 9147079"/>
              <a:gd name="connsiteY964" fmla="*/ 288734 h 609796"/>
              <a:gd name="connsiteX965" fmla="*/ 5402783 w 9147079"/>
              <a:gd name="connsiteY965" fmla="*/ 339551 h 609796"/>
              <a:gd name="connsiteX966" fmla="*/ 5351965 w 9147079"/>
              <a:gd name="connsiteY966" fmla="*/ 390368 h 609796"/>
              <a:gd name="connsiteX967" fmla="*/ 5301148 w 9147079"/>
              <a:gd name="connsiteY967" fmla="*/ 339551 h 609796"/>
              <a:gd name="connsiteX968" fmla="*/ 5351965 w 9147079"/>
              <a:gd name="connsiteY968" fmla="*/ 288734 h 609796"/>
              <a:gd name="connsiteX969" fmla="*/ 4223595 w 9147079"/>
              <a:gd name="connsiteY969" fmla="*/ 288734 h 609796"/>
              <a:gd name="connsiteX970" fmla="*/ 4274412 w 9147079"/>
              <a:gd name="connsiteY970" fmla="*/ 339551 h 609796"/>
              <a:gd name="connsiteX971" fmla="*/ 4223595 w 9147079"/>
              <a:gd name="connsiteY971" fmla="*/ 390368 h 609796"/>
              <a:gd name="connsiteX972" fmla="*/ 4172778 w 9147079"/>
              <a:gd name="connsiteY972" fmla="*/ 339551 h 609796"/>
              <a:gd name="connsiteX973" fmla="*/ 4223595 w 9147079"/>
              <a:gd name="connsiteY973" fmla="*/ 288734 h 609796"/>
              <a:gd name="connsiteX974" fmla="*/ 1889473 w 9147079"/>
              <a:gd name="connsiteY974" fmla="*/ 288734 h 609796"/>
              <a:gd name="connsiteX975" fmla="*/ 1940290 w 9147079"/>
              <a:gd name="connsiteY975" fmla="*/ 339551 h 609796"/>
              <a:gd name="connsiteX976" fmla="*/ 1889473 w 9147079"/>
              <a:gd name="connsiteY976" fmla="*/ 390368 h 609796"/>
              <a:gd name="connsiteX977" fmla="*/ 1838655 w 9147079"/>
              <a:gd name="connsiteY977" fmla="*/ 339551 h 609796"/>
              <a:gd name="connsiteX978" fmla="*/ 1889473 w 9147079"/>
              <a:gd name="connsiteY978" fmla="*/ 288734 h 609796"/>
              <a:gd name="connsiteX979" fmla="*/ 739158 w 9147079"/>
              <a:gd name="connsiteY979" fmla="*/ 288734 h 609796"/>
              <a:gd name="connsiteX980" fmla="*/ 789975 w 9147079"/>
              <a:gd name="connsiteY980" fmla="*/ 339551 h 609796"/>
              <a:gd name="connsiteX981" fmla="*/ 739158 w 9147079"/>
              <a:gd name="connsiteY981" fmla="*/ 390368 h 609796"/>
              <a:gd name="connsiteX982" fmla="*/ 688341 w 9147079"/>
              <a:gd name="connsiteY982" fmla="*/ 339551 h 609796"/>
              <a:gd name="connsiteX983" fmla="*/ 739158 w 9147079"/>
              <a:gd name="connsiteY983" fmla="*/ 288734 h 609796"/>
              <a:gd name="connsiteX984" fmla="*/ 8027949 w 9147079"/>
              <a:gd name="connsiteY984" fmla="*/ 175550 h 609796"/>
              <a:gd name="connsiteX985" fmla="*/ 8048737 w 9147079"/>
              <a:gd name="connsiteY985" fmla="*/ 196339 h 609796"/>
              <a:gd name="connsiteX986" fmla="*/ 8027949 w 9147079"/>
              <a:gd name="connsiteY986" fmla="*/ 217128 h 609796"/>
              <a:gd name="connsiteX987" fmla="*/ 8007160 w 9147079"/>
              <a:gd name="connsiteY987" fmla="*/ 196339 h 609796"/>
              <a:gd name="connsiteX988" fmla="*/ 8027949 w 9147079"/>
              <a:gd name="connsiteY988" fmla="*/ 175550 h 609796"/>
              <a:gd name="connsiteX989" fmla="*/ 7892821 w 9147079"/>
              <a:gd name="connsiteY989" fmla="*/ 175550 h 609796"/>
              <a:gd name="connsiteX990" fmla="*/ 7913610 w 9147079"/>
              <a:gd name="connsiteY990" fmla="*/ 196339 h 609796"/>
              <a:gd name="connsiteX991" fmla="*/ 7892821 w 9147079"/>
              <a:gd name="connsiteY991" fmla="*/ 217128 h 609796"/>
              <a:gd name="connsiteX992" fmla="*/ 7872032 w 9147079"/>
              <a:gd name="connsiteY992" fmla="*/ 196339 h 609796"/>
              <a:gd name="connsiteX993" fmla="*/ 7892821 w 9147079"/>
              <a:gd name="connsiteY993" fmla="*/ 175550 h 609796"/>
              <a:gd name="connsiteX994" fmla="*/ 7757694 w 9147079"/>
              <a:gd name="connsiteY994" fmla="*/ 175550 h 609796"/>
              <a:gd name="connsiteX995" fmla="*/ 7778483 w 9147079"/>
              <a:gd name="connsiteY995" fmla="*/ 196339 h 609796"/>
              <a:gd name="connsiteX996" fmla="*/ 7757694 w 9147079"/>
              <a:gd name="connsiteY996" fmla="*/ 217128 h 609796"/>
              <a:gd name="connsiteX997" fmla="*/ 7736905 w 9147079"/>
              <a:gd name="connsiteY997" fmla="*/ 196339 h 609796"/>
              <a:gd name="connsiteX998" fmla="*/ 7757694 w 9147079"/>
              <a:gd name="connsiteY998" fmla="*/ 175550 h 609796"/>
              <a:gd name="connsiteX999" fmla="*/ 7622566 w 9147079"/>
              <a:gd name="connsiteY999" fmla="*/ 175550 h 609796"/>
              <a:gd name="connsiteX1000" fmla="*/ 7643355 w 9147079"/>
              <a:gd name="connsiteY1000" fmla="*/ 196339 h 609796"/>
              <a:gd name="connsiteX1001" fmla="*/ 7622566 w 9147079"/>
              <a:gd name="connsiteY1001" fmla="*/ 217128 h 609796"/>
              <a:gd name="connsiteX1002" fmla="*/ 7601777 w 9147079"/>
              <a:gd name="connsiteY1002" fmla="*/ 196339 h 609796"/>
              <a:gd name="connsiteX1003" fmla="*/ 7622566 w 9147079"/>
              <a:gd name="connsiteY1003" fmla="*/ 175550 h 609796"/>
              <a:gd name="connsiteX1004" fmla="*/ 7486284 w 9147079"/>
              <a:gd name="connsiteY1004" fmla="*/ 175550 h 609796"/>
              <a:gd name="connsiteX1005" fmla="*/ 7507073 w 9147079"/>
              <a:gd name="connsiteY1005" fmla="*/ 196339 h 609796"/>
              <a:gd name="connsiteX1006" fmla="*/ 7486284 w 9147079"/>
              <a:gd name="connsiteY1006" fmla="*/ 217128 h 609796"/>
              <a:gd name="connsiteX1007" fmla="*/ 7465495 w 9147079"/>
              <a:gd name="connsiteY1007" fmla="*/ 196339 h 609796"/>
              <a:gd name="connsiteX1008" fmla="*/ 7486284 w 9147079"/>
              <a:gd name="connsiteY1008" fmla="*/ 175550 h 609796"/>
              <a:gd name="connsiteX1009" fmla="*/ 7351157 w 9147079"/>
              <a:gd name="connsiteY1009" fmla="*/ 175550 h 609796"/>
              <a:gd name="connsiteX1010" fmla="*/ 7371946 w 9147079"/>
              <a:gd name="connsiteY1010" fmla="*/ 196339 h 609796"/>
              <a:gd name="connsiteX1011" fmla="*/ 7351157 w 9147079"/>
              <a:gd name="connsiteY1011" fmla="*/ 217128 h 609796"/>
              <a:gd name="connsiteX1012" fmla="*/ 7330368 w 9147079"/>
              <a:gd name="connsiteY1012" fmla="*/ 196339 h 609796"/>
              <a:gd name="connsiteX1013" fmla="*/ 7351157 w 9147079"/>
              <a:gd name="connsiteY1013" fmla="*/ 175550 h 609796"/>
              <a:gd name="connsiteX1014" fmla="*/ 7216029 w 9147079"/>
              <a:gd name="connsiteY1014" fmla="*/ 175550 h 609796"/>
              <a:gd name="connsiteX1015" fmla="*/ 7236818 w 9147079"/>
              <a:gd name="connsiteY1015" fmla="*/ 196339 h 609796"/>
              <a:gd name="connsiteX1016" fmla="*/ 7216029 w 9147079"/>
              <a:gd name="connsiteY1016" fmla="*/ 217128 h 609796"/>
              <a:gd name="connsiteX1017" fmla="*/ 7195240 w 9147079"/>
              <a:gd name="connsiteY1017" fmla="*/ 196339 h 609796"/>
              <a:gd name="connsiteX1018" fmla="*/ 7216029 w 9147079"/>
              <a:gd name="connsiteY1018" fmla="*/ 175550 h 609796"/>
              <a:gd name="connsiteX1019" fmla="*/ 7079747 w 9147079"/>
              <a:gd name="connsiteY1019" fmla="*/ 175550 h 609796"/>
              <a:gd name="connsiteX1020" fmla="*/ 7100536 w 9147079"/>
              <a:gd name="connsiteY1020" fmla="*/ 196339 h 609796"/>
              <a:gd name="connsiteX1021" fmla="*/ 7079747 w 9147079"/>
              <a:gd name="connsiteY1021" fmla="*/ 217128 h 609796"/>
              <a:gd name="connsiteX1022" fmla="*/ 7058958 w 9147079"/>
              <a:gd name="connsiteY1022" fmla="*/ 196339 h 609796"/>
              <a:gd name="connsiteX1023" fmla="*/ 7079747 w 9147079"/>
              <a:gd name="connsiteY1023" fmla="*/ 175550 h 609796"/>
              <a:gd name="connsiteX1024" fmla="*/ 6131547 w 9147079"/>
              <a:gd name="connsiteY1024" fmla="*/ 175550 h 609796"/>
              <a:gd name="connsiteX1025" fmla="*/ 6152335 w 9147079"/>
              <a:gd name="connsiteY1025" fmla="*/ 196339 h 609796"/>
              <a:gd name="connsiteX1026" fmla="*/ 6131547 w 9147079"/>
              <a:gd name="connsiteY1026" fmla="*/ 217128 h 609796"/>
              <a:gd name="connsiteX1027" fmla="*/ 6110758 w 9147079"/>
              <a:gd name="connsiteY1027" fmla="*/ 196339 h 609796"/>
              <a:gd name="connsiteX1028" fmla="*/ 6131547 w 9147079"/>
              <a:gd name="connsiteY1028" fmla="*/ 175550 h 609796"/>
              <a:gd name="connsiteX1029" fmla="*/ 5996419 w 9147079"/>
              <a:gd name="connsiteY1029" fmla="*/ 175550 h 609796"/>
              <a:gd name="connsiteX1030" fmla="*/ 6017208 w 9147079"/>
              <a:gd name="connsiteY1030" fmla="*/ 196339 h 609796"/>
              <a:gd name="connsiteX1031" fmla="*/ 5996419 w 9147079"/>
              <a:gd name="connsiteY1031" fmla="*/ 217128 h 609796"/>
              <a:gd name="connsiteX1032" fmla="*/ 5975630 w 9147079"/>
              <a:gd name="connsiteY1032" fmla="*/ 196339 h 609796"/>
              <a:gd name="connsiteX1033" fmla="*/ 5996419 w 9147079"/>
              <a:gd name="connsiteY1033" fmla="*/ 175550 h 609796"/>
              <a:gd name="connsiteX1034" fmla="*/ 3415141 w 9147079"/>
              <a:gd name="connsiteY1034" fmla="*/ 175550 h 609796"/>
              <a:gd name="connsiteX1035" fmla="*/ 3435930 w 9147079"/>
              <a:gd name="connsiteY1035" fmla="*/ 196339 h 609796"/>
              <a:gd name="connsiteX1036" fmla="*/ 3415141 w 9147079"/>
              <a:gd name="connsiteY1036" fmla="*/ 217128 h 609796"/>
              <a:gd name="connsiteX1037" fmla="*/ 3394352 w 9147079"/>
              <a:gd name="connsiteY1037" fmla="*/ 196339 h 609796"/>
              <a:gd name="connsiteX1038" fmla="*/ 3415141 w 9147079"/>
              <a:gd name="connsiteY1038" fmla="*/ 175550 h 609796"/>
              <a:gd name="connsiteX1039" fmla="*/ 3280014 w 9147079"/>
              <a:gd name="connsiteY1039" fmla="*/ 175550 h 609796"/>
              <a:gd name="connsiteX1040" fmla="*/ 3300802 w 9147079"/>
              <a:gd name="connsiteY1040" fmla="*/ 196339 h 609796"/>
              <a:gd name="connsiteX1041" fmla="*/ 3280014 w 9147079"/>
              <a:gd name="connsiteY1041" fmla="*/ 217128 h 609796"/>
              <a:gd name="connsiteX1042" fmla="*/ 3259224 w 9147079"/>
              <a:gd name="connsiteY1042" fmla="*/ 196339 h 609796"/>
              <a:gd name="connsiteX1043" fmla="*/ 3280014 w 9147079"/>
              <a:gd name="connsiteY1043" fmla="*/ 175550 h 609796"/>
              <a:gd name="connsiteX1044" fmla="*/ 3144887 w 9147079"/>
              <a:gd name="connsiteY1044" fmla="*/ 175550 h 609796"/>
              <a:gd name="connsiteX1045" fmla="*/ 3165676 w 9147079"/>
              <a:gd name="connsiteY1045" fmla="*/ 196339 h 609796"/>
              <a:gd name="connsiteX1046" fmla="*/ 3144887 w 9147079"/>
              <a:gd name="connsiteY1046" fmla="*/ 217128 h 609796"/>
              <a:gd name="connsiteX1047" fmla="*/ 3124098 w 9147079"/>
              <a:gd name="connsiteY1047" fmla="*/ 196339 h 609796"/>
              <a:gd name="connsiteX1048" fmla="*/ 3144887 w 9147079"/>
              <a:gd name="connsiteY1048" fmla="*/ 175550 h 609796"/>
              <a:gd name="connsiteX1049" fmla="*/ 3009759 w 9147079"/>
              <a:gd name="connsiteY1049" fmla="*/ 175550 h 609796"/>
              <a:gd name="connsiteX1050" fmla="*/ 3030548 w 9147079"/>
              <a:gd name="connsiteY1050" fmla="*/ 196339 h 609796"/>
              <a:gd name="connsiteX1051" fmla="*/ 3009759 w 9147079"/>
              <a:gd name="connsiteY1051" fmla="*/ 217128 h 609796"/>
              <a:gd name="connsiteX1052" fmla="*/ 2988970 w 9147079"/>
              <a:gd name="connsiteY1052" fmla="*/ 196339 h 609796"/>
              <a:gd name="connsiteX1053" fmla="*/ 3009759 w 9147079"/>
              <a:gd name="connsiteY1053" fmla="*/ 175550 h 609796"/>
              <a:gd name="connsiteX1054" fmla="*/ 2873477 w 9147079"/>
              <a:gd name="connsiteY1054" fmla="*/ 175550 h 609796"/>
              <a:gd name="connsiteX1055" fmla="*/ 2894266 w 9147079"/>
              <a:gd name="connsiteY1055" fmla="*/ 196339 h 609796"/>
              <a:gd name="connsiteX1056" fmla="*/ 2873477 w 9147079"/>
              <a:gd name="connsiteY1056" fmla="*/ 217128 h 609796"/>
              <a:gd name="connsiteX1057" fmla="*/ 2852688 w 9147079"/>
              <a:gd name="connsiteY1057" fmla="*/ 196339 h 609796"/>
              <a:gd name="connsiteX1058" fmla="*/ 2873477 w 9147079"/>
              <a:gd name="connsiteY1058" fmla="*/ 175550 h 609796"/>
              <a:gd name="connsiteX1059" fmla="*/ 2738350 w 9147079"/>
              <a:gd name="connsiteY1059" fmla="*/ 175550 h 609796"/>
              <a:gd name="connsiteX1060" fmla="*/ 2759139 w 9147079"/>
              <a:gd name="connsiteY1060" fmla="*/ 196339 h 609796"/>
              <a:gd name="connsiteX1061" fmla="*/ 2738350 w 9147079"/>
              <a:gd name="connsiteY1061" fmla="*/ 217128 h 609796"/>
              <a:gd name="connsiteX1062" fmla="*/ 2717561 w 9147079"/>
              <a:gd name="connsiteY1062" fmla="*/ 196339 h 609796"/>
              <a:gd name="connsiteX1063" fmla="*/ 2738350 w 9147079"/>
              <a:gd name="connsiteY1063" fmla="*/ 175550 h 609796"/>
              <a:gd name="connsiteX1064" fmla="*/ 2603222 w 9147079"/>
              <a:gd name="connsiteY1064" fmla="*/ 175550 h 609796"/>
              <a:gd name="connsiteX1065" fmla="*/ 2624011 w 9147079"/>
              <a:gd name="connsiteY1065" fmla="*/ 196339 h 609796"/>
              <a:gd name="connsiteX1066" fmla="*/ 2603222 w 9147079"/>
              <a:gd name="connsiteY1066" fmla="*/ 217128 h 609796"/>
              <a:gd name="connsiteX1067" fmla="*/ 2582433 w 9147079"/>
              <a:gd name="connsiteY1067" fmla="*/ 196339 h 609796"/>
              <a:gd name="connsiteX1068" fmla="*/ 2603222 w 9147079"/>
              <a:gd name="connsiteY1068" fmla="*/ 175550 h 609796"/>
              <a:gd name="connsiteX1069" fmla="*/ 2466940 w 9147079"/>
              <a:gd name="connsiteY1069" fmla="*/ 175550 h 609796"/>
              <a:gd name="connsiteX1070" fmla="*/ 2487729 w 9147079"/>
              <a:gd name="connsiteY1070" fmla="*/ 196339 h 609796"/>
              <a:gd name="connsiteX1071" fmla="*/ 2466940 w 9147079"/>
              <a:gd name="connsiteY1071" fmla="*/ 217128 h 609796"/>
              <a:gd name="connsiteX1072" fmla="*/ 2446151 w 9147079"/>
              <a:gd name="connsiteY1072" fmla="*/ 196339 h 609796"/>
              <a:gd name="connsiteX1073" fmla="*/ 2466940 w 9147079"/>
              <a:gd name="connsiteY1073" fmla="*/ 175550 h 609796"/>
              <a:gd name="connsiteX1074" fmla="*/ 1518739 w 9147079"/>
              <a:gd name="connsiteY1074" fmla="*/ 175550 h 609796"/>
              <a:gd name="connsiteX1075" fmla="*/ 1539528 w 9147079"/>
              <a:gd name="connsiteY1075" fmla="*/ 196339 h 609796"/>
              <a:gd name="connsiteX1076" fmla="*/ 1518739 w 9147079"/>
              <a:gd name="connsiteY1076" fmla="*/ 217128 h 609796"/>
              <a:gd name="connsiteX1077" fmla="*/ 1497950 w 9147079"/>
              <a:gd name="connsiteY1077" fmla="*/ 196339 h 609796"/>
              <a:gd name="connsiteX1078" fmla="*/ 1518739 w 9147079"/>
              <a:gd name="connsiteY1078" fmla="*/ 175550 h 609796"/>
              <a:gd name="connsiteX1079" fmla="*/ 1383611 w 9147079"/>
              <a:gd name="connsiteY1079" fmla="*/ 175550 h 609796"/>
              <a:gd name="connsiteX1080" fmla="*/ 1404400 w 9147079"/>
              <a:gd name="connsiteY1080" fmla="*/ 196339 h 609796"/>
              <a:gd name="connsiteX1081" fmla="*/ 1383611 w 9147079"/>
              <a:gd name="connsiteY1081" fmla="*/ 217128 h 609796"/>
              <a:gd name="connsiteX1082" fmla="*/ 1362823 w 9147079"/>
              <a:gd name="connsiteY1082" fmla="*/ 196339 h 609796"/>
              <a:gd name="connsiteX1083" fmla="*/ 1383611 w 9147079"/>
              <a:gd name="connsiteY1083" fmla="*/ 175550 h 609796"/>
              <a:gd name="connsiteX1084" fmla="*/ 8164231 w 9147079"/>
              <a:gd name="connsiteY1084" fmla="*/ 172086 h 609796"/>
              <a:gd name="connsiteX1085" fmla="*/ 8187330 w 9147079"/>
              <a:gd name="connsiteY1085" fmla="*/ 195185 h 609796"/>
              <a:gd name="connsiteX1086" fmla="*/ 8164231 w 9147079"/>
              <a:gd name="connsiteY1086" fmla="*/ 218283 h 609796"/>
              <a:gd name="connsiteX1087" fmla="*/ 8141132 w 9147079"/>
              <a:gd name="connsiteY1087" fmla="*/ 195185 h 609796"/>
              <a:gd name="connsiteX1088" fmla="*/ 8164231 w 9147079"/>
              <a:gd name="connsiteY1088" fmla="*/ 172086 h 609796"/>
              <a:gd name="connsiteX1089" fmla="*/ 6944620 w 9147079"/>
              <a:gd name="connsiteY1089" fmla="*/ 172086 h 609796"/>
              <a:gd name="connsiteX1090" fmla="*/ 6967719 w 9147079"/>
              <a:gd name="connsiteY1090" fmla="*/ 195185 h 609796"/>
              <a:gd name="connsiteX1091" fmla="*/ 6944620 w 9147079"/>
              <a:gd name="connsiteY1091" fmla="*/ 218283 h 609796"/>
              <a:gd name="connsiteX1092" fmla="*/ 6921522 w 9147079"/>
              <a:gd name="connsiteY1092" fmla="*/ 195185 h 609796"/>
              <a:gd name="connsiteX1093" fmla="*/ 6944620 w 9147079"/>
              <a:gd name="connsiteY1093" fmla="*/ 172086 h 609796"/>
              <a:gd name="connsiteX1094" fmla="*/ 5861292 w 9147079"/>
              <a:gd name="connsiteY1094" fmla="*/ 172086 h 609796"/>
              <a:gd name="connsiteX1095" fmla="*/ 5884391 w 9147079"/>
              <a:gd name="connsiteY1095" fmla="*/ 195185 h 609796"/>
              <a:gd name="connsiteX1096" fmla="*/ 5861292 w 9147079"/>
              <a:gd name="connsiteY1096" fmla="*/ 218283 h 609796"/>
              <a:gd name="connsiteX1097" fmla="*/ 5838193 w 9147079"/>
              <a:gd name="connsiteY1097" fmla="*/ 195185 h 609796"/>
              <a:gd name="connsiteX1098" fmla="*/ 5861292 w 9147079"/>
              <a:gd name="connsiteY1098" fmla="*/ 172086 h 609796"/>
              <a:gd name="connsiteX1099" fmla="*/ 4639372 w 9147079"/>
              <a:gd name="connsiteY1099" fmla="*/ 172086 h 609796"/>
              <a:gd name="connsiteX1100" fmla="*/ 4664780 w 9147079"/>
              <a:gd name="connsiteY1100" fmla="*/ 192875 h 609796"/>
              <a:gd name="connsiteX1101" fmla="*/ 4643991 w 9147079"/>
              <a:gd name="connsiteY1101" fmla="*/ 218283 h 609796"/>
              <a:gd name="connsiteX1102" fmla="*/ 4618583 w 9147079"/>
              <a:gd name="connsiteY1102" fmla="*/ 197494 h 609796"/>
              <a:gd name="connsiteX1103" fmla="*/ 4639372 w 9147079"/>
              <a:gd name="connsiteY1103" fmla="*/ 172086 h 609796"/>
              <a:gd name="connsiteX1104" fmla="*/ 3551423 w 9147079"/>
              <a:gd name="connsiteY1104" fmla="*/ 172086 h 609796"/>
              <a:gd name="connsiteX1105" fmla="*/ 3574522 w 9147079"/>
              <a:gd name="connsiteY1105" fmla="*/ 195185 h 609796"/>
              <a:gd name="connsiteX1106" fmla="*/ 3551423 w 9147079"/>
              <a:gd name="connsiteY1106" fmla="*/ 218283 h 609796"/>
              <a:gd name="connsiteX1107" fmla="*/ 3528325 w 9147079"/>
              <a:gd name="connsiteY1107" fmla="*/ 195185 h 609796"/>
              <a:gd name="connsiteX1108" fmla="*/ 3551423 w 9147079"/>
              <a:gd name="connsiteY1108" fmla="*/ 172086 h 609796"/>
              <a:gd name="connsiteX1109" fmla="*/ 2331813 w 9147079"/>
              <a:gd name="connsiteY1109" fmla="*/ 172086 h 609796"/>
              <a:gd name="connsiteX1110" fmla="*/ 2354912 w 9147079"/>
              <a:gd name="connsiteY1110" fmla="*/ 195185 h 609796"/>
              <a:gd name="connsiteX1111" fmla="*/ 2331813 w 9147079"/>
              <a:gd name="connsiteY1111" fmla="*/ 218283 h 609796"/>
              <a:gd name="connsiteX1112" fmla="*/ 2308714 w 9147079"/>
              <a:gd name="connsiteY1112" fmla="*/ 195185 h 609796"/>
              <a:gd name="connsiteX1113" fmla="*/ 2331813 w 9147079"/>
              <a:gd name="connsiteY1113" fmla="*/ 172086 h 609796"/>
              <a:gd name="connsiteX1114" fmla="*/ 1248485 w 9147079"/>
              <a:gd name="connsiteY1114" fmla="*/ 172086 h 609796"/>
              <a:gd name="connsiteX1115" fmla="*/ 1271583 w 9147079"/>
              <a:gd name="connsiteY1115" fmla="*/ 195185 h 609796"/>
              <a:gd name="connsiteX1116" fmla="*/ 1248485 w 9147079"/>
              <a:gd name="connsiteY1116" fmla="*/ 218283 h 609796"/>
              <a:gd name="connsiteX1117" fmla="*/ 1225386 w 9147079"/>
              <a:gd name="connsiteY1117" fmla="*/ 195185 h 609796"/>
              <a:gd name="connsiteX1118" fmla="*/ 1248485 w 9147079"/>
              <a:gd name="connsiteY1118" fmla="*/ 172086 h 609796"/>
              <a:gd name="connsiteX1119" fmla="*/ 26564 w 9147079"/>
              <a:gd name="connsiteY1119" fmla="*/ 172086 h 609796"/>
              <a:gd name="connsiteX1120" fmla="*/ 51973 w 9147079"/>
              <a:gd name="connsiteY1120" fmla="*/ 194029 h 609796"/>
              <a:gd name="connsiteX1121" fmla="*/ 31184 w 9147079"/>
              <a:gd name="connsiteY1121" fmla="*/ 219438 h 609796"/>
              <a:gd name="connsiteX1122" fmla="*/ 5775 w 9147079"/>
              <a:gd name="connsiteY1122" fmla="*/ 197494 h 609796"/>
              <a:gd name="connsiteX1123" fmla="*/ 26564 w 9147079"/>
              <a:gd name="connsiteY1123" fmla="*/ 172086 h 609796"/>
              <a:gd name="connsiteX1124" fmla="*/ 9112431 w 9147079"/>
              <a:gd name="connsiteY1124" fmla="*/ 166311 h 609796"/>
              <a:gd name="connsiteX1125" fmla="*/ 9141305 w 9147079"/>
              <a:gd name="connsiteY1125" fmla="*/ 195185 h 609796"/>
              <a:gd name="connsiteX1126" fmla="*/ 9112431 w 9147079"/>
              <a:gd name="connsiteY1126" fmla="*/ 224057 h 609796"/>
              <a:gd name="connsiteX1127" fmla="*/ 9083558 w 9147079"/>
              <a:gd name="connsiteY1127" fmla="*/ 195185 h 609796"/>
              <a:gd name="connsiteX1128" fmla="*/ 9112431 w 9147079"/>
              <a:gd name="connsiteY1128" fmla="*/ 166311 h 609796"/>
              <a:gd name="connsiteX1129" fmla="*/ 8299358 w 9147079"/>
              <a:gd name="connsiteY1129" fmla="*/ 166311 h 609796"/>
              <a:gd name="connsiteX1130" fmla="*/ 8328231 w 9147079"/>
              <a:gd name="connsiteY1130" fmla="*/ 195185 h 609796"/>
              <a:gd name="connsiteX1131" fmla="*/ 8299358 w 9147079"/>
              <a:gd name="connsiteY1131" fmla="*/ 224057 h 609796"/>
              <a:gd name="connsiteX1132" fmla="*/ 8270485 w 9147079"/>
              <a:gd name="connsiteY1132" fmla="*/ 195185 h 609796"/>
              <a:gd name="connsiteX1133" fmla="*/ 8299358 w 9147079"/>
              <a:gd name="connsiteY1133" fmla="*/ 166311 h 609796"/>
              <a:gd name="connsiteX1134" fmla="*/ 6809492 w 9147079"/>
              <a:gd name="connsiteY1134" fmla="*/ 166311 h 609796"/>
              <a:gd name="connsiteX1135" fmla="*/ 6838366 w 9147079"/>
              <a:gd name="connsiteY1135" fmla="*/ 195185 h 609796"/>
              <a:gd name="connsiteX1136" fmla="*/ 6809492 w 9147079"/>
              <a:gd name="connsiteY1136" fmla="*/ 224057 h 609796"/>
              <a:gd name="connsiteX1137" fmla="*/ 6780620 w 9147079"/>
              <a:gd name="connsiteY1137" fmla="*/ 195185 h 609796"/>
              <a:gd name="connsiteX1138" fmla="*/ 6809492 w 9147079"/>
              <a:gd name="connsiteY1138" fmla="*/ 166311 h 609796"/>
              <a:gd name="connsiteX1139" fmla="*/ 5726164 w 9147079"/>
              <a:gd name="connsiteY1139" fmla="*/ 166311 h 609796"/>
              <a:gd name="connsiteX1140" fmla="*/ 5755038 w 9147079"/>
              <a:gd name="connsiteY1140" fmla="*/ 195185 h 609796"/>
              <a:gd name="connsiteX1141" fmla="*/ 5726164 w 9147079"/>
              <a:gd name="connsiteY1141" fmla="*/ 224057 h 609796"/>
              <a:gd name="connsiteX1142" fmla="*/ 5697291 w 9147079"/>
              <a:gd name="connsiteY1142" fmla="*/ 195185 h 609796"/>
              <a:gd name="connsiteX1143" fmla="*/ 5726164 w 9147079"/>
              <a:gd name="connsiteY1143" fmla="*/ 166311 h 609796"/>
              <a:gd name="connsiteX1144" fmla="*/ 4776808 w 9147079"/>
              <a:gd name="connsiteY1144" fmla="*/ 166311 h 609796"/>
              <a:gd name="connsiteX1145" fmla="*/ 4805682 w 9147079"/>
              <a:gd name="connsiteY1145" fmla="*/ 195185 h 609796"/>
              <a:gd name="connsiteX1146" fmla="*/ 4776808 w 9147079"/>
              <a:gd name="connsiteY1146" fmla="*/ 224057 h 609796"/>
              <a:gd name="connsiteX1147" fmla="*/ 4747935 w 9147079"/>
              <a:gd name="connsiteY1147" fmla="*/ 195185 h 609796"/>
              <a:gd name="connsiteX1148" fmla="*/ 4776808 w 9147079"/>
              <a:gd name="connsiteY1148" fmla="*/ 166311 h 609796"/>
              <a:gd name="connsiteX1149" fmla="*/ 4499624 w 9147079"/>
              <a:gd name="connsiteY1149" fmla="*/ 166311 h 609796"/>
              <a:gd name="connsiteX1150" fmla="*/ 4528498 w 9147079"/>
              <a:gd name="connsiteY1150" fmla="*/ 195185 h 609796"/>
              <a:gd name="connsiteX1151" fmla="*/ 4499624 w 9147079"/>
              <a:gd name="connsiteY1151" fmla="*/ 224057 h 609796"/>
              <a:gd name="connsiteX1152" fmla="*/ 4470751 w 9147079"/>
              <a:gd name="connsiteY1152" fmla="*/ 195185 h 609796"/>
              <a:gd name="connsiteX1153" fmla="*/ 4499624 w 9147079"/>
              <a:gd name="connsiteY1153" fmla="*/ 166311 h 609796"/>
              <a:gd name="connsiteX1154" fmla="*/ 3686550 w 9147079"/>
              <a:gd name="connsiteY1154" fmla="*/ 166311 h 609796"/>
              <a:gd name="connsiteX1155" fmla="*/ 3715424 w 9147079"/>
              <a:gd name="connsiteY1155" fmla="*/ 195185 h 609796"/>
              <a:gd name="connsiteX1156" fmla="*/ 3686550 w 9147079"/>
              <a:gd name="connsiteY1156" fmla="*/ 224057 h 609796"/>
              <a:gd name="connsiteX1157" fmla="*/ 3657678 w 9147079"/>
              <a:gd name="connsiteY1157" fmla="*/ 195185 h 609796"/>
              <a:gd name="connsiteX1158" fmla="*/ 3686550 w 9147079"/>
              <a:gd name="connsiteY1158" fmla="*/ 166311 h 609796"/>
              <a:gd name="connsiteX1159" fmla="*/ 2196685 w 9147079"/>
              <a:gd name="connsiteY1159" fmla="*/ 166311 h 609796"/>
              <a:gd name="connsiteX1160" fmla="*/ 2225559 w 9147079"/>
              <a:gd name="connsiteY1160" fmla="*/ 195185 h 609796"/>
              <a:gd name="connsiteX1161" fmla="*/ 2196685 w 9147079"/>
              <a:gd name="connsiteY1161" fmla="*/ 224057 h 609796"/>
              <a:gd name="connsiteX1162" fmla="*/ 2167812 w 9147079"/>
              <a:gd name="connsiteY1162" fmla="*/ 195185 h 609796"/>
              <a:gd name="connsiteX1163" fmla="*/ 2196685 w 9147079"/>
              <a:gd name="connsiteY1163" fmla="*/ 166311 h 609796"/>
              <a:gd name="connsiteX1164" fmla="*/ 1112202 w 9147079"/>
              <a:gd name="connsiteY1164" fmla="*/ 166311 h 609796"/>
              <a:gd name="connsiteX1165" fmla="*/ 1141075 w 9147079"/>
              <a:gd name="connsiteY1165" fmla="*/ 195185 h 609796"/>
              <a:gd name="connsiteX1166" fmla="*/ 1112202 w 9147079"/>
              <a:gd name="connsiteY1166" fmla="*/ 224057 h 609796"/>
              <a:gd name="connsiteX1167" fmla="*/ 1083328 w 9147079"/>
              <a:gd name="connsiteY1167" fmla="*/ 195185 h 609796"/>
              <a:gd name="connsiteX1168" fmla="*/ 1112202 w 9147079"/>
              <a:gd name="connsiteY1168" fmla="*/ 166311 h 609796"/>
              <a:gd name="connsiteX1169" fmla="*/ 164001 w 9147079"/>
              <a:gd name="connsiteY1169" fmla="*/ 166311 h 609796"/>
              <a:gd name="connsiteX1170" fmla="*/ 192875 w 9147079"/>
              <a:gd name="connsiteY1170" fmla="*/ 195185 h 609796"/>
              <a:gd name="connsiteX1171" fmla="*/ 164001 w 9147079"/>
              <a:gd name="connsiteY1171" fmla="*/ 224057 h 609796"/>
              <a:gd name="connsiteX1172" fmla="*/ 135128 w 9147079"/>
              <a:gd name="connsiteY1172" fmla="*/ 195185 h 609796"/>
              <a:gd name="connsiteX1173" fmla="*/ 164001 w 9147079"/>
              <a:gd name="connsiteY1173" fmla="*/ 166311 h 609796"/>
              <a:gd name="connsiteX1174" fmla="*/ 8977304 w 9147079"/>
              <a:gd name="connsiteY1174" fmla="*/ 160537 h 609796"/>
              <a:gd name="connsiteX1175" fmla="*/ 9011952 w 9147079"/>
              <a:gd name="connsiteY1175" fmla="*/ 195185 h 609796"/>
              <a:gd name="connsiteX1176" fmla="*/ 8977304 w 9147079"/>
              <a:gd name="connsiteY1176" fmla="*/ 229833 h 609796"/>
              <a:gd name="connsiteX1177" fmla="*/ 8942656 w 9147079"/>
              <a:gd name="connsiteY1177" fmla="*/ 195185 h 609796"/>
              <a:gd name="connsiteX1178" fmla="*/ 8977304 w 9147079"/>
              <a:gd name="connsiteY1178" fmla="*/ 160537 h 609796"/>
              <a:gd name="connsiteX1179" fmla="*/ 8434485 w 9147079"/>
              <a:gd name="connsiteY1179" fmla="*/ 160537 h 609796"/>
              <a:gd name="connsiteX1180" fmla="*/ 8469133 w 9147079"/>
              <a:gd name="connsiteY1180" fmla="*/ 195185 h 609796"/>
              <a:gd name="connsiteX1181" fmla="*/ 8434485 w 9147079"/>
              <a:gd name="connsiteY1181" fmla="*/ 229833 h 609796"/>
              <a:gd name="connsiteX1182" fmla="*/ 8399837 w 9147079"/>
              <a:gd name="connsiteY1182" fmla="*/ 195185 h 609796"/>
              <a:gd name="connsiteX1183" fmla="*/ 8434485 w 9147079"/>
              <a:gd name="connsiteY1183" fmla="*/ 160537 h 609796"/>
              <a:gd name="connsiteX1184" fmla="*/ 6674366 w 9147079"/>
              <a:gd name="connsiteY1184" fmla="*/ 160537 h 609796"/>
              <a:gd name="connsiteX1185" fmla="*/ 6709014 w 9147079"/>
              <a:gd name="connsiteY1185" fmla="*/ 195185 h 609796"/>
              <a:gd name="connsiteX1186" fmla="*/ 6674366 w 9147079"/>
              <a:gd name="connsiteY1186" fmla="*/ 229833 h 609796"/>
              <a:gd name="connsiteX1187" fmla="*/ 6639718 w 9147079"/>
              <a:gd name="connsiteY1187" fmla="*/ 195185 h 609796"/>
              <a:gd name="connsiteX1188" fmla="*/ 6674366 w 9147079"/>
              <a:gd name="connsiteY1188" fmla="*/ 160537 h 609796"/>
              <a:gd name="connsiteX1189" fmla="*/ 5589882 w 9147079"/>
              <a:gd name="connsiteY1189" fmla="*/ 160537 h 609796"/>
              <a:gd name="connsiteX1190" fmla="*/ 5624530 w 9147079"/>
              <a:gd name="connsiteY1190" fmla="*/ 195185 h 609796"/>
              <a:gd name="connsiteX1191" fmla="*/ 5589882 w 9147079"/>
              <a:gd name="connsiteY1191" fmla="*/ 229833 h 609796"/>
              <a:gd name="connsiteX1192" fmla="*/ 5555234 w 9147079"/>
              <a:gd name="connsiteY1192" fmla="*/ 195185 h 609796"/>
              <a:gd name="connsiteX1193" fmla="*/ 5589882 w 9147079"/>
              <a:gd name="connsiteY1193" fmla="*/ 160537 h 609796"/>
              <a:gd name="connsiteX1194" fmla="*/ 4913090 w 9147079"/>
              <a:gd name="connsiteY1194" fmla="*/ 160537 h 609796"/>
              <a:gd name="connsiteX1195" fmla="*/ 4947738 w 9147079"/>
              <a:gd name="connsiteY1195" fmla="*/ 195185 h 609796"/>
              <a:gd name="connsiteX1196" fmla="*/ 4913090 w 9147079"/>
              <a:gd name="connsiteY1196" fmla="*/ 229833 h 609796"/>
              <a:gd name="connsiteX1197" fmla="*/ 4878442 w 9147079"/>
              <a:gd name="connsiteY1197" fmla="*/ 195185 h 609796"/>
              <a:gd name="connsiteX1198" fmla="*/ 4913090 w 9147079"/>
              <a:gd name="connsiteY1198" fmla="*/ 160537 h 609796"/>
              <a:gd name="connsiteX1199" fmla="*/ 4364497 w 9147079"/>
              <a:gd name="connsiteY1199" fmla="*/ 160537 h 609796"/>
              <a:gd name="connsiteX1200" fmla="*/ 4399145 w 9147079"/>
              <a:gd name="connsiteY1200" fmla="*/ 195185 h 609796"/>
              <a:gd name="connsiteX1201" fmla="*/ 4364497 w 9147079"/>
              <a:gd name="connsiteY1201" fmla="*/ 229833 h 609796"/>
              <a:gd name="connsiteX1202" fmla="*/ 4329849 w 9147079"/>
              <a:gd name="connsiteY1202" fmla="*/ 195185 h 609796"/>
              <a:gd name="connsiteX1203" fmla="*/ 4364497 w 9147079"/>
              <a:gd name="connsiteY1203" fmla="*/ 160537 h 609796"/>
              <a:gd name="connsiteX1204" fmla="*/ 3821678 w 9147079"/>
              <a:gd name="connsiteY1204" fmla="*/ 160537 h 609796"/>
              <a:gd name="connsiteX1205" fmla="*/ 3856326 w 9147079"/>
              <a:gd name="connsiteY1205" fmla="*/ 195185 h 609796"/>
              <a:gd name="connsiteX1206" fmla="*/ 3821678 w 9147079"/>
              <a:gd name="connsiteY1206" fmla="*/ 229833 h 609796"/>
              <a:gd name="connsiteX1207" fmla="*/ 3787030 w 9147079"/>
              <a:gd name="connsiteY1207" fmla="*/ 195185 h 609796"/>
              <a:gd name="connsiteX1208" fmla="*/ 3821678 w 9147079"/>
              <a:gd name="connsiteY1208" fmla="*/ 160537 h 609796"/>
              <a:gd name="connsiteX1209" fmla="*/ 2061558 w 9147079"/>
              <a:gd name="connsiteY1209" fmla="*/ 160537 h 609796"/>
              <a:gd name="connsiteX1210" fmla="*/ 2096206 w 9147079"/>
              <a:gd name="connsiteY1210" fmla="*/ 195185 h 609796"/>
              <a:gd name="connsiteX1211" fmla="*/ 2061558 w 9147079"/>
              <a:gd name="connsiteY1211" fmla="*/ 229833 h 609796"/>
              <a:gd name="connsiteX1212" fmla="*/ 2026910 w 9147079"/>
              <a:gd name="connsiteY1212" fmla="*/ 195185 h 609796"/>
              <a:gd name="connsiteX1213" fmla="*/ 2061558 w 9147079"/>
              <a:gd name="connsiteY1213" fmla="*/ 160537 h 609796"/>
              <a:gd name="connsiteX1214" fmla="*/ 977075 w 9147079"/>
              <a:gd name="connsiteY1214" fmla="*/ 160537 h 609796"/>
              <a:gd name="connsiteX1215" fmla="*/ 1011723 w 9147079"/>
              <a:gd name="connsiteY1215" fmla="*/ 195185 h 609796"/>
              <a:gd name="connsiteX1216" fmla="*/ 977075 w 9147079"/>
              <a:gd name="connsiteY1216" fmla="*/ 229833 h 609796"/>
              <a:gd name="connsiteX1217" fmla="*/ 942426 w 9147079"/>
              <a:gd name="connsiteY1217" fmla="*/ 195185 h 609796"/>
              <a:gd name="connsiteX1218" fmla="*/ 977075 w 9147079"/>
              <a:gd name="connsiteY1218" fmla="*/ 160537 h 609796"/>
              <a:gd name="connsiteX1219" fmla="*/ 300283 w 9147079"/>
              <a:gd name="connsiteY1219" fmla="*/ 160537 h 609796"/>
              <a:gd name="connsiteX1220" fmla="*/ 334931 w 9147079"/>
              <a:gd name="connsiteY1220" fmla="*/ 195185 h 609796"/>
              <a:gd name="connsiteX1221" fmla="*/ 300283 w 9147079"/>
              <a:gd name="connsiteY1221" fmla="*/ 229833 h 609796"/>
              <a:gd name="connsiteX1222" fmla="*/ 265635 w 9147079"/>
              <a:gd name="connsiteY1222" fmla="*/ 195185 h 609796"/>
              <a:gd name="connsiteX1223" fmla="*/ 300283 w 9147079"/>
              <a:gd name="connsiteY1223" fmla="*/ 160537 h 609796"/>
              <a:gd name="connsiteX1224" fmla="*/ 8841022 w 9147079"/>
              <a:gd name="connsiteY1224" fmla="*/ 154761 h 609796"/>
              <a:gd name="connsiteX1225" fmla="*/ 8881444 w 9147079"/>
              <a:gd name="connsiteY1225" fmla="*/ 195185 h 609796"/>
              <a:gd name="connsiteX1226" fmla="*/ 8841022 w 9147079"/>
              <a:gd name="connsiteY1226" fmla="*/ 235607 h 609796"/>
              <a:gd name="connsiteX1227" fmla="*/ 8800599 w 9147079"/>
              <a:gd name="connsiteY1227" fmla="*/ 195185 h 609796"/>
              <a:gd name="connsiteX1228" fmla="*/ 8841022 w 9147079"/>
              <a:gd name="connsiteY1228" fmla="*/ 154761 h 609796"/>
              <a:gd name="connsiteX1229" fmla="*/ 8570767 w 9147079"/>
              <a:gd name="connsiteY1229" fmla="*/ 154761 h 609796"/>
              <a:gd name="connsiteX1230" fmla="*/ 8611190 w 9147079"/>
              <a:gd name="connsiteY1230" fmla="*/ 195185 h 609796"/>
              <a:gd name="connsiteX1231" fmla="*/ 8570767 w 9147079"/>
              <a:gd name="connsiteY1231" fmla="*/ 235607 h 609796"/>
              <a:gd name="connsiteX1232" fmla="*/ 8530344 w 9147079"/>
              <a:gd name="connsiteY1232" fmla="*/ 195185 h 609796"/>
              <a:gd name="connsiteX1233" fmla="*/ 8570767 w 9147079"/>
              <a:gd name="connsiteY1233" fmla="*/ 154761 h 609796"/>
              <a:gd name="connsiteX1234" fmla="*/ 6538083 w 9147079"/>
              <a:gd name="connsiteY1234" fmla="*/ 154761 h 609796"/>
              <a:gd name="connsiteX1235" fmla="*/ 6578506 w 9147079"/>
              <a:gd name="connsiteY1235" fmla="*/ 195185 h 609796"/>
              <a:gd name="connsiteX1236" fmla="*/ 6538083 w 9147079"/>
              <a:gd name="connsiteY1236" fmla="*/ 235607 h 609796"/>
              <a:gd name="connsiteX1237" fmla="*/ 6497660 w 9147079"/>
              <a:gd name="connsiteY1237" fmla="*/ 195185 h 609796"/>
              <a:gd name="connsiteX1238" fmla="*/ 6538083 w 9147079"/>
              <a:gd name="connsiteY1238" fmla="*/ 154761 h 609796"/>
              <a:gd name="connsiteX1239" fmla="*/ 6267829 w 9147079"/>
              <a:gd name="connsiteY1239" fmla="*/ 154761 h 609796"/>
              <a:gd name="connsiteX1240" fmla="*/ 6308251 w 9147079"/>
              <a:gd name="connsiteY1240" fmla="*/ 195185 h 609796"/>
              <a:gd name="connsiteX1241" fmla="*/ 6267829 w 9147079"/>
              <a:gd name="connsiteY1241" fmla="*/ 235607 h 609796"/>
              <a:gd name="connsiteX1242" fmla="*/ 6227406 w 9147079"/>
              <a:gd name="connsiteY1242" fmla="*/ 195185 h 609796"/>
              <a:gd name="connsiteX1243" fmla="*/ 6267829 w 9147079"/>
              <a:gd name="connsiteY1243" fmla="*/ 154761 h 609796"/>
              <a:gd name="connsiteX1244" fmla="*/ 5454755 w 9147079"/>
              <a:gd name="connsiteY1244" fmla="*/ 154761 h 609796"/>
              <a:gd name="connsiteX1245" fmla="*/ 5495177 w 9147079"/>
              <a:gd name="connsiteY1245" fmla="*/ 195185 h 609796"/>
              <a:gd name="connsiteX1246" fmla="*/ 5454755 w 9147079"/>
              <a:gd name="connsiteY1246" fmla="*/ 235607 h 609796"/>
              <a:gd name="connsiteX1247" fmla="*/ 5414332 w 9147079"/>
              <a:gd name="connsiteY1247" fmla="*/ 195185 h 609796"/>
              <a:gd name="connsiteX1248" fmla="*/ 5454755 w 9147079"/>
              <a:gd name="connsiteY1248" fmla="*/ 154761 h 609796"/>
              <a:gd name="connsiteX1249" fmla="*/ 5048218 w 9147079"/>
              <a:gd name="connsiteY1249" fmla="*/ 154761 h 609796"/>
              <a:gd name="connsiteX1250" fmla="*/ 5088640 w 9147079"/>
              <a:gd name="connsiteY1250" fmla="*/ 195185 h 609796"/>
              <a:gd name="connsiteX1251" fmla="*/ 5048218 w 9147079"/>
              <a:gd name="connsiteY1251" fmla="*/ 235607 h 609796"/>
              <a:gd name="connsiteX1252" fmla="*/ 5007795 w 9147079"/>
              <a:gd name="connsiteY1252" fmla="*/ 195185 h 609796"/>
              <a:gd name="connsiteX1253" fmla="*/ 5048218 w 9147079"/>
              <a:gd name="connsiteY1253" fmla="*/ 154761 h 609796"/>
              <a:gd name="connsiteX1254" fmla="*/ 4228215 w 9147079"/>
              <a:gd name="connsiteY1254" fmla="*/ 154761 h 609796"/>
              <a:gd name="connsiteX1255" fmla="*/ 4268637 w 9147079"/>
              <a:gd name="connsiteY1255" fmla="*/ 195185 h 609796"/>
              <a:gd name="connsiteX1256" fmla="*/ 4228215 w 9147079"/>
              <a:gd name="connsiteY1256" fmla="*/ 235607 h 609796"/>
              <a:gd name="connsiteX1257" fmla="*/ 4187792 w 9147079"/>
              <a:gd name="connsiteY1257" fmla="*/ 195185 h 609796"/>
              <a:gd name="connsiteX1258" fmla="*/ 4228215 w 9147079"/>
              <a:gd name="connsiteY1258" fmla="*/ 154761 h 609796"/>
              <a:gd name="connsiteX1259" fmla="*/ 3957961 w 9147079"/>
              <a:gd name="connsiteY1259" fmla="*/ 154761 h 609796"/>
              <a:gd name="connsiteX1260" fmla="*/ 3998383 w 9147079"/>
              <a:gd name="connsiteY1260" fmla="*/ 195185 h 609796"/>
              <a:gd name="connsiteX1261" fmla="*/ 3957961 w 9147079"/>
              <a:gd name="connsiteY1261" fmla="*/ 235607 h 609796"/>
              <a:gd name="connsiteX1262" fmla="*/ 3917537 w 9147079"/>
              <a:gd name="connsiteY1262" fmla="*/ 195185 h 609796"/>
              <a:gd name="connsiteX1263" fmla="*/ 3957961 w 9147079"/>
              <a:gd name="connsiteY1263" fmla="*/ 154761 h 609796"/>
              <a:gd name="connsiteX1264" fmla="*/ 1925276 w 9147079"/>
              <a:gd name="connsiteY1264" fmla="*/ 154761 h 609796"/>
              <a:gd name="connsiteX1265" fmla="*/ 1965698 w 9147079"/>
              <a:gd name="connsiteY1265" fmla="*/ 195185 h 609796"/>
              <a:gd name="connsiteX1266" fmla="*/ 1925276 w 9147079"/>
              <a:gd name="connsiteY1266" fmla="*/ 235607 h 609796"/>
              <a:gd name="connsiteX1267" fmla="*/ 1884853 w 9147079"/>
              <a:gd name="connsiteY1267" fmla="*/ 195185 h 609796"/>
              <a:gd name="connsiteX1268" fmla="*/ 1925276 w 9147079"/>
              <a:gd name="connsiteY1268" fmla="*/ 154761 h 609796"/>
              <a:gd name="connsiteX1269" fmla="*/ 1655022 w 9147079"/>
              <a:gd name="connsiteY1269" fmla="*/ 154761 h 609796"/>
              <a:gd name="connsiteX1270" fmla="*/ 1695444 w 9147079"/>
              <a:gd name="connsiteY1270" fmla="*/ 195185 h 609796"/>
              <a:gd name="connsiteX1271" fmla="*/ 1655022 w 9147079"/>
              <a:gd name="connsiteY1271" fmla="*/ 235607 h 609796"/>
              <a:gd name="connsiteX1272" fmla="*/ 1614598 w 9147079"/>
              <a:gd name="connsiteY1272" fmla="*/ 195185 h 609796"/>
              <a:gd name="connsiteX1273" fmla="*/ 1655022 w 9147079"/>
              <a:gd name="connsiteY1273" fmla="*/ 154761 h 609796"/>
              <a:gd name="connsiteX1274" fmla="*/ 841948 w 9147079"/>
              <a:gd name="connsiteY1274" fmla="*/ 154761 h 609796"/>
              <a:gd name="connsiteX1275" fmla="*/ 882370 w 9147079"/>
              <a:gd name="connsiteY1275" fmla="*/ 195185 h 609796"/>
              <a:gd name="connsiteX1276" fmla="*/ 841948 w 9147079"/>
              <a:gd name="connsiteY1276" fmla="*/ 235607 h 609796"/>
              <a:gd name="connsiteX1277" fmla="*/ 801525 w 9147079"/>
              <a:gd name="connsiteY1277" fmla="*/ 195185 h 609796"/>
              <a:gd name="connsiteX1278" fmla="*/ 841948 w 9147079"/>
              <a:gd name="connsiteY1278" fmla="*/ 154761 h 609796"/>
              <a:gd name="connsiteX1279" fmla="*/ 435411 w 9147079"/>
              <a:gd name="connsiteY1279" fmla="*/ 154761 h 609796"/>
              <a:gd name="connsiteX1280" fmla="*/ 475833 w 9147079"/>
              <a:gd name="connsiteY1280" fmla="*/ 195185 h 609796"/>
              <a:gd name="connsiteX1281" fmla="*/ 435411 w 9147079"/>
              <a:gd name="connsiteY1281" fmla="*/ 235607 h 609796"/>
              <a:gd name="connsiteX1282" fmla="*/ 394988 w 9147079"/>
              <a:gd name="connsiteY1282" fmla="*/ 195185 h 609796"/>
              <a:gd name="connsiteX1283" fmla="*/ 435411 w 9147079"/>
              <a:gd name="connsiteY1283" fmla="*/ 154761 h 609796"/>
              <a:gd name="connsiteX1284" fmla="*/ 8705894 w 9147079"/>
              <a:gd name="connsiteY1284" fmla="*/ 144368 h 609796"/>
              <a:gd name="connsiteX1285" fmla="*/ 8756711 w 9147079"/>
              <a:gd name="connsiteY1285" fmla="*/ 195185 h 609796"/>
              <a:gd name="connsiteX1286" fmla="*/ 8705894 w 9147079"/>
              <a:gd name="connsiteY1286" fmla="*/ 246002 h 609796"/>
              <a:gd name="connsiteX1287" fmla="*/ 8655077 w 9147079"/>
              <a:gd name="connsiteY1287" fmla="*/ 195185 h 609796"/>
              <a:gd name="connsiteX1288" fmla="*/ 8705894 w 9147079"/>
              <a:gd name="connsiteY1288" fmla="*/ 144368 h 609796"/>
              <a:gd name="connsiteX1289" fmla="*/ 6402956 w 9147079"/>
              <a:gd name="connsiteY1289" fmla="*/ 144368 h 609796"/>
              <a:gd name="connsiteX1290" fmla="*/ 6453773 w 9147079"/>
              <a:gd name="connsiteY1290" fmla="*/ 195185 h 609796"/>
              <a:gd name="connsiteX1291" fmla="*/ 6402956 w 9147079"/>
              <a:gd name="connsiteY1291" fmla="*/ 246002 h 609796"/>
              <a:gd name="connsiteX1292" fmla="*/ 6352138 w 9147079"/>
              <a:gd name="connsiteY1292" fmla="*/ 195185 h 609796"/>
              <a:gd name="connsiteX1293" fmla="*/ 6402956 w 9147079"/>
              <a:gd name="connsiteY1293" fmla="*/ 144368 h 609796"/>
              <a:gd name="connsiteX1294" fmla="*/ 5319627 w 9147079"/>
              <a:gd name="connsiteY1294" fmla="*/ 144368 h 609796"/>
              <a:gd name="connsiteX1295" fmla="*/ 5370444 w 9147079"/>
              <a:gd name="connsiteY1295" fmla="*/ 195185 h 609796"/>
              <a:gd name="connsiteX1296" fmla="*/ 5319627 w 9147079"/>
              <a:gd name="connsiteY1296" fmla="*/ 246002 h 609796"/>
              <a:gd name="connsiteX1297" fmla="*/ 5268810 w 9147079"/>
              <a:gd name="connsiteY1297" fmla="*/ 195185 h 609796"/>
              <a:gd name="connsiteX1298" fmla="*/ 5319627 w 9147079"/>
              <a:gd name="connsiteY1298" fmla="*/ 144368 h 609796"/>
              <a:gd name="connsiteX1299" fmla="*/ 5183345 w 9147079"/>
              <a:gd name="connsiteY1299" fmla="*/ 144368 h 609796"/>
              <a:gd name="connsiteX1300" fmla="*/ 5234162 w 9147079"/>
              <a:gd name="connsiteY1300" fmla="*/ 195185 h 609796"/>
              <a:gd name="connsiteX1301" fmla="*/ 5183345 w 9147079"/>
              <a:gd name="connsiteY1301" fmla="*/ 246002 h 609796"/>
              <a:gd name="connsiteX1302" fmla="*/ 5132528 w 9147079"/>
              <a:gd name="connsiteY1302" fmla="*/ 195185 h 609796"/>
              <a:gd name="connsiteX1303" fmla="*/ 5183345 w 9147079"/>
              <a:gd name="connsiteY1303" fmla="*/ 144368 h 609796"/>
              <a:gd name="connsiteX1304" fmla="*/ 4093087 w 9147079"/>
              <a:gd name="connsiteY1304" fmla="*/ 144368 h 609796"/>
              <a:gd name="connsiteX1305" fmla="*/ 4143904 w 9147079"/>
              <a:gd name="connsiteY1305" fmla="*/ 195185 h 609796"/>
              <a:gd name="connsiteX1306" fmla="*/ 4093087 w 9147079"/>
              <a:gd name="connsiteY1306" fmla="*/ 246002 h 609796"/>
              <a:gd name="connsiteX1307" fmla="*/ 4042270 w 9147079"/>
              <a:gd name="connsiteY1307" fmla="*/ 195185 h 609796"/>
              <a:gd name="connsiteX1308" fmla="*/ 4093087 w 9147079"/>
              <a:gd name="connsiteY1308" fmla="*/ 144368 h 609796"/>
              <a:gd name="connsiteX1309" fmla="*/ 1790148 w 9147079"/>
              <a:gd name="connsiteY1309" fmla="*/ 144368 h 609796"/>
              <a:gd name="connsiteX1310" fmla="*/ 1840965 w 9147079"/>
              <a:gd name="connsiteY1310" fmla="*/ 195185 h 609796"/>
              <a:gd name="connsiteX1311" fmla="*/ 1790148 w 9147079"/>
              <a:gd name="connsiteY1311" fmla="*/ 246002 h 609796"/>
              <a:gd name="connsiteX1312" fmla="*/ 1739331 w 9147079"/>
              <a:gd name="connsiteY1312" fmla="*/ 195185 h 609796"/>
              <a:gd name="connsiteX1313" fmla="*/ 1790148 w 9147079"/>
              <a:gd name="connsiteY1313" fmla="*/ 144368 h 609796"/>
              <a:gd name="connsiteX1314" fmla="*/ 706820 w 9147079"/>
              <a:gd name="connsiteY1314" fmla="*/ 144368 h 609796"/>
              <a:gd name="connsiteX1315" fmla="*/ 757637 w 9147079"/>
              <a:gd name="connsiteY1315" fmla="*/ 195185 h 609796"/>
              <a:gd name="connsiteX1316" fmla="*/ 706820 w 9147079"/>
              <a:gd name="connsiteY1316" fmla="*/ 246002 h 609796"/>
              <a:gd name="connsiteX1317" fmla="*/ 656003 w 9147079"/>
              <a:gd name="connsiteY1317" fmla="*/ 195185 h 609796"/>
              <a:gd name="connsiteX1318" fmla="*/ 706820 w 9147079"/>
              <a:gd name="connsiteY1318" fmla="*/ 144368 h 609796"/>
              <a:gd name="connsiteX1319" fmla="*/ 570538 w 9147079"/>
              <a:gd name="connsiteY1319" fmla="*/ 144368 h 609796"/>
              <a:gd name="connsiteX1320" fmla="*/ 621355 w 9147079"/>
              <a:gd name="connsiteY1320" fmla="*/ 195185 h 609796"/>
              <a:gd name="connsiteX1321" fmla="*/ 570538 w 9147079"/>
              <a:gd name="connsiteY1321" fmla="*/ 246002 h 609796"/>
              <a:gd name="connsiteX1322" fmla="*/ 519721 w 9147079"/>
              <a:gd name="connsiteY1322" fmla="*/ 195185 h 609796"/>
              <a:gd name="connsiteX1323" fmla="*/ 570538 w 9147079"/>
              <a:gd name="connsiteY1323" fmla="*/ 144368 h 609796"/>
              <a:gd name="connsiteX1324" fmla="*/ 7854708 w 9147079"/>
              <a:gd name="connsiteY1324" fmla="*/ 31184 h 609796"/>
              <a:gd name="connsiteX1325" fmla="*/ 7875497 w 9147079"/>
              <a:gd name="connsiteY1325" fmla="*/ 51973 h 609796"/>
              <a:gd name="connsiteX1326" fmla="*/ 7854708 w 9147079"/>
              <a:gd name="connsiteY1326" fmla="*/ 72762 h 609796"/>
              <a:gd name="connsiteX1327" fmla="*/ 7833920 w 9147079"/>
              <a:gd name="connsiteY1327" fmla="*/ 51973 h 609796"/>
              <a:gd name="connsiteX1328" fmla="*/ 7854708 w 9147079"/>
              <a:gd name="connsiteY1328" fmla="*/ 31184 h 609796"/>
              <a:gd name="connsiteX1329" fmla="*/ 7714961 w 9147079"/>
              <a:gd name="connsiteY1329" fmla="*/ 31184 h 609796"/>
              <a:gd name="connsiteX1330" fmla="*/ 7735750 w 9147079"/>
              <a:gd name="connsiteY1330" fmla="*/ 51973 h 609796"/>
              <a:gd name="connsiteX1331" fmla="*/ 7714961 w 9147079"/>
              <a:gd name="connsiteY1331" fmla="*/ 72762 h 609796"/>
              <a:gd name="connsiteX1332" fmla="*/ 7694172 w 9147079"/>
              <a:gd name="connsiteY1332" fmla="*/ 51973 h 609796"/>
              <a:gd name="connsiteX1333" fmla="*/ 7714961 w 9147079"/>
              <a:gd name="connsiteY1333" fmla="*/ 31184 h 609796"/>
              <a:gd name="connsiteX1334" fmla="*/ 7575214 w 9147079"/>
              <a:gd name="connsiteY1334" fmla="*/ 31184 h 609796"/>
              <a:gd name="connsiteX1335" fmla="*/ 7596003 w 9147079"/>
              <a:gd name="connsiteY1335" fmla="*/ 51973 h 609796"/>
              <a:gd name="connsiteX1336" fmla="*/ 7575214 w 9147079"/>
              <a:gd name="connsiteY1336" fmla="*/ 72762 h 609796"/>
              <a:gd name="connsiteX1337" fmla="*/ 7554426 w 9147079"/>
              <a:gd name="connsiteY1337" fmla="*/ 51973 h 609796"/>
              <a:gd name="connsiteX1338" fmla="*/ 7575214 w 9147079"/>
              <a:gd name="connsiteY1338" fmla="*/ 31184 h 609796"/>
              <a:gd name="connsiteX1339" fmla="*/ 7435467 w 9147079"/>
              <a:gd name="connsiteY1339" fmla="*/ 31184 h 609796"/>
              <a:gd name="connsiteX1340" fmla="*/ 7456256 w 9147079"/>
              <a:gd name="connsiteY1340" fmla="*/ 51973 h 609796"/>
              <a:gd name="connsiteX1341" fmla="*/ 7435467 w 9147079"/>
              <a:gd name="connsiteY1341" fmla="*/ 72762 h 609796"/>
              <a:gd name="connsiteX1342" fmla="*/ 7414678 w 9147079"/>
              <a:gd name="connsiteY1342" fmla="*/ 51973 h 609796"/>
              <a:gd name="connsiteX1343" fmla="*/ 7435467 w 9147079"/>
              <a:gd name="connsiteY1343" fmla="*/ 31184 h 609796"/>
              <a:gd name="connsiteX1344" fmla="*/ 7295720 w 9147079"/>
              <a:gd name="connsiteY1344" fmla="*/ 31184 h 609796"/>
              <a:gd name="connsiteX1345" fmla="*/ 7316509 w 9147079"/>
              <a:gd name="connsiteY1345" fmla="*/ 51973 h 609796"/>
              <a:gd name="connsiteX1346" fmla="*/ 7295720 w 9147079"/>
              <a:gd name="connsiteY1346" fmla="*/ 72762 h 609796"/>
              <a:gd name="connsiteX1347" fmla="*/ 7274931 w 9147079"/>
              <a:gd name="connsiteY1347" fmla="*/ 51973 h 609796"/>
              <a:gd name="connsiteX1348" fmla="*/ 7295720 w 9147079"/>
              <a:gd name="connsiteY1348" fmla="*/ 31184 h 609796"/>
              <a:gd name="connsiteX1349" fmla="*/ 7155973 w 9147079"/>
              <a:gd name="connsiteY1349" fmla="*/ 31184 h 609796"/>
              <a:gd name="connsiteX1350" fmla="*/ 7176761 w 9147079"/>
              <a:gd name="connsiteY1350" fmla="*/ 51973 h 609796"/>
              <a:gd name="connsiteX1351" fmla="*/ 7155973 w 9147079"/>
              <a:gd name="connsiteY1351" fmla="*/ 72762 h 609796"/>
              <a:gd name="connsiteX1352" fmla="*/ 7135184 w 9147079"/>
              <a:gd name="connsiteY1352" fmla="*/ 51973 h 609796"/>
              <a:gd name="connsiteX1353" fmla="*/ 7155973 w 9147079"/>
              <a:gd name="connsiteY1353" fmla="*/ 31184 h 609796"/>
              <a:gd name="connsiteX1354" fmla="*/ 7016226 w 9147079"/>
              <a:gd name="connsiteY1354" fmla="*/ 31184 h 609796"/>
              <a:gd name="connsiteX1355" fmla="*/ 7037015 w 9147079"/>
              <a:gd name="connsiteY1355" fmla="*/ 51973 h 609796"/>
              <a:gd name="connsiteX1356" fmla="*/ 7016226 w 9147079"/>
              <a:gd name="connsiteY1356" fmla="*/ 72762 h 609796"/>
              <a:gd name="connsiteX1357" fmla="*/ 6995437 w 9147079"/>
              <a:gd name="connsiteY1357" fmla="*/ 51973 h 609796"/>
              <a:gd name="connsiteX1358" fmla="*/ 7016226 w 9147079"/>
              <a:gd name="connsiteY1358" fmla="*/ 31184 h 609796"/>
              <a:gd name="connsiteX1359" fmla="*/ 6877634 w 9147079"/>
              <a:gd name="connsiteY1359" fmla="*/ 31184 h 609796"/>
              <a:gd name="connsiteX1360" fmla="*/ 6898423 w 9147079"/>
              <a:gd name="connsiteY1360" fmla="*/ 51973 h 609796"/>
              <a:gd name="connsiteX1361" fmla="*/ 6877634 w 9147079"/>
              <a:gd name="connsiteY1361" fmla="*/ 72762 h 609796"/>
              <a:gd name="connsiteX1362" fmla="*/ 6856845 w 9147079"/>
              <a:gd name="connsiteY1362" fmla="*/ 51973 h 609796"/>
              <a:gd name="connsiteX1363" fmla="*/ 6877634 w 9147079"/>
              <a:gd name="connsiteY1363" fmla="*/ 31184 h 609796"/>
              <a:gd name="connsiteX1364" fmla="*/ 6039152 w 9147079"/>
              <a:gd name="connsiteY1364" fmla="*/ 31184 h 609796"/>
              <a:gd name="connsiteX1365" fmla="*/ 6059941 w 9147079"/>
              <a:gd name="connsiteY1365" fmla="*/ 51973 h 609796"/>
              <a:gd name="connsiteX1366" fmla="*/ 6039152 w 9147079"/>
              <a:gd name="connsiteY1366" fmla="*/ 72762 h 609796"/>
              <a:gd name="connsiteX1367" fmla="*/ 6018363 w 9147079"/>
              <a:gd name="connsiteY1367" fmla="*/ 51973 h 609796"/>
              <a:gd name="connsiteX1368" fmla="*/ 6039152 w 9147079"/>
              <a:gd name="connsiteY1368" fmla="*/ 31184 h 609796"/>
              <a:gd name="connsiteX1369" fmla="*/ 5899404 w 9147079"/>
              <a:gd name="connsiteY1369" fmla="*/ 31184 h 609796"/>
              <a:gd name="connsiteX1370" fmla="*/ 5920193 w 9147079"/>
              <a:gd name="connsiteY1370" fmla="*/ 51973 h 609796"/>
              <a:gd name="connsiteX1371" fmla="*/ 5899404 w 9147079"/>
              <a:gd name="connsiteY1371" fmla="*/ 72762 h 609796"/>
              <a:gd name="connsiteX1372" fmla="*/ 5878615 w 9147079"/>
              <a:gd name="connsiteY1372" fmla="*/ 51973 h 609796"/>
              <a:gd name="connsiteX1373" fmla="*/ 5899404 w 9147079"/>
              <a:gd name="connsiteY1373" fmla="*/ 31184 h 609796"/>
              <a:gd name="connsiteX1374" fmla="*/ 5759658 w 9147079"/>
              <a:gd name="connsiteY1374" fmla="*/ 31184 h 609796"/>
              <a:gd name="connsiteX1375" fmla="*/ 5780447 w 9147079"/>
              <a:gd name="connsiteY1375" fmla="*/ 51973 h 609796"/>
              <a:gd name="connsiteX1376" fmla="*/ 5759658 w 9147079"/>
              <a:gd name="connsiteY1376" fmla="*/ 72762 h 609796"/>
              <a:gd name="connsiteX1377" fmla="*/ 5738869 w 9147079"/>
              <a:gd name="connsiteY1377" fmla="*/ 51973 h 609796"/>
              <a:gd name="connsiteX1378" fmla="*/ 5759658 w 9147079"/>
              <a:gd name="connsiteY1378" fmla="*/ 31184 h 609796"/>
              <a:gd name="connsiteX1379" fmla="*/ 3241901 w 9147079"/>
              <a:gd name="connsiteY1379" fmla="*/ 31184 h 609796"/>
              <a:gd name="connsiteX1380" fmla="*/ 3262690 w 9147079"/>
              <a:gd name="connsiteY1380" fmla="*/ 51973 h 609796"/>
              <a:gd name="connsiteX1381" fmla="*/ 3241901 w 9147079"/>
              <a:gd name="connsiteY1381" fmla="*/ 72762 h 609796"/>
              <a:gd name="connsiteX1382" fmla="*/ 3221113 w 9147079"/>
              <a:gd name="connsiteY1382" fmla="*/ 51973 h 609796"/>
              <a:gd name="connsiteX1383" fmla="*/ 3241901 w 9147079"/>
              <a:gd name="connsiteY1383" fmla="*/ 31184 h 609796"/>
              <a:gd name="connsiteX1384" fmla="*/ 3102153 w 9147079"/>
              <a:gd name="connsiteY1384" fmla="*/ 31184 h 609796"/>
              <a:gd name="connsiteX1385" fmla="*/ 3122942 w 9147079"/>
              <a:gd name="connsiteY1385" fmla="*/ 51973 h 609796"/>
              <a:gd name="connsiteX1386" fmla="*/ 3102153 w 9147079"/>
              <a:gd name="connsiteY1386" fmla="*/ 72762 h 609796"/>
              <a:gd name="connsiteX1387" fmla="*/ 3081365 w 9147079"/>
              <a:gd name="connsiteY1387" fmla="*/ 51973 h 609796"/>
              <a:gd name="connsiteX1388" fmla="*/ 3102153 w 9147079"/>
              <a:gd name="connsiteY1388" fmla="*/ 31184 h 609796"/>
              <a:gd name="connsiteX1389" fmla="*/ 2962407 w 9147079"/>
              <a:gd name="connsiteY1389" fmla="*/ 31184 h 609796"/>
              <a:gd name="connsiteX1390" fmla="*/ 2983196 w 9147079"/>
              <a:gd name="connsiteY1390" fmla="*/ 51973 h 609796"/>
              <a:gd name="connsiteX1391" fmla="*/ 2962407 w 9147079"/>
              <a:gd name="connsiteY1391" fmla="*/ 72762 h 609796"/>
              <a:gd name="connsiteX1392" fmla="*/ 2941618 w 9147079"/>
              <a:gd name="connsiteY1392" fmla="*/ 51973 h 609796"/>
              <a:gd name="connsiteX1393" fmla="*/ 2962407 w 9147079"/>
              <a:gd name="connsiteY1393" fmla="*/ 31184 h 609796"/>
              <a:gd name="connsiteX1394" fmla="*/ 2822659 w 9147079"/>
              <a:gd name="connsiteY1394" fmla="*/ 31184 h 609796"/>
              <a:gd name="connsiteX1395" fmla="*/ 2843448 w 9147079"/>
              <a:gd name="connsiteY1395" fmla="*/ 51973 h 609796"/>
              <a:gd name="connsiteX1396" fmla="*/ 2822659 w 9147079"/>
              <a:gd name="connsiteY1396" fmla="*/ 72762 h 609796"/>
              <a:gd name="connsiteX1397" fmla="*/ 2801871 w 9147079"/>
              <a:gd name="connsiteY1397" fmla="*/ 51973 h 609796"/>
              <a:gd name="connsiteX1398" fmla="*/ 2822659 w 9147079"/>
              <a:gd name="connsiteY1398" fmla="*/ 31184 h 609796"/>
              <a:gd name="connsiteX1399" fmla="*/ 2682913 w 9147079"/>
              <a:gd name="connsiteY1399" fmla="*/ 31184 h 609796"/>
              <a:gd name="connsiteX1400" fmla="*/ 2703702 w 9147079"/>
              <a:gd name="connsiteY1400" fmla="*/ 51973 h 609796"/>
              <a:gd name="connsiteX1401" fmla="*/ 2682913 w 9147079"/>
              <a:gd name="connsiteY1401" fmla="*/ 72762 h 609796"/>
              <a:gd name="connsiteX1402" fmla="*/ 2662124 w 9147079"/>
              <a:gd name="connsiteY1402" fmla="*/ 51973 h 609796"/>
              <a:gd name="connsiteX1403" fmla="*/ 2682913 w 9147079"/>
              <a:gd name="connsiteY1403" fmla="*/ 31184 h 609796"/>
              <a:gd name="connsiteX1404" fmla="*/ 2543166 w 9147079"/>
              <a:gd name="connsiteY1404" fmla="*/ 31184 h 609796"/>
              <a:gd name="connsiteX1405" fmla="*/ 2563954 w 9147079"/>
              <a:gd name="connsiteY1405" fmla="*/ 51973 h 609796"/>
              <a:gd name="connsiteX1406" fmla="*/ 2543166 w 9147079"/>
              <a:gd name="connsiteY1406" fmla="*/ 72762 h 609796"/>
              <a:gd name="connsiteX1407" fmla="*/ 2522377 w 9147079"/>
              <a:gd name="connsiteY1407" fmla="*/ 51973 h 609796"/>
              <a:gd name="connsiteX1408" fmla="*/ 2543166 w 9147079"/>
              <a:gd name="connsiteY1408" fmla="*/ 31184 h 609796"/>
              <a:gd name="connsiteX1409" fmla="*/ 2403419 w 9147079"/>
              <a:gd name="connsiteY1409" fmla="*/ 31184 h 609796"/>
              <a:gd name="connsiteX1410" fmla="*/ 2424208 w 9147079"/>
              <a:gd name="connsiteY1410" fmla="*/ 51973 h 609796"/>
              <a:gd name="connsiteX1411" fmla="*/ 2403419 w 9147079"/>
              <a:gd name="connsiteY1411" fmla="*/ 72762 h 609796"/>
              <a:gd name="connsiteX1412" fmla="*/ 2382630 w 9147079"/>
              <a:gd name="connsiteY1412" fmla="*/ 51973 h 609796"/>
              <a:gd name="connsiteX1413" fmla="*/ 2403419 w 9147079"/>
              <a:gd name="connsiteY1413" fmla="*/ 31184 h 609796"/>
              <a:gd name="connsiteX1414" fmla="*/ 2263671 w 9147079"/>
              <a:gd name="connsiteY1414" fmla="*/ 31184 h 609796"/>
              <a:gd name="connsiteX1415" fmla="*/ 2284460 w 9147079"/>
              <a:gd name="connsiteY1415" fmla="*/ 51973 h 609796"/>
              <a:gd name="connsiteX1416" fmla="*/ 2263671 w 9147079"/>
              <a:gd name="connsiteY1416" fmla="*/ 72762 h 609796"/>
              <a:gd name="connsiteX1417" fmla="*/ 2242883 w 9147079"/>
              <a:gd name="connsiteY1417" fmla="*/ 51973 h 609796"/>
              <a:gd name="connsiteX1418" fmla="*/ 2263671 w 9147079"/>
              <a:gd name="connsiteY1418" fmla="*/ 31184 h 609796"/>
              <a:gd name="connsiteX1419" fmla="*/ 1426345 w 9147079"/>
              <a:gd name="connsiteY1419" fmla="*/ 31184 h 609796"/>
              <a:gd name="connsiteX1420" fmla="*/ 1447133 w 9147079"/>
              <a:gd name="connsiteY1420" fmla="*/ 51973 h 609796"/>
              <a:gd name="connsiteX1421" fmla="*/ 1426345 w 9147079"/>
              <a:gd name="connsiteY1421" fmla="*/ 72762 h 609796"/>
              <a:gd name="connsiteX1422" fmla="*/ 1405556 w 9147079"/>
              <a:gd name="connsiteY1422" fmla="*/ 51973 h 609796"/>
              <a:gd name="connsiteX1423" fmla="*/ 1426345 w 9147079"/>
              <a:gd name="connsiteY1423" fmla="*/ 31184 h 609796"/>
              <a:gd name="connsiteX1424" fmla="*/ 1286597 w 9147079"/>
              <a:gd name="connsiteY1424" fmla="*/ 31184 h 609796"/>
              <a:gd name="connsiteX1425" fmla="*/ 1307386 w 9147079"/>
              <a:gd name="connsiteY1425" fmla="*/ 51973 h 609796"/>
              <a:gd name="connsiteX1426" fmla="*/ 1286597 w 9147079"/>
              <a:gd name="connsiteY1426" fmla="*/ 72762 h 609796"/>
              <a:gd name="connsiteX1427" fmla="*/ 1265808 w 9147079"/>
              <a:gd name="connsiteY1427" fmla="*/ 51973 h 609796"/>
              <a:gd name="connsiteX1428" fmla="*/ 1286597 w 9147079"/>
              <a:gd name="connsiteY1428" fmla="*/ 31184 h 609796"/>
              <a:gd name="connsiteX1429" fmla="*/ 1146850 w 9147079"/>
              <a:gd name="connsiteY1429" fmla="*/ 31184 h 609796"/>
              <a:gd name="connsiteX1430" fmla="*/ 1167639 w 9147079"/>
              <a:gd name="connsiteY1430" fmla="*/ 51973 h 609796"/>
              <a:gd name="connsiteX1431" fmla="*/ 1146850 w 9147079"/>
              <a:gd name="connsiteY1431" fmla="*/ 72762 h 609796"/>
              <a:gd name="connsiteX1432" fmla="*/ 1126062 w 9147079"/>
              <a:gd name="connsiteY1432" fmla="*/ 51973 h 609796"/>
              <a:gd name="connsiteX1433" fmla="*/ 1146850 w 9147079"/>
              <a:gd name="connsiteY1433" fmla="*/ 31184 h 609796"/>
              <a:gd name="connsiteX1434" fmla="*/ 9112431 w 9147079"/>
              <a:gd name="connsiteY1434" fmla="*/ 27719 h 609796"/>
              <a:gd name="connsiteX1435" fmla="*/ 9135530 w 9147079"/>
              <a:gd name="connsiteY1435" fmla="*/ 50817 h 609796"/>
              <a:gd name="connsiteX1436" fmla="*/ 9112431 w 9147079"/>
              <a:gd name="connsiteY1436" fmla="*/ 73916 h 609796"/>
              <a:gd name="connsiteX1437" fmla="*/ 9089332 w 9147079"/>
              <a:gd name="connsiteY1437" fmla="*/ 50817 h 609796"/>
              <a:gd name="connsiteX1438" fmla="*/ 9112431 w 9147079"/>
              <a:gd name="connsiteY1438" fmla="*/ 27719 h 609796"/>
              <a:gd name="connsiteX1439" fmla="*/ 7994455 w 9147079"/>
              <a:gd name="connsiteY1439" fmla="*/ 27719 h 609796"/>
              <a:gd name="connsiteX1440" fmla="*/ 8017554 w 9147079"/>
              <a:gd name="connsiteY1440" fmla="*/ 50817 h 609796"/>
              <a:gd name="connsiteX1441" fmla="*/ 7994455 w 9147079"/>
              <a:gd name="connsiteY1441" fmla="*/ 73916 h 609796"/>
              <a:gd name="connsiteX1442" fmla="*/ 7971356 w 9147079"/>
              <a:gd name="connsiteY1442" fmla="*/ 50817 h 609796"/>
              <a:gd name="connsiteX1443" fmla="*/ 7994455 w 9147079"/>
              <a:gd name="connsiteY1443" fmla="*/ 27719 h 609796"/>
              <a:gd name="connsiteX1444" fmla="*/ 6737886 w 9147079"/>
              <a:gd name="connsiteY1444" fmla="*/ 27719 h 609796"/>
              <a:gd name="connsiteX1445" fmla="*/ 6760985 w 9147079"/>
              <a:gd name="connsiteY1445" fmla="*/ 50817 h 609796"/>
              <a:gd name="connsiteX1446" fmla="*/ 6737886 w 9147079"/>
              <a:gd name="connsiteY1446" fmla="*/ 73916 h 609796"/>
              <a:gd name="connsiteX1447" fmla="*/ 6714788 w 9147079"/>
              <a:gd name="connsiteY1447" fmla="*/ 50817 h 609796"/>
              <a:gd name="connsiteX1448" fmla="*/ 6737886 w 9147079"/>
              <a:gd name="connsiteY1448" fmla="*/ 27719 h 609796"/>
              <a:gd name="connsiteX1449" fmla="*/ 5619910 w 9147079"/>
              <a:gd name="connsiteY1449" fmla="*/ 27719 h 609796"/>
              <a:gd name="connsiteX1450" fmla="*/ 5643009 w 9147079"/>
              <a:gd name="connsiteY1450" fmla="*/ 50817 h 609796"/>
              <a:gd name="connsiteX1451" fmla="*/ 5619910 w 9147079"/>
              <a:gd name="connsiteY1451" fmla="*/ 73916 h 609796"/>
              <a:gd name="connsiteX1452" fmla="*/ 5596811 w 9147079"/>
              <a:gd name="connsiteY1452" fmla="*/ 50817 h 609796"/>
              <a:gd name="connsiteX1453" fmla="*/ 5619910 w 9147079"/>
              <a:gd name="connsiteY1453" fmla="*/ 27719 h 609796"/>
              <a:gd name="connsiteX1454" fmla="*/ 4499624 w 9147079"/>
              <a:gd name="connsiteY1454" fmla="*/ 27719 h 609796"/>
              <a:gd name="connsiteX1455" fmla="*/ 4522723 w 9147079"/>
              <a:gd name="connsiteY1455" fmla="*/ 50817 h 609796"/>
              <a:gd name="connsiteX1456" fmla="*/ 4499624 w 9147079"/>
              <a:gd name="connsiteY1456" fmla="*/ 73916 h 609796"/>
              <a:gd name="connsiteX1457" fmla="*/ 4476525 w 9147079"/>
              <a:gd name="connsiteY1457" fmla="*/ 50817 h 609796"/>
              <a:gd name="connsiteX1458" fmla="*/ 4499624 w 9147079"/>
              <a:gd name="connsiteY1458" fmla="*/ 27719 h 609796"/>
              <a:gd name="connsiteX1459" fmla="*/ 3381648 w 9147079"/>
              <a:gd name="connsiteY1459" fmla="*/ 27719 h 609796"/>
              <a:gd name="connsiteX1460" fmla="*/ 3404746 w 9147079"/>
              <a:gd name="connsiteY1460" fmla="*/ 50817 h 609796"/>
              <a:gd name="connsiteX1461" fmla="*/ 3381648 w 9147079"/>
              <a:gd name="connsiteY1461" fmla="*/ 73916 h 609796"/>
              <a:gd name="connsiteX1462" fmla="*/ 3358549 w 9147079"/>
              <a:gd name="connsiteY1462" fmla="*/ 50817 h 609796"/>
              <a:gd name="connsiteX1463" fmla="*/ 3381648 w 9147079"/>
              <a:gd name="connsiteY1463" fmla="*/ 27719 h 609796"/>
              <a:gd name="connsiteX1464" fmla="*/ 2125079 w 9147079"/>
              <a:gd name="connsiteY1464" fmla="*/ 27719 h 609796"/>
              <a:gd name="connsiteX1465" fmla="*/ 2148178 w 9147079"/>
              <a:gd name="connsiteY1465" fmla="*/ 50817 h 609796"/>
              <a:gd name="connsiteX1466" fmla="*/ 2125079 w 9147079"/>
              <a:gd name="connsiteY1466" fmla="*/ 73916 h 609796"/>
              <a:gd name="connsiteX1467" fmla="*/ 2101981 w 9147079"/>
              <a:gd name="connsiteY1467" fmla="*/ 50817 h 609796"/>
              <a:gd name="connsiteX1468" fmla="*/ 2125079 w 9147079"/>
              <a:gd name="connsiteY1468" fmla="*/ 27719 h 609796"/>
              <a:gd name="connsiteX1469" fmla="*/ 1007103 w 9147079"/>
              <a:gd name="connsiteY1469" fmla="*/ 27719 h 609796"/>
              <a:gd name="connsiteX1470" fmla="*/ 1030201 w 9147079"/>
              <a:gd name="connsiteY1470" fmla="*/ 50817 h 609796"/>
              <a:gd name="connsiteX1471" fmla="*/ 1007103 w 9147079"/>
              <a:gd name="connsiteY1471" fmla="*/ 73916 h 609796"/>
              <a:gd name="connsiteX1472" fmla="*/ 984004 w 9147079"/>
              <a:gd name="connsiteY1472" fmla="*/ 50817 h 609796"/>
              <a:gd name="connsiteX1473" fmla="*/ 1007103 w 9147079"/>
              <a:gd name="connsiteY1473" fmla="*/ 27719 h 609796"/>
              <a:gd name="connsiteX1474" fmla="*/ 8972685 w 9147079"/>
              <a:gd name="connsiteY1474" fmla="*/ 21945 h 609796"/>
              <a:gd name="connsiteX1475" fmla="*/ 9001557 w 9147079"/>
              <a:gd name="connsiteY1475" fmla="*/ 50817 h 609796"/>
              <a:gd name="connsiteX1476" fmla="*/ 8972685 w 9147079"/>
              <a:gd name="connsiteY1476" fmla="*/ 79691 h 609796"/>
              <a:gd name="connsiteX1477" fmla="*/ 8943811 w 9147079"/>
              <a:gd name="connsiteY1477" fmla="*/ 50817 h 609796"/>
              <a:gd name="connsiteX1478" fmla="*/ 8972685 w 9147079"/>
              <a:gd name="connsiteY1478" fmla="*/ 21945 h 609796"/>
              <a:gd name="connsiteX1479" fmla="*/ 8134203 w 9147079"/>
              <a:gd name="connsiteY1479" fmla="*/ 21945 h 609796"/>
              <a:gd name="connsiteX1480" fmla="*/ 8163075 w 9147079"/>
              <a:gd name="connsiteY1480" fmla="*/ 50817 h 609796"/>
              <a:gd name="connsiteX1481" fmla="*/ 8134203 w 9147079"/>
              <a:gd name="connsiteY1481" fmla="*/ 79691 h 609796"/>
              <a:gd name="connsiteX1482" fmla="*/ 8105329 w 9147079"/>
              <a:gd name="connsiteY1482" fmla="*/ 50817 h 609796"/>
              <a:gd name="connsiteX1483" fmla="*/ 8134203 w 9147079"/>
              <a:gd name="connsiteY1483" fmla="*/ 21945 h 609796"/>
              <a:gd name="connsiteX1484" fmla="*/ 6598140 w 9147079"/>
              <a:gd name="connsiteY1484" fmla="*/ 21945 h 609796"/>
              <a:gd name="connsiteX1485" fmla="*/ 6627013 w 9147079"/>
              <a:gd name="connsiteY1485" fmla="*/ 50817 h 609796"/>
              <a:gd name="connsiteX1486" fmla="*/ 6598140 w 9147079"/>
              <a:gd name="connsiteY1486" fmla="*/ 79691 h 609796"/>
              <a:gd name="connsiteX1487" fmla="*/ 6569266 w 9147079"/>
              <a:gd name="connsiteY1487" fmla="*/ 50817 h 609796"/>
              <a:gd name="connsiteX1488" fmla="*/ 6598140 w 9147079"/>
              <a:gd name="connsiteY1488" fmla="*/ 21945 h 609796"/>
              <a:gd name="connsiteX1489" fmla="*/ 5480164 w 9147079"/>
              <a:gd name="connsiteY1489" fmla="*/ 21945 h 609796"/>
              <a:gd name="connsiteX1490" fmla="*/ 5509036 w 9147079"/>
              <a:gd name="connsiteY1490" fmla="*/ 50817 h 609796"/>
              <a:gd name="connsiteX1491" fmla="*/ 5480164 w 9147079"/>
              <a:gd name="connsiteY1491" fmla="*/ 79691 h 609796"/>
              <a:gd name="connsiteX1492" fmla="*/ 5451290 w 9147079"/>
              <a:gd name="connsiteY1492" fmla="*/ 50817 h 609796"/>
              <a:gd name="connsiteX1493" fmla="*/ 5480164 w 9147079"/>
              <a:gd name="connsiteY1493" fmla="*/ 21945 h 609796"/>
              <a:gd name="connsiteX1494" fmla="*/ 4641681 w 9147079"/>
              <a:gd name="connsiteY1494" fmla="*/ 21945 h 609796"/>
              <a:gd name="connsiteX1495" fmla="*/ 4670554 w 9147079"/>
              <a:gd name="connsiteY1495" fmla="*/ 50817 h 609796"/>
              <a:gd name="connsiteX1496" fmla="*/ 4641681 w 9147079"/>
              <a:gd name="connsiteY1496" fmla="*/ 79691 h 609796"/>
              <a:gd name="connsiteX1497" fmla="*/ 4612808 w 9147079"/>
              <a:gd name="connsiteY1497" fmla="*/ 50817 h 609796"/>
              <a:gd name="connsiteX1498" fmla="*/ 4641681 w 9147079"/>
              <a:gd name="connsiteY1498" fmla="*/ 21945 h 609796"/>
              <a:gd name="connsiteX1499" fmla="*/ 4359878 w 9147079"/>
              <a:gd name="connsiteY1499" fmla="*/ 21945 h 609796"/>
              <a:gd name="connsiteX1500" fmla="*/ 4388750 w 9147079"/>
              <a:gd name="connsiteY1500" fmla="*/ 50817 h 609796"/>
              <a:gd name="connsiteX1501" fmla="*/ 4359878 w 9147079"/>
              <a:gd name="connsiteY1501" fmla="*/ 79691 h 609796"/>
              <a:gd name="connsiteX1502" fmla="*/ 4331004 w 9147079"/>
              <a:gd name="connsiteY1502" fmla="*/ 50817 h 609796"/>
              <a:gd name="connsiteX1503" fmla="*/ 4359878 w 9147079"/>
              <a:gd name="connsiteY1503" fmla="*/ 21945 h 609796"/>
              <a:gd name="connsiteX1504" fmla="*/ 3521395 w 9147079"/>
              <a:gd name="connsiteY1504" fmla="*/ 21945 h 609796"/>
              <a:gd name="connsiteX1505" fmla="*/ 3550268 w 9147079"/>
              <a:gd name="connsiteY1505" fmla="*/ 50817 h 609796"/>
              <a:gd name="connsiteX1506" fmla="*/ 3521395 w 9147079"/>
              <a:gd name="connsiteY1506" fmla="*/ 79691 h 609796"/>
              <a:gd name="connsiteX1507" fmla="*/ 3492521 w 9147079"/>
              <a:gd name="connsiteY1507" fmla="*/ 50817 h 609796"/>
              <a:gd name="connsiteX1508" fmla="*/ 3521395 w 9147079"/>
              <a:gd name="connsiteY1508" fmla="*/ 21945 h 609796"/>
              <a:gd name="connsiteX1509" fmla="*/ 1985333 w 9147079"/>
              <a:gd name="connsiteY1509" fmla="*/ 21945 h 609796"/>
              <a:gd name="connsiteX1510" fmla="*/ 2014205 w 9147079"/>
              <a:gd name="connsiteY1510" fmla="*/ 50817 h 609796"/>
              <a:gd name="connsiteX1511" fmla="*/ 1985333 w 9147079"/>
              <a:gd name="connsiteY1511" fmla="*/ 79691 h 609796"/>
              <a:gd name="connsiteX1512" fmla="*/ 1956459 w 9147079"/>
              <a:gd name="connsiteY1512" fmla="*/ 50817 h 609796"/>
              <a:gd name="connsiteX1513" fmla="*/ 1985333 w 9147079"/>
              <a:gd name="connsiteY1513" fmla="*/ 21945 h 609796"/>
              <a:gd name="connsiteX1514" fmla="*/ 867356 w 9147079"/>
              <a:gd name="connsiteY1514" fmla="*/ 21945 h 609796"/>
              <a:gd name="connsiteX1515" fmla="*/ 896229 w 9147079"/>
              <a:gd name="connsiteY1515" fmla="*/ 51973 h 609796"/>
              <a:gd name="connsiteX1516" fmla="*/ 867356 w 9147079"/>
              <a:gd name="connsiteY1516" fmla="*/ 80846 h 609796"/>
              <a:gd name="connsiteX1517" fmla="*/ 838482 w 9147079"/>
              <a:gd name="connsiteY1517" fmla="*/ 50817 h 609796"/>
              <a:gd name="connsiteX1518" fmla="*/ 867356 w 9147079"/>
              <a:gd name="connsiteY1518" fmla="*/ 21945 h 609796"/>
              <a:gd name="connsiteX1519" fmla="*/ 28874 w 9147079"/>
              <a:gd name="connsiteY1519" fmla="*/ 21945 h 609796"/>
              <a:gd name="connsiteX1520" fmla="*/ 57747 w 9147079"/>
              <a:gd name="connsiteY1520" fmla="*/ 50817 h 609796"/>
              <a:gd name="connsiteX1521" fmla="*/ 28874 w 9147079"/>
              <a:gd name="connsiteY1521" fmla="*/ 80846 h 609796"/>
              <a:gd name="connsiteX1522" fmla="*/ 0 w 9147079"/>
              <a:gd name="connsiteY1522" fmla="*/ 50817 h 609796"/>
              <a:gd name="connsiteX1523" fmla="*/ 28874 w 9147079"/>
              <a:gd name="connsiteY1523" fmla="*/ 21945 h 609796"/>
              <a:gd name="connsiteX1524" fmla="*/ 8832937 w 9147079"/>
              <a:gd name="connsiteY1524" fmla="*/ 16169 h 609796"/>
              <a:gd name="connsiteX1525" fmla="*/ 8867585 w 9147079"/>
              <a:gd name="connsiteY1525" fmla="*/ 50817 h 609796"/>
              <a:gd name="connsiteX1526" fmla="*/ 8832937 w 9147079"/>
              <a:gd name="connsiteY1526" fmla="*/ 85465 h 609796"/>
              <a:gd name="connsiteX1527" fmla="*/ 8798289 w 9147079"/>
              <a:gd name="connsiteY1527" fmla="*/ 50817 h 609796"/>
              <a:gd name="connsiteX1528" fmla="*/ 8832937 w 9147079"/>
              <a:gd name="connsiteY1528" fmla="*/ 16169 h 609796"/>
              <a:gd name="connsiteX1529" fmla="*/ 8273949 w 9147079"/>
              <a:gd name="connsiteY1529" fmla="*/ 16169 h 609796"/>
              <a:gd name="connsiteX1530" fmla="*/ 8308597 w 9147079"/>
              <a:gd name="connsiteY1530" fmla="*/ 50817 h 609796"/>
              <a:gd name="connsiteX1531" fmla="*/ 8273949 w 9147079"/>
              <a:gd name="connsiteY1531" fmla="*/ 85465 h 609796"/>
              <a:gd name="connsiteX1532" fmla="*/ 8239301 w 9147079"/>
              <a:gd name="connsiteY1532" fmla="*/ 50817 h 609796"/>
              <a:gd name="connsiteX1533" fmla="*/ 8273949 w 9147079"/>
              <a:gd name="connsiteY1533" fmla="*/ 16169 h 609796"/>
              <a:gd name="connsiteX1534" fmla="*/ 6458392 w 9147079"/>
              <a:gd name="connsiteY1534" fmla="*/ 16169 h 609796"/>
              <a:gd name="connsiteX1535" fmla="*/ 6493040 w 9147079"/>
              <a:gd name="connsiteY1535" fmla="*/ 50817 h 609796"/>
              <a:gd name="connsiteX1536" fmla="*/ 6458392 w 9147079"/>
              <a:gd name="connsiteY1536" fmla="*/ 85465 h 609796"/>
              <a:gd name="connsiteX1537" fmla="*/ 6423744 w 9147079"/>
              <a:gd name="connsiteY1537" fmla="*/ 50817 h 609796"/>
              <a:gd name="connsiteX1538" fmla="*/ 6458392 w 9147079"/>
              <a:gd name="connsiteY1538" fmla="*/ 16169 h 609796"/>
              <a:gd name="connsiteX1539" fmla="*/ 5340416 w 9147079"/>
              <a:gd name="connsiteY1539" fmla="*/ 16169 h 609796"/>
              <a:gd name="connsiteX1540" fmla="*/ 5375064 w 9147079"/>
              <a:gd name="connsiteY1540" fmla="*/ 50817 h 609796"/>
              <a:gd name="connsiteX1541" fmla="*/ 5340416 w 9147079"/>
              <a:gd name="connsiteY1541" fmla="*/ 85465 h 609796"/>
              <a:gd name="connsiteX1542" fmla="*/ 5305768 w 9147079"/>
              <a:gd name="connsiteY1542" fmla="*/ 50817 h 609796"/>
              <a:gd name="connsiteX1543" fmla="*/ 5340416 w 9147079"/>
              <a:gd name="connsiteY1543" fmla="*/ 16169 h 609796"/>
              <a:gd name="connsiteX1544" fmla="*/ 4781428 w 9147079"/>
              <a:gd name="connsiteY1544" fmla="*/ 16169 h 609796"/>
              <a:gd name="connsiteX1545" fmla="*/ 4816076 w 9147079"/>
              <a:gd name="connsiteY1545" fmla="*/ 50817 h 609796"/>
              <a:gd name="connsiteX1546" fmla="*/ 4781428 w 9147079"/>
              <a:gd name="connsiteY1546" fmla="*/ 85465 h 609796"/>
              <a:gd name="connsiteX1547" fmla="*/ 4746780 w 9147079"/>
              <a:gd name="connsiteY1547" fmla="*/ 50817 h 609796"/>
              <a:gd name="connsiteX1548" fmla="*/ 4781428 w 9147079"/>
              <a:gd name="connsiteY1548" fmla="*/ 16169 h 609796"/>
              <a:gd name="connsiteX1549" fmla="*/ 4220130 w 9147079"/>
              <a:gd name="connsiteY1549" fmla="*/ 16169 h 609796"/>
              <a:gd name="connsiteX1550" fmla="*/ 4254778 w 9147079"/>
              <a:gd name="connsiteY1550" fmla="*/ 50817 h 609796"/>
              <a:gd name="connsiteX1551" fmla="*/ 4220130 w 9147079"/>
              <a:gd name="connsiteY1551" fmla="*/ 85465 h 609796"/>
              <a:gd name="connsiteX1552" fmla="*/ 4185482 w 9147079"/>
              <a:gd name="connsiteY1552" fmla="*/ 50817 h 609796"/>
              <a:gd name="connsiteX1553" fmla="*/ 4220130 w 9147079"/>
              <a:gd name="connsiteY1553" fmla="*/ 16169 h 609796"/>
              <a:gd name="connsiteX1554" fmla="*/ 3661142 w 9147079"/>
              <a:gd name="connsiteY1554" fmla="*/ 16169 h 609796"/>
              <a:gd name="connsiteX1555" fmla="*/ 3695790 w 9147079"/>
              <a:gd name="connsiteY1555" fmla="*/ 50817 h 609796"/>
              <a:gd name="connsiteX1556" fmla="*/ 3661142 w 9147079"/>
              <a:gd name="connsiteY1556" fmla="*/ 85465 h 609796"/>
              <a:gd name="connsiteX1557" fmla="*/ 3626494 w 9147079"/>
              <a:gd name="connsiteY1557" fmla="*/ 50817 h 609796"/>
              <a:gd name="connsiteX1558" fmla="*/ 3661142 w 9147079"/>
              <a:gd name="connsiteY1558" fmla="*/ 16169 h 609796"/>
              <a:gd name="connsiteX1559" fmla="*/ 1845585 w 9147079"/>
              <a:gd name="connsiteY1559" fmla="*/ 16169 h 609796"/>
              <a:gd name="connsiteX1560" fmla="*/ 1880233 w 9147079"/>
              <a:gd name="connsiteY1560" fmla="*/ 50817 h 609796"/>
              <a:gd name="connsiteX1561" fmla="*/ 1845585 w 9147079"/>
              <a:gd name="connsiteY1561" fmla="*/ 85465 h 609796"/>
              <a:gd name="connsiteX1562" fmla="*/ 1810937 w 9147079"/>
              <a:gd name="connsiteY1562" fmla="*/ 50817 h 609796"/>
              <a:gd name="connsiteX1563" fmla="*/ 1845585 w 9147079"/>
              <a:gd name="connsiteY1563" fmla="*/ 16169 h 609796"/>
              <a:gd name="connsiteX1564" fmla="*/ 727609 w 9147079"/>
              <a:gd name="connsiteY1564" fmla="*/ 16169 h 609796"/>
              <a:gd name="connsiteX1565" fmla="*/ 762257 w 9147079"/>
              <a:gd name="connsiteY1565" fmla="*/ 50817 h 609796"/>
              <a:gd name="connsiteX1566" fmla="*/ 727609 w 9147079"/>
              <a:gd name="connsiteY1566" fmla="*/ 85465 h 609796"/>
              <a:gd name="connsiteX1567" fmla="*/ 692961 w 9147079"/>
              <a:gd name="connsiteY1567" fmla="*/ 50817 h 609796"/>
              <a:gd name="connsiteX1568" fmla="*/ 727609 w 9147079"/>
              <a:gd name="connsiteY1568" fmla="*/ 16169 h 609796"/>
              <a:gd name="connsiteX1569" fmla="*/ 168620 w 9147079"/>
              <a:gd name="connsiteY1569" fmla="*/ 16169 h 609796"/>
              <a:gd name="connsiteX1570" fmla="*/ 203269 w 9147079"/>
              <a:gd name="connsiteY1570" fmla="*/ 50817 h 609796"/>
              <a:gd name="connsiteX1571" fmla="*/ 168620 w 9147079"/>
              <a:gd name="connsiteY1571" fmla="*/ 85465 h 609796"/>
              <a:gd name="connsiteX1572" fmla="*/ 133973 w 9147079"/>
              <a:gd name="connsiteY1572" fmla="*/ 50817 h 609796"/>
              <a:gd name="connsiteX1573" fmla="*/ 168620 w 9147079"/>
              <a:gd name="connsiteY1573" fmla="*/ 16169 h 609796"/>
              <a:gd name="connsiteX1574" fmla="*/ 8693190 w 9147079"/>
              <a:gd name="connsiteY1574" fmla="*/ 10395 h 609796"/>
              <a:gd name="connsiteX1575" fmla="*/ 8733613 w 9147079"/>
              <a:gd name="connsiteY1575" fmla="*/ 50817 h 609796"/>
              <a:gd name="connsiteX1576" fmla="*/ 8693190 w 9147079"/>
              <a:gd name="connsiteY1576" fmla="*/ 91241 h 609796"/>
              <a:gd name="connsiteX1577" fmla="*/ 8652767 w 9147079"/>
              <a:gd name="connsiteY1577" fmla="*/ 50817 h 609796"/>
              <a:gd name="connsiteX1578" fmla="*/ 8693190 w 9147079"/>
              <a:gd name="connsiteY1578" fmla="*/ 10395 h 609796"/>
              <a:gd name="connsiteX1579" fmla="*/ 8413696 w 9147079"/>
              <a:gd name="connsiteY1579" fmla="*/ 10395 h 609796"/>
              <a:gd name="connsiteX1580" fmla="*/ 8454118 w 9147079"/>
              <a:gd name="connsiteY1580" fmla="*/ 50817 h 609796"/>
              <a:gd name="connsiteX1581" fmla="*/ 8413696 w 9147079"/>
              <a:gd name="connsiteY1581" fmla="*/ 91241 h 609796"/>
              <a:gd name="connsiteX1582" fmla="*/ 8373273 w 9147079"/>
              <a:gd name="connsiteY1582" fmla="*/ 50817 h 609796"/>
              <a:gd name="connsiteX1583" fmla="*/ 8413696 w 9147079"/>
              <a:gd name="connsiteY1583" fmla="*/ 10395 h 609796"/>
              <a:gd name="connsiteX1584" fmla="*/ 6318646 w 9147079"/>
              <a:gd name="connsiteY1584" fmla="*/ 10395 h 609796"/>
              <a:gd name="connsiteX1585" fmla="*/ 6359068 w 9147079"/>
              <a:gd name="connsiteY1585" fmla="*/ 50817 h 609796"/>
              <a:gd name="connsiteX1586" fmla="*/ 6318646 w 9147079"/>
              <a:gd name="connsiteY1586" fmla="*/ 91241 h 609796"/>
              <a:gd name="connsiteX1587" fmla="*/ 6278223 w 9147079"/>
              <a:gd name="connsiteY1587" fmla="*/ 50817 h 609796"/>
              <a:gd name="connsiteX1588" fmla="*/ 6318646 w 9147079"/>
              <a:gd name="connsiteY1588" fmla="*/ 10395 h 609796"/>
              <a:gd name="connsiteX1589" fmla="*/ 5200670 w 9147079"/>
              <a:gd name="connsiteY1589" fmla="*/ 10395 h 609796"/>
              <a:gd name="connsiteX1590" fmla="*/ 5241092 w 9147079"/>
              <a:gd name="connsiteY1590" fmla="*/ 50817 h 609796"/>
              <a:gd name="connsiteX1591" fmla="*/ 5200670 w 9147079"/>
              <a:gd name="connsiteY1591" fmla="*/ 91241 h 609796"/>
              <a:gd name="connsiteX1592" fmla="*/ 5160246 w 9147079"/>
              <a:gd name="connsiteY1592" fmla="*/ 50817 h 609796"/>
              <a:gd name="connsiteX1593" fmla="*/ 5200670 w 9147079"/>
              <a:gd name="connsiteY1593" fmla="*/ 10395 h 609796"/>
              <a:gd name="connsiteX1594" fmla="*/ 4921176 w 9147079"/>
              <a:gd name="connsiteY1594" fmla="*/ 10395 h 609796"/>
              <a:gd name="connsiteX1595" fmla="*/ 4961598 w 9147079"/>
              <a:gd name="connsiteY1595" fmla="*/ 50817 h 609796"/>
              <a:gd name="connsiteX1596" fmla="*/ 4921176 w 9147079"/>
              <a:gd name="connsiteY1596" fmla="*/ 91241 h 609796"/>
              <a:gd name="connsiteX1597" fmla="*/ 4880752 w 9147079"/>
              <a:gd name="connsiteY1597" fmla="*/ 50817 h 609796"/>
              <a:gd name="connsiteX1598" fmla="*/ 4921176 w 9147079"/>
              <a:gd name="connsiteY1598" fmla="*/ 10395 h 609796"/>
              <a:gd name="connsiteX1599" fmla="*/ 4080384 w 9147079"/>
              <a:gd name="connsiteY1599" fmla="*/ 10395 h 609796"/>
              <a:gd name="connsiteX1600" fmla="*/ 4120806 w 9147079"/>
              <a:gd name="connsiteY1600" fmla="*/ 50817 h 609796"/>
              <a:gd name="connsiteX1601" fmla="*/ 4080384 w 9147079"/>
              <a:gd name="connsiteY1601" fmla="*/ 91241 h 609796"/>
              <a:gd name="connsiteX1602" fmla="*/ 4039960 w 9147079"/>
              <a:gd name="connsiteY1602" fmla="*/ 50817 h 609796"/>
              <a:gd name="connsiteX1603" fmla="*/ 4080384 w 9147079"/>
              <a:gd name="connsiteY1603" fmla="*/ 10395 h 609796"/>
              <a:gd name="connsiteX1604" fmla="*/ 3800889 w 9147079"/>
              <a:gd name="connsiteY1604" fmla="*/ 10395 h 609796"/>
              <a:gd name="connsiteX1605" fmla="*/ 3841312 w 9147079"/>
              <a:gd name="connsiteY1605" fmla="*/ 50817 h 609796"/>
              <a:gd name="connsiteX1606" fmla="*/ 3800889 w 9147079"/>
              <a:gd name="connsiteY1606" fmla="*/ 91241 h 609796"/>
              <a:gd name="connsiteX1607" fmla="*/ 3760466 w 9147079"/>
              <a:gd name="connsiteY1607" fmla="*/ 50817 h 609796"/>
              <a:gd name="connsiteX1608" fmla="*/ 3800889 w 9147079"/>
              <a:gd name="connsiteY1608" fmla="*/ 10395 h 609796"/>
              <a:gd name="connsiteX1609" fmla="*/ 1705839 w 9147079"/>
              <a:gd name="connsiteY1609" fmla="*/ 10395 h 609796"/>
              <a:gd name="connsiteX1610" fmla="*/ 1746261 w 9147079"/>
              <a:gd name="connsiteY1610" fmla="*/ 50817 h 609796"/>
              <a:gd name="connsiteX1611" fmla="*/ 1705839 w 9147079"/>
              <a:gd name="connsiteY1611" fmla="*/ 91241 h 609796"/>
              <a:gd name="connsiteX1612" fmla="*/ 1665415 w 9147079"/>
              <a:gd name="connsiteY1612" fmla="*/ 50817 h 609796"/>
              <a:gd name="connsiteX1613" fmla="*/ 1705839 w 9147079"/>
              <a:gd name="connsiteY1613" fmla="*/ 10395 h 609796"/>
              <a:gd name="connsiteX1614" fmla="*/ 587862 w 9147079"/>
              <a:gd name="connsiteY1614" fmla="*/ 10395 h 609796"/>
              <a:gd name="connsiteX1615" fmla="*/ 628284 w 9147079"/>
              <a:gd name="connsiteY1615" fmla="*/ 51973 h 609796"/>
              <a:gd name="connsiteX1616" fmla="*/ 587862 w 9147079"/>
              <a:gd name="connsiteY1616" fmla="*/ 92395 h 609796"/>
              <a:gd name="connsiteX1617" fmla="*/ 547439 w 9147079"/>
              <a:gd name="connsiteY1617" fmla="*/ 50817 h 609796"/>
              <a:gd name="connsiteX1618" fmla="*/ 587862 w 9147079"/>
              <a:gd name="connsiteY1618" fmla="*/ 10395 h 609796"/>
              <a:gd name="connsiteX1619" fmla="*/ 308368 w 9147079"/>
              <a:gd name="connsiteY1619" fmla="*/ 10395 h 609796"/>
              <a:gd name="connsiteX1620" fmla="*/ 348790 w 9147079"/>
              <a:gd name="connsiteY1620" fmla="*/ 51973 h 609796"/>
              <a:gd name="connsiteX1621" fmla="*/ 308368 w 9147079"/>
              <a:gd name="connsiteY1621" fmla="*/ 92395 h 609796"/>
              <a:gd name="connsiteX1622" fmla="*/ 267945 w 9147079"/>
              <a:gd name="connsiteY1622" fmla="*/ 50817 h 609796"/>
              <a:gd name="connsiteX1623" fmla="*/ 308368 w 9147079"/>
              <a:gd name="connsiteY1623" fmla="*/ 10395 h 609796"/>
              <a:gd name="connsiteX1624" fmla="*/ 8553443 w 9147079"/>
              <a:gd name="connsiteY1624" fmla="*/ 0 h 609796"/>
              <a:gd name="connsiteX1625" fmla="*/ 8604260 w 9147079"/>
              <a:gd name="connsiteY1625" fmla="*/ 50817 h 609796"/>
              <a:gd name="connsiteX1626" fmla="*/ 8553443 w 9147079"/>
              <a:gd name="connsiteY1626" fmla="*/ 101634 h 609796"/>
              <a:gd name="connsiteX1627" fmla="*/ 8502626 w 9147079"/>
              <a:gd name="connsiteY1627" fmla="*/ 50817 h 609796"/>
              <a:gd name="connsiteX1628" fmla="*/ 8553443 w 9147079"/>
              <a:gd name="connsiteY1628" fmla="*/ 0 h 609796"/>
              <a:gd name="connsiteX1629" fmla="*/ 6178898 w 9147079"/>
              <a:gd name="connsiteY1629" fmla="*/ 0 h 609796"/>
              <a:gd name="connsiteX1630" fmla="*/ 6229715 w 9147079"/>
              <a:gd name="connsiteY1630" fmla="*/ 50817 h 609796"/>
              <a:gd name="connsiteX1631" fmla="*/ 6178898 w 9147079"/>
              <a:gd name="connsiteY1631" fmla="*/ 101634 h 609796"/>
              <a:gd name="connsiteX1632" fmla="*/ 6128081 w 9147079"/>
              <a:gd name="connsiteY1632" fmla="*/ 50817 h 609796"/>
              <a:gd name="connsiteX1633" fmla="*/ 6178898 w 9147079"/>
              <a:gd name="connsiteY1633" fmla="*/ 0 h 609796"/>
              <a:gd name="connsiteX1634" fmla="*/ 5060922 w 9147079"/>
              <a:gd name="connsiteY1634" fmla="*/ 0 h 609796"/>
              <a:gd name="connsiteX1635" fmla="*/ 5111739 w 9147079"/>
              <a:gd name="connsiteY1635" fmla="*/ 50817 h 609796"/>
              <a:gd name="connsiteX1636" fmla="*/ 5060922 w 9147079"/>
              <a:gd name="connsiteY1636" fmla="*/ 101634 h 609796"/>
              <a:gd name="connsiteX1637" fmla="*/ 5010105 w 9147079"/>
              <a:gd name="connsiteY1637" fmla="*/ 50817 h 609796"/>
              <a:gd name="connsiteX1638" fmla="*/ 5060922 w 9147079"/>
              <a:gd name="connsiteY1638" fmla="*/ 0 h 609796"/>
              <a:gd name="connsiteX1639" fmla="*/ 3940636 w 9147079"/>
              <a:gd name="connsiteY1639" fmla="*/ 0 h 609796"/>
              <a:gd name="connsiteX1640" fmla="*/ 3991453 w 9147079"/>
              <a:gd name="connsiteY1640" fmla="*/ 50817 h 609796"/>
              <a:gd name="connsiteX1641" fmla="*/ 3940636 w 9147079"/>
              <a:gd name="connsiteY1641" fmla="*/ 101634 h 609796"/>
              <a:gd name="connsiteX1642" fmla="*/ 3889819 w 9147079"/>
              <a:gd name="connsiteY1642" fmla="*/ 50817 h 609796"/>
              <a:gd name="connsiteX1643" fmla="*/ 3940636 w 9147079"/>
              <a:gd name="connsiteY1643" fmla="*/ 0 h 609796"/>
              <a:gd name="connsiteX1644" fmla="*/ 1566091 w 9147079"/>
              <a:gd name="connsiteY1644" fmla="*/ 0 h 609796"/>
              <a:gd name="connsiteX1645" fmla="*/ 1616908 w 9147079"/>
              <a:gd name="connsiteY1645" fmla="*/ 50817 h 609796"/>
              <a:gd name="connsiteX1646" fmla="*/ 1566091 w 9147079"/>
              <a:gd name="connsiteY1646" fmla="*/ 101634 h 609796"/>
              <a:gd name="connsiteX1647" fmla="*/ 1515274 w 9147079"/>
              <a:gd name="connsiteY1647" fmla="*/ 50817 h 609796"/>
              <a:gd name="connsiteX1648" fmla="*/ 1566091 w 9147079"/>
              <a:gd name="connsiteY1648" fmla="*/ 0 h 609796"/>
              <a:gd name="connsiteX1649" fmla="*/ 448115 w 9147079"/>
              <a:gd name="connsiteY1649" fmla="*/ 0 h 609796"/>
              <a:gd name="connsiteX1650" fmla="*/ 498932 w 9147079"/>
              <a:gd name="connsiteY1650" fmla="*/ 50817 h 609796"/>
              <a:gd name="connsiteX1651" fmla="*/ 448115 w 9147079"/>
              <a:gd name="connsiteY1651" fmla="*/ 101634 h 609796"/>
              <a:gd name="connsiteX1652" fmla="*/ 397298 w 9147079"/>
              <a:gd name="connsiteY1652" fmla="*/ 50817 h 609796"/>
              <a:gd name="connsiteX1653" fmla="*/ 448115 w 9147079"/>
              <a:gd name="connsiteY1653" fmla="*/ 0 h 6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Lst>
            <a:rect l="l" t="t" r="r" b="b"/>
            <a:pathLst>
              <a:path w="9147079" h="609796">
                <a:moveTo>
                  <a:pt x="8027949" y="608651"/>
                </a:moveTo>
                <a:lnTo>
                  <a:pt x="8030731" y="609796"/>
                </a:lnTo>
                <a:lnTo>
                  <a:pt x="8025167" y="609796"/>
                </a:lnTo>
                <a:close/>
                <a:moveTo>
                  <a:pt x="7892821" y="608651"/>
                </a:moveTo>
                <a:lnTo>
                  <a:pt x="7895603" y="609796"/>
                </a:lnTo>
                <a:lnTo>
                  <a:pt x="7890039" y="609796"/>
                </a:lnTo>
                <a:close/>
                <a:moveTo>
                  <a:pt x="7757694" y="608651"/>
                </a:moveTo>
                <a:lnTo>
                  <a:pt x="7760476" y="609796"/>
                </a:lnTo>
                <a:lnTo>
                  <a:pt x="7754912" y="609796"/>
                </a:lnTo>
                <a:close/>
                <a:moveTo>
                  <a:pt x="7622566" y="608651"/>
                </a:moveTo>
                <a:lnTo>
                  <a:pt x="7625266" y="609796"/>
                </a:lnTo>
                <a:lnTo>
                  <a:pt x="7619784" y="609796"/>
                </a:lnTo>
                <a:close/>
                <a:moveTo>
                  <a:pt x="7486284" y="608651"/>
                </a:moveTo>
                <a:lnTo>
                  <a:pt x="7489066" y="609796"/>
                </a:lnTo>
                <a:lnTo>
                  <a:pt x="7483502" y="609796"/>
                </a:lnTo>
                <a:close/>
                <a:moveTo>
                  <a:pt x="7351157" y="608651"/>
                </a:moveTo>
                <a:lnTo>
                  <a:pt x="7353939" y="609796"/>
                </a:lnTo>
                <a:lnTo>
                  <a:pt x="7348375" y="609796"/>
                </a:lnTo>
                <a:close/>
                <a:moveTo>
                  <a:pt x="7216029" y="608651"/>
                </a:moveTo>
                <a:lnTo>
                  <a:pt x="7218811" y="609796"/>
                </a:lnTo>
                <a:lnTo>
                  <a:pt x="7213247" y="609796"/>
                </a:lnTo>
                <a:close/>
                <a:moveTo>
                  <a:pt x="7079747" y="608651"/>
                </a:moveTo>
                <a:lnTo>
                  <a:pt x="7082529" y="609796"/>
                </a:lnTo>
                <a:lnTo>
                  <a:pt x="7076965" y="609796"/>
                </a:lnTo>
                <a:close/>
                <a:moveTo>
                  <a:pt x="6131547" y="608651"/>
                </a:moveTo>
                <a:lnTo>
                  <a:pt x="6134329" y="609796"/>
                </a:lnTo>
                <a:lnTo>
                  <a:pt x="6128765" y="609796"/>
                </a:lnTo>
                <a:close/>
                <a:moveTo>
                  <a:pt x="5996419" y="608651"/>
                </a:moveTo>
                <a:lnTo>
                  <a:pt x="5999201" y="609796"/>
                </a:lnTo>
                <a:lnTo>
                  <a:pt x="5993637" y="609796"/>
                </a:lnTo>
                <a:close/>
                <a:moveTo>
                  <a:pt x="3415141" y="608651"/>
                </a:moveTo>
                <a:lnTo>
                  <a:pt x="3417923" y="609796"/>
                </a:lnTo>
                <a:lnTo>
                  <a:pt x="3412359" y="609796"/>
                </a:lnTo>
                <a:close/>
                <a:moveTo>
                  <a:pt x="3280014" y="608651"/>
                </a:moveTo>
                <a:lnTo>
                  <a:pt x="3282795" y="609796"/>
                </a:lnTo>
                <a:lnTo>
                  <a:pt x="3277232" y="609796"/>
                </a:lnTo>
                <a:close/>
                <a:moveTo>
                  <a:pt x="3144887" y="608651"/>
                </a:moveTo>
                <a:lnTo>
                  <a:pt x="3147669" y="609796"/>
                </a:lnTo>
                <a:lnTo>
                  <a:pt x="3142105" y="609796"/>
                </a:lnTo>
                <a:close/>
                <a:moveTo>
                  <a:pt x="3009759" y="608651"/>
                </a:moveTo>
                <a:lnTo>
                  <a:pt x="3012459" y="609796"/>
                </a:lnTo>
                <a:lnTo>
                  <a:pt x="3006977" y="609796"/>
                </a:lnTo>
                <a:close/>
                <a:moveTo>
                  <a:pt x="2873477" y="608651"/>
                </a:moveTo>
                <a:lnTo>
                  <a:pt x="2876258" y="609796"/>
                </a:lnTo>
                <a:lnTo>
                  <a:pt x="2870695" y="609796"/>
                </a:lnTo>
                <a:close/>
                <a:moveTo>
                  <a:pt x="2738350" y="608651"/>
                </a:moveTo>
                <a:lnTo>
                  <a:pt x="2741132" y="609796"/>
                </a:lnTo>
                <a:lnTo>
                  <a:pt x="2735568" y="609796"/>
                </a:lnTo>
                <a:close/>
                <a:moveTo>
                  <a:pt x="2603222" y="608651"/>
                </a:moveTo>
                <a:lnTo>
                  <a:pt x="2606004" y="609796"/>
                </a:lnTo>
                <a:lnTo>
                  <a:pt x="2600440" y="609796"/>
                </a:lnTo>
                <a:close/>
                <a:moveTo>
                  <a:pt x="2466940" y="608651"/>
                </a:moveTo>
                <a:lnTo>
                  <a:pt x="2469722" y="609796"/>
                </a:lnTo>
                <a:lnTo>
                  <a:pt x="2464158" y="609796"/>
                </a:lnTo>
                <a:close/>
                <a:moveTo>
                  <a:pt x="1518739" y="608651"/>
                </a:moveTo>
                <a:lnTo>
                  <a:pt x="1521521" y="609796"/>
                </a:lnTo>
                <a:lnTo>
                  <a:pt x="1515957" y="609796"/>
                </a:lnTo>
                <a:close/>
                <a:moveTo>
                  <a:pt x="1383611" y="608651"/>
                </a:moveTo>
                <a:lnTo>
                  <a:pt x="1386393" y="609796"/>
                </a:lnTo>
                <a:lnTo>
                  <a:pt x="1380830" y="609796"/>
                </a:lnTo>
                <a:close/>
                <a:moveTo>
                  <a:pt x="8164231" y="606341"/>
                </a:moveTo>
                <a:lnTo>
                  <a:pt x="8172539" y="609796"/>
                </a:lnTo>
                <a:lnTo>
                  <a:pt x="8155923" y="609796"/>
                </a:lnTo>
                <a:close/>
                <a:moveTo>
                  <a:pt x="6944620" y="606341"/>
                </a:moveTo>
                <a:lnTo>
                  <a:pt x="6952928" y="609796"/>
                </a:lnTo>
                <a:lnTo>
                  <a:pt x="6936312" y="609796"/>
                </a:lnTo>
                <a:close/>
                <a:moveTo>
                  <a:pt x="5861292" y="606341"/>
                </a:moveTo>
                <a:lnTo>
                  <a:pt x="5869600" y="609796"/>
                </a:lnTo>
                <a:lnTo>
                  <a:pt x="5852984" y="609796"/>
                </a:lnTo>
                <a:close/>
                <a:moveTo>
                  <a:pt x="4639372" y="606341"/>
                </a:moveTo>
                <a:lnTo>
                  <a:pt x="4650987" y="609796"/>
                </a:lnTo>
                <a:lnTo>
                  <a:pt x="4632937" y="609796"/>
                </a:lnTo>
                <a:close/>
                <a:moveTo>
                  <a:pt x="3551423" y="606341"/>
                </a:moveTo>
                <a:lnTo>
                  <a:pt x="3559731" y="609796"/>
                </a:lnTo>
                <a:lnTo>
                  <a:pt x="3543115" y="609796"/>
                </a:lnTo>
                <a:close/>
                <a:moveTo>
                  <a:pt x="2331813" y="606341"/>
                </a:moveTo>
                <a:lnTo>
                  <a:pt x="2340121" y="609796"/>
                </a:lnTo>
                <a:lnTo>
                  <a:pt x="2323505" y="609796"/>
                </a:lnTo>
                <a:close/>
                <a:moveTo>
                  <a:pt x="1248485" y="606341"/>
                </a:moveTo>
                <a:lnTo>
                  <a:pt x="1256793" y="609796"/>
                </a:lnTo>
                <a:lnTo>
                  <a:pt x="1240177" y="609796"/>
                </a:lnTo>
                <a:close/>
                <a:moveTo>
                  <a:pt x="26564" y="606341"/>
                </a:moveTo>
                <a:lnTo>
                  <a:pt x="38179" y="609796"/>
                </a:lnTo>
                <a:lnTo>
                  <a:pt x="20130" y="609796"/>
                </a:lnTo>
                <a:close/>
                <a:moveTo>
                  <a:pt x="9112431" y="600566"/>
                </a:moveTo>
                <a:cubicBezTo>
                  <a:pt x="9120515" y="600566"/>
                  <a:pt x="9127734" y="603742"/>
                  <a:pt x="9132931" y="608939"/>
                </a:cubicBezTo>
                <a:lnTo>
                  <a:pt x="9133281" y="609796"/>
                </a:lnTo>
                <a:lnTo>
                  <a:pt x="9091581" y="609796"/>
                </a:lnTo>
                <a:lnTo>
                  <a:pt x="9091931" y="608939"/>
                </a:lnTo>
                <a:cubicBezTo>
                  <a:pt x="9097128" y="603742"/>
                  <a:pt x="9104347" y="600566"/>
                  <a:pt x="9112431" y="600566"/>
                </a:cubicBezTo>
                <a:close/>
                <a:moveTo>
                  <a:pt x="8299358" y="600566"/>
                </a:moveTo>
                <a:cubicBezTo>
                  <a:pt x="8307442" y="600566"/>
                  <a:pt x="8314661" y="603742"/>
                  <a:pt x="8319858" y="608939"/>
                </a:cubicBezTo>
                <a:lnTo>
                  <a:pt x="8320208" y="609796"/>
                </a:lnTo>
                <a:lnTo>
                  <a:pt x="8278508" y="609796"/>
                </a:lnTo>
                <a:lnTo>
                  <a:pt x="8278858" y="608939"/>
                </a:lnTo>
                <a:cubicBezTo>
                  <a:pt x="8284055" y="603742"/>
                  <a:pt x="8291273" y="600566"/>
                  <a:pt x="8299358" y="600566"/>
                </a:cubicBezTo>
                <a:close/>
                <a:moveTo>
                  <a:pt x="6809492" y="600566"/>
                </a:moveTo>
                <a:cubicBezTo>
                  <a:pt x="6817577" y="600566"/>
                  <a:pt x="6824795" y="603742"/>
                  <a:pt x="6829993" y="608939"/>
                </a:cubicBezTo>
                <a:lnTo>
                  <a:pt x="6830343" y="609796"/>
                </a:lnTo>
                <a:lnTo>
                  <a:pt x="6788643" y="609796"/>
                </a:lnTo>
                <a:lnTo>
                  <a:pt x="6788993" y="608939"/>
                </a:lnTo>
                <a:cubicBezTo>
                  <a:pt x="6794190" y="603742"/>
                  <a:pt x="6801408" y="600566"/>
                  <a:pt x="6809492" y="600566"/>
                </a:cubicBezTo>
                <a:close/>
                <a:moveTo>
                  <a:pt x="5726164" y="600566"/>
                </a:moveTo>
                <a:cubicBezTo>
                  <a:pt x="5733671" y="600566"/>
                  <a:pt x="5740890" y="603742"/>
                  <a:pt x="5746232" y="608939"/>
                </a:cubicBezTo>
                <a:lnTo>
                  <a:pt x="5746600" y="609796"/>
                </a:lnTo>
                <a:lnTo>
                  <a:pt x="5705314" y="609796"/>
                </a:lnTo>
                <a:lnTo>
                  <a:pt x="5705664" y="608939"/>
                </a:lnTo>
                <a:cubicBezTo>
                  <a:pt x="5710861" y="603742"/>
                  <a:pt x="5718080" y="600566"/>
                  <a:pt x="5726164" y="600566"/>
                </a:cubicBezTo>
                <a:close/>
                <a:moveTo>
                  <a:pt x="4776808" y="600566"/>
                </a:moveTo>
                <a:cubicBezTo>
                  <a:pt x="4784893" y="600566"/>
                  <a:pt x="4792111" y="603742"/>
                  <a:pt x="4797309" y="608939"/>
                </a:cubicBezTo>
                <a:lnTo>
                  <a:pt x="4797659" y="609796"/>
                </a:lnTo>
                <a:lnTo>
                  <a:pt x="4755958" y="609796"/>
                </a:lnTo>
                <a:lnTo>
                  <a:pt x="4756308" y="608939"/>
                </a:lnTo>
                <a:cubicBezTo>
                  <a:pt x="4761505" y="603742"/>
                  <a:pt x="4768724" y="600566"/>
                  <a:pt x="4776808" y="600566"/>
                </a:cubicBezTo>
                <a:close/>
                <a:moveTo>
                  <a:pt x="4499624" y="600566"/>
                </a:moveTo>
                <a:cubicBezTo>
                  <a:pt x="4507709" y="600566"/>
                  <a:pt x="4514927" y="603742"/>
                  <a:pt x="4520125" y="608939"/>
                </a:cubicBezTo>
                <a:lnTo>
                  <a:pt x="4520474" y="609796"/>
                </a:lnTo>
                <a:lnTo>
                  <a:pt x="4478774" y="609796"/>
                </a:lnTo>
                <a:lnTo>
                  <a:pt x="4479124" y="608939"/>
                </a:lnTo>
                <a:cubicBezTo>
                  <a:pt x="4484321" y="603742"/>
                  <a:pt x="4491539" y="600566"/>
                  <a:pt x="4499624" y="600566"/>
                </a:cubicBezTo>
                <a:close/>
                <a:moveTo>
                  <a:pt x="3686550" y="600566"/>
                </a:moveTo>
                <a:cubicBezTo>
                  <a:pt x="3694635" y="600566"/>
                  <a:pt x="3701853" y="603742"/>
                  <a:pt x="3707051" y="608939"/>
                </a:cubicBezTo>
                <a:lnTo>
                  <a:pt x="3707401" y="609796"/>
                </a:lnTo>
                <a:lnTo>
                  <a:pt x="3665701" y="609796"/>
                </a:lnTo>
                <a:lnTo>
                  <a:pt x="3666051" y="608939"/>
                </a:lnTo>
                <a:cubicBezTo>
                  <a:pt x="3671248" y="603742"/>
                  <a:pt x="3678466" y="600566"/>
                  <a:pt x="3686550" y="600566"/>
                </a:cubicBezTo>
                <a:close/>
                <a:moveTo>
                  <a:pt x="2196685" y="600566"/>
                </a:moveTo>
                <a:cubicBezTo>
                  <a:pt x="2204770" y="600566"/>
                  <a:pt x="2211988" y="603742"/>
                  <a:pt x="2217186" y="608939"/>
                </a:cubicBezTo>
                <a:lnTo>
                  <a:pt x="2217536" y="609796"/>
                </a:lnTo>
                <a:lnTo>
                  <a:pt x="2175835" y="609796"/>
                </a:lnTo>
                <a:lnTo>
                  <a:pt x="2176185" y="608939"/>
                </a:lnTo>
                <a:cubicBezTo>
                  <a:pt x="2181382" y="603742"/>
                  <a:pt x="2188601" y="600566"/>
                  <a:pt x="2196685" y="600566"/>
                </a:cubicBezTo>
                <a:close/>
                <a:moveTo>
                  <a:pt x="1112202" y="600566"/>
                </a:moveTo>
                <a:cubicBezTo>
                  <a:pt x="1120287" y="600566"/>
                  <a:pt x="1127505" y="603742"/>
                  <a:pt x="1132702" y="608939"/>
                </a:cubicBezTo>
                <a:lnTo>
                  <a:pt x="1133052" y="609796"/>
                </a:lnTo>
                <a:lnTo>
                  <a:pt x="1091352" y="609796"/>
                </a:lnTo>
                <a:lnTo>
                  <a:pt x="1091702" y="608939"/>
                </a:lnTo>
                <a:cubicBezTo>
                  <a:pt x="1096899" y="603742"/>
                  <a:pt x="1104118" y="600566"/>
                  <a:pt x="1112202" y="600566"/>
                </a:cubicBezTo>
                <a:close/>
                <a:moveTo>
                  <a:pt x="164001" y="600566"/>
                </a:moveTo>
                <a:cubicBezTo>
                  <a:pt x="172085" y="600566"/>
                  <a:pt x="179304" y="603742"/>
                  <a:pt x="184501" y="608939"/>
                </a:cubicBezTo>
                <a:lnTo>
                  <a:pt x="184851" y="609796"/>
                </a:lnTo>
                <a:lnTo>
                  <a:pt x="143151" y="609796"/>
                </a:lnTo>
                <a:lnTo>
                  <a:pt x="143501" y="608939"/>
                </a:lnTo>
                <a:cubicBezTo>
                  <a:pt x="148698" y="603742"/>
                  <a:pt x="155916" y="600566"/>
                  <a:pt x="164001" y="600566"/>
                </a:cubicBezTo>
                <a:close/>
                <a:moveTo>
                  <a:pt x="8977304" y="594792"/>
                </a:moveTo>
                <a:cubicBezTo>
                  <a:pt x="8986543" y="594792"/>
                  <a:pt x="8995205" y="598834"/>
                  <a:pt x="9001558" y="605186"/>
                </a:cubicBezTo>
                <a:lnTo>
                  <a:pt x="9003533" y="609796"/>
                </a:lnTo>
                <a:lnTo>
                  <a:pt x="8950724" y="609796"/>
                </a:lnTo>
                <a:lnTo>
                  <a:pt x="8952617" y="605186"/>
                </a:lnTo>
                <a:cubicBezTo>
                  <a:pt x="8958825" y="598834"/>
                  <a:pt x="8967487" y="594792"/>
                  <a:pt x="8977304" y="594792"/>
                </a:cubicBezTo>
                <a:close/>
                <a:moveTo>
                  <a:pt x="8434485" y="594792"/>
                </a:moveTo>
                <a:cubicBezTo>
                  <a:pt x="8444301" y="594792"/>
                  <a:pt x="8452963" y="598834"/>
                  <a:pt x="8459171" y="605186"/>
                </a:cubicBezTo>
                <a:lnTo>
                  <a:pt x="8461065" y="609796"/>
                </a:lnTo>
                <a:lnTo>
                  <a:pt x="8407905" y="609796"/>
                </a:lnTo>
                <a:lnTo>
                  <a:pt x="8409798" y="605186"/>
                </a:lnTo>
                <a:cubicBezTo>
                  <a:pt x="8416006" y="598834"/>
                  <a:pt x="8424668" y="594792"/>
                  <a:pt x="8434485" y="594792"/>
                </a:cubicBezTo>
                <a:close/>
                <a:moveTo>
                  <a:pt x="6674366" y="594792"/>
                </a:moveTo>
                <a:cubicBezTo>
                  <a:pt x="6683605" y="594792"/>
                  <a:pt x="6692267" y="598834"/>
                  <a:pt x="6698619" y="605186"/>
                </a:cubicBezTo>
                <a:lnTo>
                  <a:pt x="6700595" y="609796"/>
                </a:lnTo>
                <a:lnTo>
                  <a:pt x="6647785" y="609796"/>
                </a:lnTo>
                <a:lnTo>
                  <a:pt x="6649679" y="605186"/>
                </a:lnTo>
                <a:cubicBezTo>
                  <a:pt x="6655887" y="598834"/>
                  <a:pt x="6664549" y="594792"/>
                  <a:pt x="6674366" y="594792"/>
                </a:cubicBezTo>
                <a:close/>
                <a:moveTo>
                  <a:pt x="5589882" y="594792"/>
                </a:moveTo>
                <a:cubicBezTo>
                  <a:pt x="5599699" y="594792"/>
                  <a:pt x="5608361" y="598834"/>
                  <a:pt x="5614569" y="605186"/>
                </a:cubicBezTo>
                <a:lnTo>
                  <a:pt x="5616462" y="609796"/>
                </a:lnTo>
                <a:lnTo>
                  <a:pt x="5563302" y="609796"/>
                </a:lnTo>
                <a:lnTo>
                  <a:pt x="5565195" y="605186"/>
                </a:lnTo>
                <a:cubicBezTo>
                  <a:pt x="5571403" y="598834"/>
                  <a:pt x="5580065" y="594792"/>
                  <a:pt x="5589882" y="594792"/>
                </a:cubicBezTo>
                <a:close/>
                <a:moveTo>
                  <a:pt x="4913090" y="594792"/>
                </a:moveTo>
                <a:cubicBezTo>
                  <a:pt x="4922330" y="594792"/>
                  <a:pt x="4930992" y="598834"/>
                  <a:pt x="4937344" y="605186"/>
                </a:cubicBezTo>
                <a:lnTo>
                  <a:pt x="4939320" y="609796"/>
                </a:lnTo>
                <a:lnTo>
                  <a:pt x="4886510" y="609796"/>
                </a:lnTo>
                <a:lnTo>
                  <a:pt x="4888404" y="605186"/>
                </a:lnTo>
                <a:cubicBezTo>
                  <a:pt x="4894612" y="598834"/>
                  <a:pt x="4903274" y="594792"/>
                  <a:pt x="4913090" y="594792"/>
                </a:cubicBezTo>
                <a:close/>
                <a:moveTo>
                  <a:pt x="4364497" y="594792"/>
                </a:moveTo>
                <a:cubicBezTo>
                  <a:pt x="4373737" y="594792"/>
                  <a:pt x="4382399" y="598834"/>
                  <a:pt x="4388751" y="605186"/>
                </a:cubicBezTo>
                <a:lnTo>
                  <a:pt x="4390727" y="609796"/>
                </a:lnTo>
                <a:lnTo>
                  <a:pt x="4337917" y="609796"/>
                </a:lnTo>
                <a:lnTo>
                  <a:pt x="4339810" y="605186"/>
                </a:lnTo>
                <a:cubicBezTo>
                  <a:pt x="4346018" y="598834"/>
                  <a:pt x="4354680" y="594792"/>
                  <a:pt x="4364497" y="594792"/>
                </a:cubicBezTo>
                <a:close/>
                <a:moveTo>
                  <a:pt x="3821678" y="594792"/>
                </a:moveTo>
                <a:cubicBezTo>
                  <a:pt x="3831495" y="594792"/>
                  <a:pt x="3840157" y="598834"/>
                  <a:pt x="3846365" y="605186"/>
                </a:cubicBezTo>
                <a:lnTo>
                  <a:pt x="3848258" y="609796"/>
                </a:lnTo>
                <a:lnTo>
                  <a:pt x="3795098" y="609796"/>
                </a:lnTo>
                <a:lnTo>
                  <a:pt x="3796991" y="605186"/>
                </a:lnTo>
                <a:cubicBezTo>
                  <a:pt x="3803199" y="598834"/>
                  <a:pt x="3811861" y="594792"/>
                  <a:pt x="3821678" y="594792"/>
                </a:cubicBezTo>
                <a:close/>
                <a:moveTo>
                  <a:pt x="2061558" y="594792"/>
                </a:moveTo>
                <a:cubicBezTo>
                  <a:pt x="2070798" y="594792"/>
                  <a:pt x="2079460" y="598834"/>
                  <a:pt x="2085812" y="605186"/>
                </a:cubicBezTo>
                <a:lnTo>
                  <a:pt x="2087788" y="609796"/>
                </a:lnTo>
                <a:lnTo>
                  <a:pt x="2034978" y="609796"/>
                </a:lnTo>
                <a:lnTo>
                  <a:pt x="2036871" y="605186"/>
                </a:lnTo>
                <a:cubicBezTo>
                  <a:pt x="2043079" y="598834"/>
                  <a:pt x="2051741" y="594792"/>
                  <a:pt x="2061558" y="594792"/>
                </a:cubicBezTo>
                <a:close/>
                <a:moveTo>
                  <a:pt x="977075" y="594792"/>
                </a:moveTo>
                <a:cubicBezTo>
                  <a:pt x="986892" y="594792"/>
                  <a:pt x="995554" y="598834"/>
                  <a:pt x="1001761" y="605186"/>
                </a:cubicBezTo>
                <a:lnTo>
                  <a:pt x="1003655" y="609796"/>
                </a:lnTo>
                <a:lnTo>
                  <a:pt x="950494" y="609796"/>
                </a:lnTo>
                <a:lnTo>
                  <a:pt x="952388" y="605186"/>
                </a:lnTo>
                <a:cubicBezTo>
                  <a:pt x="958596" y="598834"/>
                  <a:pt x="967258" y="594792"/>
                  <a:pt x="977075" y="594792"/>
                </a:cubicBezTo>
                <a:close/>
                <a:moveTo>
                  <a:pt x="300283" y="594792"/>
                </a:moveTo>
                <a:cubicBezTo>
                  <a:pt x="309523" y="594792"/>
                  <a:pt x="318185" y="598834"/>
                  <a:pt x="324537" y="605186"/>
                </a:cubicBezTo>
                <a:lnTo>
                  <a:pt x="326512" y="609796"/>
                </a:lnTo>
                <a:lnTo>
                  <a:pt x="273703" y="609796"/>
                </a:lnTo>
                <a:lnTo>
                  <a:pt x="275597" y="605186"/>
                </a:lnTo>
                <a:cubicBezTo>
                  <a:pt x="281804" y="598834"/>
                  <a:pt x="290466" y="594792"/>
                  <a:pt x="300283" y="594792"/>
                </a:cubicBezTo>
                <a:close/>
                <a:moveTo>
                  <a:pt x="8841022" y="589016"/>
                </a:moveTo>
                <a:cubicBezTo>
                  <a:pt x="8852572" y="589016"/>
                  <a:pt x="8862677" y="593636"/>
                  <a:pt x="8869895" y="600999"/>
                </a:cubicBezTo>
                <a:lnTo>
                  <a:pt x="8873467" y="609796"/>
                </a:lnTo>
                <a:lnTo>
                  <a:pt x="8808875" y="609796"/>
                </a:lnTo>
                <a:lnTo>
                  <a:pt x="8812582" y="600999"/>
                </a:lnTo>
                <a:cubicBezTo>
                  <a:pt x="8819944" y="593636"/>
                  <a:pt x="8830050" y="589016"/>
                  <a:pt x="8841022" y="589016"/>
                </a:cubicBezTo>
                <a:close/>
                <a:moveTo>
                  <a:pt x="8570767" y="589016"/>
                </a:moveTo>
                <a:cubicBezTo>
                  <a:pt x="8581739" y="589016"/>
                  <a:pt x="8591845" y="593636"/>
                  <a:pt x="8599208" y="600999"/>
                </a:cubicBezTo>
                <a:lnTo>
                  <a:pt x="8602914" y="609796"/>
                </a:lnTo>
                <a:lnTo>
                  <a:pt x="8538620" y="609796"/>
                </a:lnTo>
                <a:lnTo>
                  <a:pt x="8542326" y="600999"/>
                </a:lnTo>
                <a:cubicBezTo>
                  <a:pt x="8549689" y="593636"/>
                  <a:pt x="8559795" y="589016"/>
                  <a:pt x="8570767" y="589016"/>
                </a:cubicBezTo>
                <a:close/>
                <a:moveTo>
                  <a:pt x="6538083" y="589016"/>
                </a:moveTo>
                <a:cubicBezTo>
                  <a:pt x="6549633" y="589016"/>
                  <a:pt x="6559738" y="593636"/>
                  <a:pt x="6566957" y="600999"/>
                </a:cubicBezTo>
                <a:lnTo>
                  <a:pt x="6570529" y="609796"/>
                </a:lnTo>
                <a:lnTo>
                  <a:pt x="6505936" y="609796"/>
                </a:lnTo>
                <a:lnTo>
                  <a:pt x="6509643" y="600999"/>
                </a:lnTo>
                <a:cubicBezTo>
                  <a:pt x="6517006" y="593636"/>
                  <a:pt x="6527111" y="589016"/>
                  <a:pt x="6538083" y="589016"/>
                </a:cubicBezTo>
                <a:close/>
                <a:moveTo>
                  <a:pt x="6267829" y="589016"/>
                </a:moveTo>
                <a:cubicBezTo>
                  <a:pt x="6278800" y="589016"/>
                  <a:pt x="6288906" y="593636"/>
                  <a:pt x="6296268" y="600999"/>
                </a:cubicBezTo>
                <a:lnTo>
                  <a:pt x="6299975" y="609796"/>
                </a:lnTo>
                <a:lnTo>
                  <a:pt x="6235682" y="609796"/>
                </a:lnTo>
                <a:lnTo>
                  <a:pt x="6239388" y="600999"/>
                </a:lnTo>
                <a:cubicBezTo>
                  <a:pt x="6246751" y="593636"/>
                  <a:pt x="6256856" y="589016"/>
                  <a:pt x="6267829" y="589016"/>
                </a:cubicBezTo>
                <a:close/>
                <a:moveTo>
                  <a:pt x="5454755" y="589016"/>
                </a:moveTo>
                <a:cubicBezTo>
                  <a:pt x="5465727" y="589016"/>
                  <a:pt x="5475832" y="593636"/>
                  <a:pt x="5483195" y="600999"/>
                </a:cubicBezTo>
                <a:lnTo>
                  <a:pt x="5486901" y="609796"/>
                </a:lnTo>
                <a:lnTo>
                  <a:pt x="5422608" y="609796"/>
                </a:lnTo>
                <a:lnTo>
                  <a:pt x="5426314" y="600999"/>
                </a:lnTo>
                <a:cubicBezTo>
                  <a:pt x="5433677" y="593636"/>
                  <a:pt x="5443783" y="589016"/>
                  <a:pt x="5454755" y="589016"/>
                </a:cubicBezTo>
                <a:close/>
                <a:moveTo>
                  <a:pt x="5048218" y="589016"/>
                </a:moveTo>
                <a:cubicBezTo>
                  <a:pt x="5059190" y="589016"/>
                  <a:pt x="5069295" y="593636"/>
                  <a:pt x="5076658" y="600999"/>
                </a:cubicBezTo>
                <a:lnTo>
                  <a:pt x="5080364" y="609796"/>
                </a:lnTo>
                <a:lnTo>
                  <a:pt x="5016071" y="609796"/>
                </a:lnTo>
                <a:lnTo>
                  <a:pt x="5019778" y="600999"/>
                </a:lnTo>
                <a:cubicBezTo>
                  <a:pt x="5027140" y="593636"/>
                  <a:pt x="5037246" y="589016"/>
                  <a:pt x="5048218" y="589016"/>
                </a:cubicBezTo>
                <a:close/>
                <a:moveTo>
                  <a:pt x="4228215" y="589016"/>
                </a:moveTo>
                <a:cubicBezTo>
                  <a:pt x="4239765" y="589016"/>
                  <a:pt x="4249870" y="593636"/>
                  <a:pt x="4257088" y="600999"/>
                </a:cubicBezTo>
                <a:lnTo>
                  <a:pt x="4260661" y="609796"/>
                </a:lnTo>
                <a:lnTo>
                  <a:pt x="4196068" y="609796"/>
                </a:lnTo>
                <a:lnTo>
                  <a:pt x="4199775" y="600999"/>
                </a:lnTo>
                <a:cubicBezTo>
                  <a:pt x="4207137" y="593636"/>
                  <a:pt x="4217243" y="589016"/>
                  <a:pt x="4228215" y="589016"/>
                </a:cubicBezTo>
                <a:close/>
                <a:moveTo>
                  <a:pt x="3957961" y="589016"/>
                </a:moveTo>
                <a:cubicBezTo>
                  <a:pt x="3968932" y="589016"/>
                  <a:pt x="3979038" y="593636"/>
                  <a:pt x="3986400" y="600999"/>
                </a:cubicBezTo>
                <a:lnTo>
                  <a:pt x="3990107" y="609796"/>
                </a:lnTo>
                <a:lnTo>
                  <a:pt x="3925813" y="609796"/>
                </a:lnTo>
                <a:lnTo>
                  <a:pt x="3929520" y="600999"/>
                </a:lnTo>
                <a:cubicBezTo>
                  <a:pt x="3936882" y="593636"/>
                  <a:pt x="3946988" y="589016"/>
                  <a:pt x="3957961" y="589016"/>
                </a:cubicBezTo>
                <a:close/>
                <a:moveTo>
                  <a:pt x="1925276" y="589016"/>
                </a:moveTo>
                <a:cubicBezTo>
                  <a:pt x="1936826" y="589016"/>
                  <a:pt x="1946931" y="593636"/>
                  <a:pt x="1954149" y="600999"/>
                </a:cubicBezTo>
                <a:lnTo>
                  <a:pt x="1957722" y="609796"/>
                </a:lnTo>
                <a:lnTo>
                  <a:pt x="1893129" y="609796"/>
                </a:lnTo>
                <a:lnTo>
                  <a:pt x="1896835" y="600999"/>
                </a:lnTo>
                <a:cubicBezTo>
                  <a:pt x="1904198" y="593636"/>
                  <a:pt x="1914304" y="589016"/>
                  <a:pt x="1925276" y="589016"/>
                </a:cubicBezTo>
                <a:close/>
                <a:moveTo>
                  <a:pt x="1655022" y="589016"/>
                </a:moveTo>
                <a:cubicBezTo>
                  <a:pt x="1665993" y="589016"/>
                  <a:pt x="1676099" y="593636"/>
                  <a:pt x="1683461" y="600999"/>
                </a:cubicBezTo>
                <a:lnTo>
                  <a:pt x="1687168" y="609796"/>
                </a:lnTo>
                <a:lnTo>
                  <a:pt x="1622874" y="609796"/>
                </a:lnTo>
                <a:lnTo>
                  <a:pt x="1626581" y="600999"/>
                </a:lnTo>
                <a:cubicBezTo>
                  <a:pt x="1633944" y="593636"/>
                  <a:pt x="1644049" y="589016"/>
                  <a:pt x="1655022" y="589016"/>
                </a:cubicBezTo>
                <a:close/>
                <a:moveTo>
                  <a:pt x="841948" y="589016"/>
                </a:moveTo>
                <a:cubicBezTo>
                  <a:pt x="852919" y="589016"/>
                  <a:pt x="863025" y="593636"/>
                  <a:pt x="870387" y="600999"/>
                </a:cubicBezTo>
                <a:lnTo>
                  <a:pt x="874094" y="609796"/>
                </a:lnTo>
                <a:lnTo>
                  <a:pt x="809801" y="609796"/>
                </a:lnTo>
                <a:lnTo>
                  <a:pt x="813507" y="600999"/>
                </a:lnTo>
                <a:cubicBezTo>
                  <a:pt x="820870" y="593636"/>
                  <a:pt x="830976" y="589016"/>
                  <a:pt x="841948" y="589016"/>
                </a:cubicBezTo>
                <a:close/>
                <a:moveTo>
                  <a:pt x="435411" y="589016"/>
                </a:moveTo>
                <a:cubicBezTo>
                  <a:pt x="446383" y="589016"/>
                  <a:pt x="456488" y="593636"/>
                  <a:pt x="463851" y="600999"/>
                </a:cubicBezTo>
                <a:lnTo>
                  <a:pt x="467557" y="609796"/>
                </a:lnTo>
                <a:lnTo>
                  <a:pt x="403264" y="609796"/>
                </a:lnTo>
                <a:lnTo>
                  <a:pt x="406970" y="600999"/>
                </a:lnTo>
                <a:cubicBezTo>
                  <a:pt x="414333" y="593636"/>
                  <a:pt x="424439" y="589016"/>
                  <a:pt x="435411" y="589016"/>
                </a:cubicBezTo>
                <a:close/>
                <a:moveTo>
                  <a:pt x="8705894" y="577467"/>
                </a:moveTo>
                <a:cubicBezTo>
                  <a:pt x="8719754" y="577467"/>
                  <a:pt x="8732458" y="583242"/>
                  <a:pt x="8741697" y="592481"/>
                </a:cubicBezTo>
                <a:lnTo>
                  <a:pt x="8748958" y="609796"/>
                </a:lnTo>
                <a:lnTo>
                  <a:pt x="8662606" y="609796"/>
                </a:lnTo>
                <a:lnTo>
                  <a:pt x="8669658" y="592481"/>
                </a:lnTo>
                <a:cubicBezTo>
                  <a:pt x="8678753" y="583242"/>
                  <a:pt x="8691458" y="577467"/>
                  <a:pt x="8705894" y="577467"/>
                </a:cubicBezTo>
                <a:close/>
                <a:moveTo>
                  <a:pt x="6402956" y="577467"/>
                </a:moveTo>
                <a:cubicBezTo>
                  <a:pt x="6417393" y="577467"/>
                  <a:pt x="6430097" y="583242"/>
                  <a:pt x="6439192" y="592481"/>
                </a:cubicBezTo>
                <a:lnTo>
                  <a:pt x="6446243" y="609796"/>
                </a:lnTo>
                <a:lnTo>
                  <a:pt x="6359668" y="609796"/>
                </a:lnTo>
                <a:lnTo>
                  <a:pt x="6366720" y="592481"/>
                </a:lnTo>
                <a:cubicBezTo>
                  <a:pt x="6375815" y="583242"/>
                  <a:pt x="6388519" y="577467"/>
                  <a:pt x="6402956" y="577467"/>
                </a:cubicBezTo>
                <a:close/>
                <a:moveTo>
                  <a:pt x="5319627" y="577467"/>
                </a:moveTo>
                <a:cubicBezTo>
                  <a:pt x="5333487" y="577467"/>
                  <a:pt x="5346191" y="583242"/>
                  <a:pt x="5355430" y="592481"/>
                </a:cubicBezTo>
                <a:lnTo>
                  <a:pt x="5362691" y="609796"/>
                </a:lnTo>
                <a:lnTo>
                  <a:pt x="5276340" y="609796"/>
                </a:lnTo>
                <a:lnTo>
                  <a:pt x="5283392" y="592481"/>
                </a:lnTo>
                <a:cubicBezTo>
                  <a:pt x="5292487" y="583242"/>
                  <a:pt x="5305191" y="577467"/>
                  <a:pt x="5319627" y="577467"/>
                </a:cubicBezTo>
                <a:close/>
                <a:moveTo>
                  <a:pt x="5183345" y="577467"/>
                </a:moveTo>
                <a:cubicBezTo>
                  <a:pt x="5197782" y="577467"/>
                  <a:pt x="5210486" y="583242"/>
                  <a:pt x="5219581" y="592481"/>
                </a:cubicBezTo>
                <a:lnTo>
                  <a:pt x="5226633" y="609796"/>
                </a:lnTo>
                <a:lnTo>
                  <a:pt x="5140057" y="609796"/>
                </a:lnTo>
                <a:lnTo>
                  <a:pt x="5147109" y="592481"/>
                </a:lnTo>
                <a:cubicBezTo>
                  <a:pt x="5156204" y="583242"/>
                  <a:pt x="5168909" y="577467"/>
                  <a:pt x="5183345" y="577467"/>
                </a:cubicBezTo>
                <a:close/>
                <a:moveTo>
                  <a:pt x="4093087" y="577467"/>
                </a:moveTo>
                <a:cubicBezTo>
                  <a:pt x="4106946" y="577467"/>
                  <a:pt x="4119651" y="583242"/>
                  <a:pt x="4128890" y="592481"/>
                </a:cubicBezTo>
                <a:lnTo>
                  <a:pt x="4136151" y="609796"/>
                </a:lnTo>
                <a:lnTo>
                  <a:pt x="4049800" y="609796"/>
                </a:lnTo>
                <a:lnTo>
                  <a:pt x="4056851" y="592481"/>
                </a:lnTo>
                <a:cubicBezTo>
                  <a:pt x="4065946" y="583242"/>
                  <a:pt x="4078651" y="577467"/>
                  <a:pt x="4093087" y="577467"/>
                </a:cubicBezTo>
                <a:close/>
                <a:moveTo>
                  <a:pt x="1790148" y="577467"/>
                </a:moveTo>
                <a:cubicBezTo>
                  <a:pt x="1804007" y="577467"/>
                  <a:pt x="1816712" y="583242"/>
                  <a:pt x="1825951" y="592481"/>
                </a:cubicBezTo>
                <a:lnTo>
                  <a:pt x="1833212" y="609796"/>
                </a:lnTo>
                <a:lnTo>
                  <a:pt x="1746861" y="609796"/>
                </a:lnTo>
                <a:lnTo>
                  <a:pt x="1753912" y="592481"/>
                </a:lnTo>
                <a:cubicBezTo>
                  <a:pt x="1763008" y="583242"/>
                  <a:pt x="1775712" y="577467"/>
                  <a:pt x="1790148" y="577467"/>
                </a:cubicBezTo>
                <a:close/>
                <a:moveTo>
                  <a:pt x="706820" y="577467"/>
                </a:moveTo>
                <a:cubicBezTo>
                  <a:pt x="720679" y="577467"/>
                  <a:pt x="733383" y="583242"/>
                  <a:pt x="742623" y="592481"/>
                </a:cubicBezTo>
                <a:lnTo>
                  <a:pt x="749884" y="609796"/>
                </a:lnTo>
                <a:lnTo>
                  <a:pt x="663532" y="609796"/>
                </a:lnTo>
                <a:lnTo>
                  <a:pt x="670584" y="592481"/>
                </a:lnTo>
                <a:cubicBezTo>
                  <a:pt x="679679" y="583242"/>
                  <a:pt x="692384" y="577467"/>
                  <a:pt x="706820" y="577467"/>
                </a:cubicBezTo>
                <a:close/>
                <a:moveTo>
                  <a:pt x="570538" y="577467"/>
                </a:moveTo>
                <a:cubicBezTo>
                  <a:pt x="584975" y="577467"/>
                  <a:pt x="597679" y="583531"/>
                  <a:pt x="606774" y="593059"/>
                </a:cubicBezTo>
                <a:lnTo>
                  <a:pt x="613482" y="609796"/>
                </a:lnTo>
                <a:lnTo>
                  <a:pt x="527732" y="609796"/>
                </a:lnTo>
                <a:lnTo>
                  <a:pt x="534735" y="592626"/>
                </a:lnTo>
                <a:cubicBezTo>
                  <a:pt x="543974" y="583242"/>
                  <a:pt x="556678" y="577467"/>
                  <a:pt x="570538" y="577467"/>
                </a:cubicBezTo>
                <a:close/>
                <a:moveTo>
                  <a:pt x="7854708" y="464284"/>
                </a:moveTo>
                <a:cubicBezTo>
                  <a:pt x="7866258" y="464284"/>
                  <a:pt x="7875497" y="473523"/>
                  <a:pt x="7875497" y="485072"/>
                </a:cubicBezTo>
                <a:cubicBezTo>
                  <a:pt x="7875497" y="496622"/>
                  <a:pt x="7866258" y="505861"/>
                  <a:pt x="7854708" y="505861"/>
                </a:cubicBezTo>
                <a:cubicBezTo>
                  <a:pt x="7843159" y="505861"/>
                  <a:pt x="7833920" y="496622"/>
                  <a:pt x="7833920" y="485072"/>
                </a:cubicBezTo>
                <a:cubicBezTo>
                  <a:pt x="7833920" y="473523"/>
                  <a:pt x="7843159" y="464284"/>
                  <a:pt x="7854708" y="464284"/>
                </a:cubicBezTo>
                <a:close/>
                <a:moveTo>
                  <a:pt x="7714961" y="464284"/>
                </a:moveTo>
                <a:cubicBezTo>
                  <a:pt x="7726510" y="464284"/>
                  <a:pt x="7735750" y="473523"/>
                  <a:pt x="7735750" y="485072"/>
                </a:cubicBezTo>
                <a:cubicBezTo>
                  <a:pt x="7735750" y="496622"/>
                  <a:pt x="7726510" y="505861"/>
                  <a:pt x="7714961" y="505861"/>
                </a:cubicBezTo>
                <a:cubicBezTo>
                  <a:pt x="7703411" y="505861"/>
                  <a:pt x="7694172" y="496622"/>
                  <a:pt x="7694172" y="485072"/>
                </a:cubicBezTo>
                <a:cubicBezTo>
                  <a:pt x="7694172" y="473523"/>
                  <a:pt x="7703411" y="464284"/>
                  <a:pt x="7714961" y="464284"/>
                </a:cubicBezTo>
                <a:close/>
                <a:moveTo>
                  <a:pt x="7575214" y="464284"/>
                </a:moveTo>
                <a:cubicBezTo>
                  <a:pt x="7586764" y="464284"/>
                  <a:pt x="7596003" y="473523"/>
                  <a:pt x="7596003" y="485072"/>
                </a:cubicBezTo>
                <a:cubicBezTo>
                  <a:pt x="7596003" y="496622"/>
                  <a:pt x="7586764" y="505861"/>
                  <a:pt x="7575214" y="505861"/>
                </a:cubicBezTo>
                <a:cubicBezTo>
                  <a:pt x="7563665" y="505861"/>
                  <a:pt x="7554426" y="496622"/>
                  <a:pt x="7554426" y="485072"/>
                </a:cubicBezTo>
                <a:cubicBezTo>
                  <a:pt x="7554426" y="473523"/>
                  <a:pt x="7563665" y="464284"/>
                  <a:pt x="7575214" y="464284"/>
                </a:cubicBezTo>
                <a:close/>
                <a:moveTo>
                  <a:pt x="7435467" y="464284"/>
                </a:moveTo>
                <a:cubicBezTo>
                  <a:pt x="7447016" y="464284"/>
                  <a:pt x="7456256" y="473523"/>
                  <a:pt x="7456256" y="485072"/>
                </a:cubicBezTo>
                <a:cubicBezTo>
                  <a:pt x="7456256" y="496622"/>
                  <a:pt x="7447016" y="505861"/>
                  <a:pt x="7435467" y="505861"/>
                </a:cubicBezTo>
                <a:cubicBezTo>
                  <a:pt x="7423917" y="505861"/>
                  <a:pt x="7414678" y="496622"/>
                  <a:pt x="7414678" y="485072"/>
                </a:cubicBezTo>
                <a:cubicBezTo>
                  <a:pt x="7414678" y="473523"/>
                  <a:pt x="7423917" y="464284"/>
                  <a:pt x="7435467" y="464284"/>
                </a:cubicBezTo>
                <a:close/>
                <a:moveTo>
                  <a:pt x="7295720" y="464284"/>
                </a:moveTo>
                <a:cubicBezTo>
                  <a:pt x="7307270" y="464284"/>
                  <a:pt x="7316509" y="473523"/>
                  <a:pt x="7316509" y="485072"/>
                </a:cubicBezTo>
                <a:cubicBezTo>
                  <a:pt x="7316509" y="496622"/>
                  <a:pt x="7307270" y="505861"/>
                  <a:pt x="7295720" y="505861"/>
                </a:cubicBezTo>
                <a:cubicBezTo>
                  <a:pt x="7284171" y="505861"/>
                  <a:pt x="7274931" y="496622"/>
                  <a:pt x="7274931" y="485072"/>
                </a:cubicBezTo>
                <a:cubicBezTo>
                  <a:pt x="7274931" y="473523"/>
                  <a:pt x="7284171" y="464284"/>
                  <a:pt x="7295720" y="464284"/>
                </a:cubicBezTo>
                <a:close/>
                <a:moveTo>
                  <a:pt x="7155973" y="464284"/>
                </a:moveTo>
                <a:cubicBezTo>
                  <a:pt x="7167522" y="464284"/>
                  <a:pt x="7176761" y="473523"/>
                  <a:pt x="7176761" y="485072"/>
                </a:cubicBezTo>
                <a:cubicBezTo>
                  <a:pt x="7176761" y="496622"/>
                  <a:pt x="7167522" y="505861"/>
                  <a:pt x="7155973" y="505861"/>
                </a:cubicBezTo>
                <a:cubicBezTo>
                  <a:pt x="7144423" y="505861"/>
                  <a:pt x="7135184" y="496622"/>
                  <a:pt x="7135184" y="485072"/>
                </a:cubicBezTo>
                <a:cubicBezTo>
                  <a:pt x="7135184" y="473523"/>
                  <a:pt x="7144423" y="464284"/>
                  <a:pt x="7155973" y="464284"/>
                </a:cubicBezTo>
                <a:close/>
                <a:moveTo>
                  <a:pt x="7016226" y="464284"/>
                </a:moveTo>
                <a:cubicBezTo>
                  <a:pt x="7027776" y="464284"/>
                  <a:pt x="7037015" y="473523"/>
                  <a:pt x="7037015" y="485072"/>
                </a:cubicBezTo>
                <a:cubicBezTo>
                  <a:pt x="7037015" y="496622"/>
                  <a:pt x="7027776" y="505861"/>
                  <a:pt x="7016226" y="505861"/>
                </a:cubicBezTo>
                <a:cubicBezTo>
                  <a:pt x="7004677" y="505861"/>
                  <a:pt x="6995437" y="496622"/>
                  <a:pt x="6995437" y="485072"/>
                </a:cubicBezTo>
                <a:cubicBezTo>
                  <a:pt x="6995437" y="473523"/>
                  <a:pt x="7004677" y="464284"/>
                  <a:pt x="7016226" y="464284"/>
                </a:cubicBezTo>
                <a:close/>
                <a:moveTo>
                  <a:pt x="6877634" y="464284"/>
                </a:moveTo>
                <a:cubicBezTo>
                  <a:pt x="6888028" y="464284"/>
                  <a:pt x="6898423" y="473523"/>
                  <a:pt x="6898423" y="485072"/>
                </a:cubicBezTo>
                <a:cubicBezTo>
                  <a:pt x="6898423" y="496622"/>
                  <a:pt x="6889183" y="505861"/>
                  <a:pt x="6877634" y="505861"/>
                </a:cubicBezTo>
                <a:cubicBezTo>
                  <a:pt x="6866085" y="505861"/>
                  <a:pt x="6856845" y="496622"/>
                  <a:pt x="6856845" y="485072"/>
                </a:cubicBezTo>
                <a:cubicBezTo>
                  <a:pt x="6856845" y="473523"/>
                  <a:pt x="6866085" y="464284"/>
                  <a:pt x="6877634" y="464284"/>
                </a:cubicBezTo>
                <a:close/>
                <a:moveTo>
                  <a:pt x="6039152" y="464284"/>
                </a:moveTo>
                <a:cubicBezTo>
                  <a:pt x="6050701" y="464284"/>
                  <a:pt x="6059941" y="473523"/>
                  <a:pt x="6059941" y="485072"/>
                </a:cubicBezTo>
                <a:cubicBezTo>
                  <a:pt x="6059941" y="496622"/>
                  <a:pt x="6050701" y="505861"/>
                  <a:pt x="6039152" y="505861"/>
                </a:cubicBezTo>
                <a:cubicBezTo>
                  <a:pt x="6027603" y="505861"/>
                  <a:pt x="6018363" y="496622"/>
                  <a:pt x="6018363" y="485072"/>
                </a:cubicBezTo>
                <a:cubicBezTo>
                  <a:pt x="6018363" y="473523"/>
                  <a:pt x="6027603" y="464284"/>
                  <a:pt x="6039152" y="464284"/>
                </a:cubicBezTo>
                <a:close/>
                <a:moveTo>
                  <a:pt x="5899404" y="464284"/>
                </a:moveTo>
                <a:cubicBezTo>
                  <a:pt x="5910954" y="464284"/>
                  <a:pt x="5920193" y="473523"/>
                  <a:pt x="5920193" y="485072"/>
                </a:cubicBezTo>
                <a:cubicBezTo>
                  <a:pt x="5920193" y="496622"/>
                  <a:pt x="5910954" y="505861"/>
                  <a:pt x="5899404" y="505861"/>
                </a:cubicBezTo>
                <a:cubicBezTo>
                  <a:pt x="5887855" y="505861"/>
                  <a:pt x="5878615" y="496622"/>
                  <a:pt x="5878615" y="485072"/>
                </a:cubicBezTo>
                <a:cubicBezTo>
                  <a:pt x="5878615" y="473523"/>
                  <a:pt x="5887855" y="464284"/>
                  <a:pt x="5899404" y="464284"/>
                </a:cubicBezTo>
                <a:close/>
                <a:moveTo>
                  <a:pt x="5759658" y="464284"/>
                </a:moveTo>
                <a:cubicBezTo>
                  <a:pt x="5771207" y="464284"/>
                  <a:pt x="5780447" y="473523"/>
                  <a:pt x="5780447" y="485072"/>
                </a:cubicBezTo>
                <a:cubicBezTo>
                  <a:pt x="5780447" y="496622"/>
                  <a:pt x="5771207" y="505861"/>
                  <a:pt x="5759658" y="505861"/>
                </a:cubicBezTo>
                <a:cubicBezTo>
                  <a:pt x="5748108" y="505861"/>
                  <a:pt x="5738869" y="496622"/>
                  <a:pt x="5738869" y="485072"/>
                </a:cubicBezTo>
                <a:cubicBezTo>
                  <a:pt x="5738869" y="473523"/>
                  <a:pt x="5748108" y="464284"/>
                  <a:pt x="5759658" y="464284"/>
                </a:cubicBezTo>
                <a:close/>
                <a:moveTo>
                  <a:pt x="3241901" y="464284"/>
                </a:moveTo>
                <a:cubicBezTo>
                  <a:pt x="3253451" y="464284"/>
                  <a:pt x="3262690" y="473523"/>
                  <a:pt x="3262690" y="485072"/>
                </a:cubicBezTo>
                <a:cubicBezTo>
                  <a:pt x="3262690" y="496622"/>
                  <a:pt x="3253451" y="505861"/>
                  <a:pt x="3241901" y="505861"/>
                </a:cubicBezTo>
                <a:cubicBezTo>
                  <a:pt x="3230352" y="505861"/>
                  <a:pt x="3221113" y="496622"/>
                  <a:pt x="3221113" y="485072"/>
                </a:cubicBezTo>
                <a:cubicBezTo>
                  <a:pt x="3221113" y="473523"/>
                  <a:pt x="3230352" y="464284"/>
                  <a:pt x="3241901" y="464284"/>
                </a:cubicBezTo>
                <a:close/>
                <a:moveTo>
                  <a:pt x="3102153" y="464284"/>
                </a:moveTo>
                <a:cubicBezTo>
                  <a:pt x="3113703" y="464284"/>
                  <a:pt x="3122942" y="473523"/>
                  <a:pt x="3122942" y="485072"/>
                </a:cubicBezTo>
                <a:cubicBezTo>
                  <a:pt x="3122942" y="496622"/>
                  <a:pt x="3113703" y="505861"/>
                  <a:pt x="3102153" y="505861"/>
                </a:cubicBezTo>
                <a:cubicBezTo>
                  <a:pt x="3090604" y="505861"/>
                  <a:pt x="3081365" y="496622"/>
                  <a:pt x="3081365" y="485072"/>
                </a:cubicBezTo>
                <a:cubicBezTo>
                  <a:pt x="3081365" y="473523"/>
                  <a:pt x="3090604" y="464284"/>
                  <a:pt x="3102153" y="464284"/>
                </a:cubicBezTo>
                <a:close/>
                <a:moveTo>
                  <a:pt x="2962407" y="464284"/>
                </a:moveTo>
                <a:cubicBezTo>
                  <a:pt x="2973957" y="464284"/>
                  <a:pt x="2983196" y="473523"/>
                  <a:pt x="2983196" y="485072"/>
                </a:cubicBezTo>
                <a:cubicBezTo>
                  <a:pt x="2983196" y="496622"/>
                  <a:pt x="2973957" y="505861"/>
                  <a:pt x="2962407" y="505861"/>
                </a:cubicBezTo>
                <a:cubicBezTo>
                  <a:pt x="2950858" y="505861"/>
                  <a:pt x="2941618" y="496622"/>
                  <a:pt x="2941618" y="485072"/>
                </a:cubicBezTo>
                <a:cubicBezTo>
                  <a:pt x="2941618" y="473523"/>
                  <a:pt x="2950858" y="464284"/>
                  <a:pt x="2962407" y="464284"/>
                </a:cubicBezTo>
                <a:close/>
                <a:moveTo>
                  <a:pt x="2822659" y="464284"/>
                </a:moveTo>
                <a:cubicBezTo>
                  <a:pt x="2834209" y="464284"/>
                  <a:pt x="2843448" y="473523"/>
                  <a:pt x="2843448" y="485072"/>
                </a:cubicBezTo>
                <a:cubicBezTo>
                  <a:pt x="2843448" y="496622"/>
                  <a:pt x="2834209" y="505861"/>
                  <a:pt x="2822659" y="505861"/>
                </a:cubicBezTo>
                <a:cubicBezTo>
                  <a:pt x="2811110" y="505861"/>
                  <a:pt x="2801871" y="496622"/>
                  <a:pt x="2801871" y="485072"/>
                </a:cubicBezTo>
                <a:cubicBezTo>
                  <a:pt x="2801871" y="473523"/>
                  <a:pt x="2811110" y="464284"/>
                  <a:pt x="2822659" y="464284"/>
                </a:cubicBezTo>
                <a:close/>
                <a:moveTo>
                  <a:pt x="2682913" y="464284"/>
                </a:moveTo>
                <a:cubicBezTo>
                  <a:pt x="2694463" y="464284"/>
                  <a:pt x="2703702" y="473523"/>
                  <a:pt x="2703702" y="485072"/>
                </a:cubicBezTo>
                <a:cubicBezTo>
                  <a:pt x="2703702" y="496622"/>
                  <a:pt x="2694463" y="505861"/>
                  <a:pt x="2682913" y="505861"/>
                </a:cubicBezTo>
                <a:cubicBezTo>
                  <a:pt x="2671364" y="505861"/>
                  <a:pt x="2662124" y="496622"/>
                  <a:pt x="2662124" y="485072"/>
                </a:cubicBezTo>
                <a:cubicBezTo>
                  <a:pt x="2662124" y="473523"/>
                  <a:pt x="2671364" y="464284"/>
                  <a:pt x="2682913" y="464284"/>
                </a:cubicBezTo>
                <a:close/>
                <a:moveTo>
                  <a:pt x="2543166" y="464284"/>
                </a:moveTo>
                <a:cubicBezTo>
                  <a:pt x="2554715" y="464284"/>
                  <a:pt x="2563954" y="473523"/>
                  <a:pt x="2563954" y="485072"/>
                </a:cubicBezTo>
                <a:cubicBezTo>
                  <a:pt x="2563954" y="496622"/>
                  <a:pt x="2554715" y="505861"/>
                  <a:pt x="2543166" y="505861"/>
                </a:cubicBezTo>
                <a:cubicBezTo>
                  <a:pt x="2531616" y="505861"/>
                  <a:pt x="2522377" y="496622"/>
                  <a:pt x="2522377" y="485072"/>
                </a:cubicBezTo>
                <a:cubicBezTo>
                  <a:pt x="2522377" y="473523"/>
                  <a:pt x="2531616" y="464284"/>
                  <a:pt x="2543166" y="464284"/>
                </a:cubicBezTo>
                <a:close/>
                <a:moveTo>
                  <a:pt x="2403419" y="464284"/>
                </a:moveTo>
                <a:cubicBezTo>
                  <a:pt x="2414968" y="464284"/>
                  <a:pt x="2424208" y="473523"/>
                  <a:pt x="2424208" y="485072"/>
                </a:cubicBezTo>
                <a:cubicBezTo>
                  <a:pt x="2424208" y="496622"/>
                  <a:pt x="2414968" y="505861"/>
                  <a:pt x="2403419" y="505861"/>
                </a:cubicBezTo>
                <a:cubicBezTo>
                  <a:pt x="2391870" y="505861"/>
                  <a:pt x="2382630" y="496622"/>
                  <a:pt x="2382630" y="485072"/>
                </a:cubicBezTo>
                <a:cubicBezTo>
                  <a:pt x="2382630" y="473523"/>
                  <a:pt x="2391870" y="464284"/>
                  <a:pt x="2403419" y="464284"/>
                </a:cubicBezTo>
                <a:close/>
                <a:moveTo>
                  <a:pt x="2263671" y="464284"/>
                </a:moveTo>
                <a:cubicBezTo>
                  <a:pt x="2275221" y="464284"/>
                  <a:pt x="2284460" y="473523"/>
                  <a:pt x="2284460" y="485072"/>
                </a:cubicBezTo>
                <a:cubicBezTo>
                  <a:pt x="2284460" y="496622"/>
                  <a:pt x="2275221" y="505861"/>
                  <a:pt x="2263671" y="505861"/>
                </a:cubicBezTo>
                <a:cubicBezTo>
                  <a:pt x="2252122" y="505861"/>
                  <a:pt x="2242883" y="496622"/>
                  <a:pt x="2242883" y="485072"/>
                </a:cubicBezTo>
                <a:cubicBezTo>
                  <a:pt x="2242883" y="473523"/>
                  <a:pt x="2252122" y="464284"/>
                  <a:pt x="2263671" y="464284"/>
                </a:cubicBezTo>
                <a:close/>
                <a:moveTo>
                  <a:pt x="1426345" y="464284"/>
                </a:moveTo>
                <a:cubicBezTo>
                  <a:pt x="1437894" y="464284"/>
                  <a:pt x="1447133" y="473523"/>
                  <a:pt x="1447133" y="485072"/>
                </a:cubicBezTo>
                <a:cubicBezTo>
                  <a:pt x="1447133" y="496622"/>
                  <a:pt x="1437894" y="505861"/>
                  <a:pt x="1426345" y="505861"/>
                </a:cubicBezTo>
                <a:cubicBezTo>
                  <a:pt x="1414795" y="505861"/>
                  <a:pt x="1405556" y="496622"/>
                  <a:pt x="1405556" y="485072"/>
                </a:cubicBezTo>
                <a:cubicBezTo>
                  <a:pt x="1405556" y="473523"/>
                  <a:pt x="1414795" y="464284"/>
                  <a:pt x="1426345" y="464284"/>
                </a:cubicBezTo>
                <a:close/>
                <a:moveTo>
                  <a:pt x="1286597" y="464284"/>
                </a:moveTo>
                <a:cubicBezTo>
                  <a:pt x="1298146" y="464284"/>
                  <a:pt x="1307386" y="473523"/>
                  <a:pt x="1307386" y="485072"/>
                </a:cubicBezTo>
                <a:cubicBezTo>
                  <a:pt x="1307386" y="496622"/>
                  <a:pt x="1298146" y="505861"/>
                  <a:pt x="1286597" y="505861"/>
                </a:cubicBezTo>
                <a:cubicBezTo>
                  <a:pt x="1275048" y="505861"/>
                  <a:pt x="1265808" y="496622"/>
                  <a:pt x="1265808" y="485072"/>
                </a:cubicBezTo>
                <a:cubicBezTo>
                  <a:pt x="1265808" y="473523"/>
                  <a:pt x="1275048" y="464284"/>
                  <a:pt x="1286597" y="464284"/>
                </a:cubicBezTo>
                <a:close/>
                <a:moveTo>
                  <a:pt x="1146850" y="464284"/>
                </a:moveTo>
                <a:cubicBezTo>
                  <a:pt x="1158400" y="464284"/>
                  <a:pt x="1167639" y="473523"/>
                  <a:pt x="1167639" y="485072"/>
                </a:cubicBezTo>
                <a:cubicBezTo>
                  <a:pt x="1167639" y="496622"/>
                  <a:pt x="1158400" y="505861"/>
                  <a:pt x="1146850" y="505861"/>
                </a:cubicBezTo>
                <a:cubicBezTo>
                  <a:pt x="1135301" y="505861"/>
                  <a:pt x="1126062" y="496622"/>
                  <a:pt x="1126062" y="485072"/>
                </a:cubicBezTo>
                <a:cubicBezTo>
                  <a:pt x="1126062" y="473523"/>
                  <a:pt x="1135301" y="464284"/>
                  <a:pt x="1146850" y="464284"/>
                </a:cubicBezTo>
                <a:close/>
                <a:moveTo>
                  <a:pt x="9112431" y="461974"/>
                </a:moveTo>
                <a:cubicBezTo>
                  <a:pt x="9125136" y="461974"/>
                  <a:pt x="9135530" y="472369"/>
                  <a:pt x="9135530" y="485072"/>
                </a:cubicBezTo>
                <a:cubicBezTo>
                  <a:pt x="9135530" y="497777"/>
                  <a:pt x="9125136" y="508171"/>
                  <a:pt x="9112431" y="508171"/>
                </a:cubicBezTo>
                <a:cubicBezTo>
                  <a:pt x="9099727" y="508171"/>
                  <a:pt x="9089332" y="497777"/>
                  <a:pt x="9089332" y="485072"/>
                </a:cubicBezTo>
                <a:cubicBezTo>
                  <a:pt x="9089332" y="472369"/>
                  <a:pt x="9099727" y="461974"/>
                  <a:pt x="9112431" y="461974"/>
                </a:cubicBezTo>
                <a:close/>
                <a:moveTo>
                  <a:pt x="7994455" y="461974"/>
                </a:moveTo>
                <a:cubicBezTo>
                  <a:pt x="8007160" y="461974"/>
                  <a:pt x="8017554" y="472369"/>
                  <a:pt x="8017554" y="485072"/>
                </a:cubicBezTo>
                <a:cubicBezTo>
                  <a:pt x="8017554" y="497777"/>
                  <a:pt x="8007160" y="508171"/>
                  <a:pt x="7994455" y="508171"/>
                </a:cubicBezTo>
                <a:cubicBezTo>
                  <a:pt x="7981751" y="508171"/>
                  <a:pt x="7971356" y="497777"/>
                  <a:pt x="7971356" y="485072"/>
                </a:cubicBezTo>
                <a:cubicBezTo>
                  <a:pt x="7971356" y="472369"/>
                  <a:pt x="7981751" y="461974"/>
                  <a:pt x="7994455" y="461974"/>
                </a:cubicBezTo>
                <a:close/>
                <a:moveTo>
                  <a:pt x="6737886" y="461974"/>
                </a:moveTo>
                <a:cubicBezTo>
                  <a:pt x="6750591" y="461974"/>
                  <a:pt x="6760985" y="472369"/>
                  <a:pt x="6760985" y="485072"/>
                </a:cubicBezTo>
                <a:cubicBezTo>
                  <a:pt x="6760985" y="497777"/>
                  <a:pt x="6750591" y="508171"/>
                  <a:pt x="6737886" y="508171"/>
                </a:cubicBezTo>
                <a:cubicBezTo>
                  <a:pt x="6725183" y="508171"/>
                  <a:pt x="6714788" y="497777"/>
                  <a:pt x="6714788" y="485072"/>
                </a:cubicBezTo>
                <a:cubicBezTo>
                  <a:pt x="6714788" y="472369"/>
                  <a:pt x="6725183" y="461974"/>
                  <a:pt x="6737886" y="461974"/>
                </a:cubicBezTo>
                <a:close/>
                <a:moveTo>
                  <a:pt x="5619910" y="461974"/>
                </a:moveTo>
                <a:cubicBezTo>
                  <a:pt x="5632615" y="461974"/>
                  <a:pt x="5643009" y="472369"/>
                  <a:pt x="5643009" y="485072"/>
                </a:cubicBezTo>
                <a:cubicBezTo>
                  <a:pt x="5643009" y="497777"/>
                  <a:pt x="5632615" y="508171"/>
                  <a:pt x="5619910" y="508171"/>
                </a:cubicBezTo>
                <a:cubicBezTo>
                  <a:pt x="5607206" y="508171"/>
                  <a:pt x="5596811" y="497777"/>
                  <a:pt x="5596811" y="485072"/>
                </a:cubicBezTo>
                <a:cubicBezTo>
                  <a:pt x="5596811" y="472369"/>
                  <a:pt x="5607206" y="461974"/>
                  <a:pt x="5619910" y="461974"/>
                </a:cubicBezTo>
                <a:close/>
                <a:moveTo>
                  <a:pt x="4499624" y="461974"/>
                </a:moveTo>
                <a:cubicBezTo>
                  <a:pt x="4512329" y="461974"/>
                  <a:pt x="4522723" y="472369"/>
                  <a:pt x="4522723" y="485072"/>
                </a:cubicBezTo>
                <a:cubicBezTo>
                  <a:pt x="4522723" y="497777"/>
                  <a:pt x="4512329" y="508171"/>
                  <a:pt x="4499624" y="508171"/>
                </a:cubicBezTo>
                <a:cubicBezTo>
                  <a:pt x="4486920" y="508171"/>
                  <a:pt x="4476525" y="497777"/>
                  <a:pt x="4476525" y="485072"/>
                </a:cubicBezTo>
                <a:cubicBezTo>
                  <a:pt x="4476525" y="472369"/>
                  <a:pt x="4486920" y="461974"/>
                  <a:pt x="4499624" y="461974"/>
                </a:cubicBezTo>
                <a:close/>
                <a:moveTo>
                  <a:pt x="3381648" y="461974"/>
                </a:moveTo>
                <a:cubicBezTo>
                  <a:pt x="3394352" y="461974"/>
                  <a:pt x="3404746" y="472369"/>
                  <a:pt x="3404746" y="485072"/>
                </a:cubicBezTo>
                <a:cubicBezTo>
                  <a:pt x="3404746" y="497777"/>
                  <a:pt x="3394352" y="508171"/>
                  <a:pt x="3381648" y="508171"/>
                </a:cubicBezTo>
                <a:cubicBezTo>
                  <a:pt x="3368944" y="508171"/>
                  <a:pt x="3358549" y="497777"/>
                  <a:pt x="3358549" y="485072"/>
                </a:cubicBezTo>
                <a:cubicBezTo>
                  <a:pt x="3358549" y="472369"/>
                  <a:pt x="3368944" y="461974"/>
                  <a:pt x="3381648" y="461974"/>
                </a:cubicBezTo>
                <a:close/>
                <a:moveTo>
                  <a:pt x="2125079" y="461974"/>
                </a:moveTo>
                <a:cubicBezTo>
                  <a:pt x="2137784" y="461974"/>
                  <a:pt x="2148178" y="472369"/>
                  <a:pt x="2148178" y="485072"/>
                </a:cubicBezTo>
                <a:cubicBezTo>
                  <a:pt x="2148178" y="497777"/>
                  <a:pt x="2137784" y="508171"/>
                  <a:pt x="2125079" y="508171"/>
                </a:cubicBezTo>
                <a:cubicBezTo>
                  <a:pt x="2112376" y="508171"/>
                  <a:pt x="2101981" y="497777"/>
                  <a:pt x="2101981" y="485072"/>
                </a:cubicBezTo>
                <a:cubicBezTo>
                  <a:pt x="2101981" y="472369"/>
                  <a:pt x="2112376" y="461974"/>
                  <a:pt x="2125079" y="461974"/>
                </a:cubicBezTo>
                <a:close/>
                <a:moveTo>
                  <a:pt x="1007103" y="461974"/>
                </a:moveTo>
                <a:cubicBezTo>
                  <a:pt x="1019808" y="461974"/>
                  <a:pt x="1030201" y="472369"/>
                  <a:pt x="1030201" y="485072"/>
                </a:cubicBezTo>
                <a:cubicBezTo>
                  <a:pt x="1030201" y="497777"/>
                  <a:pt x="1019808" y="508171"/>
                  <a:pt x="1007103" y="508171"/>
                </a:cubicBezTo>
                <a:cubicBezTo>
                  <a:pt x="994399" y="508171"/>
                  <a:pt x="984004" y="497777"/>
                  <a:pt x="984004" y="485072"/>
                </a:cubicBezTo>
                <a:cubicBezTo>
                  <a:pt x="984004" y="472369"/>
                  <a:pt x="994399" y="461974"/>
                  <a:pt x="1007103" y="461974"/>
                </a:cubicBezTo>
                <a:close/>
                <a:moveTo>
                  <a:pt x="8972685" y="456200"/>
                </a:moveTo>
                <a:cubicBezTo>
                  <a:pt x="8988854" y="456200"/>
                  <a:pt x="9001557" y="468903"/>
                  <a:pt x="9001557" y="485072"/>
                </a:cubicBezTo>
                <a:cubicBezTo>
                  <a:pt x="9001557" y="501241"/>
                  <a:pt x="8988854" y="513946"/>
                  <a:pt x="8972685" y="513946"/>
                </a:cubicBezTo>
                <a:cubicBezTo>
                  <a:pt x="8956515" y="513946"/>
                  <a:pt x="8943811" y="501241"/>
                  <a:pt x="8943811" y="485072"/>
                </a:cubicBezTo>
                <a:cubicBezTo>
                  <a:pt x="8943811" y="468903"/>
                  <a:pt x="8956515" y="456200"/>
                  <a:pt x="8972685" y="456200"/>
                </a:cubicBezTo>
                <a:close/>
                <a:moveTo>
                  <a:pt x="8134203" y="456200"/>
                </a:moveTo>
                <a:cubicBezTo>
                  <a:pt x="8150372" y="456200"/>
                  <a:pt x="8163075" y="468903"/>
                  <a:pt x="8163075" y="485072"/>
                </a:cubicBezTo>
                <a:cubicBezTo>
                  <a:pt x="8163075" y="501241"/>
                  <a:pt x="8150372" y="513946"/>
                  <a:pt x="8134203" y="513946"/>
                </a:cubicBezTo>
                <a:cubicBezTo>
                  <a:pt x="8118033" y="513946"/>
                  <a:pt x="8105329" y="501241"/>
                  <a:pt x="8105329" y="485072"/>
                </a:cubicBezTo>
                <a:cubicBezTo>
                  <a:pt x="8105329" y="468903"/>
                  <a:pt x="8118033" y="456200"/>
                  <a:pt x="8134203" y="456200"/>
                </a:cubicBezTo>
                <a:close/>
                <a:moveTo>
                  <a:pt x="6598140" y="456200"/>
                </a:moveTo>
                <a:cubicBezTo>
                  <a:pt x="6613154" y="456200"/>
                  <a:pt x="6627013" y="468903"/>
                  <a:pt x="6627013" y="485072"/>
                </a:cubicBezTo>
                <a:cubicBezTo>
                  <a:pt x="6627013" y="501241"/>
                  <a:pt x="6614309" y="513946"/>
                  <a:pt x="6598140" y="513946"/>
                </a:cubicBezTo>
                <a:cubicBezTo>
                  <a:pt x="6581971" y="513946"/>
                  <a:pt x="6569266" y="501241"/>
                  <a:pt x="6569266" y="485072"/>
                </a:cubicBezTo>
                <a:cubicBezTo>
                  <a:pt x="6569266" y="468903"/>
                  <a:pt x="6581971" y="456200"/>
                  <a:pt x="6598140" y="456200"/>
                </a:cubicBezTo>
                <a:close/>
                <a:moveTo>
                  <a:pt x="5480164" y="456200"/>
                </a:moveTo>
                <a:cubicBezTo>
                  <a:pt x="5496333" y="456200"/>
                  <a:pt x="5509036" y="468903"/>
                  <a:pt x="5509036" y="485072"/>
                </a:cubicBezTo>
                <a:cubicBezTo>
                  <a:pt x="5509036" y="501241"/>
                  <a:pt x="5496333" y="513946"/>
                  <a:pt x="5480164" y="513946"/>
                </a:cubicBezTo>
                <a:cubicBezTo>
                  <a:pt x="5463995" y="513946"/>
                  <a:pt x="5451290" y="501241"/>
                  <a:pt x="5451290" y="485072"/>
                </a:cubicBezTo>
                <a:cubicBezTo>
                  <a:pt x="5451290" y="468903"/>
                  <a:pt x="5463995" y="456200"/>
                  <a:pt x="5480164" y="456200"/>
                </a:cubicBezTo>
                <a:close/>
                <a:moveTo>
                  <a:pt x="4641681" y="456200"/>
                </a:moveTo>
                <a:cubicBezTo>
                  <a:pt x="4657851" y="456200"/>
                  <a:pt x="4670554" y="468903"/>
                  <a:pt x="4670554" y="485072"/>
                </a:cubicBezTo>
                <a:cubicBezTo>
                  <a:pt x="4670554" y="501241"/>
                  <a:pt x="4657851" y="513946"/>
                  <a:pt x="4641681" y="513946"/>
                </a:cubicBezTo>
                <a:cubicBezTo>
                  <a:pt x="4625512" y="513946"/>
                  <a:pt x="4612808" y="501241"/>
                  <a:pt x="4612808" y="485072"/>
                </a:cubicBezTo>
                <a:cubicBezTo>
                  <a:pt x="4612808" y="468903"/>
                  <a:pt x="4625512" y="456200"/>
                  <a:pt x="4641681" y="456200"/>
                </a:cubicBezTo>
                <a:close/>
                <a:moveTo>
                  <a:pt x="4359878" y="456200"/>
                </a:moveTo>
                <a:cubicBezTo>
                  <a:pt x="4376047" y="456200"/>
                  <a:pt x="4388750" y="468903"/>
                  <a:pt x="4388750" y="485072"/>
                </a:cubicBezTo>
                <a:cubicBezTo>
                  <a:pt x="4388750" y="501241"/>
                  <a:pt x="4376047" y="513946"/>
                  <a:pt x="4359878" y="513946"/>
                </a:cubicBezTo>
                <a:cubicBezTo>
                  <a:pt x="4343708" y="513946"/>
                  <a:pt x="4331004" y="501241"/>
                  <a:pt x="4331004" y="485072"/>
                </a:cubicBezTo>
                <a:cubicBezTo>
                  <a:pt x="4331004" y="468903"/>
                  <a:pt x="4343708" y="456200"/>
                  <a:pt x="4359878" y="456200"/>
                </a:cubicBezTo>
                <a:close/>
                <a:moveTo>
                  <a:pt x="3521395" y="456200"/>
                </a:moveTo>
                <a:cubicBezTo>
                  <a:pt x="3537564" y="456200"/>
                  <a:pt x="3550268" y="468903"/>
                  <a:pt x="3550268" y="485072"/>
                </a:cubicBezTo>
                <a:cubicBezTo>
                  <a:pt x="3550268" y="501241"/>
                  <a:pt x="3537564" y="513946"/>
                  <a:pt x="3521395" y="513946"/>
                </a:cubicBezTo>
                <a:cubicBezTo>
                  <a:pt x="3505226" y="513946"/>
                  <a:pt x="3492521" y="501241"/>
                  <a:pt x="3492521" y="485072"/>
                </a:cubicBezTo>
                <a:cubicBezTo>
                  <a:pt x="3492521" y="468903"/>
                  <a:pt x="3505226" y="456200"/>
                  <a:pt x="3521395" y="456200"/>
                </a:cubicBezTo>
                <a:close/>
                <a:moveTo>
                  <a:pt x="1985333" y="456200"/>
                </a:moveTo>
                <a:cubicBezTo>
                  <a:pt x="2000346" y="456200"/>
                  <a:pt x="2014205" y="468903"/>
                  <a:pt x="2014205" y="485072"/>
                </a:cubicBezTo>
                <a:cubicBezTo>
                  <a:pt x="2014205" y="501241"/>
                  <a:pt x="2001502" y="513946"/>
                  <a:pt x="1985333" y="513946"/>
                </a:cubicBezTo>
                <a:cubicBezTo>
                  <a:pt x="1969164" y="513946"/>
                  <a:pt x="1956459" y="501241"/>
                  <a:pt x="1956459" y="485072"/>
                </a:cubicBezTo>
                <a:cubicBezTo>
                  <a:pt x="1956459" y="468903"/>
                  <a:pt x="1969164" y="456200"/>
                  <a:pt x="1985333" y="456200"/>
                </a:cubicBezTo>
                <a:close/>
                <a:moveTo>
                  <a:pt x="867356" y="456200"/>
                </a:moveTo>
                <a:cubicBezTo>
                  <a:pt x="883525" y="456200"/>
                  <a:pt x="896229" y="468903"/>
                  <a:pt x="896229" y="485072"/>
                </a:cubicBezTo>
                <a:cubicBezTo>
                  <a:pt x="896229" y="501241"/>
                  <a:pt x="883525" y="513946"/>
                  <a:pt x="867356" y="513946"/>
                </a:cubicBezTo>
                <a:cubicBezTo>
                  <a:pt x="851187" y="513946"/>
                  <a:pt x="838482" y="501241"/>
                  <a:pt x="838482" y="485072"/>
                </a:cubicBezTo>
                <a:cubicBezTo>
                  <a:pt x="838482" y="468903"/>
                  <a:pt x="851187" y="456200"/>
                  <a:pt x="867356" y="456200"/>
                </a:cubicBezTo>
                <a:close/>
                <a:moveTo>
                  <a:pt x="28874" y="456200"/>
                </a:moveTo>
                <a:cubicBezTo>
                  <a:pt x="45043" y="456200"/>
                  <a:pt x="57747" y="468903"/>
                  <a:pt x="57747" y="485072"/>
                </a:cubicBezTo>
                <a:cubicBezTo>
                  <a:pt x="57747" y="501241"/>
                  <a:pt x="45043" y="513946"/>
                  <a:pt x="28874" y="513946"/>
                </a:cubicBezTo>
                <a:cubicBezTo>
                  <a:pt x="12705" y="513946"/>
                  <a:pt x="0" y="501241"/>
                  <a:pt x="0" y="485072"/>
                </a:cubicBezTo>
                <a:cubicBezTo>
                  <a:pt x="0" y="468903"/>
                  <a:pt x="12705" y="456200"/>
                  <a:pt x="28874" y="456200"/>
                </a:cubicBezTo>
                <a:close/>
                <a:moveTo>
                  <a:pt x="8832937" y="449270"/>
                </a:moveTo>
                <a:cubicBezTo>
                  <a:pt x="8852571" y="449270"/>
                  <a:pt x="8867585" y="465439"/>
                  <a:pt x="8867585" y="483918"/>
                </a:cubicBezTo>
                <a:cubicBezTo>
                  <a:pt x="8867585" y="502397"/>
                  <a:pt x="8852571" y="518566"/>
                  <a:pt x="8832937" y="518566"/>
                </a:cubicBezTo>
                <a:cubicBezTo>
                  <a:pt x="8814458" y="518566"/>
                  <a:pt x="8798289" y="502397"/>
                  <a:pt x="8798289" y="483918"/>
                </a:cubicBezTo>
                <a:cubicBezTo>
                  <a:pt x="8798289" y="465439"/>
                  <a:pt x="8813304" y="449270"/>
                  <a:pt x="8832937" y="449270"/>
                </a:cubicBezTo>
                <a:close/>
                <a:moveTo>
                  <a:pt x="8273949" y="449270"/>
                </a:moveTo>
                <a:cubicBezTo>
                  <a:pt x="8293583" y="449270"/>
                  <a:pt x="8308597" y="465439"/>
                  <a:pt x="8308597" y="483918"/>
                </a:cubicBezTo>
                <a:cubicBezTo>
                  <a:pt x="8308597" y="502397"/>
                  <a:pt x="8293583" y="518566"/>
                  <a:pt x="8273949" y="518566"/>
                </a:cubicBezTo>
                <a:cubicBezTo>
                  <a:pt x="8255470" y="518566"/>
                  <a:pt x="8239301" y="502397"/>
                  <a:pt x="8239301" y="483918"/>
                </a:cubicBezTo>
                <a:cubicBezTo>
                  <a:pt x="8239301" y="465439"/>
                  <a:pt x="8254316" y="449270"/>
                  <a:pt x="8273949" y="449270"/>
                </a:cubicBezTo>
                <a:close/>
                <a:moveTo>
                  <a:pt x="6458392" y="449270"/>
                </a:moveTo>
                <a:cubicBezTo>
                  <a:pt x="6476871" y="449270"/>
                  <a:pt x="6493040" y="465439"/>
                  <a:pt x="6493040" y="483918"/>
                </a:cubicBezTo>
                <a:cubicBezTo>
                  <a:pt x="6493040" y="502397"/>
                  <a:pt x="6476871" y="518566"/>
                  <a:pt x="6458392" y="518566"/>
                </a:cubicBezTo>
                <a:cubicBezTo>
                  <a:pt x="6439913" y="518566"/>
                  <a:pt x="6423744" y="502397"/>
                  <a:pt x="6423744" y="483918"/>
                </a:cubicBezTo>
                <a:cubicBezTo>
                  <a:pt x="6423744" y="465439"/>
                  <a:pt x="6438759" y="449270"/>
                  <a:pt x="6458392" y="449270"/>
                </a:cubicBezTo>
                <a:close/>
                <a:moveTo>
                  <a:pt x="5340416" y="449270"/>
                </a:moveTo>
                <a:cubicBezTo>
                  <a:pt x="5360051" y="449270"/>
                  <a:pt x="5375064" y="465439"/>
                  <a:pt x="5375064" y="483918"/>
                </a:cubicBezTo>
                <a:cubicBezTo>
                  <a:pt x="5375064" y="502397"/>
                  <a:pt x="5358895" y="518566"/>
                  <a:pt x="5340416" y="518566"/>
                </a:cubicBezTo>
                <a:cubicBezTo>
                  <a:pt x="5321937" y="518566"/>
                  <a:pt x="5305768" y="502397"/>
                  <a:pt x="5305768" y="483918"/>
                </a:cubicBezTo>
                <a:cubicBezTo>
                  <a:pt x="5305768" y="465439"/>
                  <a:pt x="5320783" y="449270"/>
                  <a:pt x="5340416" y="449270"/>
                </a:cubicBezTo>
                <a:close/>
                <a:moveTo>
                  <a:pt x="4781428" y="449270"/>
                </a:moveTo>
                <a:cubicBezTo>
                  <a:pt x="4801062" y="449270"/>
                  <a:pt x="4816076" y="465439"/>
                  <a:pt x="4816076" y="483918"/>
                </a:cubicBezTo>
                <a:cubicBezTo>
                  <a:pt x="4816076" y="502397"/>
                  <a:pt x="4799907" y="518566"/>
                  <a:pt x="4781428" y="518566"/>
                </a:cubicBezTo>
                <a:cubicBezTo>
                  <a:pt x="4762949" y="518566"/>
                  <a:pt x="4746780" y="502397"/>
                  <a:pt x="4746780" y="483918"/>
                </a:cubicBezTo>
                <a:cubicBezTo>
                  <a:pt x="4746780" y="465439"/>
                  <a:pt x="4761795" y="449270"/>
                  <a:pt x="4781428" y="449270"/>
                </a:cubicBezTo>
                <a:close/>
                <a:moveTo>
                  <a:pt x="4220130" y="449270"/>
                </a:moveTo>
                <a:cubicBezTo>
                  <a:pt x="4239764" y="449270"/>
                  <a:pt x="4254778" y="465439"/>
                  <a:pt x="4254778" y="483918"/>
                </a:cubicBezTo>
                <a:cubicBezTo>
                  <a:pt x="4254778" y="502397"/>
                  <a:pt x="4239764" y="518566"/>
                  <a:pt x="4220130" y="518566"/>
                </a:cubicBezTo>
                <a:cubicBezTo>
                  <a:pt x="4201651" y="518566"/>
                  <a:pt x="4185482" y="502397"/>
                  <a:pt x="4185482" y="483918"/>
                </a:cubicBezTo>
                <a:cubicBezTo>
                  <a:pt x="4185482" y="465439"/>
                  <a:pt x="4200497" y="449270"/>
                  <a:pt x="4220130" y="449270"/>
                </a:cubicBezTo>
                <a:close/>
                <a:moveTo>
                  <a:pt x="3661142" y="449270"/>
                </a:moveTo>
                <a:cubicBezTo>
                  <a:pt x="3680776" y="449270"/>
                  <a:pt x="3695790" y="465439"/>
                  <a:pt x="3695790" y="483918"/>
                </a:cubicBezTo>
                <a:cubicBezTo>
                  <a:pt x="3695790" y="502397"/>
                  <a:pt x="3680776" y="518566"/>
                  <a:pt x="3661142" y="518566"/>
                </a:cubicBezTo>
                <a:cubicBezTo>
                  <a:pt x="3642663" y="518566"/>
                  <a:pt x="3626494" y="502397"/>
                  <a:pt x="3626494" y="483918"/>
                </a:cubicBezTo>
                <a:cubicBezTo>
                  <a:pt x="3626494" y="465439"/>
                  <a:pt x="3641509" y="449270"/>
                  <a:pt x="3661142" y="449270"/>
                </a:cubicBezTo>
                <a:close/>
                <a:moveTo>
                  <a:pt x="1845585" y="449270"/>
                </a:moveTo>
                <a:cubicBezTo>
                  <a:pt x="1864064" y="449270"/>
                  <a:pt x="1880233" y="465439"/>
                  <a:pt x="1880233" y="483918"/>
                </a:cubicBezTo>
                <a:cubicBezTo>
                  <a:pt x="1880233" y="502397"/>
                  <a:pt x="1865220" y="518566"/>
                  <a:pt x="1845585" y="518566"/>
                </a:cubicBezTo>
                <a:cubicBezTo>
                  <a:pt x="1827106" y="518566"/>
                  <a:pt x="1810937" y="502397"/>
                  <a:pt x="1810937" y="483918"/>
                </a:cubicBezTo>
                <a:cubicBezTo>
                  <a:pt x="1810937" y="465439"/>
                  <a:pt x="1825952" y="449270"/>
                  <a:pt x="1845585" y="449270"/>
                </a:cubicBezTo>
                <a:close/>
                <a:moveTo>
                  <a:pt x="727609" y="449270"/>
                </a:moveTo>
                <a:cubicBezTo>
                  <a:pt x="747243" y="449270"/>
                  <a:pt x="762257" y="465439"/>
                  <a:pt x="762257" y="483918"/>
                </a:cubicBezTo>
                <a:cubicBezTo>
                  <a:pt x="762257" y="502397"/>
                  <a:pt x="746088" y="518566"/>
                  <a:pt x="727609" y="518566"/>
                </a:cubicBezTo>
                <a:cubicBezTo>
                  <a:pt x="709130" y="518566"/>
                  <a:pt x="692961" y="502397"/>
                  <a:pt x="692961" y="483918"/>
                </a:cubicBezTo>
                <a:cubicBezTo>
                  <a:pt x="692961" y="465439"/>
                  <a:pt x="707976" y="449270"/>
                  <a:pt x="727609" y="449270"/>
                </a:cubicBezTo>
                <a:close/>
                <a:moveTo>
                  <a:pt x="168620" y="449270"/>
                </a:moveTo>
                <a:cubicBezTo>
                  <a:pt x="188255" y="449270"/>
                  <a:pt x="203269" y="465439"/>
                  <a:pt x="203269" y="483918"/>
                </a:cubicBezTo>
                <a:cubicBezTo>
                  <a:pt x="203269" y="502397"/>
                  <a:pt x="187100" y="518566"/>
                  <a:pt x="168620" y="518566"/>
                </a:cubicBezTo>
                <a:cubicBezTo>
                  <a:pt x="150142" y="518566"/>
                  <a:pt x="133973" y="502397"/>
                  <a:pt x="133973" y="483918"/>
                </a:cubicBezTo>
                <a:cubicBezTo>
                  <a:pt x="133973" y="465439"/>
                  <a:pt x="148987" y="449270"/>
                  <a:pt x="168620" y="449270"/>
                </a:cubicBezTo>
                <a:close/>
                <a:moveTo>
                  <a:pt x="8693190" y="443495"/>
                </a:moveTo>
                <a:cubicBezTo>
                  <a:pt x="8715134" y="443495"/>
                  <a:pt x="8733613" y="461974"/>
                  <a:pt x="8733613" y="483918"/>
                </a:cubicBezTo>
                <a:cubicBezTo>
                  <a:pt x="8733613" y="505861"/>
                  <a:pt x="8715134" y="524340"/>
                  <a:pt x="8693190" y="524340"/>
                </a:cubicBezTo>
                <a:cubicBezTo>
                  <a:pt x="8671246" y="524340"/>
                  <a:pt x="8652767" y="505861"/>
                  <a:pt x="8652767" y="483918"/>
                </a:cubicBezTo>
                <a:cubicBezTo>
                  <a:pt x="8652767" y="461974"/>
                  <a:pt x="8671246" y="443495"/>
                  <a:pt x="8693190" y="443495"/>
                </a:cubicBezTo>
                <a:close/>
                <a:moveTo>
                  <a:pt x="8413696" y="443495"/>
                </a:moveTo>
                <a:cubicBezTo>
                  <a:pt x="8435640" y="443495"/>
                  <a:pt x="8454118" y="461974"/>
                  <a:pt x="8454118" y="483918"/>
                </a:cubicBezTo>
                <a:cubicBezTo>
                  <a:pt x="8454118" y="505861"/>
                  <a:pt x="8435640" y="524340"/>
                  <a:pt x="8413696" y="524340"/>
                </a:cubicBezTo>
                <a:cubicBezTo>
                  <a:pt x="8391752" y="524340"/>
                  <a:pt x="8373273" y="505861"/>
                  <a:pt x="8373273" y="483918"/>
                </a:cubicBezTo>
                <a:cubicBezTo>
                  <a:pt x="8373273" y="461974"/>
                  <a:pt x="8391752" y="443495"/>
                  <a:pt x="8413696" y="443495"/>
                </a:cubicBezTo>
                <a:close/>
                <a:moveTo>
                  <a:pt x="6318646" y="443495"/>
                </a:moveTo>
                <a:cubicBezTo>
                  <a:pt x="6340589" y="443495"/>
                  <a:pt x="6359068" y="461974"/>
                  <a:pt x="6359068" y="483918"/>
                </a:cubicBezTo>
                <a:cubicBezTo>
                  <a:pt x="6359068" y="505861"/>
                  <a:pt x="6340589" y="524340"/>
                  <a:pt x="6318646" y="524340"/>
                </a:cubicBezTo>
                <a:cubicBezTo>
                  <a:pt x="6296702" y="524340"/>
                  <a:pt x="6278223" y="505861"/>
                  <a:pt x="6278223" y="483918"/>
                </a:cubicBezTo>
                <a:cubicBezTo>
                  <a:pt x="6278223" y="461974"/>
                  <a:pt x="6296702" y="443495"/>
                  <a:pt x="6318646" y="443495"/>
                </a:cubicBezTo>
                <a:close/>
                <a:moveTo>
                  <a:pt x="5200670" y="443495"/>
                </a:moveTo>
                <a:cubicBezTo>
                  <a:pt x="5222613" y="443495"/>
                  <a:pt x="5241092" y="461974"/>
                  <a:pt x="5241092" y="483918"/>
                </a:cubicBezTo>
                <a:cubicBezTo>
                  <a:pt x="5241092" y="505861"/>
                  <a:pt x="5222613" y="524340"/>
                  <a:pt x="5200670" y="524340"/>
                </a:cubicBezTo>
                <a:cubicBezTo>
                  <a:pt x="5178725" y="524340"/>
                  <a:pt x="5160246" y="505861"/>
                  <a:pt x="5160246" y="483918"/>
                </a:cubicBezTo>
                <a:cubicBezTo>
                  <a:pt x="5160246" y="461974"/>
                  <a:pt x="5178725" y="443495"/>
                  <a:pt x="5200670" y="443495"/>
                </a:cubicBezTo>
                <a:close/>
                <a:moveTo>
                  <a:pt x="4921176" y="443495"/>
                </a:moveTo>
                <a:cubicBezTo>
                  <a:pt x="4944274" y="443495"/>
                  <a:pt x="4961598" y="461974"/>
                  <a:pt x="4961598" y="483918"/>
                </a:cubicBezTo>
                <a:cubicBezTo>
                  <a:pt x="4961598" y="505861"/>
                  <a:pt x="4943119" y="524340"/>
                  <a:pt x="4921176" y="524340"/>
                </a:cubicBezTo>
                <a:cubicBezTo>
                  <a:pt x="4899231" y="524340"/>
                  <a:pt x="4880752" y="505861"/>
                  <a:pt x="4880752" y="483918"/>
                </a:cubicBezTo>
                <a:cubicBezTo>
                  <a:pt x="4880752" y="461974"/>
                  <a:pt x="4899231" y="443495"/>
                  <a:pt x="4921176" y="443495"/>
                </a:cubicBezTo>
                <a:close/>
                <a:moveTo>
                  <a:pt x="4080384" y="443495"/>
                </a:moveTo>
                <a:cubicBezTo>
                  <a:pt x="4102327" y="443495"/>
                  <a:pt x="4120806" y="461974"/>
                  <a:pt x="4120806" y="483918"/>
                </a:cubicBezTo>
                <a:cubicBezTo>
                  <a:pt x="4120806" y="505861"/>
                  <a:pt x="4102327" y="524340"/>
                  <a:pt x="4080384" y="524340"/>
                </a:cubicBezTo>
                <a:cubicBezTo>
                  <a:pt x="4058439" y="524340"/>
                  <a:pt x="4039960" y="505861"/>
                  <a:pt x="4039960" y="483918"/>
                </a:cubicBezTo>
                <a:cubicBezTo>
                  <a:pt x="4039960" y="461974"/>
                  <a:pt x="4058439" y="443495"/>
                  <a:pt x="4080384" y="443495"/>
                </a:cubicBezTo>
                <a:close/>
                <a:moveTo>
                  <a:pt x="3800889" y="443495"/>
                </a:moveTo>
                <a:cubicBezTo>
                  <a:pt x="3822833" y="443495"/>
                  <a:pt x="3841312" y="461974"/>
                  <a:pt x="3841312" y="483918"/>
                </a:cubicBezTo>
                <a:cubicBezTo>
                  <a:pt x="3841312" y="505861"/>
                  <a:pt x="3822833" y="524340"/>
                  <a:pt x="3800889" y="524340"/>
                </a:cubicBezTo>
                <a:cubicBezTo>
                  <a:pt x="3778945" y="524340"/>
                  <a:pt x="3760466" y="505861"/>
                  <a:pt x="3760466" y="483918"/>
                </a:cubicBezTo>
                <a:cubicBezTo>
                  <a:pt x="3760466" y="461974"/>
                  <a:pt x="3778945" y="443495"/>
                  <a:pt x="3800889" y="443495"/>
                </a:cubicBezTo>
                <a:close/>
                <a:moveTo>
                  <a:pt x="1705839" y="443495"/>
                </a:moveTo>
                <a:cubicBezTo>
                  <a:pt x="1727782" y="443495"/>
                  <a:pt x="1746261" y="461974"/>
                  <a:pt x="1746261" y="483918"/>
                </a:cubicBezTo>
                <a:cubicBezTo>
                  <a:pt x="1746261" y="505861"/>
                  <a:pt x="1727782" y="524340"/>
                  <a:pt x="1705839" y="524340"/>
                </a:cubicBezTo>
                <a:cubicBezTo>
                  <a:pt x="1683894" y="524340"/>
                  <a:pt x="1665415" y="505861"/>
                  <a:pt x="1665415" y="483918"/>
                </a:cubicBezTo>
                <a:cubicBezTo>
                  <a:pt x="1665415" y="461974"/>
                  <a:pt x="1683894" y="443495"/>
                  <a:pt x="1705839" y="443495"/>
                </a:cubicBezTo>
                <a:close/>
                <a:moveTo>
                  <a:pt x="587862" y="443495"/>
                </a:moveTo>
                <a:cubicBezTo>
                  <a:pt x="609805" y="443495"/>
                  <a:pt x="628284" y="461974"/>
                  <a:pt x="628284" y="483918"/>
                </a:cubicBezTo>
                <a:cubicBezTo>
                  <a:pt x="628284" y="505861"/>
                  <a:pt x="609805" y="524340"/>
                  <a:pt x="587862" y="524340"/>
                </a:cubicBezTo>
                <a:cubicBezTo>
                  <a:pt x="565918" y="524340"/>
                  <a:pt x="547439" y="505861"/>
                  <a:pt x="547439" y="483918"/>
                </a:cubicBezTo>
                <a:cubicBezTo>
                  <a:pt x="547439" y="461974"/>
                  <a:pt x="565918" y="443495"/>
                  <a:pt x="587862" y="443495"/>
                </a:cubicBezTo>
                <a:close/>
                <a:moveTo>
                  <a:pt x="308368" y="443495"/>
                </a:moveTo>
                <a:cubicBezTo>
                  <a:pt x="330311" y="443495"/>
                  <a:pt x="348790" y="461974"/>
                  <a:pt x="348790" y="483918"/>
                </a:cubicBezTo>
                <a:cubicBezTo>
                  <a:pt x="348790" y="505861"/>
                  <a:pt x="330311" y="524340"/>
                  <a:pt x="308368" y="524340"/>
                </a:cubicBezTo>
                <a:cubicBezTo>
                  <a:pt x="286424" y="524340"/>
                  <a:pt x="267945" y="505861"/>
                  <a:pt x="267945" y="483918"/>
                </a:cubicBezTo>
                <a:cubicBezTo>
                  <a:pt x="267945" y="461974"/>
                  <a:pt x="286424" y="443495"/>
                  <a:pt x="308368" y="443495"/>
                </a:cubicBezTo>
                <a:close/>
                <a:moveTo>
                  <a:pt x="8553443" y="433101"/>
                </a:moveTo>
                <a:cubicBezTo>
                  <a:pt x="8582317" y="433101"/>
                  <a:pt x="8604260" y="456200"/>
                  <a:pt x="8604260" y="483918"/>
                </a:cubicBezTo>
                <a:cubicBezTo>
                  <a:pt x="8604260" y="511636"/>
                  <a:pt x="8582317" y="534735"/>
                  <a:pt x="8553443" y="534735"/>
                </a:cubicBezTo>
                <a:cubicBezTo>
                  <a:pt x="8525724" y="534735"/>
                  <a:pt x="8502626" y="511636"/>
                  <a:pt x="8502626" y="483918"/>
                </a:cubicBezTo>
                <a:cubicBezTo>
                  <a:pt x="8502626" y="456200"/>
                  <a:pt x="8524570" y="433101"/>
                  <a:pt x="8553443" y="433101"/>
                </a:cubicBezTo>
                <a:close/>
                <a:moveTo>
                  <a:pt x="6178898" y="433101"/>
                </a:moveTo>
                <a:cubicBezTo>
                  <a:pt x="6206617" y="433101"/>
                  <a:pt x="6229715" y="456200"/>
                  <a:pt x="6229715" y="483918"/>
                </a:cubicBezTo>
                <a:cubicBezTo>
                  <a:pt x="6229715" y="511636"/>
                  <a:pt x="6206617" y="534735"/>
                  <a:pt x="6178898" y="534735"/>
                </a:cubicBezTo>
                <a:cubicBezTo>
                  <a:pt x="6151180" y="534735"/>
                  <a:pt x="6128081" y="511636"/>
                  <a:pt x="6128081" y="483918"/>
                </a:cubicBezTo>
                <a:cubicBezTo>
                  <a:pt x="6128081" y="456200"/>
                  <a:pt x="6150026" y="433101"/>
                  <a:pt x="6178898" y="433101"/>
                </a:cubicBezTo>
                <a:close/>
                <a:moveTo>
                  <a:pt x="5060922" y="433101"/>
                </a:moveTo>
                <a:cubicBezTo>
                  <a:pt x="5089796" y="433101"/>
                  <a:pt x="5111739" y="456200"/>
                  <a:pt x="5111739" y="483918"/>
                </a:cubicBezTo>
                <a:cubicBezTo>
                  <a:pt x="5111739" y="511636"/>
                  <a:pt x="5088640" y="534735"/>
                  <a:pt x="5060922" y="534735"/>
                </a:cubicBezTo>
                <a:cubicBezTo>
                  <a:pt x="5033204" y="534735"/>
                  <a:pt x="5010105" y="511636"/>
                  <a:pt x="5010105" y="483918"/>
                </a:cubicBezTo>
                <a:cubicBezTo>
                  <a:pt x="5010105" y="456200"/>
                  <a:pt x="5032049" y="433101"/>
                  <a:pt x="5060922" y="433101"/>
                </a:cubicBezTo>
                <a:close/>
                <a:moveTo>
                  <a:pt x="3940636" y="433101"/>
                </a:moveTo>
                <a:cubicBezTo>
                  <a:pt x="3969510" y="433101"/>
                  <a:pt x="3991453" y="456200"/>
                  <a:pt x="3991453" y="483918"/>
                </a:cubicBezTo>
                <a:cubicBezTo>
                  <a:pt x="3991453" y="511636"/>
                  <a:pt x="3969510" y="534735"/>
                  <a:pt x="3940636" y="534735"/>
                </a:cubicBezTo>
                <a:cubicBezTo>
                  <a:pt x="3912918" y="534735"/>
                  <a:pt x="3889819" y="511636"/>
                  <a:pt x="3889819" y="483918"/>
                </a:cubicBezTo>
                <a:cubicBezTo>
                  <a:pt x="3889819" y="456200"/>
                  <a:pt x="3911763" y="433101"/>
                  <a:pt x="3940636" y="433101"/>
                </a:cubicBezTo>
                <a:close/>
                <a:moveTo>
                  <a:pt x="1566091" y="433101"/>
                </a:moveTo>
                <a:cubicBezTo>
                  <a:pt x="1593809" y="433101"/>
                  <a:pt x="1616908" y="456200"/>
                  <a:pt x="1616908" y="483918"/>
                </a:cubicBezTo>
                <a:cubicBezTo>
                  <a:pt x="1616908" y="511636"/>
                  <a:pt x="1593809" y="534735"/>
                  <a:pt x="1566091" y="534735"/>
                </a:cubicBezTo>
                <a:cubicBezTo>
                  <a:pt x="1538373" y="534735"/>
                  <a:pt x="1515274" y="511636"/>
                  <a:pt x="1515274" y="483918"/>
                </a:cubicBezTo>
                <a:cubicBezTo>
                  <a:pt x="1515274" y="456200"/>
                  <a:pt x="1537218" y="433101"/>
                  <a:pt x="1566091" y="433101"/>
                </a:cubicBezTo>
                <a:close/>
                <a:moveTo>
                  <a:pt x="448115" y="433101"/>
                </a:moveTo>
                <a:cubicBezTo>
                  <a:pt x="476989" y="433101"/>
                  <a:pt x="498932" y="456200"/>
                  <a:pt x="498932" y="483918"/>
                </a:cubicBezTo>
                <a:cubicBezTo>
                  <a:pt x="498932" y="511636"/>
                  <a:pt x="476989" y="534735"/>
                  <a:pt x="448115" y="534735"/>
                </a:cubicBezTo>
                <a:cubicBezTo>
                  <a:pt x="420396" y="534735"/>
                  <a:pt x="397298" y="511636"/>
                  <a:pt x="397298" y="483918"/>
                </a:cubicBezTo>
                <a:cubicBezTo>
                  <a:pt x="397298" y="456200"/>
                  <a:pt x="419242" y="433101"/>
                  <a:pt x="448115" y="433101"/>
                </a:cubicBezTo>
                <a:close/>
                <a:moveTo>
                  <a:pt x="8148062" y="319917"/>
                </a:moveTo>
                <a:cubicBezTo>
                  <a:pt x="8158456" y="319917"/>
                  <a:pt x="8168851" y="329157"/>
                  <a:pt x="8168851" y="340706"/>
                </a:cubicBezTo>
                <a:cubicBezTo>
                  <a:pt x="8168851" y="352256"/>
                  <a:pt x="8159611" y="361495"/>
                  <a:pt x="8148062" y="361495"/>
                </a:cubicBezTo>
                <a:cubicBezTo>
                  <a:pt x="8136512" y="361495"/>
                  <a:pt x="8127273" y="352256"/>
                  <a:pt x="8127273" y="340706"/>
                </a:cubicBezTo>
                <a:cubicBezTo>
                  <a:pt x="8127273" y="329157"/>
                  <a:pt x="8136512" y="319917"/>
                  <a:pt x="8148062" y="319917"/>
                </a:cubicBezTo>
                <a:close/>
                <a:moveTo>
                  <a:pt x="8009470" y="319917"/>
                </a:moveTo>
                <a:cubicBezTo>
                  <a:pt x="8021019" y="319917"/>
                  <a:pt x="8030258" y="329157"/>
                  <a:pt x="8030258" y="340706"/>
                </a:cubicBezTo>
                <a:cubicBezTo>
                  <a:pt x="8030258" y="352256"/>
                  <a:pt x="8021019" y="361495"/>
                  <a:pt x="8009470" y="361495"/>
                </a:cubicBezTo>
                <a:cubicBezTo>
                  <a:pt x="7997920" y="361495"/>
                  <a:pt x="7988681" y="352256"/>
                  <a:pt x="7988681" y="340706"/>
                </a:cubicBezTo>
                <a:cubicBezTo>
                  <a:pt x="7988681" y="329157"/>
                  <a:pt x="7997920" y="319917"/>
                  <a:pt x="8009470" y="319917"/>
                </a:cubicBezTo>
                <a:close/>
                <a:moveTo>
                  <a:pt x="7872032" y="319917"/>
                </a:moveTo>
                <a:cubicBezTo>
                  <a:pt x="7883581" y="319917"/>
                  <a:pt x="7892821" y="329157"/>
                  <a:pt x="7892821" y="340706"/>
                </a:cubicBezTo>
                <a:cubicBezTo>
                  <a:pt x="7892821" y="352256"/>
                  <a:pt x="7883581" y="361495"/>
                  <a:pt x="7872032" y="361495"/>
                </a:cubicBezTo>
                <a:cubicBezTo>
                  <a:pt x="7860483" y="361495"/>
                  <a:pt x="7851243" y="352256"/>
                  <a:pt x="7851243" y="340706"/>
                </a:cubicBezTo>
                <a:cubicBezTo>
                  <a:pt x="7851243" y="329157"/>
                  <a:pt x="7860483" y="319917"/>
                  <a:pt x="7872032" y="319917"/>
                </a:cubicBezTo>
                <a:close/>
                <a:moveTo>
                  <a:pt x="7713806" y="319917"/>
                </a:moveTo>
                <a:cubicBezTo>
                  <a:pt x="7725356" y="319917"/>
                  <a:pt x="7734595" y="329157"/>
                  <a:pt x="7734595" y="340706"/>
                </a:cubicBezTo>
                <a:cubicBezTo>
                  <a:pt x="7734595" y="352256"/>
                  <a:pt x="7725356" y="361495"/>
                  <a:pt x="7713806" y="361495"/>
                </a:cubicBezTo>
                <a:cubicBezTo>
                  <a:pt x="7702257" y="361495"/>
                  <a:pt x="7693018" y="352256"/>
                  <a:pt x="7693018" y="340706"/>
                </a:cubicBezTo>
                <a:cubicBezTo>
                  <a:pt x="7693018" y="329157"/>
                  <a:pt x="7702257" y="319917"/>
                  <a:pt x="7713806" y="319917"/>
                </a:cubicBezTo>
                <a:close/>
                <a:moveTo>
                  <a:pt x="7605243" y="319917"/>
                </a:moveTo>
                <a:cubicBezTo>
                  <a:pt x="7616792" y="319917"/>
                  <a:pt x="7626031" y="329157"/>
                  <a:pt x="7626031" y="340706"/>
                </a:cubicBezTo>
                <a:cubicBezTo>
                  <a:pt x="7626031" y="352256"/>
                  <a:pt x="7616792" y="361495"/>
                  <a:pt x="7605243" y="361495"/>
                </a:cubicBezTo>
                <a:cubicBezTo>
                  <a:pt x="7593693" y="361495"/>
                  <a:pt x="7584454" y="352256"/>
                  <a:pt x="7584454" y="340706"/>
                </a:cubicBezTo>
                <a:cubicBezTo>
                  <a:pt x="7584454" y="329157"/>
                  <a:pt x="7593693" y="319917"/>
                  <a:pt x="7605243" y="319917"/>
                </a:cubicBezTo>
                <a:close/>
                <a:moveTo>
                  <a:pt x="7466651" y="319917"/>
                </a:moveTo>
                <a:cubicBezTo>
                  <a:pt x="7478200" y="319917"/>
                  <a:pt x="7487439" y="329157"/>
                  <a:pt x="7487439" y="340706"/>
                </a:cubicBezTo>
                <a:cubicBezTo>
                  <a:pt x="7487439" y="352256"/>
                  <a:pt x="7478200" y="361495"/>
                  <a:pt x="7466651" y="361495"/>
                </a:cubicBezTo>
                <a:cubicBezTo>
                  <a:pt x="7455101" y="361495"/>
                  <a:pt x="7445862" y="352256"/>
                  <a:pt x="7445862" y="340706"/>
                </a:cubicBezTo>
                <a:cubicBezTo>
                  <a:pt x="7445862" y="329157"/>
                  <a:pt x="7455101" y="319917"/>
                  <a:pt x="7466651" y="319917"/>
                </a:cubicBezTo>
                <a:close/>
                <a:moveTo>
                  <a:pt x="7329213" y="319917"/>
                </a:moveTo>
                <a:cubicBezTo>
                  <a:pt x="7340762" y="319917"/>
                  <a:pt x="7350002" y="329157"/>
                  <a:pt x="7350002" y="340706"/>
                </a:cubicBezTo>
                <a:cubicBezTo>
                  <a:pt x="7350002" y="352256"/>
                  <a:pt x="7340762" y="361495"/>
                  <a:pt x="7329213" y="361495"/>
                </a:cubicBezTo>
                <a:cubicBezTo>
                  <a:pt x="7317663" y="361495"/>
                  <a:pt x="7308424" y="352256"/>
                  <a:pt x="7308424" y="340706"/>
                </a:cubicBezTo>
                <a:cubicBezTo>
                  <a:pt x="7308424" y="329157"/>
                  <a:pt x="7317663" y="319917"/>
                  <a:pt x="7329213" y="319917"/>
                </a:cubicBezTo>
                <a:close/>
                <a:moveTo>
                  <a:pt x="7191776" y="319917"/>
                </a:moveTo>
                <a:cubicBezTo>
                  <a:pt x="7203326" y="319917"/>
                  <a:pt x="7212565" y="329157"/>
                  <a:pt x="7212565" y="340706"/>
                </a:cubicBezTo>
                <a:cubicBezTo>
                  <a:pt x="7212565" y="352256"/>
                  <a:pt x="7203326" y="361495"/>
                  <a:pt x="7191776" y="361495"/>
                </a:cubicBezTo>
                <a:cubicBezTo>
                  <a:pt x="7180227" y="361495"/>
                  <a:pt x="7170987" y="352256"/>
                  <a:pt x="7170987" y="340706"/>
                </a:cubicBezTo>
                <a:cubicBezTo>
                  <a:pt x="7170987" y="329157"/>
                  <a:pt x="7180227" y="319917"/>
                  <a:pt x="7191776" y="319917"/>
                </a:cubicBezTo>
                <a:close/>
                <a:moveTo>
                  <a:pt x="6040306" y="319917"/>
                </a:moveTo>
                <a:cubicBezTo>
                  <a:pt x="6051856" y="319917"/>
                  <a:pt x="6061095" y="329157"/>
                  <a:pt x="6061095" y="340706"/>
                </a:cubicBezTo>
                <a:cubicBezTo>
                  <a:pt x="6061095" y="352256"/>
                  <a:pt x="6051856" y="361495"/>
                  <a:pt x="6040306" y="361495"/>
                </a:cubicBezTo>
                <a:cubicBezTo>
                  <a:pt x="6028757" y="361495"/>
                  <a:pt x="6019517" y="352256"/>
                  <a:pt x="6019517" y="340706"/>
                </a:cubicBezTo>
                <a:cubicBezTo>
                  <a:pt x="6019517" y="329157"/>
                  <a:pt x="6028757" y="319917"/>
                  <a:pt x="6040306" y="319917"/>
                </a:cubicBezTo>
                <a:close/>
                <a:moveTo>
                  <a:pt x="4641681" y="319917"/>
                </a:moveTo>
                <a:cubicBezTo>
                  <a:pt x="4653231" y="319917"/>
                  <a:pt x="4662470" y="329157"/>
                  <a:pt x="4662470" y="340706"/>
                </a:cubicBezTo>
                <a:cubicBezTo>
                  <a:pt x="4662470" y="352256"/>
                  <a:pt x="4653231" y="361495"/>
                  <a:pt x="4641681" y="361495"/>
                </a:cubicBezTo>
                <a:cubicBezTo>
                  <a:pt x="4630132" y="361495"/>
                  <a:pt x="4620893" y="352256"/>
                  <a:pt x="4620893" y="340706"/>
                </a:cubicBezTo>
                <a:cubicBezTo>
                  <a:pt x="4620893" y="329157"/>
                  <a:pt x="4630132" y="319917"/>
                  <a:pt x="4641681" y="319917"/>
                </a:cubicBezTo>
                <a:close/>
                <a:moveTo>
                  <a:pt x="3535255" y="319917"/>
                </a:moveTo>
                <a:cubicBezTo>
                  <a:pt x="3545648" y="319917"/>
                  <a:pt x="3556043" y="329157"/>
                  <a:pt x="3556043" y="340706"/>
                </a:cubicBezTo>
                <a:cubicBezTo>
                  <a:pt x="3556043" y="352256"/>
                  <a:pt x="3546804" y="361495"/>
                  <a:pt x="3535255" y="361495"/>
                </a:cubicBezTo>
                <a:cubicBezTo>
                  <a:pt x="3523705" y="361495"/>
                  <a:pt x="3514466" y="352256"/>
                  <a:pt x="3514466" y="340706"/>
                </a:cubicBezTo>
                <a:cubicBezTo>
                  <a:pt x="3514466" y="329157"/>
                  <a:pt x="3523705" y="319917"/>
                  <a:pt x="3535255" y="319917"/>
                </a:cubicBezTo>
                <a:close/>
                <a:moveTo>
                  <a:pt x="3396662" y="319917"/>
                </a:moveTo>
                <a:cubicBezTo>
                  <a:pt x="3408212" y="319917"/>
                  <a:pt x="3417451" y="329157"/>
                  <a:pt x="3417451" y="340706"/>
                </a:cubicBezTo>
                <a:cubicBezTo>
                  <a:pt x="3417451" y="352256"/>
                  <a:pt x="3408212" y="361495"/>
                  <a:pt x="3396662" y="361495"/>
                </a:cubicBezTo>
                <a:cubicBezTo>
                  <a:pt x="3385113" y="361495"/>
                  <a:pt x="3375874" y="352256"/>
                  <a:pt x="3375874" y="340706"/>
                </a:cubicBezTo>
                <a:cubicBezTo>
                  <a:pt x="3375874" y="329157"/>
                  <a:pt x="3385113" y="319917"/>
                  <a:pt x="3396662" y="319917"/>
                </a:cubicBezTo>
                <a:close/>
                <a:moveTo>
                  <a:pt x="3259224" y="319917"/>
                </a:moveTo>
                <a:cubicBezTo>
                  <a:pt x="3270774" y="319917"/>
                  <a:pt x="3280014" y="329157"/>
                  <a:pt x="3280014" y="340706"/>
                </a:cubicBezTo>
                <a:cubicBezTo>
                  <a:pt x="3280014" y="352256"/>
                  <a:pt x="3270774" y="361495"/>
                  <a:pt x="3259224" y="361495"/>
                </a:cubicBezTo>
                <a:cubicBezTo>
                  <a:pt x="3247675" y="361495"/>
                  <a:pt x="3238436" y="352256"/>
                  <a:pt x="3238436" y="340706"/>
                </a:cubicBezTo>
                <a:cubicBezTo>
                  <a:pt x="3238436" y="329157"/>
                  <a:pt x="3247675" y="319917"/>
                  <a:pt x="3259224" y="319917"/>
                </a:cubicBezTo>
                <a:close/>
                <a:moveTo>
                  <a:pt x="3100999" y="319917"/>
                </a:moveTo>
                <a:cubicBezTo>
                  <a:pt x="3112548" y="319917"/>
                  <a:pt x="3121788" y="329157"/>
                  <a:pt x="3121788" y="340706"/>
                </a:cubicBezTo>
                <a:cubicBezTo>
                  <a:pt x="3121788" y="352256"/>
                  <a:pt x="3112548" y="361495"/>
                  <a:pt x="3100999" y="361495"/>
                </a:cubicBezTo>
                <a:cubicBezTo>
                  <a:pt x="3089450" y="361495"/>
                  <a:pt x="3080210" y="352256"/>
                  <a:pt x="3080210" y="340706"/>
                </a:cubicBezTo>
                <a:cubicBezTo>
                  <a:pt x="3080210" y="329157"/>
                  <a:pt x="3089450" y="319917"/>
                  <a:pt x="3100999" y="319917"/>
                </a:cubicBezTo>
                <a:close/>
                <a:moveTo>
                  <a:pt x="2992435" y="319917"/>
                </a:moveTo>
                <a:cubicBezTo>
                  <a:pt x="3002829" y="319917"/>
                  <a:pt x="3013224" y="329157"/>
                  <a:pt x="3013224" y="340706"/>
                </a:cubicBezTo>
                <a:cubicBezTo>
                  <a:pt x="3013224" y="352256"/>
                  <a:pt x="3003985" y="361495"/>
                  <a:pt x="2992435" y="361495"/>
                </a:cubicBezTo>
                <a:cubicBezTo>
                  <a:pt x="2980886" y="361495"/>
                  <a:pt x="2971647" y="352256"/>
                  <a:pt x="2971647" y="340706"/>
                </a:cubicBezTo>
                <a:cubicBezTo>
                  <a:pt x="2971647" y="329157"/>
                  <a:pt x="2980886" y="319917"/>
                  <a:pt x="2992435" y="319917"/>
                </a:cubicBezTo>
                <a:close/>
                <a:moveTo>
                  <a:pt x="2853843" y="319917"/>
                </a:moveTo>
                <a:cubicBezTo>
                  <a:pt x="2865393" y="319917"/>
                  <a:pt x="2874632" y="329157"/>
                  <a:pt x="2874632" y="340706"/>
                </a:cubicBezTo>
                <a:cubicBezTo>
                  <a:pt x="2874632" y="352256"/>
                  <a:pt x="2865393" y="361495"/>
                  <a:pt x="2853843" y="361495"/>
                </a:cubicBezTo>
                <a:cubicBezTo>
                  <a:pt x="2842294" y="361495"/>
                  <a:pt x="2833054" y="352256"/>
                  <a:pt x="2833054" y="340706"/>
                </a:cubicBezTo>
                <a:cubicBezTo>
                  <a:pt x="2833054" y="329157"/>
                  <a:pt x="2842294" y="319917"/>
                  <a:pt x="2853843" y="319917"/>
                </a:cubicBezTo>
                <a:close/>
                <a:moveTo>
                  <a:pt x="2716406" y="319917"/>
                </a:moveTo>
                <a:cubicBezTo>
                  <a:pt x="2727955" y="319917"/>
                  <a:pt x="2737194" y="329157"/>
                  <a:pt x="2737194" y="340706"/>
                </a:cubicBezTo>
                <a:cubicBezTo>
                  <a:pt x="2737194" y="352256"/>
                  <a:pt x="2727955" y="361495"/>
                  <a:pt x="2716406" y="361495"/>
                </a:cubicBezTo>
                <a:cubicBezTo>
                  <a:pt x="2704856" y="361495"/>
                  <a:pt x="2695617" y="352256"/>
                  <a:pt x="2695617" y="340706"/>
                </a:cubicBezTo>
                <a:cubicBezTo>
                  <a:pt x="2695617" y="329157"/>
                  <a:pt x="2704856" y="319917"/>
                  <a:pt x="2716406" y="319917"/>
                </a:cubicBezTo>
                <a:close/>
                <a:moveTo>
                  <a:pt x="2578969" y="319917"/>
                </a:moveTo>
                <a:cubicBezTo>
                  <a:pt x="2590518" y="319917"/>
                  <a:pt x="2599758" y="329157"/>
                  <a:pt x="2599758" y="340706"/>
                </a:cubicBezTo>
                <a:cubicBezTo>
                  <a:pt x="2599758" y="352256"/>
                  <a:pt x="2590518" y="361495"/>
                  <a:pt x="2578969" y="361495"/>
                </a:cubicBezTo>
                <a:cubicBezTo>
                  <a:pt x="2567420" y="361495"/>
                  <a:pt x="2558180" y="352256"/>
                  <a:pt x="2558180" y="340706"/>
                </a:cubicBezTo>
                <a:cubicBezTo>
                  <a:pt x="2558180" y="329157"/>
                  <a:pt x="2567420" y="319917"/>
                  <a:pt x="2578969" y="319917"/>
                </a:cubicBezTo>
                <a:close/>
                <a:moveTo>
                  <a:pt x="1427499" y="319917"/>
                </a:moveTo>
                <a:cubicBezTo>
                  <a:pt x="1439048" y="319917"/>
                  <a:pt x="1448288" y="329157"/>
                  <a:pt x="1448288" y="340706"/>
                </a:cubicBezTo>
                <a:cubicBezTo>
                  <a:pt x="1448288" y="352256"/>
                  <a:pt x="1439048" y="361495"/>
                  <a:pt x="1427499" y="361495"/>
                </a:cubicBezTo>
                <a:cubicBezTo>
                  <a:pt x="1415950" y="361495"/>
                  <a:pt x="1406710" y="352256"/>
                  <a:pt x="1406710" y="340706"/>
                </a:cubicBezTo>
                <a:cubicBezTo>
                  <a:pt x="1406710" y="329157"/>
                  <a:pt x="1415950" y="319917"/>
                  <a:pt x="1427499" y="319917"/>
                </a:cubicBezTo>
                <a:close/>
                <a:moveTo>
                  <a:pt x="28874" y="319917"/>
                </a:moveTo>
                <a:cubicBezTo>
                  <a:pt x="40423" y="319917"/>
                  <a:pt x="49663" y="329157"/>
                  <a:pt x="49663" y="340706"/>
                </a:cubicBezTo>
                <a:cubicBezTo>
                  <a:pt x="49663" y="352256"/>
                  <a:pt x="40423" y="361495"/>
                  <a:pt x="28874" y="361495"/>
                </a:cubicBezTo>
                <a:cubicBezTo>
                  <a:pt x="17325" y="361495"/>
                  <a:pt x="8085" y="352256"/>
                  <a:pt x="8085" y="340706"/>
                </a:cubicBezTo>
                <a:cubicBezTo>
                  <a:pt x="8085" y="329157"/>
                  <a:pt x="17325" y="319917"/>
                  <a:pt x="28874" y="319917"/>
                </a:cubicBezTo>
                <a:close/>
                <a:moveTo>
                  <a:pt x="8285498" y="316452"/>
                </a:moveTo>
                <a:cubicBezTo>
                  <a:pt x="8298203" y="316452"/>
                  <a:pt x="8308597" y="326847"/>
                  <a:pt x="8308597" y="339551"/>
                </a:cubicBezTo>
                <a:cubicBezTo>
                  <a:pt x="8308597" y="352256"/>
                  <a:pt x="8298203" y="362649"/>
                  <a:pt x="8285498" y="362649"/>
                </a:cubicBezTo>
                <a:cubicBezTo>
                  <a:pt x="8272795" y="362649"/>
                  <a:pt x="8262400" y="352256"/>
                  <a:pt x="8262400" y="339551"/>
                </a:cubicBezTo>
                <a:cubicBezTo>
                  <a:pt x="8262400" y="326847"/>
                  <a:pt x="8272795" y="316452"/>
                  <a:pt x="8285498" y="316452"/>
                </a:cubicBezTo>
                <a:close/>
                <a:moveTo>
                  <a:pt x="7053184" y="316452"/>
                </a:moveTo>
                <a:cubicBezTo>
                  <a:pt x="7067043" y="316452"/>
                  <a:pt x="7076283" y="326847"/>
                  <a:pt x="7076283" y="339551"/>
                </a:cubicBezTo>
                <a:cubicBezTo>
                  <a:pt x="7076283" y="352256"/>
                  <a:pt x="7065888" y="362649"/>
                  <a:pt x="7053184" y="362649"/>
                </a:cubicBezTo>
                <a:cubicBezTo>
                  <a:pt x="7040479" y="362649"/>
                  <a:pt x="7030085" y="352256"/>
                  <a:pt x="7030085" y="339551"/>
                </a:cubicBezTo>
                <a:cubicBezTo>
                  <a:pt x="7030085" y="326847"/>
                  <a:pt x="7040479" y="316452"/>
                  <a:pt x="7053184" y="316452"/>
                </a:cubicBezTo>
                <a:close/>
                <a:moveTo>
                  <a:pt x="5902870" y="316452"/>
                </a:moveTo>
                <a:cubicBezTo>
                  <a:pt x="5915573" y="316452"/>
                  <a:pt x="5925968" y="326847"/>
                  <a:pt x="5925968" y="339551"/>
                </a:cubicBezTo>
                <a:cubicBezTo>
                  <a:pt x="5925968" y="352256"/>
                  <a:pt x="5915573" y="362649"/>
                  <a:pt x="5902870" y="362649"/>
                </a:cubicBezTo>
                <a:cubicBezTo>
                  <a:pt x="5890165" y="362649"/>
                  <a:pt x="5879771" y="352256"/>
                  <a:pt x="5879771" y="339551"/>
                </a:cubicBezTo>
                <a:cubicBezTo>
                  <a:pt x="5879771" y="326847"/>
                  <a:pt x="5890165" y="316452"/>
                  <a:pt x="5902870" y="316452"/>
                </a:cubicBezTo>
                <a:close/>
                <a:moveTo>
                  <a:pt x="4799907" y="316452"/>
                </a:moveTo>
                <a:cubicBezTo>
                  <a:pt x="4812612" y="316452"/>
                  <a:pt x="4823006" y="326847"/>
                  <a:pt x="4823006" y="339551"/>
                </a:cubicBezTo>
                <a:cubicBezTo>
                  <a:pt x="4823006" y="352256"/>
                  <a:pt x="4812612" y="362649"/>
                  <a:pt x="4799907" y="362649"/>
                </a:cubicBezTo>
                <a:cubicBezTo>
                  <a:pt x="4787203" y="362649"/>
                  <a:pt x="4776808" y="352256"/>
                  <a:pt x="4776808" y="339551"/>
                </a:cubicBezTo>
                <a:cubicBezTo>
                  <a:pt x="4776808" y="326847"/>
                  <a:pt x="4787203" y="316452"/>
                  <a:pt x="4799907" y="316452"/>
                </a:cubicBezTo>
                <a:close/>
                <a:moveTo>
                  <a:pt x="3672691" y="316452"/>
                </a:moveTo>
                <a:cubicBezTo>
                  <a:pt x="3685396" y="316452"/>
                  <a:pt x="3695790" y="326847"/>
                  <a:pt x="3695790" y="339551"/>
                </a:cubicBezTo>
                <a:cubicBezTo>
                  <a:pt x="3695790" y="352256"/>
                  <a:pt x="3685396" y="362649"/>
                  <a:pt x="3672691" y="362649"/>
                </a:cubicBezTo>
                <a:cubicBezTo>
                  <a:pt x="3659988" y="362649"/>
                  <a:pt x="3649593" y="352256"/>
                  <a:pt x="3649593" y="339551"/>
                </a:cubicBezTo>
                <a:cubicBezTo>
                  <a:pt x="3649593" y="326847"/>
                  <a:pt x="3659988" y="316452"/>
                  <a:pt x="3672691" y="316452"/>
                </a:cubicBezTo>
                <a:close/>
                <a:moveTo>
                  <a:pt x="2440377" y="316452"/>
                </a:moveTo>
                <a:cubicBezTo>
                  <a:pt x="2453081" y="316452"/>
                  <a:pt x="2463476" y="326847"/>
                  <a:pt x="2463476" y="339551"/>
                </a:cubicBezTo>
                <a:cubicBezTo>
                  <a:pt x="2463476" y="352256"/>
                  <a:pt x="2453081" y="362649"/>
                  <a:pt x="2440377" y="362649"/>
                </a:cubicBezTo>
                <a:cubicBezTo>
                  <a:pt x="2427672" y="362649"/>
                  <a:pt x="2417278" y="352256"/>
                  <a:pt x="2417278" y="339551"/>
                </a:cubicBezTo>
                <a:cubicBezTo>
                  <a:pt x="2417278" y="326847"/>
                  <a:pt x="2427672" y="316452"/>
                  <a:pt x="2440377" y="316452"/>
                </a:cubicBezTo>
                <a:close/>
                <a:moveTo>
                  <a:pt x="1290062" y="316452"/>
                </a:moveTo>
                <a:cubicBezTo>
                  <a:pt x="1302766" y="316452"/>
                  <a:pt x="1313161" y="326847"/>
                  <a:pt x="1313161" y="339551"/>
                </a:cubicBezTo>
                <a:cubicBezTo>
                  <a:pt x="1313161" y="352256"/>
                  <a:pt x="1302766" y="362649"/>
                  <a:pt x="1290062" y="362649"/>
                </a:cubicBezTo>
                <a:cubicBezTo>
                  <a:pt x="1277357" y="362649"/>
                  <a:pt x="1266964" y="352256"/>
                  <a:pt x="1266964" y="339551"/>
                </a:cubicBezTo>
                <a:cubicBezTo>
                  <a:pt x="1266964" y="326847"/>
                  <a:pt x="1277357" y="316452"/>
                  <a:pt x="1290062" y="316452"/>
                </a:cubicBezTo>
                <a:close/>
                <a:moveTo>
                  <a:pt x="187100" y="316452"/>
                </a:moveTo>
                <a:cubicBezTo>
                  <a:pt x="199804" y="316452"/>
                  <a:pt x="210198" y="326847"/>
                  <a:pt x="210198" y="339551"/>
                </a:cubicBezTo>
                <a:cubicBezTo>
                  <a:pt x="210198" y="352256"/>
                  <a:pt x="199804" y="362649"/>
                  <a:pt x="187100" y="362649"/>
                </a:cubicBezTo>
                <a:cubicBezTo>
                  <a:pt x="174396" y="362649"/>
                  <a:pt x="164001" y="352256"/>
                  <a:pt x="164001" y="339551"/>
                </a:cubicBezTo>
                <a:cubicBezTo>
                  <a:pt x="164001" y="326847"/>
                  <a:pt x="174396" y="316452"/>
                  <a:pt x="187100" y="316452"/>
                </a:cubicBezTo>
                <a:close/>
                <a:moveTo>
                  <a:pt x="8422936" y="310678"/>
                </a:moveTo>
                <a:cubicBezTo>
                  <a:pt x="8439105" y="310678"/>
                  <a:pt x="8451809" y="323382"/>
                  <a:pt x="8451809" y="339551"/>
                </a:cubicBezTo>
                <a:cubicBezTo>
                  <a:pt x="8451809" y="355720"/>
                  <a:pt x="8439105" y="368425"/>
                  <a:pt x="8422936" y="368425"/>
                </a:cubicBezTo>
                <a:cubicBezTo>
                  <a:pt x="8406767" y="368425"/>
                  <a:pt x="8394062" y="355720"/>
                  <a:pt x="8394062" y="339551"/>
                </a:cubicBezTo>
                <a:cubicBezTo>
                  <a:pt x="8394062" y="323382"/>
                  <a:pt x="8406767" y="310678"/>
                  <a:pt x="8422936" y="310678"/>
                </a:cubicBezTo>
                <a:close/>
                <a:moveTo>
                  <a:pt x="6915746" y="310678"/>
                </a:moveTo>
                <a:cubicBezTo>
                  <a:pt x="6931915" y="310678"/>
                  <a:pt x="6944620" y="323382"/>
                  <a:pt x="6944620" y="339551"/>
                </a:cubicBezTo>
                <a:cubicBezTo>
                  <a:pt x="6944620" y="355720"/>
                  <a:pt x="6931915" y="368425"/>
                  <a:pt x="6915746" y="368425"/>
                </a:cubicBezTo>
                <a:cubicBezTo>
                  <a:pt x="6899577" y="368425"/>
                  <a:pt x="6886874" y="355720"/>
                  <a:pt x="6886874" y="339551"/>
                </a:cubicBezTo>
                <a:cubicBezTo>
                  <a:pt x="6886874" y="323382"/>
                  <a:pt x="6899577" y="310678"/>
                  <a:pt x="6915746" y="310678"/>
                </a:cubicBezTo>
                <a:close/>
                <a:moveTo>
                  <a:pt x="5764278" y="310678"/>
                </a:moveTo>
                <a:cubicBezTo>
                  <a:pt x="5780447" y="310678"/>
                  <a:pt x="5793150" y="323382"/>
                  <a:pt x="5793150" y="339551"/>
                </a:cubicBezTo>
                <a:cubicBezTo>
                  <a:pt x="5793150" y="355720"/>
                  <a:pt x="5780447" y="368425"/>
                  <a:pt x="5764278" y="368425"/>
                </a:cubicBezTo>
                <a:cubicBezTo>
                  <a:pt x="5748108" y="368425"/>
                  <a:pt x="5735404" y="355720"/>
                  <a:pt x="5735404" y="339551"/>
                </a:cubicBezTo>
                <a:cubicBezTo>
                  <a:pt x="5735404" y="323382"/>
                  <a:pt x="5748108" y="310678"/>
                  <a:pt x="5764278" y="310678"/>
                </a:cubicBezTo>
                <a:close/>
                <a:moveTo>
                  <a:pt x="4938499" y="310678"/>
                </a:moveTo>
                <a:cubicBezTo>
                  <a:pt x="4953514" y="310678"/>
                  <a:pt x="4967373" y="323382"/>
                  <a:pt x="4967373" y="339551"/>
                </a:cubicBezTo>
                <a:cubicBezTo>
                  <a:pt x="4967373" y="355720"/>
                  <a:pt x="4954668" y="368425"/>
                  <a:pt x="4938499" y="368425"/>
                </a:cubicBezTo>
                <a:cubicBezTo>
                  <a:pt x="4922330" y="368425"/>
                  <a:pt x="4909626" y="355720"/>
                  <a:pt x="4909626" y="339551"/>
                </a:cubicBezTo>
                <a:cubicBezTo>
                  <a:pt x="4909626" y="323382"/>
                  <a:pt x="4922330" y="310678"/>
                  <a:pt x="4938499" y="310678"/>
                </a:cubicBezTo>
                <a:close/>
                <a:moveTo>
                  <a:pt x="3810129" y="310678"/>
                </a:moveTo>
                <a:cubicBezTo>
                  <a:pt x="3826298" y="310678"/>
                  <a:pt x="3839002" y="323382"/>
                  <a:pt x="3839002" y="339551"/>
                </a:cubicBezTo>
                <a:cubicBezTo>
                  <a:pt x="3839002" y="355720"/>
                  <a:pt x="3826298" y="368425"/>
                  <a:pt x="3810129" y="368425"/>
                </a:cubicBezTo>
                <a:cubicBezTo>
                  <a:pt x="3793960" y="368425"/>
                  <a:pt x="3781255" y="355720"/>
                  <a:pt x="3781255" y="339551"/>
                </a:cubicBezTo>
                <a:cubicBezTo>
                  <a:pt x="3781255" y="323382"/>
                  <a:pt x="3793960" y="310678"/>
                  <a:pt x="3810129" y="310678"/>
                </a:cubicBezTo>
                <a:close/>
                <a:moveTo>
                  <a:pt x="2302939" y="310678"/>
                </a:moveTo>
                <a:cubicBezTo>
                  <a:pt x="2319108" y="310678"/>
                  <a:pt x="2331813" y="323382"/>
                  <a:pt x="2331813" y="339551"/>
                </a:cubicBezTo>
                <a:cubicBezTo>
                  <a:pt x="2331813" y="355720"/>
                  <a:pt x="2319108" y="368425"/>
                  <a:pt x="2302939" y="368425"/>
                </a:cubicBezTo>
                <a:cubicBezTo>
                  <a:pt x="2286770" y="368425"/>
                  <a:pt x="2274066" y="355720"/>
                  <a:pt x="2274066" y="339551"/>
                </a:cubicBezTo>
                <a:cubicBezTo>
                  <a:pt x="2274066" y="323382"/>
                  <a:pt x="2286770" y="310678"/>
                  <a:pt x="2302939" y="310678"/>
                </a:cubicBezTo>
                <a:close/>
                <a:moveTo>
                  <a:pt x="1151470" y="310678"/>
                </a:moveTo>
                <a:cubicBezTo>
                  <a:pt x="1167639" y="310678"/>
                  <a:pt x="1180343" y="323382"/>
                  <a:pt x="1180343" y="339551"/>
                </a:cubicBezTo>
                <a:cubicBezTo>
                  <a:pt x="1180343" y="355720"/>
                  <a:pt x="1167639" y="368425"/>
                  <a:pt x="1151470" y="368425"/>
                </a:cubicBezTo>
                <a:cubicBezTo>
                  <a:pt x="1135301" y="368425"/>
                  <a:pt x="1122596" y="355720"/>
                  <a:pt x="1122596" y="339551"/>
                </a:cubicBezTo>
                <a:cubicBezTo>
                  <a:pt x="1122596" y="323382"/>
                  <a:pt x="1135301" y="310678"/>
                  <a:pt x="1151470" y="310678"/>
                </a:cubicBezTo>
                <a:close/>
                <a:moveTo>
                  <a:pt x="325692" y="310678"/>
                </a:moveTo>
                <a:cubicBezTo>
                  <a:pt x="340706" y="310678"/>
                  <a:pt x="354566" y="323382"/>
                  <a:pt x="354566" y="339551"/>
                </a:cubicBezTo>
                <a:cubicBezTo>
                  <a:pt x="354566" y="355720"/>
                  <a:pt x="341861" y="368425"/>
                  <a:pt x="325692" y="368425"/>
                </a:cubicBezTo>
                <a:cubicBezTo>
                  <a:pt x="309523" y="368425"/>
                  <a:pt x="296819" y="355720"/>
                  <a:pt x="296819" y="339551"/>
                </a:cubicBezTo>
                <a:cubicBezTo>
                  <a:pt x="296819" y="323382"/>
                  <a:pt x="309523" y="310678"/>
                  <a:pt x="325692" y="310678"/>
                </a:cubicBezTo>
                <a:close/>
                <a:moveTo>
                  <a:pt x="9112431" y="304903"/>
                </a:moveTo>
                <a:cubicBezTo>
                  <a:pt x="9130910" y="304903"/>
                  <a:pt x="9147079" y="321072"/>
                  <a:pt x="9147079" y="339551"/>
                </a:cubicBezTo>
                <a:cubicBezTo>
                  <a:pt x="9147079" y="358030"/>
                  <a:pt x="9132065" y="374199"/>
                  <a:pt x="9112431" y="374199"/>
                </a:cubicBezTo>
                <a:cubicBezTo>
                  <a:pt x="9093952" y="374199"/>
                  <a:pt x="9077783" y="358030"/>
                  <a:pt x="9077783" y="339551"/>
                </a:cubicBezTo>
                <a:cubicBezTo>
                  <a:pt x="9077783" y="321072"/>
                  <a:pt x="9092798" y="304903"/>
                  <a:pt x="9112431" y="304903"/>
                </a:cubicBezTo>
                <a:close/>
                <a:moveTo>
                  <a:pt x="8561528" y="304903"/>
                </a:moveTo>
                <a:cubicBezTo>
                  <a:pt x="8580007" y="304903"/>
                  <a:pt x="8596176" y="321072"/>
                  <a:pt x="8596176" y="339551"/>
                </a:cubicBezTo>
                <a:cubicBezTo>
                  <a:pt x="8596176" y="358030"/>
                  <a:pt x="8581161" y="374199"/>
                  <a:pt x="8561528" y="374199"/>
                </a:cubicBezTo>
                <a:cubicBezTo>
                  <a:pt x="8543049" y="374199"/>
                  <a:pt x="8526880" y="358030"/>
                  <a:pt x="8526880" y="339551"/>
                </a:cubicBezTo>
                <a:cubicBezTo>
                  <a:pt x="8526880" y="321072"/>
                  <a:pt x="8541893" y="304903"/>
                  <a:pt x="8561528" y="304903"/>
                </a:cubicBezTo>
                <a:close/>
                <a:moveTo>
                  <a:pt x="6778310" y="304903"/>
                </a:moveTo>
                <a:cubicBezTo>
                  <a:pt x="6796789" y="304903"/>
                  <a:pt x="6812958" y="321072"/>
                  <a:pt x="6812958" y="339551"/>
                </a:cubicBezTo>
                <a:cubicBezTo>
                  <a:pt x="6812958" y="358030"/>
                  <a:pt x="6796789" y="374199"/>
                  <a:pt x="6778310" y="374199"/>
                </a:cubicBezTo>
                <a:cubicBezTo>
                  <a:pt x="6759831" y="374199"/>
                  <a:pt x="6743662" y="358030"/>
                  <a:pt x="6743662" y="339551"/>
                </a:cubicBezTo>
                <a:cubicBezTo>
                  <a:pt x="6743662" y="321072"/>
                  <a:pt x="6758675" y="304903"/>
                  <a:pt x="6778310" y="304903"/>
                </a:cubicBezTo>
                <a:close/>
                <a:moveTo>
                  <a:pt x="6206617" y="304903"/>
                </a:moveTo>
                <a:cubicBezTo>
                  <a:pt x="6225096" y="304903"/>
                  <a:pt x="6241265" y="321072"/>
                  <a:pt x="6241265" y="339551"/>
                </a:cubicBezTo>
                <a:cubicBezTo>
                  <a:pt x="6241265" y="358030"/>
                  <a:pt x="6226251" y="374199"/>
                  <a:pt x="6206617" y="374199"/>
                </a:cubicBezTo>
                <a:cubicBezTo>
                  <a:pt x="6188138" y="374199"/>
                  <a:pt x="6171969" y="358030"/>
                  <a:pt x="6171969" y="339551"/>
                </a:cubicBezTo>
                <a:cubicBezTo>
                  <a:pt x="6171969" y="321072"/>
                  <a:pt x="6186983" y="304903"/>
                  <a:pt x="6206617" y="304903"/>
                </a:cubicBezTo>
                <a:close/>
                <a:moveTo>
                  <a:pt x="5626840" y="304903"/>
                </a:moveTo>
                <a:cubicBezTo>
                  <a:pt x="5646474" y="304903"/>
                  <a:pt x="5661488" y="321072"/>
                  <a:pt x="5661488" y="339551"/>
                </a:cubicBezTo>
                <a:cubicBezTo>
                  <a:pt x="5661488" y="358030"/>
                  <a:pt x="5646474" y="374199"/>
                  <a:pt x="5626840" y="374199"/>
                </a:cubicBezTo>
                <a:cubicBezTo>
                  <a:pt x="5608361" y="374199"/>
                  <a:pt x="5592192" y="358030"/>
                  <a:pt x="5592192" y="339551"/>
                </a:cubicBezTo>
                <a:cubicBezTo>
                  <a:pt x="5592192" y="321072"/>
                  <a:pt x="5607206" y="304903"/>
                  <a:pt x="5626840" y="304903"/>
                </a:cubicBezTo>
                <a:close/>
                <a:moveTo>
                  <a:pt x="5075937" y="304903"/>
                </a:moveTo>
                <a:cubicBezTo>
                  <a:pt x="5095570" y="304903"/>
                  <a:pt x="5110585" y="321072"/>
                  <a:pt x="5110585" y="339551"/>
                </a:cubicBezTo>
                <a:cubicBezTo>
                  <a:pt x="5110585" y="358030"/>
                  <a:pt x="5095570" y="374199"/>
                  <a:pt x="5075937" y="374199"/>
                </a:cubicBezTo>
                <a:cubicBezTo>
                  <a:pt x="5057458" y="374199"/>
                  <a:pt x="5041289" y="358030"/>
                  <a:pt x="5041289" y="339551"/>
                </a:cubicBezTo>
                <a:cubicBezTo>
                  <a:pt x="5041289" y="321072"/>
                  <a:pt x="5056302" y="304903"/>
                  <a:pt x="5075937" y="304903"/>
                </a:cubicBezTo>
                <a:close/>
                <a:moveTo>
                  <a:pt x="4499624" y="304903"/>
                </a:moveTo>
                <a:cubicBezTo>
                  <a:pt x="4518103" y="304903"/>
                  <a:pt x="4534272" y="321072"/>
                  <a:pt x="4534272" y="339551"/>
                </a:cubicBezTo>
                <a:cubicBezTo>
                  <a:pt x="4534272" y="358030"/>
                  <a:pt x="4519258" y="374199"/>
                  <a:pt x="4499624" y="374199"/>
                </a:cubicBezTo>
                <a:cubicBezTo>
                  <a:pt x="4481145" y="374199"/>
                  <a:pt x="4464976" y="358030"/>
                  <a:pt x="4464976" y="339551"/>
                </a:cubicBezTo>
                <a:cubicBezTo>
                  <a:pt x="4464976" y="321072"/>
                  <a:pt x="4479991" y="304903"/>
                  <a:pt x="4499624" y="304903"/>
                </a:cubicBezTo>
                <a:close/>
                <a:moveTo>
                  <a:pt x="3948721" y="304903"/>
                </a:moveTo>
                <a:cubicBezTo>
                  <a:pt x="3967200" y="304903"/>
                  <a:pt x="3983369" y="321072"/>
                  <a:pt x="3983369" y="339551"/>
                </a:cubicBezTo>
                <a:cubicBezTo>
                  <a:pt x="3983369" y="358030"/>
                  <a:pt x="3968354" y="374199"/>
                  <a:pt x="3948721" y="374199"/>
                </a:cubicBezTo>
                <a:cubicBezTo>
                  <a:pt x="3930242" y="374199"/>
                  <a:pt x="3914073" y="358030"/>
                  <a:pt x="3914073" y="339551"/>
                </a:cubicBezTo>
                <a:cubicBezTo>
                  <a:pt x="3914073" y="321072"/>
                  <a:pt x="3929086" y="304903"/>
                  <a:pt x="3948721" y="304903"/>
                </a:cubicBezTo>
                <a:close/>
                <a:moveTo>
                  <a:pt x="2165502" y="304903"/>
                </a:moveTo>
                <a:cubicBezTo>
                  <a:pt x="2183982" y="304903"/>
                  <a:pt x="2200150" y="321072"/>
                  <a:pt x="2200150" y="339551"/>
                </a:cubicBezTo>
                <a:cubicBezTo>
                  <a:pt x="2200150" y="358030"/>
                  <a:pt x="2185136" y="374199"/>
                  <a:pt x="2165502" y="374199"/>
                </a:cubicBezTo>
                <a:cubicBezTo>
                  <a:pt x="2147024" y="374199"/>
                  <a:pt x="2130854" y="358030"/>
                  <a:pt x="2130854" y="339551"/>
                </a:cubicBezTo>
                <a:cubicBezTo>
                  <a:pt x="2130854" y="321072"/>
                  <a:pt x="2145868" y="304903"/>
                  <a:pt x="2165502" y="304903"/>
                </a:cubicBezTo>
                <a:close/>
                <a:moveTo>
                  <a:pt x="1593809" y="304903"/>
                </a:moveTo>
                <a:cubicBezTo>
                  <a:pt x="1612288" y="304903"/>
                  <a:pt x="1628458" y="321072"/>
                  <a:pt x="1628458" y="339551"/>
                </a:cubicBezTo>
                <a:cubicBezTo>
                  <a:pt x="1628458" y="358030"/>
                  <a:pt x="1613444" y="374199"/>
                  <a:pt x="1593809" y="374199"/>
                </a:cubicBezTo>
                <a:cubicBezTo>
                  <a:pt x="1575330" y="374199"/>
                  <a:pt x="1559161" y="358030"/>
                  <a:pt x="1559161" y="339551"/>
                </a:cubicBezTo>
                <a:cubicBezTo>
                  <a:pt x="1559161" y="321072"/>
                  <a:pt x="1574176" y="304903"/>
                  <a:pt x="1593809" y="304903"/>
                </a:cubicBezTo>
                <a:close/>
                <a:moveTo>
                  <a:pt x="1014032" y="304903"/>
                </a:moveTo>
                <a:cubicBezTo>
                  <a:pt x="1033667" y="304903"/>
                  <a:pt x="1048680" y="321072"/>
                  <a:pt x="1048680" y="339551"/>
                </a:cubicBezTo>
                <a:cubicBezTo>
                  <a:pt x="1048680" y="358030"/>
                  <a:pt x="1032511" y="374199"/>
                  <a:pt x="1014032" y="374199"/>
                </a:cubicBezTo>
                <a:cubicBezTo>
                  <a:pt x="995553" y="374199"/>
                  <a:pt x="979384" y="358030"/>
                  <a:pt x="979384" y="339551"/>
                </a:cubicBezTo>
                <a:cubicBezTo>
                  <a:pt x="979384" y="321072"/>
                  <a:pt x="994399" y="304903"/>
                  <a:pt x="1014032" y="304903"/>
                </a:cubicBezTo>
                <a:close/>
                <a:moveTo>
                  <a:pt x="463129" y="304903"/>
                </a:moveTo>
                <a:cubicBezTo>
                  <a:pt x="482763" y="304903"/>
                  <a:pt x="497777" y="321072"/>
                  <a:pt x="497777" y="339551"/>
                </a:cubicBezTo>
                <a:cubicBezTo>
                  <a:pt x="497777" y="358030"/>
                  <a:pt x="481608" y="374199"/>
                  <a:pt x="463129" y="374199"/>
                </a:cubicBezTo>
                <a:cubicBezTo>
                  <a:pt x="444650" y="374199"/>
                  <a:pt x="428481" y="358030"/>
                  <a:pt x="428481" y="339551"/>
                </a:cubicBezTo>
                <a:cubicBezTo>
                  <a:pt x="428481" y="321072"/>
                  <a:pt x="443495" y="304903"/>
                  <a:pt x="463129" y="304903"/>
                </a:cubicBezTo>
                <a:close/>
                <a:moveTo>
                  <a:pt x="8974994" y="299129"/>
                </a:moveTo>
                <a:cubicBezTo>
                  <a:pt x="8996938" y="299129"/>
                  <a:pt x="9015416" y="317608"/>
                  <a:pt x="9015416" y="339551"/>
                </a:cubicBezTo>
                <a:cubicBezTo>
                  <a:pt x="9015416" y="361495"/>
                  <a:pt x="8996938" y="379974"/>
                  <a:pt x="8974994" y="379974"/>
                </a:cubicBezTo>
                <a:cubicBezTo>
                  <a:pt x="8953050" y="379974"/>
                  <a:pt x="8934571" y="361495"/>
                  <a:pt x="8934571" y="339551"/>
                </a:cubicBezTo>
                <a:cubicBezTo>
                  <a:pt x="8934571" y="317608"/>
                  <a:pt x="8953050" y="299129"/>
                  <a:pt x="8974994" y="299129"/>
                </a:cubicBezTo>
                <a:close/>
                <a:moveTo>
                  <a:pt x="8698965" y="299129"/>
                </a:moveTo>
                <a:cubicBezTo>
                  <a:pt x="8720909" y="299129"/>
                  <a:pt x="8739388" y="317608"/>
                  <a:pt x="8739388" y="339551"/>
                </a:cubicBezTo>
                <a:cubicBezTo>
                  <a:pt x="8739388" y="361495"/>
                  <a:pt x="8720909" y="379974"/>
                  <a:pt x="8698965" y="379974"/>
                </a:cubicBezTo>
                <a:cubicBezTo>
                  <a:pt x="8677021" y="379974"/>
                  <a:pt x="8658542" y="361495"/>
                  <a:pt x="8658542" y="339551"/>
                </a:cubicBezTo>
                <a:cubicBezTo>
                  <a:pt x="8658542" y="317608"/>
                  <a:pt x="8677021" y="299129"/>
                  <a:pt x="8698965" y="299129"/>
                </a:cubicBezTo>
                <a:close/>
                <a:moveTo>
                  <a:pt x="6639718" y="299129"/>
                </a:moveTo>
                <a:cubicBezTo>
                  <a:pt x="6662816" y="299129"/>
                  <a:pt x="6680140" y="317608"/>
                  <a:pt x="6680140" y="339551"/>
                </a:cubicBezTo>
                <a:cubicBezTo>
                  <a:pt x="6680140" y="361495"/>
                  <a:pt x="6661661" y="379974"/>
                  <a:pt x="6639718" y="379974"/>
                </a:cubicBezTo>
                <a:cubicBezTo>
                  <a:pt x="6617773" y="379974"/>
                  <a:pt x="6599294" y="361495"/>
                  <a:pt x="6599294" y="339551"/>
                </a:cubicBezTo>
                <a:cubicBezTo>
                  <a:pt x="6599294" y="317608"/>
                  <a:pt x="6617773" y="299129"/>
                  <a:pt x="6639718" y="299129"/>
                </a:cubicBezTo>
                <a:close/>
                <a:moveTo>
                  <a:pt x="6364843" y="299129"/>
                </a:moveTo>
                <a:cubicBezTo>
                  <a:pt x="6386786" y="299129"/>
                  <a:pt x="6405265" y="317608"/>
                  <a:pt x="6405265" y="339551"/>
                </a:cubicBezTo>
                <a:cubicBezTo>
                  <a:pt x="6405265" y="361495"/>
                  <a:pt x="6386786" y="379974"/>
                  <a:pt x="6364843" y="379974"/>
                </a:cubicBezTo>
                <a:cubicBezTo>
                  <a:pt x="6342899" y="379974"/>
                  <a:pt x="6324420" y="361495"/>
                  <a:pt x="6324420" y="339551"/>
                </a:cubicBezTo>
                <a:cubicBezTo>
                  <a:pt x="6324420" y="317608"/>
                  <a:pt x="6342899" y="299129"/>
                  <a:pt x="6364843" y="299129"/>
                </a:cubicBezTo>
                <a:close/>
                <a:moveTo>
                  <a:pt x="5489403" y="299129"/>
                </a:moveTo>
                <a:cubicBezTo>
                  <a:pt x="5511346" y="299129"/>
                  <a:pt x="5529825" y="317608"/>
                  <a:pt x="5529825" y="339551"/>
                </a:cubicBezTo>
                <a:cubicBezTo>
                  <a:pt x="5529825" y="361495"/>
                  <a:pt x="5511346" y="379974"/>
                  <a:pt x="5489403" y="379974"/>
                </a:cubicBezTo>
                <a:cubicBezTo>
                  <a:pt x="5467459" y="379974"/>
                  <a:pt x="5448980" y="361495"/>
                  <a:pt x="5448980" y="339551"/>
                </a:cubicBezTo>
                <a:cubicBezTo>
                  <a:pt x="5448980" y="317608"/>
                  <a:pt x="5467459" y="299129"/>
                  <a:pt x="5489403" y="299129"/>
                </a:cubicBezTo>
                <a:close/>
                <a:moveTo>
                  <a:pt x="5213373" y="299129"/>
                </a:moveTo>
                <a:cubicBezTo>
                  <a:pt x="5236472" y="299129"/>
                  <a:pt x="5253797" y="317608"/>
                  <a:pt x="5253797" y="339551"/>
                </a:cubicBezTo>
                <a:cubicBezTo>
                  <a:pt x="5253797" y="361495"/>
                  <a:pt x="5235318" y="379974"/>
                  <a:pt x="5213373" y="379974"/>
                </a:cubicBezTo>
                <a:cubicBezTo>
                  <a:pt x="5191430" y="379974"/>
                  <a:pt x="5172951" y="361495"/>
                  <a:pt x="5172951" y="339551"/>
                </a:cubicBezTo>
                <a:cubicBezTo>
                  <a:pt x="5172951" y="317608"/>
                  <a:pt x="5191430" y="299129"/>
                  <a:pt x="5213373" y="299129"/>
                </a:cubicBezTo>
                <a:close/>
                <a:moveTo>
                  <a:pt x="4361032" y="299129"/>
                </a:moveTo>
                <a:cubicBezTo>
                  <a:pt x="4384131" y="299129"/>
                  <a:pt x="4401455" y="317608"/>
                  <a:pt x="4401455" y="339551"/>
                </a:cubicBezTo>
                <a:cubicBezTo>
                  <a:pt x="4401455" y="361495"/>
                  <a:pt x="4382976" y="379974"/>
                  <a:pt x="4361032" y="379974"/>
                </a:cubicBezTo>
                <a:cubicBezTo>
                  <a:pt x="4339089" y="379974"/>
                  <a:pt x="4320610" y="361495"/>
                  <a:pt x="4320610" y="339551"/>
                </a:cubicBezTo>
                <a:cubicBezTo>
                  <a:pt x="4320610" y="317608"/>
                  <a:pt x="4339089" y="299129"/>
                  <a:pt x="4361032" y="299129"/>
                </a:cubicBezTo>
                <a:close/>
                <a:moveTo>
                  <a:pt x="4086157" y="299129"/>
                </a:moveTo>
                <a:cubicBezTo>
                  <a:pt x="4108102" y="299129"/>
                  <a:pt x="4126581" y="317608"/>
                  <a:pt x="4126581" y="339551"/>
                </a:cubicBezTo>
                <a:cubicBezTo>
                  <a:pt x="4126581" y="361495"/>
                  <a:pt x="4108102" y="379974"/>
                  <a:pt x="4086157" y="379974"/>
                </a:cubicBezTo>
                <a:cubicBezTo>
                  <a:pt x="4064214" y="379974"/>
                  <a:pt x="4045736" y="361495"/>
                  <a:pt x="4045736" y="339551"/>
                </a:cubicBezTo>
                <a:cubicBezTo>
                  <a:pt x="4045736" y="317608"/>
                  <a:pt x="4064214" y="299129"/>
                  <a:pt x="4086157" y="299129"/>
                </a:cubicBezTo>
                <a:close/>
                <a:moveTo>
                  <a:pt x="2026910" y="299129"/>
                </a:moveTo>
                <a:cubicBezTo>
                  <a:pt x="2050009" y="299129"/>
                  <a:pt x="2067333" y="317608"/>
                  <a:pt x="2067333" y="339551"/>
                </a:cubicBezTo>
                <a:cubicBezTo>
                  <a:pt x="2067333" y="361495"/>
                  <a:pt x="2048853" y="379974"/>
                  <a:pt x="2026910" y="379974"/>
                </a:cubicBezTo>
                <a:cubicBezTo>
                  <a:pt x="2004966" y="379974"/>
                  <a:pt x="1986487" y="361495"/>
                  <a:pt x="1986487" y="339551"/>
                </a:cubicBezTo>
                <a:cubicBezTo>
                  <a:pt x="1986487" y="317608"/>
                  <a:pt x="2004966" y="299129"/>
                  <a:pt x="2026910" y="299129"/>
                </a:cubicBezTo>
                <a:close/>
                <a:moveTo>
                  <a:pt x="1752036" y="299129"/>
                </a:moveTo>
                <a:cubicBezTo>
                  <a:pt x="1773979" y="299129"/>
                  <a:pt x="1792458" y="317608"/>
                  <a:pt x="1792458" y="339551"/>
                </a:cubicBezTo>
                <a:cubicBezTo>
                  <a:pt x="1792458" y="361495"/>
                  <a:pt x="1773979" y="379974"/>
                  <a:pt x="1752036" y="379974"/>
                </a:cubicBezTo>
                <a:cubicBezTo>
                  <a:pt x="1730092" y="379974"/>
                  <a:pt x="1711613" y="361495"/>
                  <a:pt x="1711613" y="339551"/>
                </a:cubicBezTo>
                <a:cubicBezTo>
                  <a:pt x="1711613" y="317608"/>
                  <a:pt x="1730092" y="299129"/>
                  <a:pt x="1752036" y="299129"/>
                </a:cubicBezTo>
                <a:close/>
                <a:moveTo>
                  <a:pt x="876596" y="299129"/>
                </a:moveTo>
                <a:cubicBezTo>
                  <a:pt x="898539" y="299129"/>
                  <a:pt x="917018" y="317608"/>
                  <a:pt x="917018" y="339551"/>
                </a:cubicBezTo>
                <a:cubicBezTo>
                  <a:pt x="917018" y="361495"/>
                  <a:pt x="898539" y="379974"/>
                  <a:pt x="876596" y="379974"/>
                </a:cubicBezTo>
                <a:cubicBezTo>
                  <a:pt x="854652" y="379974"/>
                  <a:pt x="836172" y="361495"/>
                  <a:pt x="836172" y="339551"/>
                </a:cubicBezTo>
                <a:cubicBezTo>
                  <a:pt x="836172" y="317608"/>
                  <a:pt x="854652" y="299129"/>
                  <a:pt x="876596" y="299129"/>
                </a:cubicBezTo>
                <a:close/>
                <a:moveTo>
                  <a:pt x="600566" y="299129"/>
                </a:moveTo>
                <a:cubicBezTo>
                  <a:pt x="623665" y="299129"/>
                  <a:pt x="640989" y="318762"/>
                  <a:pt x="640989" y="340706"/>
                </a:cubicBezTo>
                <a:cubicBezTo>
                  <a:pt x="640989" y="362649"/>
                  <a:pt x="622510" y="381128"/>
                  <a:pt x="600566" y="381128"/>
                </a:cubicBezTo>
                <a:cubicBezTo>
                  <a:pt x="578623" y="381128"/>
                  <a:pt x="560144" y="361495"/>
                  <a:pt x="560144" y="339551"/>
                </a:cubicBezTo>
                <a:cubicBezTo>
                  <a:pt x="560144" y="317608"/>
                  <a:pt x="578623" y="299129"/>
                  <a:pt x="600566" y="299129"/>
                </a:cubicBezTo>
                <a:close/>
                <a:moveTo>
                  <a:pt x="8836402" y="288734"/>
                </a:moveTo>
                <a:cubicBezTo>
                  <a:pt x="8865275" y="288734"/>
                  <a:pt x="8887219" y="311832"/>
                  <a:pt x="8887219" y="339551"/>
                </a:cubicBezTo>
                <a:cubicBezTo>
                  <a:pt x="8887219" y="367269"/>
                  <a:pt x="8864121" y="390368"/>
                  <a:pt x="8836402" y="390368"/>
                </a:cubicBezTo>
                <a:cubicBezTo>
                  <a:pt x="8808684" y="390368"/>
                  <a:pt x="8785585" y="367269"/>
                  <a:pt x="8785585" y="339551"/>
                </a:cubicBezTo>
                <a:cubicBezTo>
                  <a:pt x="8785585" y="311832"/>
                  <a:pt x="8807528" y="288734"/>
                  <a:pt x="8836402" y="288734"/>
                </a:cubicBezTo>
                <a:close/>
                <a:moveTo>
                  <a:pt x="6502280" y="288734"/>
                </a:moveTo>
                <a:cubicBezTo>
                  <a:pt x="6531154" y="288734"/>
                  <a:pt x="6553097" y="311832"/>
                  <a:pt x="6553097" y="339551"/>
                </a:cubicBezTo>
                <a:cubicBezTo>
                  <a:pt x="6553097" y="367269"/>
                  <a:pt x="6531154" y="390368"/>
                  <a:pt x="6502280" y="390368"/>
                </a:cubicBezTo>
                <a:cubicBezTo>
                  <a:pt x="6474561" y="390368"/>
                  <a:pt x="6451463" y="367269"/>
                  <a:pt x="6451463" y="339551"/>
                </a:cubicBezTo>
                <a:cubicBezTo>
                  <a:pt x="6451463" y="311832"/>
                  <a:pt x="6473407" y="288734"/>
                  <a:pt x="6502280" y="288734"/>
                </a:cubicBezTo>
                <a:close/>
                <a:moveTo>
                  <a:pt x="5351965" y="288734"/>
                </a:moveTo>
                <a:cubicBezTo>
                  <a:pt x="5379684" y="288734"/>
                  <a:pt x="5402783" y="311832"/>
                  <a:pt x="5402783" y="339551"/>
                </a:cubicBezTo>
                <a:cubicBezTo>
                  <a:pt x="5402783" y="367269"/>
                  <a:pt x="5380839" y="390368"/>
                  <a:pt x="5351965" y="390368"/>
                </a:cubicBezTo>
                <a:cubicBezTo>
                  <a:pt x="5324247" y="390368"/>
                  <a:pt x="5301148" y="367269"/>
                  <a:pt x="5301148" y="339551"/>
                </a:cubicBezTo>
                <a:cubicBezTo>
                  <a:pt x="5301148" y="311832"/>
                  <a:pt x="5323093" y="288734"/>
                  <a:pt x="5351965" y="288734"/>
                </a:cubicBezTo>
                <a:close/>
                <a:moveTo>
                  <a:pt x="4223595" y="288734"/>
                </a:moveTo>
                <a:cubicBezTo>
                  <a:pt x="4252468" y="288734"/>
                  <a:pt x="4274412" y="311832"/>
                  <a:pt x="4274412" y="339551"/>
                </a:cubicBezTo>
                <a:cubicBezTo>
                  <a:pt x="4274412" y="367269"/>
                  <a:pt x="4251314" y="390368"/>
                  <a:pt x="4223595" y="390368"/>
                </a:cubicBezTo>
                <a:cubicBezTo>
                  <a:pt x="4195877" y="390368"/>
                  <a:pt x="4172778" y="367269"/>
                  <a:pt x="4172778" y="339551"/>
                </a:cubicBezTo>
                <a:cubicBezTo>
                  <a:pt x="4172778" y="311832"/>
                  <a:pt x="4194721" y="288734"/>
                  <a:pt x="4223595" y="288734"/>
                </a:cubicBezTo>
                <a:close/>
                <a:moveTo>
                  <a:pt x="1889473" y="288734"/>
                </a:moveTo>
                <a:cubicBezTo>
                  <a:pt x="1918347" y="288734"/>
                  <a:pt x="1940290" y="311832"/>
                  <a:pt x="1940290" y="339551"/>
                </a:cubicBezTo>
                <a:cubicBezTo>
                  <a:pt x="1940290" y="367269"/>
                  <a:pt x="1918347" y="390368"/>
                  <a:pt x="1889473" y="390368"/>
                </a:cubicBezTo>
                <a:cubicBezTo>
                  <a:pt x="1861754" y="390368"/>
                  <a:pt x="1838655" y="367269"/>
                  <a:pt x="1838655" y="339551"/>
                </a:cubicBezTo>
                <a:cubicBezTo>
                  <a:pt x="1838655" y="311832"/>
                  <a:pt x="1860600" y="288734"/>
                  <a:pt x="1889473" y="288734"/>
                </a:cubicBezTo>
                <a:close/>
                <a:moveTo>
                  <a:pt x="739158" y="288734"/>
                </a:moveTo>
                <a:cubicBezTo>
                  <a:pt x="766877" y="288734"/>
                  <a:pt x="789975" y="311832"/>
                  <a:pt x="789975" y="339551"/>
                </a:cubicBezTo>
                <a:cubicBezTo>
                  <a:pt x="789975" y="367269"/>
                  <a:pt x="766877" y="390368"/>
                  <a:pt x="739158" y="390368"/>
                </a:cubicBezTo>
                <a:cubicBezTo>
                  <a:pt x="711440" y="390368"/>
                  <a:pt x="688341" y="367269"/>
                  <a:pt x="688341" y="339551"/>
                </a:cubicBezTo>
                <a:cubicBezTo>
                  <a:pt x="688341" y="311832"/>
                  <a:pt x="710285" y="288734"/>
                  <a:pt x="739158" y="288734"/>
                </a:cubicBezTo>
                <a:close/>
                <a:moveTo>
                  <a:pt x="8027949" y="175550"/>
                </a:moveTo>
                <a:cubicBezTo>
                  <a:pt x="8039498" y="175550"/>
                  <a:pt x="8048737" y="184790"/>
                  <a:pt x="8048737" y="196339"/>
                </a:cubicBezTo>
                <a:cubicBezTo>
                  <a:pt x="8048737" y="207888"/>
                  <a:pt x="8039498" y="217128"/>
                  <a:pt x="8027949" y="217128"/>
                </a:cubicBezTo>
                <a:cubicBezTo>
                  <a:pt x="8016399" y="217128"/>
                  <a:pt x="8007160" y="207888"/>
                  <a:pt x="8007160" y="196339"/>
                </a:cubicBezTo>
                <a:cubicBezTo>
                  <a:pt x="8007160" y="184790"/>
                  <a:pt x="8016399" y="175550"/>
                  <a:pt x="8027949" y="175550"/>
                </a:cubicBezTo>
                <a:close/>
                <a:moveTo>
                  <a:pt x="7892821" y="175550"/>
                </a:moveTo>
                <a:cubicBezTo>
                  <a:pt x="7904370" y="175550"/>
                  <a:pt x="7913610" y="184790"/>
                  <a:pt x="7913610" y="196339"/>
                </a:cubicBezTo>
                <a:cubicBezTo>
                  <a:pt x="7913610" y="207888"/>
                  <a:pt x="7904370" y="217128"/>
                  <a:pt x="7892821" y="217128"/>
                </a:cubicBezTo>
                <a:cubicBezTo>
                  <a:pt x="7881271" y="217128"/>
                  <a:pt x="7872032" y="207888"/>
                  <a:pt x="7872032" y="196339"/>
                </a:cubicBezTo>
                <a:cubicBezTo>
                  <a:pt x="7872032" y="184790"/>
                  <a:pt x="7881271" y="175550"/>
                  <a:pt x="7892821" y="175550"/>
                </a:cubicBezTo>
                <a:close/>
                <a:moveTo>
                  <a:pt x="7757694" y="175550"/>
                </a:moveTo>
                <a:cubicBezTo>
                  <a:pt x="7769243" y="175550"/>
                  <a:pt x="7778483" y="184790"/>
                  <a:pt x="7778483" y="196339"/>
                </a:cubicBezTo>
                <a:cubicBezTo>
                  <a:pt x="7778483" y="207888"/>
                  <a:pt x="7769243" y="217128"/>
                  <a:pt x="7757694" y="217128"/>
                </a:cubicBezTo>
                <a:cubicBezTo>
                  <a:pt x="7746145" y="217128"/>
                  <a:pt x="7736905" y="207888"/>
                  <a:pt x="7736905" y="196339"/>
                </a:cubicBezTo>
                <a:cubicBezTo>
                  <a:pt x="7736905" y="184790"/>
                  <a:pt x="7746145" y="175550"/>
                  <a:pt x="7757694" y="175550"/>
                </a:cubicBezTo>
                <a:close/>
                <a:moveTo>
                  <a:pt x="7622566" y="175550"/>
                </a:moveTo>
                <a:cubicBezTo>
                  <a:pt x="7632961" y="175550"/>
                  <a:pt x="7643355" y="184790"/>
                  <a:pt x="7643355" y="196339"/>
                </a:cubicBezTo>
                <a:cubicBezTo>
                  <a:pt x="7643355" y="207888"/>
                  <a:pt x="7634115" y="217128"/>
                  <a:pt x="7622566" y="217128"/>
                </a:cubicBezTo>
                <a:cubicBezTo>
                  <a:pt x="7611017" y="217128"/>
                  <a:pt x="7601777" y="207888"/>
                  <a:pt x="7601777" y="196339"/>
                </a:cubicBezTo>
                <a:cubicBezTo>
                  <a:pt x="7601777" y="184790"/>
                  <a:pt x="7611017" y="175550"/>
                  <a:pt x="7622566" y="175550"/>
                </a:cubicBezTo>
                <a:close/>
                <a:moveTo>
                  <a:pt x="7486284" y="175550"/>
                </a:moveTo>
                <a:cubicBezTo>
                  <a:pt x="7497833" y="175550"/>
                  <a:pt x="7507073" y="184790"/>
                  <a:pt x="7507073" y="196339"/>
                </a:cubicBezTo>
                <a:cubicBezTo>
                  <a:pt x="7507073" y="207888"/>
                  <a:pt x="7497833" y="217128"/>
                  <a:pt x="7486284" y="217128"/>
                </a:cubicBezTo>
                <a:cubicBezTo>
                  <a:pt x="7474735" y="217128"/>
                  <a:pt x="7465495" y="207888"/>
                  <a:pt x="7465495" y="196339"/>
                </a:cubicBezTo>
                <a:cubicBezTo>
                  <a:pt x="7465495" y="184790"/>
                  <a:pt x="7474735" y="175550"/>
                  <a:pt x="7486284" y="175550"/>
                </a:cubicBezTo>
                <a:close/>
                <a:moveTo>
                  <a:pt x="7351157" y="175550"/>
                </a:moveTo>
                <a:cubicBezTo>
                  <a:pt x="7362706" y="175550"/>
                  <a:pt x="7371946" y="184790"/>
                  <a:pt x="7371946" y="196339"/>
                </a:cubicBezTo>
                <a:cubicBezTo>
                  <a:pt x="7371946" y="207888"/>
                  <a:pt x="7362706" y="217128"/>
                  <a:pt x="7351157" y="217128"/>
                </a:cubicBezTo>
                <a:cubicBezTo>
                  <a:pt x="7339608" y="217128"/>
                  <a:pt x="7330368" y="207888"/>
                  <a:pt x="7330368" y="196339"/>
                </a:cubicBezTo>
                <a:cubicBezTo>
                  <a:pt x="7330368" y="184790"/>
                  <a:pt x="7339608" y="175550"/>
                  <a:pt x="7351157" y="175550"/>
                </a:cubicBezTo>
                <a:close/>
                <a:moveTo>
                  <a:pt x="7216029" y="175550"/>
                </a:moveTo>
                <a:cubicBezTo>
                  <a:pt x="7227579" y="175550"/>
                  <a:pt x="7236818" y="184790"/>
                  <a:pt x="7236818" y="196339"/>
                </a:cubicBezTo>
                <a:cubicBezTo>
                  <a:pt x="7236818" y="207888"/>
                  <a:pt x="7227579" y="217128"/>
                  <a:pt x="7216029" y="217128"/>
                </a:cubicBezTo>
                <a:cubicBezTo>
                  <a:pt x="7204480" y="217128"/>
                  <a:pt x="7195240" y="207888"/>
                  <a:pt x="7195240" y="196339"/>
                </a:cubicBezTo>
                <a:cubicBezTo>
                  <a:pt x="7195240" y="184790"/>
                  <a:pt x="7204480" y="175550"/>
                  <a:pt x="7216029" y="175550"/>
                </a:cubicBezTo>
                <a:close/>
                <a:moveTo>
                  <a:pt x="7079747" y="175550"/>
                </a:moveTo>
                <a:cubicBezTo>
                  <a:pt x="7091296" y="175550"/>
                  <a:pt x="7100536" y="184790"/>
                  <a:pt x="7100536" y="196339"/>
                </a:cubicBezTo>
                <a:cubicBezTo>
                  <a:pt x="7100536" y="207888"/>
                  <a:pt x="7091296" y="217128"/>
                  <a:pt x="7079747" y="217128"/>
                </a:cubicBezTo>
                <a:cubicBezTo>
                  <a:pt x="7068198" y="217128"/>
                  <a:pt x="7058958" y="207888"/>
                  <a:pt x="7058958" y="196339"/>
                </a:cubicBezTo>
                <a:cubicBezTo>
                  <a:pt x="7058958" y="184790"/>
                  <a:pt x="7068198" y="175550"/>
                  <a:pt x="7079747" y="175550"/>
                </a:cubicBezTo>
                <a:close/>
                <a:moveTo>
                  <a:pt x="6131547" y="175550"/>
                </a:moveTo>
                <a:cubicBezTo>
                  <a:pt x="6143096" y="175550"/>
                  <a:pt x="6152335" y="184790"/>
                  <a:pt x="6152335" y="196339"/>
                </a:cubicBezTo>
                <a:cubicBezTo>
                  <a:pt x="6152335" y="207888"/>
                  <a:pt x="6143096" y="217128"/>
                  <a:pt x="6131547" y="217128"/>
                </a:cubicBezTo>
                <a:cubicBezTo>
                  <a:pt x="6119997" y="217128"/>
                  <a:pt x="6110758" y="207888"/>
                  <a:pt x="6110758" y="196339"/>
                </a:cubicBezTo>
                <a:cubicBezTo>
                  <a:pt x="6110758" y="184790"/>
                  <a:pt x="6119997" y="175550"/>
                  <a:pt x="6131547" y="175550"/>
                </a:cubicBezTo>
                <a:close/>
                <a:moveTo>
                  <a:pt x="5996419" y="175550"/>
                </a:moveTo>
                <a:cubicBezTo>
                  <a:pt x="6007968" y="175550"/>
                  <a:pt x="6017208" y="184790"/>
                  <a:pt x="6017208" y="196339"/>
                </a:cubicBezTo>
                <a:cubicBezTo>
                  <a:pt x="6017208" y="207888"/>
                  <a:pt x="6007968" y="217128"/>
                  <a:pt x="5996419" y="217128"/>
                </a:cubicBezTo>
                <a:cubicBezTo>
                  <a:pt x="5984869" y="217128"/>
                  <a:pt x="5975630" y="207888"/>
                  <a:pt x="5975630" y="196339"/>
                </a:cubicBezTo>
                <a:cubicBezTo>
                  <a:pt x="5975630" y="184790"/>
                  <a:pt x="5984869" y="175550"/>
                  <a:pt x="5996419" y="175550"/>
                </a:cubicBezTo>
                <a:close/>
                <a:moveTo>
                  <a:pt x="3415141" y="175550"/>
                </a:moveTo>
                <a:cubicBezTo>
                  <a:pt x="3426691" y="175550"/>
                  <a:pt x="3435930" y="184790"/>
                  <a:pt x="3435930" y="196339"/>
                </a:cubicBezTo>
                <a:cubicBezTo>
                  <a:pt x="3435930" y="207888"/>
                  <a:pt x="3426691" y="217128"/>
                  <a:pt x="3415141" y="217128"/>
                </a:cubicBezTo>
                <a:cubicBezTo>
                  <a:pt x="3403592" y="217128"/>
                  <a:pt x="3394352" y="207888"/>
                  <a:pt x="3394352" y="196339"/>
                </a:cubicBezTo>
                <a:cubicBezTo>
                  <a:pt x="3394352" y="184790"/>
                  <a:pt x="3403592" y="175550"/>
                  <a:pt x="3415141" y="175550"/>
                </a:cubicBezTo>
                <a:close/>
                <a:moveTo>
                  <a:pt x="3280014" y="175550"/>
                </a:moveTo>
                <a:cubicBezTo>
                  <a:pt x="3291563" y="175550"/>
                  <a:pt x="3300802" y="184790"/>
                  <a:pt x="3300802" y="196339"/>
                </a:cubicBezTo>
                <a:cubicBezTo>
                  <a:pt x="3300802" y="207888"/>
                  <a:pt x="3291563" y="217128"/>
                  <a:pt x="3280014" y="217128"/>
                </a:cubicBezTo>
                <a:cubicBezTo>
                  <a:pt x="3268464" y="217128"/>
                  <a:pt x="3259224" y="207888"/>
                  <a:pt x="3259224" y="196339"/>
                </a:cubicBezTo>
                <a:cubicBezTo>
                  <a:pt x="3259224" y="184790"/>
                  <a:pt x="3268464" y="175550"/>
                  <a:pt x="3280014" y="175550"/>
                </a:cubicBezTo>
                <a:close/>
                <a:moveTo>
                  <a:pt x="3144887" y="175550"/>
                </a:moveTo>
                <a:cubicBezTo>
                  <a:pt x="3156436" y="175550"/>
                  <a:pt x="3165676" y="184790"/>
                  <a:pt x="3165676" y="196339"/>
                </a:cubicBezTo>
                <a:cubicBezTo>
                  <a:pt x="3165676" y="207888"/>
                  <a:pt x="3156436" y="217128"/>
                  <a:pt x="3144887" y="217128"/>
                </a:cubicBezTo>
                <a:cubicBezTo>
                  <a:pt x="3133338" y="217128"/>
                  <a:pt x="3124098" y="207888"/>
                  <a:pt x="3124098" y="196339"/>
                </a:cubicBezTo>
                <a:cubicBezTo>
                  <a:pt x="3124098" y="184790"/>
                  <a:pt x="3133338" y="175550"/>
                  <a:pt x="3144887" y="175550"/>
                </a:cubicBezTo>
                <a:close/>
                <a:moveTo>
                  <a:pt x="3009759" y="175550"/>
                </a:moveTo>
                <a:cubicBezTo>
                  <a:pt x="3020154" y="175550"/>
                  <a:pt x="3030548" y="184790"/>
                  <a:pt x="3030548" y="196339"/>
                </a:cubicBezTo>
                <a:cubicBezTo>
                  <a:pt x="3030548" y="207888"/>
                  <a:pt x="3021308" y="217128"/>
                  <a:pt x="3009759" y="217128"/>
                </a:cubicBezTo>
                <a:cubicBezTo>
                  <a:pt x="2998210" y="217128"/>
                  <a:pt x="2988970" y="207888"/>
                  <a:pt x="2988970" y="196339"/>
                </a:cubicBezTo>
                <a:cubicBezTo>
                  <a:pt x="2988970" y="184790"/>
                  <a:pt x="2998210" y="175550"/>
                  <a:pt x="3009759" y="175550"/>
                </a:cubicBezTo>
                <a:close/>
                <a:moveTo>
                  <a:pt x="2873477" y="175550"/>
                </a:moveTo>
                <a:cubicBezTo>
                  <a:pt x="2885026" y="175550"/>
                  <a:pt x="2894266" y="184790"/>
                  <a:pt x="2894266" y="196339"/>
                </a:cubicBezTo>
                <a:cubicBezTo>
                  <a:pt x="2894266" y="207888"/>
                  <a:pt x="2885026" y="217128"/>
                  <a:pt x="2873477" y="217128"/>
                </a:cubicBezTo>
                <a:cubicBezTo>
                  <a:pt x="2861927" y="217128"/>
                  <a:pt x="2852688" y="207888"/>
                  <a:pt x="2852688" y="196339"/>
                </a:cubicBezTo>
                <a:cubicBezTo>
                  <a:pt x="2852688" y="184790"/>
                  <a:pt x="2861927" y="175550"/>
                  <a:pt x="2873477" y="175550"/>
                </a:cubicBezTo>
                <a:close/>
                <a:moveTo>
                  <a:pt x="2738350" y="175550"/>
                </a:moveTo>
                <a:cubicBezTo>
                  <a:pt x="2749899" y="175550"/>
                  <a:pt x="2759139" y="184790"/>
                  <a:pt x="2759139" y="196339"/>
                </a:cubicBezTo>
                <a:cubicBezTo>
                  <a:pt x="2759139" y="207888"/>
                  <a:pt x="2749899" y="217128"/>
                  <a:pt x="2738350" y="217128"/>
                </a:cubicBezTo>
                <a:cubicBezTo>
                  <a:pt x="2726801" y="217128"/>
                  <a:pt x="2717561" y="207888"/>
                  <a:pt x="2717561" y="196339"/>
                </a:cubicBezTo>
                <a:cubicBezTo>
                  <a:pt x="2717561" y="184790"/>
                  <a:pt x="2726801" y="175550"/>
                  <a:pt x="2738350" y="175550"/>
                </a:cubicBezTo>
                <a:close/>
                <a:moveTo>
                  <a:pt x="2603222" y="175550"/>
                </a:moveTo>
                <a:cubicBezTo>
                  <a:pt x="2614771" y="175550"/>
                  <a:pt x="2624011" y="184790"/>
                  <a:pt x="2624011" y="196339"/>
                </a:cubicBezTo>
                <a:cubicBezTo>
                  <a:pt x="2624011" y="207888"/>
                  <a:pt x="2614771" y="217128"/>
                  <a:pt x="2603222" y="217128"/>
                </a:cubicBezTo>
                <a:cubicBezTo>
                  <a:pt x="2591673" y="217128"/>
                  <a:pt x="2582433" y="207888"/>
                  <a:pt x="2582433" y="196339"/>
                </a:cubicBezTo>
                <a:cubicBezTo>
                  <a:pt x="2582433" y="184790"/>
                  <a:pt x="2591673" y="175550"/>
                  <a:pt x="2603222" y="175550"/>
                </a:cubicBezTo>
                <a:close/>
                <a:moveTo>
                  <a:pt x="2466940" y="175550"/>
                </a:moveTo>
                <a:cubicBezTo>
                  <a:pt x="2478489" y="175550"/>
                  <a:pt x="2487729" y="184790"/>
                  <a:pt x="2487729" y="196339"/>
                </a:cubicBezTo>
                <a:cubicBezTo>
                  <a:pt x="2487729" y="207888"/>
                  <a:pt x="2478489" y="217128"/>
                  <a:pt x="2466940" y="217128"/>
                </a:cubicBezTo>
                <a:cubicBezTo>
                  <a:pt x="2455391" y="217128"/>
                  <a:pt x="2446151" y="207888"/>
                  <a:pt x="2446151" y="196339"/>
                </a:cubicBezTo>
                <a:cubicBezTo>
                  <a:pt x="2446151" y="184790"/>
                  <a:pt x="2455391" y="175550"/>
                  <a:pt x="2466940" y="175550"/>
                </a:cubicBezTo>
                <a:close/>
                <a:moveTo>
                  <a:pt x="1518739" y="175550"/>
                </a:moveTo>
                <a:cubicBezTo>
                  <a:pt x="1530289" y="175550"/>
                  <a:pt x="1539528" y="184790"/>
                  <a:pt x="1539528" y="196339"/>
                </a:cubicBezTo>
                <a:cubicBezTo>
                  <a:pt x="1539528" y="207888"/>
                  <a:pt x="1530289" y="217128"/>
                  <a:pt x="1518739" y="217128"/>
                </a:cubicBezTo>
                <a:cubicBezTo>
                  <a:pt x="1507190" y="217128"/>
                  <a:pt x="1497950" y="207888"/>
                  <a:pt x="1497950" y="196339"/>
                </a:cubicBezTo>
                <a:cubicBezTo>
                  <a:pt x="1497950" y="184790"/>
                  <a:pt x="1507190" y="175550"/>
                  <a:pt x="1518739" y="175550"/>
                </a:cubicBezTo>
                <a:close/>
                <a:moveTo>
                  <a:pt x="1383611" y="175550"/>
                </a:moveTo>
                <a:cubicBezTo>
                  <a:pt x="1395161" y="175550"/>
                  <a:pt x="1404400" y="184790"/>
                  <a:pt x="1404400" y="196339"/>
                </a:cubicBezTo>
                <a:cubicBezTo>
                  <a:pt x="1404400" y="207888"/>
                  <a:pt x="1395161" y="217128"/>
                  <a:pt x="1383611" y="217128"/>
                </a:cubicBezTo>
                <a:cubicBezTo>
                  <a:pt x="1372062" y="217128"/>
                  <a:pt x="1362823" y="207888"/>
                  <a:pt x="1362823" y="196339"/>
                </a:cubicBezTo>
                <a:cubicBezTo>
                  <a:pt x="1362823" y="184790"/>
                  <a:pt x="1372062" y="175550"/>
                  <a:pt x="1383611" y="175550"/>
                </a:cubicBezTo>
                <a:close/>
                <a:moveTo>
                  <a:pt x="8164231" y="172086"/>
                </a:moveTo>
                <a:cubicBezTo>
                  <a:pt x="8176935" y="172086"/>
                  <a:pt x="8187330" y="182480"/>
                  <a:pt x="8187330" y="195185"/>
                </a:cubicBezTo>
                <a:cubicBezTo>
                  <a:pt x="8187330" y="207888"/>
                  <a:pt x="8176935" y="218283"/>
                  <a:pt x="8164231" y="218283"/>
                </a:cubicBezTo>
                <a:cubicBezTo>
                  <a:pt x="8151526" y="218283"/>
                  <a:pt x="8141132" y="207888"/>
                  <a:pt x="8141132" y="195185"/>
                </a:cubicBezTo>
                <a:cubicBezTo>
                  <a:pt x="8141132" y="182480"/>
                  <a:pt x="8151526" y="172086"/>
                  <a:pt x="8164231" y="172086"/>
                </a:cubicBezTo>
                <a:close/>
                <a:moveTo>
                  <a:pt x="6944620" y="172086"/>
                </a:moveTo>
                <a:cubicBezTo>
                  <a:pt x="6957324" y="172086"/>
                  <a:pt x="6967719" y="182480"/>
                  <a:pt x="6967719" y="195185"/>
                </a:cubicBezTo>
                <a:cubicBezTo>
                  <a:pt x="6967719" y="207888"/>
                  <a:pt x="6957324" y="218283"/>
                  <a:pt x="6944620" y="218283"/>
                </a:cubicBezTo>
                <a:cubicBezTo>
                  <a:pt x="6931915" y="218283"/>
                  <a:pt x="6921522" y="207888"/>
                  <a:pt x="6921522" y="195185"/>
                </a:cubicBezTo>
                <a:cubicBezTo>
                  <a:pt x="6921522" y="182480"/>
                  <a:pt x="6931915" y="172086"/>
                  <a:pt x="6944620" y="172086"/>
                </a:cubicBezTo>
                <a:close/>
                <a:moveTo>
                  <a:pt x="5861292" y="172086"/>
                </a:moveTo>
                <a:cubicBezTo>
                  <a:pt x="5873996" y="172086"/>
                  <a:pt x="5884391" y="182480"/>
                  <a:pt x="5884391" y="195185"/>
                </a:cubicBezTo>
                <a:cubicBezTo>
                  <a:pt x="5884391" y="207888"/>
                  <a:pt x="5873996" y="218283"/>
                  <a:pt x="5861292" y="218283"/>
                </a:cubicBezTo>
                <a:cubicBezTo>
                  <a:pt x="5848587" y="218283"/>
                  <a:pt x="5838193" y="207888"/>
                  <a:pt x="5838193" y="195185"/>
                </a:cubicBezTo>
                <a:cubicBezTo>
                  <a:pt x="5838193" y="182480"/>
                  <a:pt x="5848587" y="172086"/>
                  <a:pt x="5861292" y="172086"/>
                </a:cubicBezTo>
                <a:close/>
                <a:moveTo>
                  <a:pt x="4639372" y="172086"/>
                </a:moveTo>
                <a:cubicBezTo>
                  <a:pt x="4653231" y="172086"/>
                  <a:pt x="4663625" y="181325"/>
                  <a:pt x="4664780" y="192875"/>
                </a:cubicBezTo>
                <a:cubicBezTo>
                  <a:pt x="4665934" y="205578"/>
                  <a:pt x="4656695" y="217128"/>
                  <a:pt x="4643991" y="218283"/>
                </a:cubicBezTo>
                <a:cubicBezTo>
                  <a:pt x="4631286" y="219438"/>
                  <a:pt x="4619737" y="210198"/>
                  <a:pt x="4618583" y="197494"/>
                </a:cubicBezTo>
                <a:cubicBezTo>
                  <a:pt x="4617427" y="184790"/>
                  <a:pt x="4626667" y="173240"/>
                  <a:pt x="4639372" y="172086"/>
                </a:cubicBezTo>
                <a:close/>
                <a:moveTo>
                  <a:pt x="3551423" y="172086"/>
                </a:moveTo>
                <a:cubicBezTo>
                  <a:pt x="3564127" y="172086"/>
                  <a:pt x="3574522" y="182480"/>
                  <a:pt x="3574522" y="195185"/>
                </a:cubicBezTo>
                <a:cubicBezTo>
                  <a:pt x="3574522" y="207888"/>
                  <a:pt x="3564127" y="218283"/>
                  <a:pt x="3551423" y="218283"/>
                </a:cubicBezTo>
                <a:cubicBezTo>
                  <a:pt x="3538719" y="218283"/>
                  <a:pt x="3528325" y="207888"/>
                  <a:pt x="3528325" y="195185"/>
                </a:cubicBezTo>
                <a:cubicBezTo>
                  <a:pt x="3528325" y="182480"/>
                  <a:pt x="3538719" y="172086"/>
                  <a:pt x="3551423" y="172086"/>
                </a:cubicBezTo>
                <a:close/>
                <a:moveTo>
                  <a:pt x="2331813" y="172086"/>
                </a:moveTo>
                <a:cubicBezTo>
                  <a:pt x="2344517" y="172086"/>
                  <a:pt x="2354912" y="182480"/>
                  <a:pt x="2354912" y="195185"/>
                </a:cubicBezTo>
                <a:cubicBezTo>
                  <a:pt x="2354912" y="207888"/>
                  <a:pt x="2344517" y="218283"/>
                  <a:pt x="2331813" y="218283"/>
                </a:cubicBezTo>
                <a:cubicBezTo>
                  <a:pt x="2319108" y="218283"/>
                  <a:pt x="2308714" y="207888"/>
                  <a:pt x="2308714" y="195185"/>
                </a:cubicBezTo>
                <a:cubicBezTo>
                  <a:pt x="2308714" y="182480"/>
                  <a:pt x="2319108" y="172086"/>
                  <a:pt x="2331813" y="172086"/>
                </a:cubicBezTo>
                <a:close/>
                <a:moveTo>
                  <a:pt x="1248485" y="172086"/>
                </a:moveTo>
                <a:cubicBezTo>
                  <a:pt x="1261188" y="172086"/>
                  <a:pt x="1271583" y="182480"/>
                  <a:pt x="1271583" y="195185"/>
                </a:cubicBezTo>
                <a:cubicBezTo>
                  <a:pt x="1271583" y="207888"/>
                  <a:pt x="1261188" y="218283"/>
                  <a:pt x="1248485" y="218283"/>
                </a:cubicBezTo>
                <a:cubicBezTo>
                  <a:pt x="1235780" y="218283"/>
                  <a:pt x="1225386" y="207888"/>
                  <a:pt x="1225386" y="195185"/>
                </a:cubicBezTo>
                <a:cubicBezTo>
                  <a:pt x="1225386" y="182480"/>
                  <a:pt x="1235780" y="172086"/>
                  <a:pt x="1248485" y="172086"/>
                </a:cubicBezTo>
                <a:close/>
                <a:moveTo>
                  <a:pt x="26564" y="172086"/>
                </a:moveTo>
                <a:cubicBezTo>
                  <a:pt x="40423" y="172086"/>
                  <a:pt x="50817" y="181325"/>
                  <a:pt x="51973" y="194029"/>
                </a:cubicBezTo>
                <a:cubicBezTo>
                  <a:pt x="53127" y="206734"/>
                  <a:pt x="43888" y="219438"/>
                  <a:pt x="31184" y="219438"/>
                </a:cubicBezTo>
                <a:cubicBezTo>
                  <a:pt x="18479" y="219438"/>
                  <a:pt x="6930" y="210198"/>
                  <a:pt x="5775" y="197494"/>
                </a:cubicBezTo>
                <a:cubicBezTo>
                  <a:pt x="4620" y="184790"/>
                  <a:pt x="13859" y="173240"/>
                  <a:pt x="26564" y="172086"/>
                </a:cubicBezTo>
                <a:close/>
                <a:moveTo>
                  <a:pt x="9112431" y="166311"/>
                </a:moveTo>
                <a:cubicBezTo>
                  <a:pt x="9128600" y="166311"/>
                  <a:pt x="9141305" y="179016"/>
                  <a:pt x="9141305" y="195185"/>
                </a:cubicBezTo>
                <a:cubicBezTo>
                  <a:pt x="9141305" y="211354"/>
                  <a:pt x="9128600" y="224057"/>
                  <a:pt x="9112431" y="224057"/>
                </a:cubicBezTo>
                <a:cubicBezTo>
                  <a:pt x="9096262" y="224057"/>
                  <a:pt x="9083558" y="211354"/>
                  <a:pt x="9083558" y="195185"/>
                </a:cubicBezTo>
                <a:cubicBezTo>
                  <a:pt x="9083558" y="179016"/>
                  <a:pt x="9096262" y="166311"/>
                  <a:pt x="9112431" y="166311"/>
                </a:cubicBezTo>
                <a:close/>
                <a:moveTo>
                  <a:pt x="8299358" y="166311"/>
                </a:moveTo>
                <a:cubicBezTo>
                  <a:pt x="8315527" y="166311"/>
                  <a:pt x="8328231" y="179016"/>
                  <a:pt x="8328231" y="195185"/>
                </a:cubicBezTo>
                <a:cubicBezTo>
                  <a:pt x="8328231" y="211354"/>
                  <a:pt x="8315527" y="224057"/>
                  <a:pt x="8299358" y="224057"/>
                </a:cubicBezTo>
                <a:cubicBezTo>
                  <a:pt x="8283188" y="224057"/>
                  <a:pt x="8270485" y="211354"/>
                  <a:pt x="8270485" y="195185"/>
                </a:cubicBezTo>
                <a:cubicBezTo>
                  <a:pt x="8270485" y="179016"/>
                  <a:pt x="8283188" y="166311"/>
                  <a:pt x="8299358" y="166311"/>
                </a:cubicBezTo>
                <a:close/>
                <a:moveTo>
                  <a:pt x="6809492" y="166311"/>
                </a:moveTo>
                <a:cubicBezTo>
                  <a:pt x="6825661" y="166311"/>
                  <a:pt x="6838366" y="179016"/>
                  <a:pt x="6838366" y="195185"/>
                </a:cubicBezTo>
                <a:cubicBezTo>
                  <a:pt x="6838366" y="211354"/>
                  <a:pt x="6825661" y="224057"/>
                  <a:pt x="6809492" y="224057"/>
                </a:cubicBezTo>
                <a:cubicBezTo>
                  <a:pt x="6793323" y="224057"/>
                  <a:pt x="6780620" y="211354"/>
                  <a:pt x="6780620" y="195185"/>
                </a:cubicBezTo>
                <a:cubicBezTo>
                  <a:pt x="6780620" y="179016"/>
                  <a:pt x="6793323" y="166311"/>
                  <a:pt x="6809492" y="166311"/>
                </a:cubicBezTo>
                <a:close/>
                <a:moveTo>
                  <a:pt x="5726164" y="166311"/>
                </a:moveTo>
                <a:cubicBezTo>
                  <a:pt x="5741179" y="166311"/>
                  <a:pt x="5755038" y="179016"/>
                  <a:pt x="5755038" y="195185"/>
                </a:cubicBezTo>
                <a:cubicBezTo>
                  <a:pt x="5755038" y="211354"/>
                  <a:pt x="5742333" y="224057"/>
                  <a:pt x="5726164" y="224057"/>
                </a:cubicBezTo>
                <a:cubicBezTo>
                  <a:pt x="5709995" y="224057"/>
                  <a:pt x="5697291" y="211354"/>
                  <a:pt x="5697291" y="195185"/>
                </a:cubicBezTo>
                <a:cubicBezTo>
                  <a:pt x="5697291" y="179016"/>
                  <a:pt x="5709995" y="166311"/>
                  <a:pt x="5726164" y="166311"/>
                </a:cubicBezTo>
                <a:close/>
                <a:moveTo>
                  <a:pt x="4776808" y="166311"/>
                </a:moveTo>
                <a:cubicBezTo>
                  <a:pt x="4792977" y="166311"/>
                  <a:pt x="4805682" y="179016"/>
                  <a:pt x="4805682" y="195185"/>
                </a:cubicBezTo>
                <a:cubicBezTo>
                  <a:pt x="4805682" y="211354"/>
                  <a:pt x="4792977" y="224057"/>
                  <a:pt x="4776808" y="224057"/>
                </a:cubicBezTo>
                <a:cubicBezTo>
                  <a:pt x="4760639" y="224057"/>
                  <a:pt x="4747935" y="211354"/>
                  <a:pt x="4747935" y="195185"/>
                </a:cubicBezTo>
                <a:cubicBezTo>
                  <a:pt x="4747935" y="179016"/>
                  <a:pt x="4760639" y="166311"/>
                  <a:pt x="4776808" y="166311"/>
                </a:cubicBezTo>
                <a:close/>
                <a:moveTo>
                  <a:pt x="4499624" y="166311"/>
                </a:moveTo>
                <a:cubicBezTo>
                  <a:pt x="4515793" y="166311"/>
                  <a:pt x="4528498" y="179016"/>
                  <a:pt x="4528498" y="195185"/>
                </a:cubicBezTo>
                <a:cubicBezTo>
                  <a:pt x="4528498" y="211354"/>
                  <a:pt x="4515793" y="224057"/>
                  <a:pt x="4499624" y="224057"/>
                </a:cubicBezTo>
                <a:cubicBezTo>
                  <a:pt x="4483455" y="224057"/>
                  <a:pt x="4470751" y="211354"/>
                  <a:pt x="4470751" y="195185"/>
                </a:cubicBezTo>
                <a:cubicBezTo>
                  <a:pt x="4470751" y="179016"/>
                  <a:pt x="4483455" y="166311"/>
                  <a:pt x="4499624" y="166311"/>
                </a:cubicBezTo>
                <a:close/>
                <a:moveTo>
                  <a:pt x="3686550" y="166311"/>
                </a:moveTo>
                <a:cubicBezTo>
                  <a:pt x="3702719" y="166311"/>
                  <a:pt x="3715424" y="179016"/>
                  <a:pt x="3715424" y="195185"/>
                </a:cubicBezTo>
                <a:cubicBezTo>
                  <a:pt x="3715424" y="211354"/>
                  <a:pt x="3702719" y="224057"/>
                  <a:pt x="3686550" y="224057"/>
                </a:cubicBezTo>
                <a:cubicBezTo>
                  <a:pt x="3670381" y="224057"/>
                  <a:pt x="3657678" y="211354"/>
                  <a:pt x="3657678" y="195185"/>
                </a:cubicBezTo>
                <a:cubicBezTo>
                  <a:pt x="3657678" y="179016"/>
                  <a:pt x="3670381" y="166311"/>
                  <a:pt x="3686550" y="166311"/>
                </a:cubicBezTo>
                <a:close/>
                <a:moveTo>
                  <a:pt x="2196685" y="166311"/>
                </a:moveTo>
                <a:cubicBezTo>
                  <a:pt x="2212854" y="166311"/>
                  <a:pt x="2225559" y="179016"/>
                  <a:pt x="2225559" y="195185"/>
                </a:cubicBezTo>
                <a:cubicBezTo>
                  <a:pt x="2225559" y="211354"/>
                  <a:pt x="2212854" y="224057"/>
                  <a:pt x="2196685" y="224057"/>
                </a:cubicBezTo>
                <a:cubicBezTo>
                  <a:pt x="2180516" y="224057"/>
                  <a:pt x="2167812" y="211354"/>
                  <a:pt x="2167812" y="195185"/>
                </a:cubicBezTo>
                <a:cubicBezTo>
                  <a:pt x="2167812" y="179016"/>
                  <a:pt x="2180516" y="166311"/>
                  <a:pt x="2196685" y="166311"/>
                </a:cubicBezTo>
                <a:close/>
                <a:moveTo>
                  <a:pt x="1112202" y="166311"/>
                </a:moveTo>
                <a:cubicBezTo>
                  <a:pt x="1128372" y="166311"/>
                  <a:pt x="1141075" y="179016"/>
                  <a:pt x="1141075" y="195185"/>
                </a:cubicBezTo>
                <a:cubicBezTo>
                  <a:pt x="1141075" y="211354"/>
                  <a:pt x="1128372" y="224057"/>
                  <a:pt x="1112202" y="224057"/>
                </a:cubicBezTo>
                <a:cubicBezTo>
                  <a:pt x="1096033" y="224057"/>
                  <a:pt x="1083328" y="211354"/>
                  <a:pt x="1083328" y="195185"/>
                </a:cubicBezTo>
                <a:cubicBezTo>
                  <a:pt x="1083328" y="179016"/>
                  <a:pt x="1096033" y="166311"/>
                  <a:pt x="1112202" y="166311"/>
                </a:cubicBezTo>
                <a:close/>
                <a:moveTo>
                  <a:pt x="164001" y="166311"/>
                </a:moveTo>
                <a:cubicBezTo>
                  <a:pt x="180170" y="166311"/>
                  <a:pt x="192875" y="179016"/>
                  <a:pt x="192875" y="195185"/>
                </a:cubicBezTo>
                <a:cubicBezTo>
                  <a:pt x="192875" y="211354"/>
                  <a:pt x="180170" y="224057"/>
                  <a:pt x="164001" y="224057"/>
                </a:cubicBezTo>
                <a:cubicBezTo>
                  <a:pt x="147832" y="224057"/>
                  <a:pt x="135128" y="211354"/>
                  <a:pt x="135128" y="195185"/>
                </a:cubicBezTo>
                <a:cubicBezTo>
                  <a:pt x="135128" y="179016"/>
                  <a:pt x="147832" y="166311"/>
                  <a:pt x="164001" y="166311"/>
                </a:cubicBezTo>
                <a:close/>
                <a:moveTo>
                  <a:pt x="8977304" y="160537"/>
                </a:moveTo>
                <a:cubicBezTo>
                  <a:pt x="8995783" y="160537"/>
                  <a:pt x="9011952" y="176706"/>
                  <a:pt x="9011952" y="195185"/>
                </a:cubicBezTo>
                <a:cubicBezTo>
                  <a:pt x="9011952" y="213664"/>
                  <a:pt x="8996938" y="229833"/>
                  <a:pt x="8977304" y="229833"/>
                </a:cubicBezTo>
                <a:cubicBezTo>
                  <a:pt x="8958825" y="229833"/>
                  <a:pt x="8942656" y="213664"/>
                  <a:pt x="8942656" y="195185"/>
                </a:cubicBezTo>
                <a:cubicBezTo>
                  <a:pt x="8942656" y="176706"/>
                  <a:pt x="8957670" y="160537"/>
                  <a:pt x="8977304" y="160537"/>
                </a:cubicBezTo>
                <a:close/>
                <a:moveTo>
                  <a:pt x="8434485" y="160537"/>
                </a:moveTo>
                <a:cubicBezTo>
                  <a:pt x="8454118" y="160537"/>
                  <a:pt x="8469133" y="176706"/>
                  <a:pt x="8469133" y="195185"/>
                </a:cubicBezTo>
                <a:cubicBezTo>
                  <a:pt x="8469133" y="213664"/>
                  <a:pt x="8454118" y="229833"/>
                  <a:pt x="8434485" y="229833"/>
                </a:cubicBezTo>
                <a:cubicBezTo>
                  <a:pt x="8416006" y="229833"/>
                  <a:pt x="8399837" y="213664"/>
                  <a:pt x="8399837" y="195185"/>
                </a:cubicBezTo>
                <a:cubicBezTo>
                  <a:pt x="8399837" y="176706"/>
                  <a:pt x="8414851" y="160537"/>
                  <a:pt x="8434485" y="160537"/>
                </a:cubicBezTo>
                <a:close/>
                <a:moveTo>
                  <a:pt x="6674366" y="160537"/>
                </a:moveTo>
                <a:cubicBezTo>
                  <a:pt x="6692845" y="160537"/>
                  <a:pt x="6709014" y="176706"/>
                  <a:pt x="6709014" y="195185"/>
                </a:cubicBezTo>
                <a:cubicBezTo>
                  <a:pt x="6709014" y="213664"/>
                  <a:pt x="6692845" y="229833"/>
                  <a:pt x="6674366" y="229833"/>
                </a:cubicBezTo>
                <a:cubicBezTo>
                  <a:pt x="6655887" y="229833"/>
                  <a:pt x="6639718" y="213664"/>
                  <a:pt x="6639718" y="195185"/>
                </a:cubicBezTo>
                <a:cubicBezTo>
                  <a:pt x="6639718" y="176706"/>
                  <a:pt x="6654731" y="160537"/>
                  <a:pt x="6674366" y="160537"/>
                </a:cubicBezTo>
                <a:close/>
                <a:moveTo>
                  <a:pt x="5589882" y="160537"/>
                </a:moveTo>
                <a:cubicBezTo>
                  <a:pt x="5609516" y="160537"/>
                  <a:pt x="5624530" y="176706"/>
                  <a:pt x="5624530" y="195185"/>
                </a:cubicBezTo>
                <a:cubicBezTo>
                  <a:pt x="5624530" y="213664"/>
                  <a:pt x="5609516" y="229833"/>
                  <a:pt x="5589882" y="229833"/>
                </a:cubicBezTo>
                <a:cubicBezTo>
                  <a:pt x="5571403" y="229833"/>
                  <a:pt x="5555234" y="213664"/>
                  <a:pt x="5555234" y="195185"/>
                </a:cubicBezTo>
                <a:cubicBezTo>
                  <a:pt x="5555234" y="176706"/>
                  <a:pt x="5570249" y="160537"/>
                  <a:pt x="5589882" y="160537"/>
                </a:cubicBezTo>
                <a:close/>
                <a:moveTo>
                  <a:pt x="4913090" y="160537"/>
                </a:moveTo>
                <a:cubicBezTo>
                  <a:pt x="4931569" y="160537"/>
                  <a:pt x="4947738" y="176706"/>
                  <a:pt x="4947738" y="195185"/>
                </a:cubicBezTo>
                <a:cubicBezTo>
                  <a:pt x="4947738" y="213664"/>
                  <a:pt x="4932725" y="229833"/>
                  <a:pt x="4913090" y="229833"/>
                </a:cubicBezTo>
                <a:cubicBezTo>
                  <a:pt x="4894611" y="229833"/>
                  <a:pt x="4878442" y="213664"/>
                  <a:pt x="4878442" y="195185"/>
                </a:cubicBezTo>
                <a:cubicBezTo>
                  <a:pt x="4878442" y="176706"/>
                  <a:pt x="4893457" y="160537"/>
                  <a:pt x="4913090" y="160537"/>
                </a:cubicBezTo>
                <a:close/>
                <a:moveTo>
                  <a:pt x="4364497" y="160537"/>
                </a:moveTo>
                <a:cubicBezTo>
                  <a:pt x="4382976" y="160537"/>
                  <a:pt x="4399145" y="176706"/>
                  <a:pt x="4399145" y="195185"/>
                </a:cubicBezTo>
                <a:cubicBezTo>
                  <a:pt x="4399145" y="213664"/>
                  <a:pt x="4384131" y="229833"/>
                  <a:pt x="4364497" y="229833"/>
                </a:cubicBezTo>
                <a:cubicBezTo>
                  <a:pt x="4346018" y="229833"/>
                  <a:pt x="4329849" y="213664"/>
                  <a:pt x="4329849" y="195185"/>
                </a:cubicBezTo>
                <a:cubicBezTo>
                  <a:pt x="4329849" y="176706"/>
                  <a:pt x="4344863" y="160537"/>
                  <a:pt x="4364497" y="160537"/>
                </a:cubicBezTo>
                <a:close/>
                <a:moveTo>
                  <a:pt x="3821678" y="160537"/>
                </a:moveTo>
                <a:cubicBezTo>
                  <a:pt x="3841312" y="160537"/>
                  <a:pt x="3856326" y="176706"/>
                  <a:pt x="3856326" y="195185"/>
                </a:cubicBezTo>
                <a:cubicBezTo>
                  <a:pt x="3856326" y="213664"/>
                  <a:pt x="3841312" y="229833"/>
                  <a:pt x="3821678" y="229833"/>
                </a:cubicBezTo>
                <a:cubicBezTo>
                  <a:pt x="3803199" y="229833"/>
                  <a:pt x="3787030" y="213664"/>
                  <a:pt x="3787030" y="195185"/>
                </a:cubicBezTo>
                <a:cubicBezTo>
                  <a:pt x="3787030" y="176706"/>
                  <a:pt x="3802044" y="160537"/>
                  <a:pt x="3821678" y="160537"/>
                </a:cubicBezTo>
                <a:close/>
                <a:moveTo>
                  <a:pt x="2061558" y="160537"/>
                </a:moveTo>
                <a:cubicBezTo>
                  <a:pt x="2080037" y="160537"/>
                  <a:pt x="2096206" y="176706"/>
                  <a:pt x="2096206" y="195185"/>
                </a:cubicBezTo>
                <a:cubicBezTo>
                  <a:pt x="2096206" y="213664"/>
                  <a:pt x="2081192" y="229833"/>
                  <a:pt x="2061558" y="229833"/>
                </a:cubicBezTo>
                <a:cubicBezTo>
                  <a:pt x="2043079" y="229833"/>
                  <a:pt x="2026910" y="213664"/>
                  <a:pt x="2026910" y="195185"/>
                </a:cubicBezTo>
                <a:cubicBezTo>
                  <a:pt x="2026910" y="176706"/>
                  <a:pt x="2041924" y="160537"/>
                  <a:pt x="2061558" y="160537"/>
                </a:cubicBezTo>
                <a:close/>
                <a:moveTo>
                  <a:pt x="977075" y="160537"/>
                </a:moveTo>
                <a:cubicBezTo>
                  <a:pt x="996709" y="160537"/>
                  <a:pt x="1011723" y="176706"/>
                  <a:pt x="1011723" y="195185"/>
                </a:cubicBezTo>
                <a:cubicBezTo>
                  <a:pt x="1011723" y="213664"/>
                  <a:pt x="995553" y="229833"/>
                  <a:pt x="977075" y="229833"/>
                </a:cubicBezTo>
                <a:cubicBezTo>
                  <a:pt x="958596" y="229833"/>
                  <a:pt x="942426" y="213664"/>
                  <a:pt x="942426" y="195185"/>
                </a:cubicBezTo>
                <a:cubicBezTo>
                  <a:pt x="942426" y="176706"/>
                  <a:pt x="957441" y="160537"/>
                  <a:pt x="977075" y="160537"/>
                </a:cubicBezTo>
                <a:close/>
                <a:moveTo>
                  <a:pt x="300283" y="160537"/>
                </a:moveTo>
                <a:cubicBezTo>
                  <a:pt x="318762" y="160537"/>
                  <a:pt x="334931" y="176706"/>
                  <a:pt x="334931" y="195185"/>
                </a:cubicBezTo>
                <a:cubicBezTo>
                  <a:pt x="334931" y="213664"/>
                  <a:pt x="318762" y="229833"/>
                  <a:pt x="300283" y="229833"/>
                </a:cubicBezTo>
                <a:cubicBezTo>
                  <a:pt x="281804" y="229833"/>
                  <a:pt x="265635" y="213664"/>
                  <a:pt x="265635" y="195185"/>
                </a:cubicBezTo>
                <a:cubicBezTo>
                  <a:pt x="265635" y="176706"/>
                  <a:pt x="280650" y="160537"/>
                  <a:pt x="300283" y="160537"/>
                </a:cubicBezTo>
                <a:close/>
                <a:moveTo>
                  <a:pt x="8841022" y="154761"/>
                </a:moveTo>
                <a:cubicBezTo>
                  <a:pt x="8864121" y="154761"/>
                  <a:pt x="8881444" y="173240"/>
                  <a:pt x="8881444" y="195185"/>
                </a:cubicBezTo>
                <a:cubicBezTo>
                  <a:pt x="8881444" y="217128"/>
                  <a:pt x="8862965" y="235607"/>
                  <a:pt x="8841022" y="235607"/>
                </a:cubicBezTo>
                <a:cubicBezTo>
                  <a:pt x="8819078" y="235607"/>
                  <a:pt x="8800599" y="217128"/>
                  <a:pt x="8800599" y="195185"/>
                </a:cubicBezTo>
                <a:cubicBezTo>
                  <a:pt x="8800599" y="173240"/>
                  <a:pt x="8819078" y="154761"/>
                  <a:pt x="8841022" y="154761"/>
                </a:cubicBezTo>
                <a:close/>
                <a:moveTo>
                  <a:pt x="8570767" y="154761"/>
                </a:moveTo>
                <a:cubicBezTo>
                  <a:pt x="8592711" y="154761"/>
                  <a:pt x="8611190" y="173240"/>
                  <a:pt x="8611190" y="195185"/>
                </a:cubicBezTo>
                <a:cubicBezTo>
                  <a:pt x="8611190" y="217128"/>
                  <a:pt x="8592711" y="235607"/>
                  <a:pt x="8570767" y="235607"/>
                </a:cubicBezTo>
                <a:cubicBezTo>
                  <a:pt x="8548823" y="235607"/>
                  <a:pt x="8530344" y="217128"/>
                  <a:pt x="8530344" y="195185"/>
                </a:cubicBezTo>
                <a:cubicBezTo>
                  <a:pt x="8530344" y="173240"/>
                  <a:pt x="8548823" y="154761"/>
                  <a:pt x="8570767" y="154761"/>
                </a:cubicBezTo>
                <a:close/>
                <a:moveTo>
                  <a:pt x="6538083" y="154761"/>
                </a:moveTo>
                <a:cubicBezTo>
                  <a:pt x="6561182" y="154761"/>
                  <a:pt x="6578506" y="173240"/>
                  <a:pt x="6578506" y="195185"/>
                </a:cubicBezTo>
                <a:cubicBezTo>
                  <a:pt x="6578506" y="217128"/>
                  <a:pt x="6560027" y="235607"/>
                  <a:pt x="6538083" y="235607"/>
                </a:cubicBezTo>
                <a:cubicBezTo>
                  <a:pt x="6516139" y="235607"/>
                  <a:pt x="6497660" y="217128"/>
                  <a:pt x="6497660" y="195185"/>
                </a:cubicBezTo>
                <a:cubicBezTo>
                  <a:pt x="6497660" y="173240"/>
                  <a:pt x="6516139" y="154761"/>
                  <a:pt x="6538083" y="154761"/>
                </a:cubicBezTo>
                <a:close/>
                <a:moveTo>
                  <a:pt x="6267829" y="154761"/>
                </a:moveTo>
                <a:cubicBezTo>
                  <a:pt x="6289772" y="154761"/>
                  <a:pt x="6308251" y="173240"/>
                  <a:pt x="6308251" y="195185"/>
                </a:cubicBezTo>
                <a:cubicBezTo>
                  <a:pt x="6308251" y="217128"/>
                  <a:pt x="6289772" y="235607"/>
                  <a:pt x="6267829" y="235607"/>
                </a:cubicBezTo>
                <a:cubicBezTo>
                  <a:pt x="6245884" y="235607"/>
                  <a:pt x="6227406" y="217128"/>
                  <a:pt x="6227406" y="195185"/>
                </a:cubicBezTo>
                <a:cubicBezTo>
                  <a:pt x="6227406" y="173240"/>
                  <a:pt x="6245884" y="154761"/>
                  <a:pt x="6267829" y="154761"/>
                </a:cubicBezTo>
                <a:close/>
                <a:moveTo>
                  <a:pt x="5454755" y="154761"/>
                </a:moveTo>
                <a:cubicBezTo>
                  <a:pt x="5476698" y="154761"/>
                  <a:pt x="5495177" y="173240"/>
                  <a:pt x="5495177" y="195185"/>
                </a:cubicBezTo>
                <a:cubicBezTo>
                  <a:pt x="5495177" y="217128"/>
                  <a:pt x="5476698" y="235607"/>
                  <a:pt x="5454755" y="235607"/>
                </a:cubicBezTo>
                <a:cubicBezTo>
                  <a:pt x="5432811" y="235607"/>
                  <a:pt x="5414332" y="217128"/>
                  <a:pt x="5414332" y="195185"/>
                </a:cubicBezTo>
                <a:cubicBezTo>
                  <a:pt x="5414332" y="173240"/>
                  <a:pt x="5432811" y="154761"/>
                  <a:pt x="5454755" y="154761"/>
                </a:cubicBezTo>
                <a:close/>
                <a:moveTo>
                  <a:pt x="5048218" y="154761"/>
                </a:moveTo>
                <a:cubicBezTo>
                  <a:pt x="5070161" y="154761"/>
                  <a:pt x="5088640" y="173240"/>
                  <a:pt x="5088640" y="195185"/>
                </a:cubicBezTo>
                <a:cubicBezTo>
                  <a:pt x="5088640" y="217128"/>
                  <a:pt x="5070161" y="235607"/>
                  <a:pt x="5048218" y="235607"/>
                </a:cubicBezTo>
                <a:cubicBezTo>
                  <a:pt x="5026274" y="235607"/>
                  <a:pt x="5007795" y="217128"/>
                  <a:pt x="5007795" y="195185"/>
                </a:cubicBezTo>
                <a:cubicBezTo>
                  <a:pt x="5007795" y="173240"/>
                  <a:pt x="5026274" y="154761"/>
                  <a:pt x="5048218" y="154761"/>
                </a:cubicBezTo>
                <a:close/>
                <a:moveTo>
                  <a:pt x="4228215" y="154761"/>
                </a:moveTo>
                <a:cubicBezTo>
                  <a:pt x="4251314" y="154761"/>
                  <a:pt x="4268637" y="173240"/>
                  <a:pt x="4268637" y="195185"/>
                </a:cubicBezTo>
                <a:cubicBezTo>
                  <a:pt x="4268637" y="217128"/>
                  <a:pt x="4250158" y="235607"/>
                  <a:pt x="4228215" y="235607"/>
                </a:cubicBezTo>
                <a:cubicBezTo>
                  <a:pt x="4206271" y="235607"/>
                  <a:pt x="4187792" y="217128"/>
                  <a:pt x="4187792" y="195185"/>
                </a:cubicBezTo>
                <a:cubicBezTo>
                  <a:pt x="4187792" y="173240"/>
                  <a:pt x="4206271" y="154761"/>
                  <a:pt x="4228215" y="154761"/>
                </a:cubicBezTo>
                <a:close/>
                <a:moveTo>
                  <a:pt x="3957961" y="154761"/>
                </a:moveTo>
                <a:cubicBezTo>
                  <a:pt x="3979904" y="154761"/>
                  <a:pt x="3998383" y="173240"/>
                  <a:pt x="3998383" y="195185"/>
                </a:cubicBezTo>
                <a:cubicBezTo>
                  <a:pt x="3998383" y="217128"/>
                  <a:pt x="3979904" y="235607"/>
                  <a:pt x="3957961" y="235607"/>
                </a:cubicBezTo>
                <a:cubicBezTo>
                  <a:pt x="3936016" y="235607"/>
                  <a:pt x="3917537" y="217128"/>
                  <a:pt x="3917537" y="195185"/>
                </a:cubicBezTo>
                <a:cubicBezTo>
                  <a:pt x="3917537" y="173240"/>
                  <a:pt x="3936016" y="154761"/>
                  <a:pt x="3957961" y="154761"/>
                </a:cubicBezTo>
                <a:close/>
                <a:moveTo>
                  <a:pt x="1925276" y="154761"/>
                </a:moveTo>
                <a:cubicBezTo>
                  <a:pt x="1948375" y="154761"/>
                  <a:pt x="1965698" y="173240"/>
                  <a:pt x="1965698" y="195185"/>
                </a:cubicBezTo>
                <a:cubicBezTo>
                  <a:pt x="1965698" y="217128"/>
                  <a:pt x="1947219" y="235607"/>
                  <a:pt x="1925276" y="235607"/>
                </a:cubicBezTo>
                <a:cubicBezTo>
                  <a:pt x="1903332" y="235607"/>
                  <a:pt x="1884853" y="217128"/>
                  <a:pt x="1884853" y="195185"/>
                </a:cubicBezTo>
                <a:cubicBezTo>
                  <a:pt x="1884853" y="173240"/>
                  <a:pt x="1903332" y="154761"/>
                  <a:pt x="1925276" y="154761"/>
                </a:cubicBezTo>
                <a:close/>
                <a:moveTo>
                  <a:pt x="1655022" y="154761"/>
                </a:moveTo>
                <a:cubicBezTo>
                  <a:pt x="1676965" y="154761"/>
                  <a:pt x="1695444" y="173240"/>
                  <a:pt x="1695444" y="195185"/>
                </a:cubicBezTo>
                <a:cubicBezTo>
                  <a:pt x="1695444" y="217128"/>
                  <a:pt x="1676965" y="235607"/>
                  <a:pt x="1655022" y="235607"/>
                </a:cubicBezTo>
                <a:cubicBezTo>
                  <a:pt x="1633077" y="235607"/>
                  <a:pt x="1614598" y="217128"/>
                  <a:pt x="1614598" y="195185"/>
                </a:cubicBezTo>
                <a:cubicBezTo>
                  <a:pt x="1614598" y="173240"/>
                  <a:pt x="1633077" y="154761"/>
                  <a:pt x="1655022" y="154761"/>
                </a:cubicBezTo>
                <a:close/>
                <a:moveTo>
                  <a:pt x="841948" y="154761"/>
                </a:moveTo>
                <a:cubicBezTo>
                  <a:pt x="863891" y="154761"/>
                  <a:pt x="882370" y="173240"/>
                  <a:pt x="882370" y="195185"/>
                </a:cubicBezTo>
                <a:cubicBezTo>
                  <a:pt x="882370" y="217128"/>
                  <a:pt x="863891" y="235607"/>
                  <a:pt x="841948" y="235607"/>
                </a:cubicBezTo>
                <a:cubicBezTo>
                  <a:pt x="820003" y="235607"/>
                  <a:pt x="801525" y="217128"/>
                  <a:pt x="801525" y="195185"/>
                </a:cubicBezTo>
                <a:cubicBezTo>
                  <a:pt x="801525" y="173240"/>
                  <a:pt x="820003" y="154761"/>
                  <a:pt x="841948" y="154761"/>
                </a:cubicBezTo>
                <a:close/>
                <a:moveTo>
                  <a:pt x="435411" y="154761"/>
                </a:moveTo>
                <a:cubicBezTo>
                  <a:pt x="457354" y="154761"/>
                  <a:pt x="475833" y="173240"/>
                  <a:pt x="475833" y="195185"/>
                </a:cubicBezTo>
                <a:cubicBezTo>
                  <a:pt x="475833" y="217128"/>
                  <a:pt x="457354" y="235607"/>
                  <a:pt x="435411" y="235607"/>
                </a:cubicBezTo>
                <a:cubicBezTo>
                  <a:pt x="413467" y="235607"/>
                  <a:pt x="394988" y="217128"/>
                  <a:pt x="394988" y="195185"/>
                </a:cubicBezTo>
                <a:cubicBezTo>
                  <a:pt x="394988" y="173240"/>
                  <a:pt x="413467" y="154761"/>
                  <a:pt x="435411" y="154761"/>
                </a:cubicBezTo>
                <a:close/>
                <a:moveTo>
                  <a:pt x="8705894" y="144368"/>
                </a:moveTo>
                <a:cubicBezTo>
                  <a:pt x="8733613" y="144368"/>
                  <a:pt x="8756711" y="167466"/>
                  <a:pt x="8756711" y="195185"/>
                </a:cubicBezTo>
                <a:cubicBezTo>
                  <a:pt x="8756711" y="222903"/>
                  <a:pt x="8733613" y="246002"/>
                  <a:pt x="8705894" y="246002"/>
                </a:cubicBezTo>
                <a:cubicBezTo>
                  <a:pt x="8678176" y="246002"/>
                  <a:pt x="8655077" y="222903"/>
                  <a:pt x="8655077" y="195185"/>
                </a:cubicBezTo>
                <a:cubicBezTo>
                  <a:pt x="8655077" y="167466"/>
                  <a:pt x="8677021" y="144368"/>
                  <a:pt x="8705894" y="144368"/>
                </a:cubicBezTo>
                <a:close/>
                <a:moveTo>
                  <a:pt x="6402956" y="144368"/>
                </a:moveTo>
                <a:cubicBezTo>
                  <a:pt x="6431830" y="144368"/>
                  <a:pt x="6453773" y="167466"/>
                  <a:pt x="6453773" y="195185"/>
                </a:cubicBezTo>
                <a:cubicBezTo>
                  <a:pt x="6453773" y="222903"/>
                  <a:pt x="6431830" y="246002"/>
                  <a:pt x="6402956" y="246002"/>
                </a:cubicBezTo>
                <a:cubicBezTo>
                  <a:pt x="6375237" y="246002"/>
                  <a:pt x="6352138" y="222903"/>
                  <a:pt x="6352138" y="195185"/>
                </a:cubicBezTo>
                <a:cubicBezTo>
                  <a:pt x="6352138" y="167466"/>
                  <a:pt x="6374083" y="144368"/>
                  <a:pt x="6402956" y="144368"/>
                </a:cubicBezTo>
                <a:close/>
                <a:moveTo>
                  <a:pt x="5319627" y="144368"/>
                </a:moveTo>
                <a:cubicBezTo>
                  <a:pt x="5347346" y="144368"/>
                  <a:pt x="5370444" y="167466"/>
                  <a:pt x="5370444" y="195185"/>
                </a:cubicBezTo>
                <a:cubicBezTo>
                  <a:pt x="5370444" y="222903"/>
                  <a:pt x="5347346" y="246002"/>
                  <a:pt x="5319627" y="246002"/>
                </a:cubicBezTo>
                <a:cubicBezTo>
                  <a:pt x="5291909" y="246002"/>
                  <a:pt x="5268810" y="222903"/>
                  <a:pt x="5268810" y="195185"/>
                </a:cubicBezTo>
                <a:cubicBezTo>
                  <a:pt x="5268810" y="167466"/>
                  <a:pt x="5290755" y="144368"/>
                  <a:pt x="5319627" y="144368"/>
                </a:cubicBezTo>
                <a:close/>
                <a:moveTo>
                  <a:pt x="5183345" y="144368"/>
                </a:moveTo>
                <a:cubicBezTo>
                  <a:pt x="5212219" y="144368"/>
                  <a:pt x="5234162" y="167466"/>
                  <a:pt x="5234162" y="195185"/>
                </a:cubicBezTo>
                <a:cubicBezTo>
                  <a:pt x="5234162" y="222903"/>
                  <a:pt x="5211063" y="246002"/>
                  <a:pt x="5183345" y="246002"/>
                </a:cubicBezTo>
                <a:cubicBezTo>
                  <a:pt x="5155627" y="246002"/>
                  <a:pt x="5132528" y="222903"/>
                  <a:pt x="5132528" y="195185"/>
                </a:cubicBezTo>
                <a:cubicBezTo>
                  <a:pt x="5132528" y="167466"/>
                  <a:pt x="5154472" y="144368"/>
                  <a:pt x="5183345" y="144368"/>
                </a:cubicBezTo>
                <a:close/>
                <a:moveTo>
                  <a:pt x="4093087" y="144368"/>
                </a:moveTo>
                <a:cubicBezTo>
                  <a:pt x="4120806" y="144368"/>
                  <a:pt x="4143904" y="167466"/>
                  <a:pt x="4143904" y="195185"/>
                </a:cubicBezTo>
                <a:cubicBezTo>
                  <a:pt x="4143904" y="222903"/>
                  <a:pt x="4120806" y="246002"/>
                  <a:pt x="4093087" y="246002"/>
                </a:cubicBezTo>
                <a:cubicBezTo>
                  <a:pt x="4065369" y="246002"/>
                  <a:pt x="4042270" y="222903"/>
                  <a:pt x="4042270" y="195185"/>
                </a:cubicBezTo>
                <a:cubicBezTo>
                  <a:pt x="4042270" y="167466"/>
                  <a:pt x="4064214" y="144368"/>
                  <a:pt x="4093087" y="144368"/>
                </a:cubicBezTo>
                <a:close/>
                <a:moveTo>
                  <a:pt x="1790148" y="144368"/>
                </a:moveTo>
                <a:cubicBezTo>
                  <a:pt x="1817867" y="144368"/>
                  <a:pt x="1840965" y="167466"/>
                  <a:pt x="1840965" y="195185"/>
                </a:cubicBezTo>
                <a:cubicBezTo>
                  <a:pt x="1840965" y="222903"/>
                  <a:pt x="1819022" y="246002"/>
                  <a:pt x="1790148" y="246002"/>
                </a:cubicBezTo>
                <a:cubicBezTo>
                  <a:pt x="1762430" y="246002"/>
                  <a:pt x="1739331" y="222903"/>
                  <a:pt x="1739331" y="195185"/>
                </a:cubicBezTo>
                <a:cubicBezTo>
                  <a:pt x="1739331" y="167466"/>
                  <a:pt x="1761276" y="144368"/>
                  <a:pt x="1790148" y="144368"/>
                </a:cubicBezTo>
                <a:close/>
                <a:moveTo>
                  <a:pt x="706820" y="144368"/>
                </a:moveTo>
                <a:cubicBezTo>
                  <a:pt x="734538" y="144368"/>
                  <a:pt x="757637" y="167466"/>
                  <a:pt x="757637" y="195185"/>
                </a:cubicBezTo>
                <a:cubicBezTo>
                  <a:pt x="757637" y="222903"/>
                  <a:pt x="735694" y="246002"/>
                  <a:pt x="706820" y="246002"/>
                </a:cubicBezTo>
                <a:cubicBezTo>
                  <a:pt x="679101" y="246002"/>
                  <a:pt x="656003" y="222903"/>
                  <a:pt x="656003" y="195185"/>
                </a:cubicBezTo>
                <a:cubicBezTo>
                  <a:pt x="656003" y="167466"/>
                  <a:pt x="677947" y="144368"/>
                  <a:pt x="706820" y="144368"/>
                </a:cubicBezTo>
                <a:close/>
                <a:moveTo>
                  <a:pt x="570538" y="144368"/>
                </a:moveTo>
                <a:cubicBezTo>
                  <a:pt x="599412" y="144368"/>
                  <a:pt x="621355" y="167466"/>
                  <a:pt x="621355" y="195185"/>
                </a:cubicBezTo>
                <a:cubicBezTo>
                  <a:pt x="621355" y="222903"/>
                  <a:pt x="598256" y="246002"/>
                  <a:pt x="570538" y="246002"/>
                </a:cubicBezTo>
                <a:cubicBezTo>
                  <a:pt x="542819" y="246002"/>
                  <a:pt x="519721" y="222903"/>
                  <a:pt x="519721" y="195185"/>
                </a:cubicBezTo>
                <a:cubicBezTo>
                  <a:pt x="519721" y="167466"/>
                  <a:pt x="541665" y="144368"/>
                  <a:pt x="570538" y="144368"/>
                </a:cubicBezTo>
                <a:close/>
                <a:moveTo>
                  <a:pt x="7854708" y="31184"/>
                </a:moveTo>
                <a:cubicBezTo>
                  <a:pt x="7866258" y="31184"/>
                  <a:pt x="7875497" y="40424"/>
                  <a:pt x="7875497" y="51973"/>
                </a:cubicBezTo>
                <a:cubicBezTo>
                  <a:pt x="7875497" y="63522"/>
                  <a:pt x="7866258" y="72762"/>
                  <a:pt x="7854708" y="72762"/>
                </a:cubicBezTo>
                <a:cubicBezTo>
                  <a:pt x="7843159" y="72762"/>
                  <a:pt x="7833920" y="63522"/>
                  <a:pt x="7833920" y="51973"/>
                </a:cubicBezTo>
                <a:cubicBezTo>
                  <a:pt x="7833920" y="40424"/>
                  <a:pt x="7843159" y="31184"/>
                  <a:pt x="7854708" y="31184"/>
                </a:cubicBezTo>
                <a:close/>
                <a:moveTo>
                  <a:pt x="7714961" y="31184"/>
                </a:moveTo>
                <a:cubicBezTo>
                  <a:pt x="7726510" y="31184"/>
                  <a:pt x="7735750" y="40424"/>
                  <a:pt x="7735750" y="51973"/>
                </a:cubicBezTo>
                <a:cubicBezTo>
                  <a:pt x="7735750" y="63522"/>
                  <a:pt x="7726510" y="72762"/>
                  <a:pt x="7714961" y="72762"/>
                </a:cubicBezTo>
                <a:cubicBezTo>
                  <a:pt x="7703411" y="72762"/>
                  <a:pt x="7694172" y="63522"/>
                  <a:pt x="7694172" y="51973"/>
                </a:cubicBezTo>
                <a:cubicBezTo>
                  <a:pt x="7694172" y="40424"/>
                  <a:pt x="7703411" y="31184"/>
                  <a:pt x="7714961" y="31184"/>
                </a:cubicBezTo>
                <a:close/>
                <a:moveTo>
                  <a:pt x="7575214" y="31184"/>
                </a:moveTo>
                <a:cubicBezTo>
                  <a:pt x="7586764" y="31184"/>
                  <a:pt x="7596003" y="40424"/>
                  <a:pt x="7596003" y="51973"/>
                </a:cubicBezTo>
                <a:cubicBezTo>
                  <a:pt x="7596003" y="63522"/>
                  <a:pt x="7586764" y="72762"/>
                  <a:pt x="7575214" y="72762"/>
                </a:cubicBezTo>
                <a:cubicBezTo>
                  <a:pt x="7563665" y="72762"/>
                  <a:pt x="7554426" y="63522"/>
                  <a:pt x="7554426" y="51973"/>
                </a:cubicBezTo>
                <a:cubicBezTo>
                  <a:pt x="7554426" y="40424"/>
                  <a:pt x="7563665" y="31184"/>
                  <a:pt x="7575214" y="31184"/>
                </a:cubicBezTo>
                <a:close/>
                <a:moveTo>
                  <a:pt x="7435467" y="31184"/>
                </a:moveTo>
                <a:cubicBezTo>
                  <a:pt x="7447016" y="31184"/>
                  <a:pt x="7456256" y="40424"/>
                  <a:pt x="7456256" y="51973"/>
                </a:cubicBezTo>
                <a:cubicBezTo>
                  <a:pt x="7456256" y="63522"/>
                  <a:pt x="7447016" y="72762"/>
                  <a:pt x="7435467" y="72762"/>
                </a:cubicBezTo>
                <a:cubicBezTo>
                  <a:pt x="7423917" y="72762"/>
                  <a:pt x="7414678" y="63522"/>
                  <a:pt x="7414678" y="51973"/>
                </a:cubicBezTo>
                <a:cubicBezTo>
                  <a:pt x="7414678" y="40424"/>
                  <a:pt x="7423917" y="31184"/>
                  <a:pt x="7435467" y="31184"/>
                </a:cubicBezTo>
                <a:close/>
                <a:moveTo>
                  <a:pt x="7295720" y="31184"/>
                </a:moveTo>
                <a:cubicBezTo>
                  <a:pt x="7307270" y="31184"/>
                  <a:pt x="7316509" y="40424"/>
                  <a:pt x="7316509" y="51973"/>
                </a:cubicBezTo>
                <a:cubicBezTo>
                  <a:pt x="7316509" y="63522"/>
                  <a:pt x="7307270" y="72762"/>
                  <a:pt x="7295720" y="72762"/>
                </a:cubicBezTo>
                <a:cubicBezTo>
                  <a:pt x="7284171" y="72762"/>
                  <a:pt x="7274931" y="63522"/>
                  <a:pt x="7274931" y="51973"/>
                </a:cubicBezTo>
                <a:cubicBezTo>
                  <a:pt x="7274931" y="40424"/>
                  <a:pt x="7284171" y="31184"/>
                  <a:pt x="7295720" y="31184"/>
                </a:cubicBezTo>
                <a:close/>
                <a:moveTo>
                  <a:pt x="7155973" y="31184"/>
                </a:moveTo>
                <a:cubicBezTo>
                  <a:pt x="7167522" y="31184"/>
                  <a:pt x="7176761" y="40424"/>
                  <a:pt x="7176761" y="51973"/>
                </a:cubicBezTo>
                <a:cubicBezTo>
                  <a:pt x="7176761" y="63522"/>
                  <a:pt x="7167522" y="72762"/>
                  <a:pt x="7155973" y="72762"/>
                </a:cubicBezTo>
                <a:cubicBezTo>
                  <a:pt x="7144423" y="72762"/>
                  <a:pt x="7135184" y="63522"/>
                  <a:pt x="7135184" y="51973"/>
                </a:cubicBezTo>
                <a:cubicBezTo>
                  <a:pt x="7135184" y="40424"/>
                  <a:pt x="7144423" y="31184"/>
                  <a:pt x="7155973" y="31184"/>
                </a:cubicBezTo>
                <a:close/>
                <a:moveTo>
                  <a:pt x="7016226" y="31184"/>
                </a:moveTo>
                <a:cubicBezTo>
                  <a:pt x="7027776" y="31184"/>
                  <a:pt x="7037015" y="40424"/>
                  <a:pt x="7037015" y="51973"/>
                </a:cubicBezTo>
                <a:cubicBezTo>
                  <a:pt x="7037015" y="63522"/>
                  <a:pt x="7027776" y="72762"/>
                  <a:pt x="7016226" y="72762"/>
                </a:cubicBezTo>
                <a:cubicBezTo>
                  <a:pt x="7004677" y="72762"/>
                  <a:pt x="6995437" y="63522"/>
                  <a:pt x="6995437" y="51973"/>
                </a:cubicBezTo>
                <a:cubicBezTo>
                  <a:pt x="6995437" y="40424"/>
                  <a:pt x="7004677" y="31184"/>
                  <a:pt x="7016226" y="31184"/>
                </a:cubicBezTo>
                <a:close/>
                <a:moveTo>
                  <a:pt x="6877634" y="31184"/>
                </a:moveTo>
                <a:cubicBezTo>
                  <a:pt x="6888028" y="31184"/>
                  <a:pt x="6898423" y="40424"/>
                  <a:pt x="6898423" y="51973"/>
                </a:cubicBezTo>
                <a:cubicBezTo>
                  <a:pt x="6898423" y="63522"/>
                  <a:pt x="6889183" y="72762"/>
                  <a:pt x="6877634" y="72762"/>
                </a:cubicBezTo>
                <a:cubicBezTo>
                  <a:pt x="6866085" y="72762"/>
                  <a:pt x="6856845" y="63522"/>
                  <a:pt x="6856845" y="51973"/>
                </a:cubicBezTo>
                <a:cubicBezTo>
                  <a:pt x="6856845" y="40424"/>
                  <a:pt x="6866085" y="31184"/>
                  <a:pt x="6877634" y="31184"/>
                </a:cubicBezTo>
                <a:close/>
                <a:moveTo>
                  <a:pt x="6039152" y="31184"/>
                </a:moveTo>
                <a:cubicBezTo>
                  <a:pt x="6050701" y="31184"/>
                  <a:pt x="6059941" y="40424"/>
                  <a:pt x="6059941" y="51973"/>
                </a:cubicBezTo>
                <a:cubicBezTo>
                  <a:pt x="6059941" y="63522"/>
                  <a:pt x="6050701" y="72762"/>
                  <a:pt x="6039152" y="72762"/>
                </a:cubicBezTo>
                <a:cubicBezTo>
                  <a:pt x="6027603" y="72762"/>
                  <a:pt x="6018363" y="63522"/>
                  <a:pt x="6018363" y="51973"/>
                </a:cubicBezTo>
                <a:cubicBezTo>
                  <a:pt x="6018363" y="40424"/>
                  <a:pt x="6027603" y="31184"/>
                  <a:pt x="6039152" y="31184"/>
                </a:cubicBezTo>
                <a:close/>
                <a:moveTo>
                  <a:pt x="5899404" y="31184"/>
                </a:moveTo>
                <a:cubicBezTo>
                  <a:pt x="5910954" y="31184"/>
                  <a:pt x="5920193" y="40424"/>
                  <a:pt x="5920193" y="51973"/>
                </a:cubicBezTo>
                <a:cubicBezTo>
                  <a:pt x="5920193" y="63522"/>
                  <a:pt x="5910954" y="72762"/>
                  <a:pt x="5899404" y="72762"/>
                </a:cubicBezTo>
                <a:cubicBezTo>
                  <a:pt x="5887855" y="72762"/>
                  <a:pt x="5878615" y="63522"/>
                  <a:pt x="5878615" y="51973"/>
                </a:cubicBezTo>
                <a:cubicBezTo>
                  <a:pt x="5878615" y="40424"/>
                  <a:pt x="5887855" y="31184"/>
                  <a:pt x="5899404" y="31184"/>
                </a:cubicBezTo>
                <a:close/>
                <a:moveTo>
                  <a:pt x="5759658" y="31184"/>
                </a:moveTo>
                <a:cubicBezTo>
                  <a:pt x="5771207" y="31184"/>
                  <a:pt x="5780447" y="40424"/>
                  <a:pt x="5780447" y="51973"/>
                </a:cubicBezTo>
                <a:cubicBezTo>
                  <a:pt x="5780447" y="63522"/>
                  <a:pt x="5771207" y="72762"/>
                  <a:pt x="5759658" y="72762"/>
                </a:cubicBezTo>
                <a:cubicBezTo>
                  <a:pt x="5748108" y="72762"/>
                  <a:pt x="5738869" y="63522"/>
                  <a:pt x="5738869" y="51973"/>
                </a:cubicBezTo>
                <a:cubicBezTo>
                  <a:pt x="5738869" y="40424"/>
                  <a:pt x="5748108" y="31184"/>
                  <a:pt x="5759658" y="31184"/>
                </a:cubicBezTo>
                <a:close/>
                <a:moveTo>
                  <a:pt x="3241901" y="31184"/>
                </a:moveTo>
                <a:cubicBezTo>
                  <a:pt x="3253451" y="31184"/>
                  <a:pt x="3262690" y="40424"/>
                  <a:pt x="3262690" y="51973"/>
                </a:cubicBezTo>
                <a:cubicBezTo>
                  <a:pt x="3262690" y="63522"/>
                  <a:pt x="3253451" y="72762"/>
                  <a:pt x="3241901" y="72762"/>
                </a:cubicBezTo>
                <a:cubicBezTo>
                  <a:pt x="3230352" y="72762"/>
                  <a:pt x="3221113" y="63522"/>
                  <a:pt x="3221113" y="51973"/>
                </a:cubicBezTo>
                <a:cubicBezTo>
                  <a:pt x="3221113" y="40424"/>
                  <a:pt x="3230352" y="31184"/>
                  <a:pt x="3241901" y="31184"/>
                </a:cubicBezTo>
                <a:close/>
                <a:moveTo>
                  <a:pt x="3102153" y="31184"/>
                </a:moveTo>
                <a:cubicBezTo>
                  <a:pt x="3113703" y="31184"/>
                  <a:pt x="3122942" y="40424"/>
                  <a:pt x="3122942" y="51973"/>
                </a:cubicBezTo>
                <a:cubicBezTo>
                  <a:pt x="3122942" y="63522"/>
                  <a:pt x="3113703" y="72762"/>
                  <a:pt x="3102153" y="72762"/>
                </a:cubicBezTo>
                <a:cubicBezTo>
                  <a:pt x="3090604" y="72762"/>
                  <a:pt x="3081365" y="63522"/>
                  <a:pt x="3081365" y="51973"/>
                </a:cubicBezTo>
                <a:cubicBezTo>
                  <a:pt x="3081365" y="40424"/>
                  <a:pt x="3090604" y="31184"/>
                  <a:pt x="3102153" y="31184"/>
                </a:cubicBezTo>
                <a:close/>
                <a:moveTo>
                  <a:pt x="2962407" y="31184"/>
                </a:moveTo>
                <a:cubicBezTo>
                  <a:pt x="2973957" y="31184"/>
                  <a:pt x="2983196" y="40424"/>
                  <a:pt x="2983196" y="51973"/>
                </a:cubicBezTo>
                <a:cubicBezTo>
                  <a:pt x="2983196" y="63522"/>
                  <a:pt x="2973957" y="72762"/>
                  <a:pt x="2962407" y="72762"/>
                </a:cubicBezTo>
                <a:cubicBezTo>
                  <a:pt x="2950858" y="72762"/>
                  <a:pt x="2941618" y="63522"/>
                  <a:pt x="2941618" y="51973"/>
                </a:cubicBezTo>
                <a:cubicBezTo>
                  <a:pt x="2941618" y="40424"/>
                  <a:pt x="2950858" y="31184"/>
                  <a:pt x="2962407" y="31184"/>
                </a:cubicBezTo>
                <a:close/>
                <a:moveTo>
                  <a:pt x="2822659" y="31184"/>
                </a:moveTo>
                <a:cubicBezTo>
                  <a:pt x="2834209" y="31184"/>
                  <a:pt x="2843448" y="40424"/>
                  <a:pt x="2843448" y="51973"/>
                </a:cubicBezTo>
                <a:cubicBezTo>
                  <a:pt x="2843448" y="63522"/>
                  <a:pt x="2834209" y="72762"/>
                  <a:pt x="2822659" y="72762"/>
                </a:cubicBezTo>
                <a:cubicBezTo>
                  <a:pt x="2811110" y="72762"/>
                  <a:pt x="2801871" y="63522"/>
                  <a:pt x="2801871" y="51973"/>
                </a:cubicBezTo>
                <a:cubicBezTo>
                  <a:pt x="2801871" y="40424"/>
                  <a:pt x="2811110" y="31184"/>
                  <a:pt x="2822659" y="31184"/>
                </a:cubicBezTo>
                <a:close/>
                <a:moveTo>
                  <a:pt x="2682913" y="31184"/>
                </a:moveTo>
                <a:cubicBezTo>
                  <a:pt x="2694463" y="31184"/>
                  <a:pt x="2703702" y="40424"/>
                  <a:pt x="2703702" y="51973"/>
                </a:cubicBezTo>
                <a:cubicBezTo>
                  <a:pt x="2703702" y="63522"/>
                  <a:pt x="2694463" y="72762"/>
                  <a:pt x="2682913" y="72762"/>
                </a:cubicBezTo>
                <a:cubicBezTo>
                  <a:pt x="2671364" y="72762"/>
                  <a:pt x="2662124" y="63522"/>
                  <a:pt x="2662124" y="51973"/>
                </a:cubicBezTo>
                <a:cubicBezTo>
                  <a:pt x="2662124" y="40424"/>
                  <a:pt x="2671364" y="31184"/>
                  <a:pt x="2682913" y="31184"/>
                </a:cubicBezTo>
                <a:close/>
                <a:moveTo>
                  <a:pt x="2543166" y="31184"/>
                </a:moveTo>
                <a:cubicBezTo>
                  <a:pt x="2554715" y="31184"/>
                  <a:pt x="2563954" y="40424"/>
                  <a:pt x="2563954" y="51973"/>
                </a:cubicBezTo>
                <a:cubicBezTo>
                  <a:pt x="2563954" y="63522"/>
                  <a:pt x="2554715" y="72762"/>
                  <a:pt x="2543166" y="72762"/>
                </a:cubicBezTo>
                <a:cubicBezTo>
                  <a:pt x="2531616" y="72762"/>
                  <a:pt x="2522377" y="63522"/>
                  <a:pt x="2522377" y="51973"/>
                </a:cubicBezTo>
                <a:cubicBezTo>
                  <a:pt x="2522377" y="40424"/>
                  <a:pt x="2531616" y="31184"/>
                  <a:pt x="2543166" y="31184"/>
                </a:cubicBezTo>
                <a:close/>
                <a:moveTo>
                  <a:pt x="2403419" y="31184"/>
                </a:moveTo>
                <a:cubicBezTo>
                  <a:pt x="2414968" y="31184"/>
                  <a:pt x="2424208" y="40424"/>
                  <a:pt x="2424208" y="51973"/>
                </a:cubicBezTo>
                <a:cubicBezTo>
                  <a:pt x="2424208" y="63522"/>
                  <a:pt x="2414968" y="72762"/>
                  <a:pt x="2403419" y="72762"/>
                </a:cubicBezTo>
                <a:cubicBezTo>
                  <a:pt x="2391870" y="72762"/>
                  <a:pt x="2382630" y="63522"/>
                  <a:pt x="2382630" y="51973"/>
                </a:cubicBezTo>
                <a:cubicBezTo>
                  <a:pt x="2382630" y="40424"/>
                  <a:pt x="2391870" y="31184"/>
                  <a:pt x="2403419" y="31184"/>
                </a:cubicBezTo>
                <a:close/>
                <a:moveTo>
                  <a:pt x="2263671" y="31184"/>
                </a:moveTo>
                <a:cubicBezTo>
                  <a:pt x="2275221" y="31184"/>
                  <a:pt x="2284460" y="40424"/>
                  <a:pt x="2284460" y="51973"/>
                </a:cubicBezTo>
                <a:cubicBezTo>
                  <a:pt x="2284460" y="63522"/>
                  <a:pt x="2275221" y="72762"/>
                  <a:pt x="2263671" y="72762"/>
                </a:cubicBezTo>
                <a:cubicBezTo>
                  <a:pt x="2252122" y="72762"/>
                  <a:pt x="2242883" y="63522"/>
                  <a:pt x="2242883" y="51973"/>
                </a:cubicBezTo>
                <a:cubicBezTo>
                  <a:pt x="2242883" y="40424"/>
                  <a:pt x="2252122" y="31184"/>
                  <a:pt x="2263671" y="31184"/>
                </a:cubicBezTo>
                <a:close/>
                <a:moveTo>
                  <a:pt x="1426345" y="31184"/>
                </a:moveTo>
                <a:cubicBezTo>
                  <a:pt x="1437894" y="31184"/>
                  <a:pt x="1447133" y="40424"/>
                  <a:pt x="1447133" y="51973"/>
                </a:cubicBezTo>
                <a:cubicBezTo>
                  <a:pt x="1447133" y="63522"/>
                  <a:pt x="1437894" y="72762"/>
                  <a:pt x="1426345" y="72762"/>
                </a:cubicBezTo>
                <a:cubicBezTo>
                  <a:pt x="1414795" y="72762"/>
                  <a:pt x="1405556" y="63522"/>
                  <a:pt x="1405556" y="51973"/>
                </a:cubicBezTo>
                <a:cubicBezTo>
                  <a:pt x="1405556" y="40424"/>
                  <a:pt x="1414795" y="31184"/>
                  <a:pt x="1426345" y="31184"/>
                </a:cubicBezTo>
                <a:close/>
                <a:moveTo>
                  <a:pt x="1286597" y="31184"/>
                </a:moveTo>
                <a:cubicBezTo>
                  <a:pt x="1298146" y="31184"/>
                  <a:pt x="1307386" y="40424"/>
                  <a:pt x="1307386" y="51973"/>
                </a:cubicBezTo>
                <a:cubicBezTo>
                  <a:pt x="1307386" y="63522"/>
                  <a:pt x="1298146" y="72762"/>
                  <a:pt x="1286597" y="72762"/>
                </a:cubicBezTo>
                <a:cubicBezTo>
                  <a:pt x="1275048" y="72762"/>
                  <a:pt x="1265808" y="63522"/>
                  <a:pt x="1265808" y="51973"/>
                </a:cubicBezTo>
                <a:cubicBezTo>
                  <a:pt x="1265808" y="40424"/>
                  <a:pt x="1275048" y="31184"/>
                  <a:pt x="1286597" y="31184"/>
                </a:cubicBezTo>
                <a:close/>
                <a:moveTo>
                  <a:pt x="1146850" y="31184"/>
                </a:moveTo>
                <a:cubicBezTo>
                  <a:pt x="1158400" y="31184"/>
                  <a:pt x="1167639" y="40424"/>
                  <a:pt x="1167639" y="51973"/>
                </a:cubicBezTo>
                <a:cubicBezTo>
                  <a:pt x="1167639" y="63522"/>
                  <a:pt x="1158400" y="72762"/>
                  <a:pt x="1146850" y="72762"/>
                </a:cubicBezTo>
                <a:cubicBezTo>
                  <a:pt x="1135301" y="72762"/>
                  <a:pt x="1126062" y="63522"/>
                  <a:pt x="1126062" y="51973"/>
                </a:cubicBezTo>
                <a:cubicBezTo>
                  <a:pt x="1126062" y="40424"/>
                  <a:pt x="1135301" y="31184"/>
                  <a:pt x="1146850" y="31184"/>
                </a:cubicBezTo>
                <a:close/>
                <a:moveTo>
                  <a:pt x="9112431" y="27719"/>
                </a:moveTo>
                <a:cubicBezTo>
                  <a:pt x="9125136" y="27719"/>
                  <a:pt x="9135530" y="38114"/>
                  <a:pt x="9135530" y="50817"/>
                </a:cubicBezTo>
                <a:cubicBezTo>
                  <a:pt x="9135530" y="63522"/>
                  <a:pt x="9125136" y="73916"/>
                  <a:pt x="9112431" y="73916"/>
                </a:cubicBezTo>
                <a:cubicBezTo>
                  <a:pt x="9099727" y="73916"/>
                  <a:pt x="9089332" y="63522"/>
                  <a:pt x="9089332" y="50817"/>
                </a:cubicBezTo>
                <a:cubicBezTo>
                  <a:pt x="9089332" y="38114"/>
                  <a:pt x="9099727" y="27719"/>
                  <a:pt x="9112431" y="27719"/>
                </a:cubicBezTo>
                <a:close/>
                <a:moveTo>
                  <a:pt x="7994455" y="27719"/>
                </a:moveTo>
                <a:cubicBezTo>
                  <a:pt x="8007160" y="27719"/>
                  <a:pt x="8017554" y="38114"/>
                  <a:pt x="8017554" y="50817"/>
                </a:cubicBezTo>
                <a:cubicBezTo>
                  <a:pt x="8017554" y="63522"/>
                  <a:pt x="8007160" y="73916"/>
                  <a:pt x="7994455" y="73916"/>
                </a:cubicBezTo>
                <a:cubicBezTo>
                  <a:pt x="7981751" y="73916"/>
                  <a:pt x="7971356" y="63522"/>
                  <a:pt x="7971356" y="50817"/>
                </a:cubicBezTo>
                <a:cubicBezTo>
                  <a:pt x="7971356" y="38114"/>
                  <a:pt x="7981751" y="27719"/>
                  <a:pt x="7994455" y="27719"/>
                </a:cubicBezTo>
                <a:close/>
                <a:moveTo>
                  <a:pt x="6737886" y="27719"/>
                </a:moveTo>
                <a:cubicBezTo>
                  <a:pt x="6750591" y="27719"/>
                  <a:pt x="6760985" y="38114"/>
                  <a:pt x="6760985" y="50817"/>
                </a:cubicBezTo>
                <a:cubicBezTo>
                  <a:pt x="6760985" y="63522"/>
                  <a:pt x="6750591" y="73916"/>
                  <a:pt x="6737886" y="73916"/>
                </a:cubicBezTo>
                <a:cubicBezTo>
                  <a:pt x="6725183" y="73916"/>
                  <a:pt x="6714788" y="63522"/>
                  <a:pt x="6714788" y="50817"/>
                </a:cubicBezTo>
                <a:cubicBezTo>
                  <a:pt x="6714788" y="38114"/>
                  <a:pt x="6725183" y="27719"/>
                  <a:pt x="6737886" y="27719"/>
                </a:cubicBezTo>
                <a:close/>
                <a:moveTo>
                  <a:pt x="5619910" y="27719"/>
                </a:moveTo>
                <a:cubicBezTo>
                  <a:pt x="5632615" y="27719"/>
                  <a:pt x="5643009" y="38114"/>
                  <a:pt x="5643009" y="50817"/>
                </a:cubicBezTo>
                <a:cubicBezTo>
                  <a:pt x="5643009" y="63522"/>
                  <a:pt x="5632615" y="73916"/>
                  <a:pt x="5619910" y="73916"/>
                </a:cubicBezTo>
                <a:cubicBezTo>
                  <a:pt x="5607206" y="73916"/>
                  <a:pt x="5596811" y="63522"/>
                  <a:pt x="5596811" y="50817"/>
                </a:cubicBezTo>
                <a:cubicBezTo>
                  <a:pt x="5596811" y="38114"/>
                  <a:pt x="5607206" y="27719"/>
                  <a:pt x="5619910" y="27719"/>
                </a:cubicBezTo>
                <a:close/>
                <a:moveTo>
                  <a:pt x="4499624" y="27719"/>
                </a:moveTo>
                <a:cubicBezTo>
                  <a:pt x="4512329" y="27719"/>
                  <a:pt x="4522723" y="38114"/>
                  <a:pt x="4522723" y="50817"/>
                </a:cubicBezTo>
                <a:cubicBezTo>
                  <a:pt x="4522723" y="63522"/>
                  <a:pt x="4512329" y="73916"/>
                  <a:pt x="4499624" y="73916"/>
                </a:cubicBezTo>
                <a:cubicBezTo>
                  <a:pt x="4486920" y="73916"/>
                  <a:pt x="4476525" y="63522"/>
                  <a:pt x="4476525" y="50817"/>
                </a:cubicBezTo>
                <a:cubicBezTo>
                  <a:pt x="4476525" y="38114"/>
                  <a:pt x="4486920" y="27719"/>
                  <a:pt x="4499624" y="27719"/>
                </a:cubicBezTo>
                <a:close/>
                <a:moveTo>
                  <a:pt x="3381648" y="27719"/>
                </a:moveTo>
                <a:cubicBezTo>
                  <a:pt x="3394352" y="27719"/>
                  <a:pt x="3404746" y="38114"/>
                  <a:pt x="3404746" y="50817"/>
                </a:cubicBezTo>
                <a:cubicBezTo>
                  <a:pt x="3404746" y="63522"/>
                  <a:pt x="3394352" y="73916"/>
                  <a:pt x="3381648" y="73916"/>
                </a:cubicBezTo>
                <a:cubicBezTo>
                  <a:pt x="3368944" y="73916"/>
                  <a:pt x="3358549" y="63522"/>
                  <a:pt x="3358549" y="50817"/>
                </a:cubicBezTo>
                <a:cubicBezTo>
                  <a:pt x="3358549" y="38114"/>
                  <a:pt x="3368944" y="27719"/>
                  <a:pt x="3381648" y="27719"/>
                </a:cubicBezTo>
                <a:close/>
                <a:moveTo>
                  <a:pt x="2125079" y="27719"/>
                </a:moveTo>
                <a:cubicBezTo>
                  <a:pt x="2137784" y="27719"/>
                  <a:pt x="2148178" y="38114"/>
                  <a:pt x="2148178" y="50817"/>
                </a:cubicBezTo>
                <a:cubicBezTo>
                  <a:pt x="2148178" y="63522"/>
                  <a:pt x="2137784" y="73916"/>
                  <a:pt x="2125079" y="73916"/>
                </a:cubicBezTo>
                <a:cubicBezTo>
                  <a:pt x="2112376" y="73916"/>
                  <a:pt x="2101981" y="63522"/>
                  <a:pt x="2101981" y="50817"/>
                </a:cubicBezTo>
                <a:cubicBezTo>
                  <a:pt x="2101981" y="38114"/>
                  <a:pt x="2112376" y="27719"/>
                  <a:pt x="2125079" y="27719"/>
                </a:cubicBezTo>
                <a:close/>
                <a:moveTo>
                  <a:pt x="1007103" y="27719"/>
                </a:moveTo>
                <a:cubicBezTo>
                  <a:pt x="1019808" y="27719"/>
                  <a:pt x="1030201" y="38114"/>
                  <a:pt x="1030201" y="50817"/>
                </a:cubicBezTo>
                <a:cubicBezTo>
                  <a:pt x="1030201" y="63522"/>
                  <a:pt x="1019808" y="73916"/>
                  <a:pt x="1007103" y="73916"/>
                </a:cubicBezTo>
                <a:cubicBezTo>
                  <a:pt x="994399" y="73916"/>
                  <a:pt x="984004" y="63522"/>
                  <a:pt x="984004" y="50817"/>
                </a:cubicBezTo>
                <a:cubicBezTo>
                  <a:pt x="984004" y="38114"/>
                  <a:pt x="994399" y="27719"/>
                  <a:pt x="1007103" y="27719"/>
                </a:cubicBezTo>
                <a:close/>
                <a:moveTo>
                  <a:pt x="8972685" y="21945"/>
                </a:moveTo>
                <a:cubicBezTo>
                  <a:pt x="8988854" y="21945"/>
                  <a:pt x="9001557" y="34648"/>
                  <a:pt x="9001557" y="50817"/>
                </a:cubicBezTo>
                <a:cubicBezTo>
                  <a:pt x="9001557" y="66986"/>
                  <a:pt x="8988854" y="79691"/>
                  <a:pt x="8972685" y="79691"/>
                </a:cubicBezTo>
                <a:cubicBezTo>
                  <a:pt x="8956515" y="79691"/>
                  <a:pt x="8943811" y="66986"/>
                  <a:pt x="8943811" y="50817"/>
                </a:cubicBezTo>
                <a:cubicBezTo>
                  <a:pt x="8943811" y="34648"/>
                  <a:pt x="8956515" y="21945"/>
                  <a:pt x="8972685" y="21945"/>
                </a:cubicBezTo>
                <a:close/>
                <a:moveTo>
                  <a:pt x="8134203" y="21945"/>
                </a:moveTo>
                <a:cubicBezTo>
                  <a:pt x="8150372" y="21945"/>
                  <a:pt x="8163075" y="34648"/>
                  <a:pt x="8163075" y="50817"/>
                </a:cubicBezTo>
                <a:cubicBezTo>
                  <a:pt x="8163075" y="66986"/>
                  <a:pt x="8150372" y="79691"/>
                  <a:pt x="8134203" y="79691"/>
                </a:cubicBezTo>
                <a:cubicBezTo>
                  <a:pt x="8118033" y="79691"/>
                  <a:pt x="8105329" y="66986"/>
                  <a:pt x="8105329" y="50817"/>
                </a:cubicBezTo>
                <a:cubicBezTo>
                  <a:pt x="8105329" y="34648"/>
                  <a:pt x="8118033" y="21945"/>
                  <a:pt x="8134203" y="21945"/>
                </a:cubicBezTo>
                <a:close/>
                <a:moveTo>
                  <a:pt x="6598140" y="21945"/>
                </a:moveTo>
                <a:cubicBezTo>
                  <a:pt x="6613154" y="21945"/>
                  <a:pt x="6627013" y="34648"/>
                  <a:pt x="6627013" y="50817"/>
                </a:cubicBezTo>
                <a:cubicBezTo>
                  <a:pt x="6627013" y="66986"/>
                  <a:pt x="6614309" y="79691"/>
                  <a:pt x="6598140" y="79691"/>
                </a:cubicBezTo>
                <a:cubicBezTo>
                  <a:pt x="6581971" y="79691"/>
                  <a:pt x="6569266" y="66986"/>
                  <a:pt x="6569266" y="50817"/>
                </a:cubicBezTo>
                <a:cubicBezTo>
                  <a:pt x="6569266" y="34648"/>
                  <a:pt x="6581971" y="21945"/>
                  <a:pt x="6598140" y="21945"/>
                </a:cubicBezTo>
                <a:close/>
                <a:moveTo>
                  <a:pt x="5480164" y="21945"/>
                </a:moveTo>
                <a:cubicBezTo>
                  <a:pt x="5496333" y="21945"/>
                  <a:pt x="5509036" y="34648"/>
                  <a:pt x="5509036" y="50817"/>
                </a:cubicBezTo>
                <a:cubicBezTo>
                  <a:pt x="5509036" y="66986"/>
                  <a:pt x="5496333" y="79691"/>
                  <a:pt x="5480164" y="79691"/>
                </a:cubicBezTo>
                <a:cubicBezTo>
                  <a:pt x="5463995" y="79691"/>
                  <a:pt x="5451290" y="66986"/>
                  <a:pt x="5451290" y="50817"/>
                </a:cubicBezTo>
                <a:cubicBezTo>
                  <a:pt x="5451290" y="34648"/>
                  <a:pt x="5463995" y="21945"/>
                  <a:pt x="5480164" y="21945"/>
                </a:cubicBezTo>
                <a:close/>
                <a:moveTo>
                  <a:pt x="4641681" y="21945"/>
                </a:moveTo>
                <a:cubicBezTo>
                  <a:pt x="4657851" y="21945"/>
                  <a:pt x="4670554" y="34648"/>
                  <a:pt x="4670554" y="50817"/>
                </a:cubicBezTo>
                <a:cubicBezTo>
                  <a:pt x="4670554" y="66986"/>
                  <a:pt x="4657851" y="79691"/>
                  <a:pt x="4641681" y="79691"/>
                </a:cubicBezTo>
                <a:cubicBezTo>
                  <a:pt x="4625512" y="79691"/>
                  <a:pt x="4612808" y="66986"/>
                  <a:pt x="4612808" y="50817"/>
                </a:cubicBezTo>
                <a:cubicBezTo>
                  <a:pt x="4612808" y="34648"/>
                  <a:pt x="4625512" y="21945"/>
                  <a:pt x="4641681" y="21945"/>
                </a:cubicBezTo>
                <a:close/>
                <a:moveTo>
                  <a:pt x="4359878" y="21945"/>
                </a:moveTo>
                <a:cubicBezTo>
                  <a:pt x="4376047" y="21945"/>
                  <a:pt x="4388750" y="34648"/>
                  <a:pt x="4388750" y="50817"/>
                </a:cubicBezTo>
                <a:cubicBezTo>
                  <a:pt x="4388750" y="66986"/>
                  <a:pt x="4376047" y="79691"/>
                  <a:pt x="4359878" y="79691"/>
                </a:cubicBezTo>
                <a:cubicBezTo>
                  <a:pt x="4343708" y="79691"/>
                  <a:pt x="4331004" y="66986"/>
                  <a:pt x="4331004" y="50817"/>
                </a:cubicBezTo>
                <a:cubicBezTo>
                  <a:pt x="4331004" y="34648"/>
                  <a:pt x="4343708" y="21945"/>
                  <a:pt x="4359878" y="21945"/>
                </a:cubicBezTo>
                <a:close/>
                <a:moveTo>
                  <a:pt x="3521395" y="21945"/>
                </a:moveTo>
                <a:cubicBezTo>
                  <a:pt x="3537564" y="21945"/>
                  <a:pt x="3550268" y="34648"/>
                  <a:pt x="3550268" y="50817"/>
                </a:cubicBezTo>
                <a:cubicBezTo>
                  <a:pt x="3550268" y="66986"/>
                  <a:pt x="3537564" y="79691"/>
                  <a:pt x="3521395" y="79691"/>
                </a:cubicBezTo>
                <a:cubicBezTo>
                  <a:pt x="3505226" y="79691"/>
                  <a:pt x="3492521" y="66986"/>
                  <a:pt x="3492521" y="50817"/>
                </a:cubicBezTo>
                <a:cubicBezTo>
                  <a:pt x="3492521" y="34648"/>
                  <a:pt x="3505226" y="21945"/>
                  <a:pt x="3521395" y="21945"/>
                </a:cubicBezTo>
                <a:close/>
                <a:moveTo>
                  <a:pt x="1985333" y="21945"/>
                </a:moveTo>
                <a:cubicBezTo>
                  <a:pt x="2000346" y="21945"/>
                  <a:pt x="2014205" y="34648"/>
                  <a:pt x="2014205" y="50817"/>
                </a:cubicBezTo>
                <a:cubicBezTo>
                  <a:pt x="2014205" y="66986"/>
                  <a:pt x="2001502" y="79691"/>
                  <a:pt x="1985333" y="79691"/>
                </a:cubicBezTo>
                <a:cubicBezTo>
                  <a:pt x="1969164" y="79691"/>
                  <a:pt x="1956459" y="66986"/>
                  <a:pt x="1956459" y="50817"/>
                </a:cubicBezTo>
                <a:cubicBezTo>
                  <a:pt x="1956459" y="34648"/>
                  <a:pt x="1969164" y="21945"/>
                  <a:pt x="1985333" y="21945"/>
                </a:cubicBezTo>
                <a:close/>
                <a:moveTo>
                  <a:pt x="867356" y="21945"/>
                </a:moveTo>
                <a:cubicBezTo>
                  <a:pt x="883525" y="21945"/>
                  <a:pt x="896229" y="35804"/>
                  <a:pt x="896229" y="51973"/>
                </a:cubicBezTo>
                <a:cubicBezTo>
                  <a:pt x="896229" y="68142"/>
                  <a:pt x="883525" y="80846"/>
                  <a:pt x="867356" y="80846"/>
                </a:cubicBezTo>
                <a:cubicBezTo>
                  <a:pt x="851187" y="80846"/>
                  <a:pt x="838482" y="66986"/>
                  <a:pt x="838482" y="50817"/>
                </a:cubicBezTo>
                <a:cubicBezTo>
                  <a:pt x="838482" y="34648"/>
                  <a:pt x="851187" y="21945"/>
                  <a:pt x="867356" y="21945"/>
                </a:cubicBezTo>
                <a:close/>
                <a:moveTo>
                  <a:pt x="28874" y="21945"/>
                </a:moveTo>
                <a:cubicBezTo>
                  <a:pt x="45043" y="21945"/>
                  <a:pt x="57747" y="34648"/>
                  <a:pt x="57747" y="50817"/>
                </a:cubicBezTo>
                <a:cubicBezTo>
                  <a:pt x="57747" y="66986"/>
                  <a:pt x="45043" y="80846"/>
                  <a:pt x="28874" y="80846"/>
                </a:cubicBezTo>
                <a:cubicBezTo>
                  <a:pt x="12705" y="80846"/>
                  <a:pt x="0" y="65832"/>
                  <a:pt x="0" y="50817"/>
                </a:cubicBezTo>
                <a:cubicBezTo>
                  <a:pt x="0" y="35804"/>
                  <a:pt x="12705" y="21945"/>
                  <a:pt x="28874" y="21945"/>
                </a:cubicBezTo>
                <a:close/>
                <a:moveTo>
                  <a:pt x="8832937" y="16169"/>
                </a:moveTo>
                <a:cubicBezTo>
                  <a:pt x="8852571" y="16169"/>
                  <a:pt x="8867585" y="32338"/>
                  <a:pt x="8867585" y="50817"/>
                </a:cubicBezTo>
                <a:cubicBezTo>
                  <a:pt x="8867585" y="69296"/>
                  <a:pt x="8852571" y="85465"/>
                  <a:pt x="8832937" y="85465"/>
                </a:cubicBezTo>
                <a:cubicBezTo>
                  <a:pt x="8814458" y="85465"/>
                  <a:pt x="8798289" y="69296"/>
                  <a:pt x="8798289" y="50817"/>
                </a:cubicBezTo>
                <a:cubicBezTo>
                  <a:pt x="8798289" y="32338"/>
                  <a:pt x="8813304" y="16169"/>
                  <a:pt x="8832937" y="16169"/>
                </a:cubicBezTo>
                <a:close/>
                <a:moveTo>
                  <a:pt x="8273949" y="16169"/>
                </a:moveTo>
                <a:cubicBezTo>
                  <a:pt x="8293583" y="16169"/>
                  <a:pt x="8308597" y="32338"/>
                  <a:pt x="8308597" y="50817"/>
                </a:cubicBezTo>
                <a:cubicBezTo>
                  <a:pt x="8308597" y="69296"/>
                  <a:pt x="8293583" y="85465"/>
                  <a:pt x="8273949" y="85465"/>
                </a:cubicBezTo>
                <a:cubicBezTo>
                  <a:pt x="8255470" y="85465"/>
                  <a:pt x="8239301" y="69296"/>
                  <a:pt x="8239301" y="50817"/>
                </a:cubicBezTo>
                <a:cubicBezTo>
                  <a:pt x="8239301" y="32338"/>
                  <a:pt x="8254316" y="16169"/>
                  <a:pt x="8273949" y="16169"/>
                </a:cubicBezTo>
                <a:close/>
                <a:moveTo>
                  <a:pt x="6458392" y="16169"/>
                </a:moveTo>
                <a:cubicBezTo>
                  <a:pt x="6476871" y="16169"/>
                  <a:pt x="6493040" y="32338"/>
                  <a:pt x="6493040" y="50817"/>
                </a:cubicBezTo>
                <a:cubicBezTo>
                  <a:pt x="6493040" y="69296"/>
                  <a:pt x="6476871" y="85465"/>
                  <a:pt x="6458392" y="85465"/>
                </a:cubicBezTo>
                <a:cubicBezTo>
                  <a:pt x="6439913" y="85465"/>
                  <a:pt x="6423744" y="69296"/>
                  <a:pt x="6423744" y="50817"/>
                </a:cubicBezTo>
                <a:cubicBezTo>
                  <a:pt x="6423744" y="32338"/>
                  <a:pt x="6438759" y="16169"/>
                  <a:pt x="6458392" y="16169"/>
                </a:cubicBezTo>
                <a:close/>
                <a:moveTo>
                  <a:pt x="5340416" y="16169"/>
                </a:moveTo>
                <a:cubicBezTo>
                  <a:pt x="5360051" y="16169"/>
                  <a:pt x="5375064" y="32338"/>
                  <a:pt x="5375064" y="50817"/>
                </a:cubicBezTo>
                <a:cubicBezTo>
                  <a:pt x="5375064" y="69296"/>
                  <a:pt x="5358895" y="85465"/>
                  <a:pt x="5340416" y="85465"/>
                </a:cubicBezTo>
                <a:cubicBezTo>
                  <a:pt x="5321937" y="85465"/>
                  <a:pt x="5305768" y="69296"/>
                  <a:pt x="5305768" y="50817"/>
                </a:cubicBezTo>
                <a:cubicBezTo>
                  <a:pt x="5305768" y="32338"/>
                  <a:pt x="5320783" y="16169"/>
                  <a:pt x="5340416" y="16169"/>
                </a:cubicBezTo>
                <a:close/>
                <a:moveTo>
                  <a:pt x="4781428" y="16169"/>
                </a:moveTo>
                <a:cubicBezTo>
                  <a:pt x="4801062" y="16169"/>
                  <a:pt x="4816076" y="32338"/>
                  <a:pt x="4816076" y="50817"/>
                </a:cubicBezTo>
                <a:cubicBezTo>
                  <a:pt x="4816076" y="69296"/>
                  <a:pt x="4799907" y="85465"/>
                  <a:pt x="4781428" y="85465"/>
                </a:cubicBezTo>
                <a:cubicBezTo>
                  <a:pt x="4762949" y="85465"/>
                  <a:pt x="4746780" y="69296"/>
                  <a:pt x="4746780" y="50817"/>
                </a:cubicBezTo>
                <a:cubicBezTo>
                  <a:pt x="4746780" y="32338"/>
                  <a:pt x="4761795" y="16169"/>
                  <a:pt x="4781428" y="16169"/>
                </a:cubicBezTo>
                <a:close/>
                <a:moveTo>
                  <a:pt x="4220130" y="16169"/>
                </a:moveTo>
                <a:cubicBezTo>
                  <a:pt x="4239764" y="16169"/>
                  <a:pt x="4254778" y="32338"/>
                  <a:pt x="4254778" y="50817"/>
                </a:cubicBezTo>
                <a:cubicBezTo>
                  <a:pt x="4254778" y="69296"/>
                  <a:pt x="4239764" y="85465"/>
                  <a:pt x="4220130" y="85465"/>
                </a:cubicBezTo>
                <a:cubicBezTo>
                  <a:pt x="4201651" y="85465"/>
                  <a:pt x="4185482" y="69296"/>
                  <a:pt x="4185482" y="50817"/>
                </a:cubicBezTo>
                <a:cubicBezTo>
                  <a:pt x="4185482" y="32338"/>
                  <a:pt x="4200497" y="16169"/>
                  <a:pt x="4220130" y="16169"/>
                </a:cubicBezTo>
                <a:close/>
                <a:moveTo>
                  <a:pt x="3661142" y="16169"/>
                </a:moveTo>
                <a:cubicBezTo>
                  <a:pt x="3680776" y="16169"/>
                  <a:pt x="3695790" y="32338"/>
                  <a:pt x="3695790" y="50817"/>
                </a:cubicBezTo>
                <a:cubicBezTo>
                  <a:pt x="3695790" y="69296"/>
                  <a:pt x="3680776" y="85465"/>
                  <a:pt x="3661142" y="85465"/>
                </a:cubicBezTo>
                <a:cubicBezTo>
                  <a:pt x="3642663" y="85465"/>
                  <a:pt x="3626494" y="69296"/>
                  <a:pt x="3626494" y="50817"/>
                </a:cubicBezTo>
                <a:cubicBezTo>
                  <a:pt x="3626494" y="32338"/>
                  <a:pt x="3641509" y="16169"/>
                  <a:pt x="3661142" y="16169"/>
                </a:cubicBezTo>
                <a:close/>
                <a:moveTo>
                  <a:pt x="1845585" y="16169"/>
                </a:moveTo>
                <a:cubicBezTo>
                  <a:pt x="1864064" y="16169"/>
                  <a:pt x="1880233" y="32338"/>
                  <a:pt x="1880233" y="50817"/>
                </a:cubicBezTo>
                <a:cubicBezTo>
                  <a:pt x="1880233" y="69296"/>
                  <a:pt x="1865220" y="85465"/>
                  <a:pt x="1845585" y="85465"/>
                </a:cubicBezTo>
                <a:cubicBezTo>
                  <a:pt x="1827106" y="85465"/>
                  <a:pt x="1810937" y="69296"/>
                  <a:pt x="1810937" y="50817"/>
                </a:cubicBezTo>
                <a:cubicBezTo>
                  <a:pt x="1810937" y="32338"/>
                  <a:pt x="1825952" y="16169"/>
                  <a:pt x="1845585" y="16169"/>
                </a:cubicBezTo>
                <a:close/>
                <a:moveTo>
                  <a:pt x="727609" y="16169"/>
                </a:moveTo>
                <a:cubicBezTo>
                  <a:pt x="747243" y="16169"/>
                  <a:pt x="762257" y="32338"/>
                  <a:pt x="762257" y="50817"/>
                </a:cubicBezTo>
                <a:cubicBezTo>
                  <a:pt x="762257" y="69296"/>
                  <a:pt x="746088" y="85465"/>
                  <a:pt x="727609" y="85465"/>
                </a:cubicBezTo>
                <a:cubicBezTo>
                  <a:pt x="709130" y="85465"/>
                  <a:pt x="692961" y="69296"/>
                  <a:pt x="692961" y="50817"/>
                </a:cubicBezTo>
                <a:cubicBezTo>
                  <a:pt x="692961" y="32338"/>
                  <a:pt x="707976" y="16169"/>
                  <a:pt x="727609" y="16169"/>
                </a:cubicBezTo>
                <a:close/>
                <a:moveTo>
                  <a:pt x="168620" y="16169"/>
                </a:moveTo>
                <a:cubicBezTo>
                  <a:pt x="188255" y="16169"/>
                  <a:pt x="203269" y="32338"/>
                  <a:pt x="203269" y="50817"/>
                </a:cubicBezTo>
                <a:cubicBezTo>
                  <a:pt x="203269" y="69296"/>
                  <a:pt x="187100" y="85465"/>
                  <a:pt x="168620" y="85465"/>
                </a:cubicBezTo>
                <a:cubicBezTo>
                  <a:pt x="150142" y="85465"/>
                  <a:pt x="133973" y="69296"/>
                  <a:pt x="133973" y="50817"/>
                </a:cubicBezTo>
                <a:cubicBezTo>
                  <a:pt x="133973" y="32338"/>
                  <a:pt x="148987" y="16169"/>
                  <a:pt x="168620" y="16169"/>
                </a:cubicBezTo>
                <a:close/>
                <a:moveTo>
                  <a:pt x="8693190" y="10395"/>
                </a:moveTo>
                <a:cubicBezTo>
                  <a:pt x="8715134" y="10395"/>
                  <a:pt x="8733613" y="28874"/>
                  <a:pt x="8733613" y="50817"/>
                </a:cubicBezTo>
                <a:cubicBezTo>
                  <a:pt x="8733613" y="72762"/>
                  <a:pt x="8715134" y="91241"/>
                  <a:pt x="8693190" y="91241"/>
                </a:cubicBezTo>
                <a:cubicBezTo>
                  <a:pt x="8671246" y="91241"/>
                  <a:pt x="8652767" y="72762"/>
                  <a:pt x="8652767" y="50817"/>
                </a:cubicBezTo>
                <a:cubicBezTo>
                  <a:pt x="8652767" y="28874"/>
                  <a:pt x="8671246" y="10395"/>
                  <a:pt x="8693190" y="10395"/>
                </a:cubicBezTo>
                <a:close/>
                <a:moveTo>
                  <a:pt x="8413696" y="10395"/>
                </a:moveTo>
                <a:cubicBezTo>
                  <a:pt x="8435640" y="10395"/>
                  <a:pt x="8454118" y="28874"/>
                  <a:pt x="8454118" y="50817"/>
                </a:cubicBezTo>
                <a:cubicBezTo>
                  <a:pt x="8454118" y="72762"/>
                  <a:pt x="8435640" y="91241"/>
                  <a:pt x="8413696" y="91241"/>
                </a:cubicBezTo>
                <a:cubicBezTo>
                  <a:pt x="8391752" y="91241"/>
                  <a:pt x="8373273" y="72762"/>
                  <a:pt x="8373273" y="50817"/>
                </a:cubicBezTo>
                <a:cubicBezTo>
                  <a:pt x="8373273" y="28874"/>
                  <a:pt x="8391752" y="10395"/>
                  <a:pt x="8413696" y="10395"/>
                </a:cubicBezTo>
                <a:close/>
                <a:moveTo>
                  <a:pt x="6318646" y="10395"/>
                </a:moveTo>
                <a:cubicBezTo>
                  <a:pt x="6340589" y="10395"/>
                  <a:pt x="6359068" y="28874"/>
                  <a:pt x="6359068" y="50817"/>
                </a:cubicBezTo>
                <a:cubicBezTo>
                  <a:pt x="6359068" y="72762"/>
                  <a:pt x="6340589" y="91241"/>
                  <a:pt x="6318646" y="91241"/>
                </a:cubicBezTo>
                <a:cubicBezTo>
                  <a:pt x="6296702" y="91241"/>
                  <a:pt x="6278223" y="72762"/>
                  <a:pt x="6278223" y="50817"/>
                </a:cubicBezTo>
                <a:cubicBezTo>
                  <a:pt x="6278223" y="28874"/>
                  <a:pt x="6296702" y="10395"/>
                  <a:pt x="6318646" y="10395"/>
                </a:cubicBezTo>
                <a:close/>
                <a:moveTo>
                  <a:pt x="5200670" y="10395"/>
                </a:moveTo>
                <a:cubicBezTo>
                  <a:pt x="5222613" y="10395"/>
                  <a:pt x="5241092" y="28874"/>
                  <a:pt x="5241092" y="50817"/>
                </a:cubicBezTo>
                <a:cubicBezTo>
                  <a:pt x="5241092" y="72762"/>
                  <a:pt x="5222613" y="91241"/>
                  <a:pt x="5200670" y="91241"/>
                </a:cubicBezTo>
                <a:cubicBezTo>
                  <a:pt x="5178725" y="91241"/>
                  <a:pt x="5160246" y="72762"/>
                  <a:pt x="5160246" y="50817"/>
                </a:cubicBezTo>
                <a:cubicBezTo>
                  <a:pt x="5160246" y="28874"/>
                  <a:pt x="5178725" y="10395"/>
                  <a:pt x="5200670" y="10395"/>
                </a:cubicBezTo>
                <a:close/>
                <a:moveTo>
                  <a:pt x="4921176" y="10395"/>
                </a:moveTo>
                <a:cubicBezTo>
                  <a:pt x="4944274" y="10395"/>
                  <a:pt x="4961598" y="28874"/>
                  <a:pt x="4961598" y="50817"/>
                </a:cubicBezTo>
                <a:cubicBezTo>
                  <a:pt x="4961598" y="72762"/>
                  <a:pt x="4943119" y="91241"/>
                  <a:pt x="4921176" y="91241"/>
                </a:cubicBezTo>
                <a:cubicBezTo>
                  <a:pt x="4899231" y="91241"/>
                  <a:pt x="4880752" y="72762"/>
                  <a:pt x="4880752" y="50817"/>
                </a:cubicBezTo>
                <a:cubicBezTo>
                  <a:pt x="4880752" y="28874"/>
                  <a:pt x="4899231" y="10395"/>
                  <a:pt x="4921176" y="10395"/>
                </a:cubicBezTo>
                <a:close/>
                <a:moveTo>
                  <a:pt x="4080384" y="10395"/>
                </a:moveTo>
                <a:cubicBezTo>
                  <a:pt x="4102327" y="10395"/>
                  <a:pt x="4120806" y="28874"/>
                  <a:pt x="4120806" y="50817"/>
                </a:cubicBezTo>
                <a:cubicBezTo>
                  <a:pt x="4120806" y="72762"/>
                  <a:pt x="4102327" y="91241"/>
                  <a:pt x="4080384" y="91241"/>
                </a:cubicBezTo>
                <a:cubicBezTo>
                  <a:pt x="4058439" y="91241"/>
                  <a:pt x="4039960" y="72762"/>
                  <a:pt x="4039960" y="50817"/>
                </a:cubicBezTo>
                <a:cubicBezTo>
                  <a:pt x="4039960" y="28874"/>
                  <a:pt x="4058439" y="10395"/>
                  <a:pt x="4080384" y="10395"/>
                </a:cubicBezTo>
                <a:close/>
                <a:moveTo>
                  <a:pt x="3800889" y="10395"/>
                </a:moveTo>
                <a:cubicBezTo>
                  <a:pt x="3822833" y="10395"/>
                  <a:pt x="3841312" y="28874"/>
                  <a:pt x="3841312" y="50817"/>
                </a:cubicBezTo>
                <a:cubicBezTo>
                  <a:pt x="3841312" y="72762"/>
                  <a:pt x="3822833" y="91241"/>
                  <a:pt x="3800889" y="91241"/>
                </a:cubicBezTo>
                <a:cubicBezTo>
                  <a:pt x="3778945" y="91241"/>
                  <a:pt x="3760466" y="72762"/>
                  <a:pt x="3760466" y="50817"/>
                </a:cubicBezTo>
                <a:cubicBezTo>
                  <a:pt x="3760466" y="28874"/>
                  <a:pt x="3778945" y="10395"/>
                  <a:pt x="3800889" y="10395"/>
                </a:cubicBezTo>
                <a:close/>
                <a:moveTo>
                  <a:pt x="1705839" y="10395"/>
                </a:moveTo>
                <a:cubicBezTo>
                  <a:pt x="1727782" y="10395"/>
                  <a:pt x="1746261" y="28874"/>
                  <a:pt x="1746261" y="50817"/>
                </a:cubicBezTo>
                <a:cubicBezTo>
                  <a:pt x="1746261" y="72762"/>
                  <a:pt x="1727782" y="91241"/>
                  <a:pt x="1705839" y="91241"/>
                </a:cubicBezTo>
                <a:cubicBezTo>
                  <a:pt x="1683894" y="91241"/>
                  <a:pt x="1665415" y="72762"/>
                  <a:pt x="1665415" y="50817"/>
                </a:cubicBezTo>
                <a:cubicBezTo>
                  <a:pt x="1665415" y="28874"/>
                  <a:pt x="1683894" y="10395"/>
                  <a:pt x="1705839" y="10395"/>
                </a:cubicBezTo>
                <a:close/>
                <a:moveTo>
                  <a:pt x="587862" y="10395"/>
                </a:moveTo>
                <a:cubicBezTo>
                  <a:pt x="609805" y="10395"/>
                  <a:pt x="628284" y="30029"/>
                  <a:pt x="628284" y="51973"/>
                </a:cubicBezTo>
                <a:cubicBezTo>
                  <a:pt x="628284" y="73916"/>
                  <a:pt x="609805" y="92395"/>
                  <a:pt x="587862" y="92395"/>
                </a:cubicBezTo>
                <a:cubicBezTo>
                  <a:pt x="565918" y="92395"/>
                  <a:pt x="547439" y="72762"/>
                  <a:pt x="547439" y="50817"/>
                </a:cubicBezTo>
                <a:cubicBezTo>
                  <a:pt x="547439" y="28874"/>
                  <a:pt x="565918" y="10395"/>
                  <a:pt x="587862" y="10395"/>
                </a:cubicBezTo>
                <a:close/>
                <a:moveTo>
                  <a:pt x="308368" y="10395"/>
                </a:moveTo>
                <a:cubicBezTo>
                  <a:pt x="330311" y="10395"/>
                  <a:pt x="348790" y="30029"/>
                  <a:pt x="348790" y="51973"/>
                </a:cubicBezTo>
                <a:cubicBezTo>
                  <a:pt x="348790" y="73916"/>
                  <a:pt x="330311" y="92395"/>
                  <a:pt x="308368" y="92395"/>
                </a:cubicBezTo>
                <a:cubicBezTo>
                  <a:pt x="286424" y="92395"/>
                  <a:pt x="267945" y="72762"/>
                  <a:pt x="267945" y="50817"/>
                </a:cubicBezTo>
                <a:cubicBezTo>
                  <a:pt x="267945" y="28874"/>
                  <a:pt x="286424" y="10395"/>
                  <a:pt x="308368" y="10395"/>
                </a:cubicBezTo>
                <a:close/>
                <a:moveTo>
                  <a:pt x="8553443" y="0"/>
                </a:moveTo>
                <a:cubicBezTo>
                  <a:pt x="8582317" y="0"/>
                  <a:pt x="8604260" y="23099"/>
                  <a:pt x="8604260" y="50817"/>
                </a:cubicBezTo>
                <a:cubicBezTo>
                  <a:pt x="8604260" y="78536"/>
                  <a:pt x="8582317" y="101634"/>
                  <a:pt x="8553443" y="101634"/>
                </a:cubicBezTo>
                <a:cubicBezTo>
                  <a:pt x="8525724" y="101634"/>
                  <a:pt x="8502626" y="78536"/>
                  <a:pt x="8502626" y="50817"/>
                </a:cubicBezTo>
                <a:cubicBezTo>
                  <a:pt x="8502626" y="23099"/>
                  <a:pt x="8524570" y="0"/>
                  <a:pt x="8553443" y="0"/>
                </a:cubicBezTo>
                <a:close/>
                <a:moveTo>
                  <a:pt x="6178898" y="0"/>
                </a:moveTo>
                <a:cubicBezTo>
                  <a:pt x="6206617" y="0"/>
                  <a:pt x="6229715" y="23099"/>
                  <a:pt x="6229715" y="50817"/>
                </a:cubicBezTo>
                <a:cubicBezTo>
                  <a:pt x="6229715" y="78536"/>
                  <a:pt x="6206617" y="101634"/>
                  <a:pt x="6178898" y="101634"/>
                </a:cubicBezTo>
                <a:cubicBezTo>
                  <a:pt x="6151180" y="101634"/>
                  <a:pt x="6128081" y="78536"/>
                  <a:pt x="6128081" y="50817"/>
                </a:cubicBezTo>
                <a:cubicBezTo>
                  <a:pt x="6128081" y="23099"/>
                  <a:pt x="6150026" y="0"/>
                  <a:pt x="6178898" y="0"/>
                </a:cubicBezTo>
                <a:close/>
                <a:moveTo>
                  <a:pt x="5060922" y="0"/>
                </a:moveTo>
                <a:cubicBezTo>
                  <a:pt x="5089796" y="0"/>
                  <a:pt x="5111739" y="23099"/>
                  <a:pt x="5111739" y="50817"/>
                </a:cubicBezTo>
                <a:cubicBezTo>
                  <a:pt x="5111739" y="78536"/>
                  <a:pt x="5088640" y="101634"/>
                  <a:pt x="5060922" y="101634"/>
                </a:cubicBezTo>
                <a:cubicBezTo>
                  <a:pt x="5033204" y="101634"/>
                  <a:pt x="5010105" y="78536"/>
                  <a:pt x="5010105" y="50817"/>
                </a:cubicBezTo>
                <a:cubicBezTo>
                  <a:pt x="5010105" y="23099"/>
                  <a:pt x="5032049" y="0"/>
                  <a:pt x="5060922" y="0"/>
                </a:cubicBezTo>
                <a:close/>
                <a:moveTo>
                  <a:pt x="3940636" y="0"/>
                </a:moveTo>
                <a:cubicBezTo>
                  <a:pt x="3969510" y="0"/>
                  <a:pt x="3991453" y="23099"/>
                  <a:pt x="3991453" y="50817"/>
                </a:cubicBezTo>
                <a:cubicBezTo>
                  <a:pt x="3991453" y="78536"/>
                  <a:pt x="3969510" y="101634"/>
                  <a:pt x="3940636" y="101634"/>
                </a:cubicBezTo>
                <a:cubicBezTo>
                  <a:pt x="3912918" y="101634"/>
                  <a:pt x="3889819" y="78536"/>
                  <a:pt x="3889819" y="50817"/>
                </a:cubicBezTo>
                <a:cubicBezTo>
                  <a:pt x="3889819" y="23099"/>
                  <a:pt x="3911763" y="0"/>
                  <a:pt x="3940636" y="0"/>
                </a:cubicBezTo>
                <a:close/>
                <a:moveTo>
                  <a:pt x="1566091" y="0"/>
                </a:moveTo>
                <a:cubicBezTo>
                  <a:pt x="1593809" y="0"/>
                  <a:pt x="1616908" y="23099"/>
                  <a:pt x="1616908" y="50817"/>
                </a:cubicBezTo>
                <a:cubicBezTo>
                  <a:pt x="1616908" y="78536"/>
                  <a:pt x="1593809" y="101634"/>
                  <a:pt x="1566091" y="101634"/>
                </a:cubicBezTo>
                <a:cubicBezTo>
                  <a:pt x="1538373" y="101634"/>
                  <a:pt x="1515274" y="78536"/>
                  <a:pt x="1515274" y="50817"/>
                </a:cubicBezTo>
                <a:cubicBezTo>
                  <a:pt x="1515274" y="23099"/>
                  <a:pt x="1537218" y="0"/>
                  <a:pt x="1566091" y="0"/>
                </a:cubicBezTo>
                <a:close/>
                <a:moveTo>
                  <a:pt x="448115" y="0"/>
                </a:moveTo>
                <a:cubicBezTo>
                  <a:pt x="476989" y="0"/>
                  <a:pt x="498932" y="23099"/>
                  <a:pt x="498932" y="50817"/>
                </a:cubicBezTo>
                <a:cubicBezTo>
                  <a:pt x="498932" y="78536"/>
                  <a:pt x="476989" y="101634"/>
                  <a:pt x="448115" y="101634"/>
                </a:cubicBezTo>
                <a:cubicBezTo>
                  <a:pt x="420396" y="101634"/>
                  <a:pt x="397298" y="78536"/>
                  <a:pt x="397298" y="50817"/>
                </a:cubicBezTo>
                <a:cubicBezTo>
                  <a:pt x="397298" y="23099"/>
                  <a:pt x="419242" y="0"/>
                  <a:pt x="448115" y="0"/>
                </a:cubicBezTo>
                <a:close/>
              </a:path>
            </a:pathLst>
          </a:custGeom>
          <a:solidFill>
            <a:schemeClr val="bg2">
              <a:alpha val="59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477163A7-0BDE-4297-BABE-2E9F19537E05}"/>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sp>
        <p:nvSpPr>
          <p:cNvPr id="18" name="BR Logo">
            <a:extLst>
              <a:ext uri="{FF2B5EF4-FFF2-40B4-BE49-F238E27FC236}">
                <a16:creationId xmlns:a16="http://schemas.microsoft.com/office/drawing/2014/main" id="{D6C26736-A54B-C047-A041-4121A80AEDEA}"/>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20" name="Picture 19" descr="A close up of a sign&#10;&#10;Description automatically generated">
            <a:extLst>
              <a:ext uri="{FF2B5EF4-FFF2-40B4-BE49-F238E27FC236}">
                <a16:creationId xmlns:a16="http://schemas.microsoft.com/office/drawing/2014/main" id="{866814FF-6607-284A-9C30-FE35DEB4DE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2" name="Picture Placeholder 3">
            <a:extLst>
              <a:ext uri="{FF2B5EF4-FFF2-40B4-BE49-F238E27FC236}">
                <a16:creationId xmlns:a16="http://schemas.microsoft.com/office/drawing/2014/main" id="{EC72EFC6-5BA6-3245-8CAF-B64D05842D64}"/>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626789848"/>
      </p:ext>
    </p:extLst>
  </p:cSld>
  <p:clrMapOvr>
    <a:masterClrMapping/>
  </p:clrMapOvr>
  <p:transition spd="med">
    <p:wipe dir="r"/>
  </p:transition>
  <p:extLst>
    <p:ext uri="{DCECCB84-F9BA-43D5-87BE-67443E8EF086}">
      <p15:sldGuideLst xmlns:p15="http://schemas.microsoft.com/office/powerpoint/2012/main">
        <p15:guide id="1" orient="horz" pos="507">
          <p15:clr>
            <a:srgbClr val="9FCC3B"/>
          </p15:clr>
        </p15:guide>
        <p15:guide id="2" orient="horz" pos="2746">
          <p15:clr>
            <a:srgbClr val="9FCC3B"/>
          </p15:clr>
        </p15:guide>
        <p15:guide id="3" orient="horz" pos="4858">
          <p15:clr>
            <a:srgbClr val="9FCC3B"/>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5BB659AC-3635-4041-AC43-387E28D7FEE2}"/>
              </a:ext>
            </a:extLst>
          </p:cNvPr>
          <p:cNvSpPr/>
          <p:nvPr userDrawn="1"/>
        </p:nvSpPr>
        <p:spPr>
          <a:xfrm>
            <a:off x="-2618" y="6817072"/>
            <a:ext cx="7775017" cy="1207752"/>
          </a:xfrm>
          <a:custGeom>
            <a:avLst/>
            <a:gdLst>
              <a:gd name="connsiteX0" fmla="*/ 1440180 w 7543800"/>
              <a:gd name="connsiteY0" fmla="*/ 41910 h 679132"/>
              <a:gd name="connsiteX1" fmla="*/ 1406843 w 7543800"/>
              <a:gd name="connsiteY1" fmla="*/ 75248 h 679132"/>
              <a:gd name="connsiteX2" fmla="*/ 1373505 w 7543800"/>
              <a:gd name="connsiteY2" fmla="*/ 41910 h 679132"/>
              <a:gd name="connsiteX3" fmla="*/ 1406843 w 7543800"/>
              <a:gd name="connsiteY3" fmla="*/ 8573 h 679132"/>
              <a:gd name="connsiteX4" fmla="*/ 1440180 w 7543800"/>
              <a:gd name="connsiteY4" fmla="*/ 41910 h 679132"/>
              <a:gd name="connsiteX5" fmla="*/ 1522095 w 7543800"/>
              <a:gd name="connsiteY5" fmla="*/ 13335 h 679132"/>
              <a:gd name="connsiteX6" fmla="*/ 1493520 w 7543800"/>
              <a:gd name="connsiteY6" fmla="*/ 41910 h 679132"/>
              <a:gd name="connsiteX7" fmla="*/ 1522095 w 7543800"/>
              <a:gd name="connsiteY7" fmla="*/ 70485 h 679132"/>
              <a:gd name="connsiteX8" fmla="*/ 1550670 w 7543800"/>
              <a:gd name="connsiteY8" fmla="*/ 41910 h 679132"/>
              <a:gd name="connsiteX9" fmla="*/ 1522095 w 7543800"/>
              <a:gd name="connsiteY9" fmla="*/ 13335 h 679132"/>
              <a:gd name="connsiteX10" fmla="*/ 1752600 w 7543800"/>
              <a:gd name="connsiteY10" fmla="*/ 22860 h 679132"/>
              <a:gd name="connsiteX11" fmla="*/ 1733550 w 7543800"/>
              <a:gd name="connsiteY11" fmla="*/ 41910 h 679132"/>
              <a:gd name="connsiteX12" fmla="*/ 1752600 w 7543800"/>
              <a:gd name="connsiteY12" fmla="*/ 60960 h 679132"/>
              <a:gd name="connsiteX13" fmla="*/ 1771650 w 7543800"/>
              <a:gd name="connsiteY13" fmla="*/ 41910 h 679132"/>
              <a:gd name="connsiteX14" fmla="*/ 1752600 w 7543800"/>
              <a:gd name="connsiteY14" fmla="*/ 22860 h 679132"/>
              <a:gd name="connsiteX15" fmla="*/ 1982153 w 7543800"/>
              <a:gd name="connsiteY15" fmla="*/ 25718 h 679132"/>
              <a:gd name="connsiteX16" fmla="*/ 1965008 w 7543800"/>
              <a:gd name="connsiteY16" fmla="*/ 42863 h 679132"/>
              <a:gd name="connsiteX17" fmla="*/ 1982153 w 7543800"/>
              <a:gd name="connsiteY17" fmla="*/ 60008 h 679132"/>
              <a:gd name="connsiteX18" fmla="*/ 1999298 w 7543800"/>
              <a:gd name="connsiteY18" fmla="*/ 42863 h 679132"/>
              <a:gd name="connsiteX19" fmla="*/ 1982153 w 7543800"/>
              <a:gd name="connsiteY19" fmla="*/ 25718 h 679132"/>
              <a:gd name="connsiteX20" fmla="*/ 2097405 w 7543800"/>
              <a:gd name="connsiteY20" fmla="*/ 25718 h 679132"/>
              <a:gd name="connsiteX21" fmla="*/ 2080260 w 7543800"/>
              <a:gd name="connsiteY21" fmla="*/ 42863 h 679132"/>
              <a:gd name="connsiteX22" fmla="*/ 2097405 w 7543800"/>
              <a:gd name="connsiteY22" fmla="*/ 60008 h 679132"/>
              <a:gd name="connsiteX23" fmla="*/ 2114550 w 7543800"/>
              <a:gd name="connsiteY23" fmla="*/ 42863 h 679132"/>
              <a:gd name="connsiteX24" fmla="*/ 2097405 w 7543800"/>
              <a:gd name="connsiteY24" fmla="*/ 25718 h 679132"/>
              <a:gd name="connsiteX25" fmla="*/ 1291590 w 7543800"/>
              <a:gd name="connsiteY25" fmla="*/ 0 h 679132"/>
              <a:gd name="connsiteX26" fmla="*/ 1249680 w 7543800"/>
              <a:gd name="connsiteY26" fmla="*/ 41910 h 679132"/>
              <a:gd name="connsiteX27" fmla="*/ 1291590 w 7543800"/>
              <a:gd name="connsiteY27" fmla="*/ 83820 h 679132"/>
              <a:gd name="connsiteX28" fmla="*/ 1333500 w 7543800"/>
              <a:gd name="connsiteY28" fmla="*/ 41910 h 679132"/>
              <a:gd name="connsiteX29" fmla="*/ 1291590 w 7543800"/>
              <a:gd name="connsiteY29" fmla="*/ 0 h 679132"/>
              <a:gd name="connsiteX30" fmla="*/ 1637348 w 7543800"/>
              <a:gd name="connsiteY30" fmla="*/ 18098 h 679132"/>
              <a:gd name="connsiteX31" fmla="*/ 1613535 w 7543800"/>
              <a:gd name="connsiteY31" fmla="*/ 41910 h 679132"/>
              <a:gd name="connsiteX32" fmla="*/ 1637348 w 7543800"/>
              <a:gd name="connsiteY32" fmla="*/ 65723 h 679132"/>
              <a:gd name="connsiteX33" fmla="*/ 1661160 w 7543800"/>
              <a:gd name="connsiteY33" fmla="*/ 41910 h 679132"/>
              <a:gd name="connsiteX34" fmla="*/ 1637348 w 7543800"/>
              <a:gd name="connsiteY34" fmla="*/ 18098 h 679132"/>
              <a:gd name="connsiteX35" fmla="*/ 1866900 w 7543800"/>
              <a:gd name="connsiteY35" fmla="*/ 25718 h 679132"/>
              <a:gd name="connsiteX36" fmla="*/ 1849755 w 7543800"/>
              <a:gd name="connsiteY36" fmla="*/ 42863 h 679132"/>
              <a:gd name="connsiteX37" fmla="*/ 1866900 w 7543800"/>
              <a:gd name="connsiteY37" fmla="*/ 60008 h 679132"/>
              <a:gd name="connsiteX38" fmla="*/ 1884045 w 7543800"/>
              <a:gd name="connsiteY38" fmla="*/ 42863 h 679132"/>
              <a:gd name="connsiteX39" fmla="*/ 1866900 w 7543800"/>
              <a:gd name="connsiteY39" fmla="*/ 25718 h 679132"/>
              <a:gd name="connsiteX40" fmla="*/ 2327910 w 7543800"/>
              <a:gd name="connsiteY40" fmla="*/ 25718 h 679132"/>
              <a:gd name="connsiteX41" fmla="*/ 2310765 w 7543800"/>
              <a:gd name="connsiteY41" fmla="*/ 42863 h 679132"/>
              <a:gd name="connsiteX42" fmla="*/ 2327910 w 7543800"/>
              <a:gd name="connsiteY42" fmla="*/ 60008 h 679132"/>
              <a:gd name="connsiteX43" fmla="*/ 2345055 w 7543800"/>
              <a:gd name="connsiteY43" fmla="*/ 42863 h 679132"/>
              <a:gd name="connsiteX44" fmla="*/ 2327910 w 7543800"/>
              <a:gd name="connsiteY44" fmla="*/ 25718 h 679132"/>
              <a:gd name="connsiteX45" fmla="*/ 2443163 w 7543800"/>
              <a:gd name="connsiteY45" fmla="*/ 25718 h 679132"/>
              <a:gd name="connsiteX46" fmla="*/ 2426018 w 7543800"/>
              <a:gd name="connsiteY46" fmla="*/ 42863 h 679132"/>
              <a:gd name="connsiteX47" fmla="*/ 2443163 w 7543800"/>
              <a:gd name="connsiteY47" fmla="*/ 60008 h 679132"/>
              <a:gd name="connsiteX48" fmla="*/ 2460308 w 7543800"/>
              <a:gd name="connsiteY48" fmla="*/ 42863 h 679132"/>
              <a:gd name="connsiteX49" fmla="*/ 2443163 w 7543800"/>
              <a:gd name="connsiteY49" fmla="*/ 25718 h 679132"/>
              <a:gd name="connsiteX50" fmla="*/ 2212658 w 7543800"/>
              <a:gd name="connsiteY50" fmla="*/ 25718 h 679132"/>
              <a:gd name="connsiteX51" fmla="*/ 2195513 w 7543800"/>
              <a:gd name="connsiteY51" fmla="*/ 42863 h 679132"/>
              <a:gd name="connsiteX52" fmla="*/ 2212658 w 7543800"/>
              <a:gd name="connsiteY52" fmla="*/ 60008 h 679132"/>
              <a:gd name="connsiteX53" fmla="*/ 2229803 w 7543800"/>
              <a:gd name="connsiteY53" fmla="*/ 42863 h 679132"/>
              <a:gd name="connsiteX54" fmla="*/ 2212658 w 7543800"/>
              <a:gd name="connsiteY54" fmla="*/ 25718 h 679132"/>
              <a:gd name="connsiteX55" fmla="*/ 1364933 w 7543800"/>
              <a:gd name="connsiteY55" fmla="*/ 127635 h 679132"/>
              <a:gd name="connsiteX56" fmla="*/ 1331595 w 7543800"/>
              <a:gd name="connsiteY56" fmla="*/ 160973 h 679132"/>
              <a:gd name="connsiteX57" fmla="*/ 1364933 w 7543800"/>
              <a:gd name="connsiteY57" fmla="*/ 194310 h 679132"/>
              <a:gd name="connsiteX58" fmla="*/ 1398270 w 7543800"/>
              <a:gd name="connsiteY58" fmla="*/ 160973 h 679132"/>
              <a:gd name="connsiteX59" fmla="*/ 1364933 w 7543800"/>
              <a:gd name="connsiteY59" fmla="*/ 127635 h 679132"/>
              <a:gd name="connsiteX60" fmla="*/ 1587818 w 7543800"/>
              <a:gd name="connsiteY60" fmla="*/ 127635 h 679132"/>
              <a:gd name="connsiteX61" fmla="*/ 1554480 w 7543800"/>
              <a:gd name="connsiteY61" fmla="*/ 160973 h 679132"/>
              <a:gd name="connsiteX62" fmla="*/ 1587818 w 7543800"/>
              <a:gd name="connsiteY62" fmla="*/ 194310 h 679132"/>
              <a:gd name="connsiteX63" fmla="*/ 1621155 w 7543800"/>
              <a:gd name="connsiteY63" fmla="*/ 160973 h 679132"/>
              <a:gd name="connsiteX64" fmla="*/ 1587818 w 7543800"/>
              <a:gd name="connsiteY64" fmla="*/ 127635 h 679132"/>
              <a:gd name="connsiteX65" fmla="*/ 1811655 w 7543800"/>
              <a:gd name="connsiteY65" fmla="*/ 137160 h 679132"/>
              <a:gd name="connsiteX66" fmla="*/ 1787843 w 7543800"/>
              <a:gd name="connsiteY66" fmla="*/ 160973 h 679132"/>
              <a:gd name="connsiteX67" fmla="*/ 1811655 w 7543800"/>
              <a:gd name="connsiteY67" fmla="*/ 184785 h 679132"/>
              <a:gd name="connsiteX68" fmla="*/ 1835468 w 7543800"/>
              <a:gd name="connsiteY68" fmla="*/ 160973 h 679132"/>
              <a:gd name="connsiteX69" fmla="*/ 1811655 w 7543800"/>
              <a:gd name="connsiteY69" fmla="*/ 137160 h 679132"/>
              <a:gd name="connsiteX70" fmla="*/ 2034540 w 7543800"/>
              <a:gd name="connsiteY70" fmla="*/ 144780 h 679132"/>
              <a:gd name="connsiteX71" fmla="*/ 2017395 w 7543800"/>
              <a:gd name="connsiteY71" fmla="*/ 161925 h 679132"/>
              <a:gd name="connsiteX72" fmla="*/ 2034540 w 7543800"/>
              <a:gd name="connsiteY72" fmla="*/ 179070 h 679132"/>
              <a:gd name="connsiteX73" fmla="*/ 2051685 w 7543800"/>
              <a:gd name="connsiteY73" fmla="*/ 161925 h 679132"/>
              <a:gd name="connsiteX74" fmla="*/ 2034540 w 7543800"/>
              <a:gd name="connsiteY74" fmla="*/ 144780 h 679132"/>
              <a:gd name="connsiteX75" fmla="*/ 2146935 w 7543800"/>
              <a:gd name="connsiteY75" fmla="*/ 144780 h 679132"/>
              <a:gd name="connsiteX76" fmla="*/ 2129790 w 7543800"/>
              <a:gd name="connsiteY76" fmla="*/ 161925 h 679132"/>
              <a:gd name="connsiteX77" fmla="*/ 2146935 w 7543800"/>
              <a:gd name="connsiteY77" fmla="*/ 179070 h 679132"/>
              <a:gd name="connsiteX78" fmla="*/ 2164080 w 7543800"/>
              <a:gd name="connsiteY78" fmla="*/ 161925 h 679132"/>
              <a:gd name="connsiteX79" fmla="*/ 2146935 w 7543800"/>
              <a:gd name="connsiteY79" fmla="*/ 144780 h 679132"/>
              <a:gd name="connsiteX80" fmla="*/ 1700213 w 7543800"/>
              <a:gd name="connsiteY80" fmla="*/ 132398 h 679132"/>
              <a:gd name="connsiteX81" fmla="*/ 1671638 w 7543800"/>
              <a:gd name="connsiteY81" fmla="*/ 160973 h 679132"/>
              <a:gd name="connsiteX82" fmla="*/ 1700213 w 7543800"/>
              <a:gd name="connsiteY82" fmla="*/ 189548 h 679132"/>
              <a:gd name="connsiteX83" fmla="*/ 1728788 w 7543800"/>
              <a:gd name="connsiteY83" fmla="*/ 160973 h 679132"/>
              <a:gd name="connsiteX84" fmla="*/ 1700213 w 7543800"/>
              <a:gd name="connsiteY84" fmla="*/ 132398 h 679132"/>
              <a:gd name="connsiteX85" fmla="*/ 1923098 w 7543800"/>
              <a:gd name="connsiteY85" fmla="*/ 141923 h 679132"/>
              <a:gd name="connsiteX86" fmla="*/ 1904048 w 7543800"/>
              <a:gd name="connsiteY86" fmla="*/ 160973 h 679132"/>
              <a:gd name="connsiteX87" fmla="*/ 1923098 w 7543800"/>
              <a:gd name="connsiteY87" fmla="*/ 180023 h 679132"/>
              <a:gd name="connsiteX88" fmla="*/ 1942148 w 7543800"/>
              <a:gd name="connsiteY88" fmla="*/ 160973 h 679132"/>
              <a:gd name="connsiteX89" fmla="*/ 1923098 w 7543800"/>
              <a:gd name="connsiteY89" fmla="*/ 141923 h 679132"/>
              <a:gd name="connsiteX90" fmla="*/ 2369820 w 7543800"/>
              <a:gd name="connsiteY90" fmla="*/ 144780 h 679132"/>
              <a:gd name="connsiteX91" fmla="*/ 2352675 w 7543800"/>
              <a:gd name="connsiteY91" fmla="*/ 161925 h 679132"/>
              <a:gd name="connsiteX92" fmla="*/ 2369820 w 7543800"/>
              <a:gd name="connsiteY92" fmla="*/ 179070 h 679132"/>
              <a:gd name="connsiteX93" fmla="*/ 2386965 w 7543800"/>
              <a:gd name="connsiteY93" fmla="*/ 161925 h 679132"/>
              <a:gd name="connsiteX94" fmla="*/ 2369820 w 7543800"/>
              <a:gd name="connsiteY94" fmla="*/ 144780 h 679132"/>
              <a:gd name="connsiteX95" fmla="*/ 2482215 w 7543800"/>
              <a:gd name="connsiteY95" fmla="*/ 144780 h 679132"/>
              <a:gd name="connsiteX96" fmla="*/ 2465070 w 7543800"/>
              <a:gd name="connsiteY96" fmla="*/ 161925 h 679132"/>
              <a:gd name="connsiteX97" fmla="*/ 2482215 w 7543800"/>
              <a:gd name="connsiteY97" fmla="*/ 179070 h 679132"/>
              <a:gd name="connsiteX98" fmla="*/ 2499360 w 7543800"/>
              <a:gd name="connsiteY98" fmla="*/ 161925 h 679132"/>
              <a:gd name="connsiteX99" fmla="*/ 2482215 w 7543800"/>
              <a:gd name="connsiteY99" fmla="*/ 144780 h 679132"/>
              <a:gd name="connsiteX100" fmla="*/ 2258378 w 7543800"/>
              <a:gd name="connsiteY100" fmla="*/ 144780 h 679132"/>
              <a:gd name="connsiteX101" fmla="*/ 2241233 w 7543800"/>
              <a:gd name="connsiteY101" fmla="*/ 161925 h 679132"/>
              <a:gd name="connsiteX102" fmla="*/ 2258378 w 7543800"/>
              <a:gd name="connsiteY102" fmla="*/ 179070 h 679132"/>
              <a:gd name="connsiteX103" fmla="*/ 2275523 w 7543800"/>
              <a:gd name="connsiteY103" fmla="*/ 161925 h 679132"/>
              <a:gd name="connsiteX104" fmla="*/ 2258378 w 7543800"/>
              <a:gd name="connsiteY104" fmla="*/ 144780 h 679132"/>
              <a:gd name="connsiteX105" fmla="*/ 1476375 w 7543800"/>
              <a:gd name="connsiteY105" fmla="*/ 119063 h 679132"/>
              <a:gd name="connsiteX106" fmla="*/ 1434465 w 7543800"/>
              <a:gd name="connsiteY106" fmla="*/ 160973 h 679132"/>
              <a:gd name="connsiteX107" fmla="*/ 1476375 w 7543800"/>
              <a:gd name="connsiteY107" fmla="*/ 202883 h 679132"/>
              <a:gd name="connsiteX108" fmla="*/ 1518285 w 7543800"/>
              <a:gd name="connsiteY108" fmla="*/ 160973 h 679132"/>
              <a:gd name="connsiteX109" fmla="*/ 1476375 w 7543800"/>
              <a:gd name="connsiteY109" fmla="*/ 119063 h 679132"/>
              <a:gd name="connsiteX110" fmla="*/ 1314450 w 7543800"/>
              <a:gd name="connsiteY110" fmla="*/ 251460 h 679132"/>
              <a:gd name="connsiteX111" fmla="*/ 1285875 w 7543800"/>
              <a:gd name="connsiteY111" fmla="*/ 280035 h 679132"/>
              <a:gd name="connsiteX112" fmla="*/ 1314450 w 7543800"/>
              <a:gd name="connsiteY112" fmla="*/ 308610 h 679132"/>
              <a:gd name="connsiteX113" fmla="*/ 1343025 w 7543800"/>
              <a:gd name="connsiteY113" fmla="*/ 280035 h 679132"/>
              <a:gd name="connsiteX114" fmla="*/ 1314450 w 7543800"/>
              <a:gd name="connsiteY114" fmla="*/ 251460 h 679132"/>
              <a:gd name="connsiteX115" fmla="*/ 1444943 w 7543800"/>
              <a:gd name="connsiteY115" fmla="*/ 246698 h 679132"/>
              <a:gd name="connsiteX116" fmla="*/ 1411605 w 7543800"/>
              <a:gd name="connsiteY116" fmla="*/ 280035 h 679132"/>
              <a:gd name="connsiteX117" fmla="*/ 1444943 w 7543800"/>
              <a:gd name="connsiteY117" fmla="*/ 313373 h 679132"/>
              <a:gd name="connsiteX118" fmla="*/ 1478280 w 7543800"/>
              <a:gd name="connsiteY118" fmla="*/ 280035 h 679132"/>
              <a:gd name="connsiteX119" fmla="*/ 1444943 w 7543800"/>
              <a:gd name="connsiteY119" fmla="*/ 246698 h 679132"/>
              <a:gd name="connsiteX120" fmla="*/ 1785938 w 7543800"/>
              <a:gd name="connsiteY120" fmla="*/ 251460 h 679132"/>
              <a:gd name="connsiteX121" fmla="*/ 1757363 w 7543800"/>
              <a:gd name="connsiteY121" fmla="*/ 280035 h 679132"/>
              <a:gd name="connsiteX122" fmla="*/ 1785938 w 7543800"/>
              <a:gd name="connsiteY122" fmla="*/ 308610 h 679132"/>
              <a:gd name="connsiteX123" fmla="*/ 1814513 w 7543800"/>
              <a:gd name="connsiteY123" fmla="*/ 280035 h 679132"/>
              <a:gd name="connsiteX124" fmla="*/ 1785938 w 7543800"/>
              <a:gd name="connsiteY124" fmla="*/ 251460 h 679132"/>
              <a:gd name="connsiteX125" fmla="*/ 2012633 w 7543800"/>
              <a:gd name="connsiteY125" fmla="*/ 260985 h 679132"/>
              <a:gd name="connsiteX126" fmla="*/ 1993583 w 7543800"/>
              <a:gd name="connsiteY126" fmla="*/ 280035 h 679132"/>
              <a:gd name="connsiteX127" fmla="*/ 2012633 w 7543800"/>
              <a:gd name="connsiteY127" fmla="*/ 299085 h 679132"/>
              <a:gd name="connsiteX128" fmla="*/ 2031683 w 7543800"/>
              <a:gd name="connsiteY128" fmla="*/ 280035 h 679132"/>
              <a:gd name="connsiteX129" fmla="*/ 2012633 w 7543800"/>
              <a:gd name="connsiteY129" fmla="*/ 260985 h 679132"/>
              <a:gd name="connsiteX130" fmla="*/ 2126933 w 7543800"/>
              <a:gd name="connsiteY130" fmla="*/ 263843 h 679132"/>
              <a:gd name="connsiteX131" fmla="*/ 2109788 w 7543800"/>
              <a:gd name="connsiteY131" fmla="*/ 280988 h 679132"/>
              <a:gd name="connsiteX132" fmla="*/ 2126933 w 7543800"/>
              <a:gd name="connsiteY132" fmla="*/ 298133 h 679132"/>
              <a:gd name="connsiteX133" fmla="*/ 2144078 w 7543800"/>
              <a:gd name="connsiteY133" fmla="*/ 280988 h 679132"/>
              <a:gd name="connsiteX134" fmla="*/ 2126933 w 7543800"/>
              <a:gd name="connsiteY134" fmla="*/ 263843 h 679132"/>
              <a:gd name="connsiteX135" fmla="*/ 1671638 w 7543800"/>
              <a:gd name="connsiteY135" fmla="*/ 246698 h 679132"/>
              <a:gd name="connsiteX136" fmla="*/ 1638300 w 7543800"/>
              <a:gd name="connsiteY136" fmla="*/ 280035 h 679132"/>
              <a:gd name="connsiteX137" fmla="*/ 1671638 w 7543800"/>
              <a:gd name="connsiteY137" fmla="*/ 313373 h 679132"/>
              <a:gd name="connsiteX138" fmla="*/ 1704975 w 7543800"/>
              <a:gd name="connsiteY138" fmla="*/ 280035 h 679132"/>
              <a:gd name="connsiteX139" fmla="*/ 1671638 w 7543800"/>
              <a:gd name="connsiteY139" fmla="*/ 246698 h 679132"/>
              <a:gd name="connsiteX140" fmla="*/ 1899285 w 7543800"/>
              <a:gd name="connsiteY140" fmla="*/ 256223 h 679132"/>
              <a:gd name="connsiteX141" fmla="*/ 1875473 w 7543800"/>
              <a:gd name="connsiteY141" fmla="*/ 280035 h 679132"/>
              <a:gd name="connsiteX142" fmla="*/ 1899285 w 7543800"/>
              <a:gd name="connsiteY142" fmla="*/ 303848 h 679132"/>
              <a:gd name="connsiteX143" fmla="*/ 1923098 w 7543800"/>
              <a:gd name="connsiteY143" fmla="*/ 280035 h 679132"/>
              <a:gd name="connsiteX144" fmla="*/ 1899285 w 7543800"/>
              <a:gd name="connsiteY144" fmla="*/ 256223 h 679132"/>
              <a:gd name="connsiteX145" fmla="*/ 2353628 w 7543800"/>
              <a:gd name="connsiteY145" fmla="*/ 263843 h 679132"/>
              <a:gd name="connsiteX146" fmla="*/ 2336483 w 7543800"/>
              <a:gd name="connsiteY146" fmla="*/ 280988 h 679132"/>
              <a:gd name="connsiteX147" fmla="*/ 2353628 w 7543800"/>
              <a:gd name="connsiteY147" fmla="*/ 298133 h 679132"/>
              <a:gd name="connsiteX148" fmla="*/ 2370773 w 7543800"/>
              <a:gd name="connsiteY148" fmla="*/ 280988 h 679132"/>
              <a:gd name="connsiteX149" fmla="*/ 2353628 w 7543800"/>
              <a:gd name="connsiteY149" fmla="*/ 263843 h 679132"/>
              <a:gd name="connsiteX150" fmla="*/ 2467928 w 7543800"/>
              <a:gd name="connsiteY150" fmla="*/ 263843 h 679132"/>
              <a:gd name="connsiteX151" fmla="*/ 2450783 w 7543800"/>
              <a:gd name="connsiteY151" fmla="*/ 280988 h 679132"/>
              <a:gd name="connsiteX152" fmla="*/ 2467928 w 7543800"/>
              <a:gd name="connsiteY152" fmla="*/ 298133 h 679132"/>
              <a:gd name="connsiteX153" fmla="*/ 2485073 w 7543800"/>
              <a:gd name="connsiteY153" fmla="*/ 280988 h 679132"/>
              <a:gd name="connsiteX154" fmla="*/ 2467928 w 7543800"/>
              <a:gd name="connsiteY154" fmla="*/ 263843 h 679132"/>
              <a:gd name="connsiteX155" fmla="*/ 2240280 w 7543800"/>
              <a:gd name="connsiteY155" fmla="*/ 263843 h 679132"/>
              <a:gd name="connsiteX156" fmla="*/ 2223135 w 7543800"/>
              <a:gd name="connsiteY156" fmla="*/ 280988 h 679132"/>
              <a:gd name="connsiteX157" fmla="*/ 2240280 w 7543800"/>
              <a:gd name="connsiteY157" fmla="*/ 298133 h 679132"/>
              <a:gd name="connsiteX158" fmla="*/ 2257425 w 7543800"/>
              <a:gd name="connsiteY158" fmla="*/ 280988 h 679132"/>
              <a:gd name="connsiteX159" fmla="*/ 2240280 w 7543800"/>
              <a:gd name="connsiteY159" fmla="*/ 263843 h 679132"/>
              <a:gd name="connsiteX160" fmla="*/ 1558290 w 7543800"/>
              <a:gd name="connsiteY160" fmla="*/ 238125 h 679132"/>
              <a:gd name="connsiteX161" fmla="*/ 1516380 w 7543800"/>
              <a:gd name="connsiteY161" fmla="*/ 280035 h 679132"/>
              <a:gd name="connsiteX162" fmla="*/ 1558290 w 7543800"/>
              <a:gd name="connsiteY162" fmla="*/ 321945 h 679132"/>
              <a:gd name="connsiteX163" fmla="*/ 1600200 w 7543800"/>
              <a:gd name="connsiteY163" fmla="*/ 280035 h 679132"/>
              <a:gd name="connsiteX164" fmla="*/ 1558290 w 7543800"/>
              <a:gd name="connsiteY164" fmla="*/ 238125 h 679132"/>
              <a:gd name="connsiteX165" fmla="*/ 23813 w 7543800"/>
              <a:gd name="connsiteY165" fmla="*/ 18098 h 679132"/>
              <a:gd name="connsiteX166" fmla="*/ 0 w 7543800"/>
              <a:gd name="connsiteY166" fmla="*/ 41910 h 679132"/>
              <a:gd name="connsiteX167" fmla="*/ 23813 w 7543800"/>
              <a:gd name="connsiteY167" fmla="*/ 66675 h 679132"/>
              <a:gd name="connsiteX168" fmla="*/ 47625 w 7543800"/>
              <a:gd name="connsiteY168" fmla="*/ 41910 h 679132"/>
              <a:gd name="connsiteX169" fmla="*/ 23813 w 7543800"/>
              <a:gd name="connsiteY169" fmla="*/ 18098 h 679132"/>
              <a:gd name="connsiteX170" fmla="*/ 139065 w 7543800"/>
              <a:gd name="connsiteY170" fmla="*/ 13335 h 679132"/>
              <a:gd name="connsiteX171" fmla="*/ 110490 w 7543800"/>
              <a:gd name="connsiteY171" fmla="*/ 41910 h 679132"/>
              <a:gd name="connsiteX172" fmla="*/ 139065 w 7543800"/>
              <a:gd name="connsiteY172" fmla="*/ 70485 h 679132"/>
              <a:gd name="connsiteX173" fmla="*/ 167640 w 7543800"/>
              <a:gd name="connsiteY173" fmla="*/ 41910 h 679132"/>
              <a:gd name="connsiteX174" fmla="*/ 139065 w 7543800"/>
              <a:gd name="connsiteY174" fmla="*/ 13335 h 679132"/>
              <a:gd name="connsiteX175" fmla="*/ 484823 w 7543800"/>
              <a:gd name="connsiteY175" fmla="*/ 8573 h 679132"/>
              <a:gd name="connsiteX176" fmla="*/ 451485 w 7543800"/>
              <a:gd name="connsiteY176" fmla="*/ 41910 h 679132"/>
              <a:gd name="connsiteX177" fmla="*/ 484823 w 7543800"/>
              <a:gd name="connsiteY177" fmla="*/ 76200 h 679132"/>
              <a:gd name="connsiteX178" fmla="*/ 518160 w 7543800"/>
              <a:gd name="connsiteY178" fmla="*/ 42863 h 679132"/>
              <a:gd name="connsiteX179" fmla="*/ 484823 w 7543800"/>
              <a:gd name="connsiteY179" fmla="*/ 8573 h 679132"/>
              <a:gd name="connsiteX180" fmla="*/ 715328 w 7543800"/>
              <a:gd name="connsiteY180" fmla="*/ 18098 h 679132"/>
              <a:gd name="connsiteX181" fmla="*/ 691515 w 7543800"/>
              <a:gd name="connsiteY181" fmla="*/ 41910 h 679132"/>
              <a:gd name="connsiteX182" fmla="*/ 715328 w 7543800"/>
              <a:gd name="connsiteY182" fmla="*/ 66675 h 679132"/>
              <a:gd name="connsiteX183" fmla="*/ 739140 w 7543800"/>
              <a:gd name="connsiteY183" fmla="*/ 42863 h 679132"/>
              <a:gd name="connsiteX184" fmla="*/ 715328 w 7543800"/>
              <a:gd name="connsiteY184" fmla="*/ 18098 h 679132"/>
              <a:gd name="connsiteX185" fmla="*/ 830580 w 7543800"/>
              <a:gd name="connsiteY185" fmla="*/ 22860 h 679132"/>
              <a:gd name="connsiteX186" fmla="*/ 811530 w 7543800"/>
              <a:gd name="connsiteY186" fmla="*/ 41910 h 679132"/>
              <a:gd name="connsiteX187" fmla="*/ 830580 w 7543800"/>
              <a:gd name="connsiteY187" fmla="*/ 60960 h 679132"/>
              <a:gd name="connsiteX188" fmla="*/ 849630 w 7543800"/>
              <a:gd name="connsiteY188" fmla="*/ 41910 h 679132"/>
              <a:gd name="connsiteX189" fmla="*/ 830580 w 7543800"/>
              <a:gd name="connsiteY189" fmla="*/ 22860 h 679132"/>
              <a:gd name="connsiteX190" fmla="*/ 254318 w 7543800"/>
              <a:gd name="connsiteY190" fmla="*/ 8573 h 679132"/>
              <a:gd name="connsiteX191" fmla="*/ 220980 w 7543800"/>
              <a:gd name="connsiteY191" fmla="*/ 41910 h 679132"/>
              <a:gd name="connsiteX192" fmla="*/ 254318 w 7543800"/>
              <a:gd name="connsiteY192" fmla="*/ 76200 h 679132"/>
              <a:gd name="connsiteX193" fmla="*/ 287655 w 7543800"/>
              <a:gd name="connsiteY193" fmla="*/ 42863 h 679132"/>
              <a:gd name="connsiteX194" fmla="*/ 254318 w 7543800"/>
              <a:gd name="connsiteY194" fmla="*/ 8573 h 679132"/>
              <a:gd name="connsiteX195" fmla="*/ 600075 w 7543800"/>
              <a:gd name="connsiteY195" fmla="*/ 13335 h 679132"/>
              <a:gd name="connsiteX196" fmla="*/ 571500 w 7543800"/>
              <a:gd name="connsiteY196" fmla="*/ 41910 h 679132"/>
              <a:gd name="connsiteX197" fmla="*/ 600075 w 7543800"/>
              <a:gd name="connsiteY197" fmla="*/ 70485 h 679132"/>
              <a:gd name="connsiteX198" fmla="*/ 628650 w 7543800"/>
              <a:gd name="connsiteY198" fmla="*/ 41910 h 679132"/>
              <a:gd name="connsiteX199" fmla="*/ 600075 w 7543800"/>
              <a:gd name="connsiteY199" fmla="*/ 13335 h 679132"/>
              <a:gd name="connsiteX200" fmla="*/ 1061085 w 7543800"/>
              <a:gd name="connsiteY200" fmla="*/ 25718 h 679132"/>
              <a:gd name="connsiteX201" fmla="*/ 1043940 w 7543800"/>
              <a:gd name="connsiteY201" fmla="*/ 42863 h 679132"/>
              <a:gd name="connsiteX202" fmla="*/ 1061085 w 7543800"/>
              <a:gd name="connsiteY202" fmla="*/ 60008 h 679132"/>
              <a:gd name="connsiteX203" fmla="*/ 1078230 w 7543800"/>
              <a:gd name="connsiteY203" fmla="*/ 42863 h 679132"/>
              <a:gd name="connsiteX204" fmla="*/ 1061085 w 7543800"/>
              <a:gd name="connsiteY204" fmla="*/ 25718 h 679132"/>
              <a:gd name="connsiteX205" fmla="*/ 1176338 w 7543800"/>
              <a:gd name="connsiteY205" fmla="*/ 25718 h 679132"/>
              <a:gd name="connsiteX206" fmla="*/ 1159193 w 7543800"/>
              <a:gd name="connsiteY206" fmla="*/ 42863 h 679132"/>
              <a:gd name="connsiteX207" fmla="*/ 1176338 w 7543800"/>
              <a:gd name="connsiteY207" fmla="*/ 60008 h 679132"/>
              <a:gd name="connsiteX208" fmla="*/ 1193483 w 7543800"/>
              <a:gd name="connsiteY208" fmla="*/ 42863 h 679132"/>
              <a:gd name="connsiteX209" fmla="*/ 1176338 w 7543800"/>
              <a:gd name="connsiteY209" fmla="*/ 25718 h 679132"/>
              <a:gd name="connsiteX210" fmla="*/ 945833 w 7543800"/>
              <a:gd name="connsiteY210" fmla="*/ 25718 h 679132"/>
              <a:gd name="connsiteX211" fmla="*/ 928688 w 7543800"/>
              <a:gd name="connsiteY211" fmla="*/ 42863 h 679132"/>
              <a:gd name="connsiteX212" fmla="*/ 945833 w 7543800"/>
              <a:gd name="connsiteY212" fmla="*/ 60008 h 679132"/>
              <a:gd name="connsiteX213" fmla="*/ 962978 w 7543800"/>
              <a:gd name="connsiteY213" fmla="*/ 42863 h 679132"/>
              <a:gd name="connsiteX214" fmla="*/ 945833 w 7543800"/>
              <a:gd name="connsiteY214" fmla="*/ 25718 h 679132"/>
              <a:gd name="connsiteX215" fmla="*/ 369570 w 7543800"/>
              <a:gd name="connsiteY215" fmla="*/ 0 h 679132"/>
              <a:gd name="connsiteX216" fmla="*/ 327660 w 7543800"/>
              <a:gd name="connsiteY216" fmla="*/ 41910 h 679132"/>
              <a:gd name="connsiteX217" fmla="*/ 369570 w 7543800"/>
              <a:gd name="connsiteY217" fmla="*/ 83820 h 679132"/>
              <a:gd name="connsiteX218" fmla="*/ 411480 w 7543800"/>
              <a:gd name="connsiteY218" fmla="*/ 41910 h 679132"/>
              <a:gd name="connsiteX219" fmla="*/ 369570 w 7543800"/>
              <a:gd name="connsiteY219" fmla="*/ 0 h 679132"/>
              <a:gd name="connsiteX220" fmla="*/ 582930 w 7543800"/>
              <a:gd name="connsiteY220" fmla="*/ 119063 h 679132"/>
              <a:gd name="connsiteX221" fmla="*/ 541020 w 7543800"/>
              <a:gd name="connsiteY221" fmla="*/ 160973 h 679132"/>
              <a:gd name="connsiteX222" fmla="*/ 582930 w 7543800"/>
              <a:gd name="connsiteY222" fmla="*/ 202883 h 679132"/>
              <a:gd name="connsiteX223" fmla="*/ 624840 w 7543800"/>
              <a:gd name="connsiteY223" fmla="*/ 160973 h 679132"/>
              <a:gd name="connsiteX224" fmla="*/ 582930 w 7543800"/>
              <a:gd name="connsiteY224" fmla="*/ 119063 h 679132"/>
              <a:gd name="connsiteX225" fmla="*/ 21908 w 7543800"/>
              <a:gd name="connsiteY225" fmla="*/ 141923 h 679132"/>
              <a:gd name="connsiteX226" fmla="*/ 4763 w 7543800"/>
              <a:gd name="connsiteY226" fmla="*/ 162878 h 679132"/>
              <a:gd name="connsiteX227" fmla="*/ 25718 w 7543800"/>
              <a:gd name="connsiteY227" fmla="*/ 180975 h 679132"/>
              <a:gd name="connsiteX228" fmla="*/ 42863 w 7543800"/>
              <a:gd name="connsiteY228" fmla="*/ 160020 h 679132"/>
              <a:gd name="connsiteX229" fmla="*/ 21908 w 7543800"/>
              <a:gd name="connsiteY229" fmla="*/ 141923 h 679132"/>
              <a:gd name="connsiteX230" fmla="*/ 135255 w 7543800"/>
              <a:gd name="connsiteY230" fmla="*/ 137160 h 679132"/>
              <a:gd name="connsiteX231" fmla="*/ 111443 w 7543800"/>
              <a:gd name="connsiteY231" fmla="*/ 160973 h 679132"/>
              <a:gd name="connsiteX232" fmla="*/ 135255 w 7543800"/>
              <a:gd name="connsiteY232" fmla="*/ 184785 h 679132"/>
              <a:gd name="connsiteX233" fmla="*/ 159068 w 7543800"/>
              <a:gd name="connsiteY233" fmla="*/ 160973 h 679132"/>
              <a:gd name="connsiteX234" fmla="*/ 135255 w 7543800"/>
              <a:gd name="connsiteY234" fmla="*/ 137160 h 679132"/>
              <a:gd name="connsiteX235" fmla="*/ 359093 w 7543800"/>
              <a:gd name="connsiteY235" fmla="*/ 127635 h 679132"/>
              <a:gd name="connsiteX236" fmla="*/ 325755 w 7543800"/>
              <a:gd name="connsiteY236" fmla="*/ 160973 h 679132"/>
              <a:gd name="connsiteX237" fmla="*/ 359093 w 7543800"/>
              <a:gd name="connsiteY237" fmla="*/ 194310 h 679132"/>
              <a:gd name="connsiteX238" fmla="*/ 392430 w 7543800"/>
              <a:gd name="connsiteY238" fmla="*/ 160973 h 679132"/>
              <a:gd name="connsiteX239" fmla="*/ 359093 w 7543800"/>
              <a:gd name="connsiteY239" fmla="*/ 127635 h 679132"/>
              <a:gd name="connsiteX240" fmla="*/ 805815 w 7543800"/>
              <a:gd name="connsiteY240" fmla="*/ 132398 h 679132"/>
              <a:gd name="connsiteX241" fmla="*/ 777240 w 7543800"/>
              <a:gd name="connsiteY241" fmla="*/ 160973 h 679132"/>
              <a:gd name="connsiteX242" fmla="*/ 805815 w 7543800"/>
              <a:gd name="connsiteY242" fmla="*/ 189548 h 679132"/>
              <a:gd name="connsiteX243" fmla="*/ 834390 w 7543800"/>
              <a:gd name="connsiteY243" fmla="*/ 160973 h 679132"/>
              <a:gd name="connsiteX244" fmla="*/ 805815 w 7543800"/>
              <a:gd name="connsiteY244" fmla="*/ 132398 h 679132"/>
              <a:gd name="connsiteX245" fmla="*/ 917258 w 7543800"/>
              <a:gd name="connsiteY245" fmla="*/ 137160 h 679132"/>
              <a:gd name="connsiteX246" fmla="*/ 893445 w 7543800"/>
              <a:gd name="connsiteY246" fmla="*/ 160973 h 679132"/>
              <a:gd name="connsiteX247" fmla="*/ 917258 w 7543800"/>
              <a:gd name="connsiteY247" fmla="*/ 184785 h 679132"/>
              <a:gd name="connsiteX248" fmla="*/ 941070 w 7543800"/>
              <a:gd name="connsiteY248" fmla="*/ 160973 h 679132"/>
              <a:gd name="connsiteX249" fmla="*/ 917258 w 7543800"/>
              <a:gd name="connsiteY249" fmla="*/ 137160 h 679132"/>
              <a:gd name="connsiteX250" fmla="*/ 247650 w 7543800"/>
              <a:gd name="connsiteY250" fmla="*/ 132398 h 679132"/>
              <a:gd name="connsiteX251" fmla="*/ 219075 w 7543800"/>
              <a:gd name="connsiteY251" fmla="*/ 160973 h 679132"/>
              <a:gd name="connsiteX252" fmla="*/ 247650 w 7543800"/>
              <a:gd name="connsiteY252" fmla="*/ 189548 h 679132"/>
              <a:gd name="connsiteX253" fmla="*/ 276225 w 7543800"/>
              <a:gd name="connsiteY253" fmla="*/ 160973 h 679132"/>
              <a:gd name="connsiteX254" fmla="*/ 247650 w 7543800"/>
              <a:gd name="connsiteY254" fmla="*/ 132398 h 679132"/>
              <a:gd name="connsiteX255" fmla="*/ 694373 w 7543800"/>
              <a:gd name="connsiteY255" fmla="*/ 127635 h 679132"/>
              <a:gd name="connsiteX256" fmla="*/ 661035 w 7543800"/>
              <a:gd name="connsiteY256" fmla="*/ 160973 h 679132"/>
              <a:gd name="connsiteX257" fmla="*/ 694373 w 7543800"/>
              <a:gd name="connsiteY257" fmla="*/ 194310 h 679132"/>
              <a:gd name="connsiteX258" fmla="*/ 727710 w 7543800"/>
              <a:gd name="connsiteY258" fmla="*/ 160973 h 679132"/>
              <a:gd name="connsiteX259" fmla="*/ 694373 w 7543800"/>
              <a:gd name="connsiteY259" fmla="*/ 127635 h 679132"/>
              <a:gd name="connsiteX260" fmla="*/ 1141095 w 7543800"/>
              <a:gd name="connsiteY260" fmla="*/ 144780 h 679132"/>
              <a:gd name="connsiteX261" fmla="*/ 1123950 w 7543800"/>
              <a:gd name="connsiteY261" fmla="*/ 161925 h 679132"/>
              <a:gd name="connsiteX262" fmla="*/ 1141095 w 7543800"/>
              <a:gd name="connsiteY262" fmla="*/ 179070 h 679132"/>
              <a:gd name="connsiteX263" fmla="*/ 1158240 w 7543800"/>
              <a:gd name="connsiteY263" fmla="*/ 161925 h 679132"/>
              <a:gd name="connsiteX264" fmla="*/ 1141095 w 7543800"/>
              <a:gd name="connsiteY264" fmla="*/ 144780 h 679132"/>
              <a:gd name="connsiteX265" fmla="*/ 1252538 w 7543800"/>
              <a:gd name="connsiteY265" fmla="*/ 144780 h 679132"/>
              <a:gd name="connsiteX266" fmla="*/ 1235393 w 7543800"/>
              <a:gd name="connsiteY266" fmla="*/ 161925 h 679132"/>
              <a:gd name="connsiteX267" fmla="*/ 1252538 w 7543800"/>
              <a:gd name="connsiteY267" fmla="*/ 179070 h 679132"/>
              <a:gd name="connsiteX268" fmla="*/ 1269683 w 7543800"/>
              <a:gd name="connsiteY268" fmla="*/ 161925 h 679132"/>
              <a:gd name="connsiteX269" fmla="*/ 1252538 w 7543800"/>
              <a:gd name="connsiteY269" fmla="*/ 144780 h 679132"/>
              <a:gd name="connsiteX270" fmla="*/ 1029653 w 7543800"/>
              <a:gd name="connsiteY270" fmla="*/ 141923 h 679132"/>
              <a:gd name="connsiteX271" fmla="*/ 1010603 w 7543800"/>
              <a:gd name="connsiteY271" fmla="*/ 160973 h 679132"/>
              <a:gd name="connsiteX272" fmla="*/ 1029653 w 7543800"/>
              <a:gd name="connsiteY272" fmla="*/ 180023 h 679132"/>
              <a:gd name="connsiteX273" fmla="*/ 1048703 w 7543800"/>
              <a:gd name="connsiteY273" fmla="*/ 160973 h 679132"/>
              <a:gd name="connsiteX274" fmla="*/ 1029653 w 7543800"/>
              <a:gd name="connsiteY274" fmla="*/ 141923 h 679132"/>
              <a:gd name="connsiteX275" fmla="*/ 470535 w 7543800"/>
              <a:gd name="connsiteY275" fmla="*/ 119063 h 679132"/>
              <a:gd name="connsiteX276" fmla="*/ 428625 w 7543800"/>
              <a:gd name="connsiteY276" fmla="*/ 160973 h 679132"/>
              <a:gd name="connsiteX277" fmla="*/ 470535 w 7543800"/>
              <a:gd name="connsiteY277" fmla="*/ 202883 h 679132"/>
              <a:gd name="connsiteX278" fmla="*/ 512445 w 7543800"/>
              <a:gd name="connsiteY278" fmla="*/ 160973 h 679132"/>
              <a:gd name="connsiteX279" fmla="*/ 470535 w 7543800"/>
              <a:gd name="connsiteY279" fmla="*/ 119063 h 679132"/>
              <a:gd name="connsiteX280" fmla="*/ 23813 w 7543800"/>
              <a:gd name="connsiteY280" fmla="*/ 263843 h 679132"/>
              <a:gd name="connsiteX281" fmla="*/ 6668 w 7543800"/>
              <a:gd name="connsiteY281" fmla="*/ 280988 h 679132"/>
              <a:gd name="connsiteX282" fmla="*/ 23813 w 7543800"/>
              <a:gd name="connsiteY282" fmla="*/ 298133 h 679132"/>
              <a:gd name="connsiteX283" fmla="*/ 40958 w 7543800"/>
              <a:gd name="connsiteY283" fmla="*/ 280988 h 679132"/>
              <a:gd name="connsiteX284" fmla="*/ 23813 w 7543800"/>
              <a:gd name="connsiteY284" fmla="*/ 263843 h 679132"/>
              <a:gd name="connsiteX285" fmla="*/ 154305 w 7543800"/>
              <a:gd name="connsiteY285" fmla="*/ 260985 h 679132"/>
              <a:gd name="connsiteX286" fmla="*/ 135255 w 7543800"/>
              <a:gd name="connsiteY286" fmla="*/ 280035 h 679132"/>
              <a:gd name="connsiteX287" fmla="*/ 154305 w 7543800"/>
              <a:gd name="connsiteY287" fmla="*/ 299085 h 679132"/>
              <a:gd name="connsiteX288" fmla="*/ 173355 w 7543800"/>
              <a:gd name="connsiteY288" fmla="*/ 280035 h 679132"/>
              <a:gd name="connsiteX289" fmla="*/ 154305 w 7543800"/>
              <a:gd name="connsiteY289" fmla="*/ 260985 h 679132"/>
              <a:gd name="connsiteX290" fmla="*/ 495300 w 7543800"/>
              <a:gd name="connsiteY290" fmla="*/ 246698 h 679132"/>
              <a:gd name="connsiteX291" fmla="*/ 461963 w 7543800"/>
              <a:gd name="connsiteY291" fmla="*/ 280035 h 679132"/>
              <a:gd name="connsiteX292" fmla="*/ 495300 w 7543800"/>
              <a:gd name="connsiteY292" fmla="*/ 314325 h 679132"/>
              <a:gd name="connsiteX293" fmla="*/ 528638 w 7543800"/>
              <a:gd name="connsiteY293" fmla="*/ 280988 h 679132"/>
              <a:gd name="connsiteX294" fmla="*/ 495300 w 7543800"/>
              <a:gd name="connsiteY294" fmla="*/ 246698 h 679132"/>
              <a:gd name="connsiteX295" fmla="*/ 722948 w 7543800"/>
              <a:gd name="connsiteY295" fmla="*/ 246698 h 679132"/>
              <a:gd name="connsiteX296" fmla="*/ 689610 w 7543800"/>
              <a:gd name="connsiteY296" fmla="*/ 280035 h 679132"/>
              <a:gd name="connsiteX297" fmla="*/ 722948 w 7543800"/>
              <a:gd name="connsiteY297" fmla="*/ 313373 h 679132"/>
              <a:gd name="connsiteX298" fmla="*/ 756285 w 7543800"/>
              <a:gd name="connsiteY298" fmla="*/ 280035 h 679132"/>
              <a:gd name="connsiteX299" fmla="*/ 722948 w 7543800"/>
              <a:gd name="connsiteY299" fmla="*/ 246698 h 679132"/>
              <a:gd name="connsiteX300" fmla="*/ 836295 w 7543800"/>
              <a:gd name="connsiteY300" fmla="*/ 251460 h 679132"/>
              <a:gd name="connsiteX301" fmla="*/ 807720 w 7543800"/>
              <a:gd name="connsiteY301" fmla="*/ 280035 h 679132"/>
              <a:gd name="connsiteX302" fmla="*/ 836295 w 7543800"/>
              <a:gd name="connsiteY302" fmla="*/ 308610 h 679132"/>
              <a:gd name="connsiteX303" fmla="*/ 864870 w 7543800"/>
              <a:gd name="connsiteY303" fmla="*/ 280035 h 679132"/>
              <a:gd name="connsiteX304" fmla="*/ 836295 w 7543800"/>
              <a:gd name="connsiteY304" fmla="*/ 251460 h 679132"/>
              <a:gd name="connsiteX305" fmla="*/ 268605 w 7543800"/>
              <a:gd name="connsiteY305" fmla="*/ 256223 h 679132"/>
              <a:gd name="connsiteX306" fmla="*/ 244793 w 7543800"/>
              <a:gd name="connsiteY306" fmla="*/ 280035 h 679132"/>
              <a:gd name="connsiteX307" fmla="*/ 268605 w 7543800"/>
              <a:gd name="connsiteY307" fmla="*/ 303848 h 679132"/>
              <a:gd name="connsiteX308" fmla="*/ 292418 w 7543800"/>
              <a:gd name="connsiteY308" fmla="*/ 280035 h 679132"/>
              <a:gd name="connsiteX309" fmla="*/ 268605 w 7543800"/>
              <a:gd name="connsiteY309" fmla="*/ 256223 h 679132"/>
              <a:gd name="connsiteX310" fmla="*/ 381953 w 7543800"/>
              <a:gd name="connsiteY310" fmla="*/ 251460 h 679132"/>
              <a:gd name="connsiteX311" fmla="*/ 353378 w 7543800"/>
              <a:gd name="connsiteY311" fmla="*/ 280035 h 679132"/>
              <a:gd name="connsiteX312" fmla="*/ 381953 w 7543800"/>
              <a:gd name="connsiteY312" fmla="*/ 308610 h 679132"/>
              <a:gd name="connsiteX313" fmla="*/ 410528 w 7543800"/>
              <a:gd name="connsiteY313" fmla="*/ 280035 h 679132"/>
              <a:gd name="connsiteX314" fmla="*/ 381953 w 7543800"/>
              <a:gd name="connsiteY314" fmla="*/ 251460 h 679132"/>
              <a:gd name="connsiteX315" fmla="*/ 1063943 w 7543800"/>
              <a:gd name="connsiteY315" fmla="*/ 260985 h 679132"/>
              <a:gd name="connsiteX316" fmla="*/ 1044893 w 7543800"/>
              <a:gd name="connsiteY316" fmla="*/ 280035 h 679132"/>
              <a:gd name="connsiteX317" fmla="*/ 1063943 w 7543800"/>
              <a:gd name="connsiteY317" fmla="*/ 299085 h 679132"/>
              <a:gd name="connsiteX318" fmla="*/ 1082993 w 7543800"/>
              <a:gd name="connsiteY318" fmla="*/ 280035 h 679132"/>
              <a:gd name="connsiteX319" fmla="*/ 1063943 w 7543800"/>
              <a:gd name="connsiteY319" fmla="*/ 260985 h 679132"/>
              <a:gd name="connsiteX320" fmla="*/ 1177290 w 7543800"/>
              <a:gd name="connsiteY320" fmla="*/ 263843 h 679132"/>
              <a:gd name="connsiteX321" fmla="*/ 1160145 w 7543800"/>
              <a:gd name="connsiteY321" fmla="*/ 280988 h 679132"/>
              <a:gd name="connsiteX322" fmla="*/ 1177290 w 7543800"/>
              <a:gd name="connsiteY322" fmla="*/ 298133 h 679132"/>
              <a:gd name="connsiteX323" fmla="*/ 1194435 w 7543800"/>
              <a:gd name="connsiteY323" fmla="*/ 280988 h 679132"/>
              <a:gd name="connsiteX324" fmla="*/ 1177290 w 7543800"/>
              <a:gd name="connsiteY324" fmla="*/ 263843 h 679132"/>
              <a:gd name="connsiteX325" fmla="*/ 949643 w 7543800"/>
              <a:gd name="connsiteY325" fmla="*/ 256223 h 679132"/>
              <a:gd name="connsiteX326" fmla="*/ 925830 w 7543800"/>
              <a:gd name="connsiteY326" fmla="*/ 280035 h 679132"/>
              <a:gd name="connsiteX327" fmla="*/ 949643 w 7543800"/>
              <a:gd name="connsiteY327" fmla="*/ 303848 h 679132"/>
              <a:gd name="connsiteX328" fmla="*/ 973455 w 7543800"/>
              <a:gd name="connsiteY328" fmla="*/ 280035 h 679132"/>
              <a:gd name="connsiteX329" fmla="*/ 949643 w 7543800"/>
              <a:gd name="connsiteY329" fmla="*/ 256223 h 679132"/>
              <a:gd name="connsiteX330" fmla="*/ 609600 w 7543800"/>
              <a:gd name="connsiteY330" fmla="*/ 238125 h 679132"/>
              <a:gd name="connsiteX331" fmla="*/ 567690 w 7543800"/>
              <a:gd name="connsiteY331" fmla="*/ 280035 h 679132"/>
              <a:gd name="connsiteX332" fmla="*/ 609600 w 7543800"/>
              <a:gd name="connsiteY332" fmla="*/ 321945 h 679132"/>
              <a:gd name="connsiteX333" fmla="*/ 651510 w 7543800"/>
              <a:gd name="connsiteY333" fmla="*/ 280035 h 679132"/>
              <a:gd name="connsiteX334" fmla="*/ 609600 w 7543800"/>
              <a:gd name="connsiteY334" fmla="*/ 238125 h 679132"/>
              <a:gd name="connsiteX335" fmla="*/ 2558415 w 7543800"/>
              <a:gd name="connsiteY335" fmla="*/ 25718 h 679132"/>
              <a:gd name="connsiteX336" fmla="*/ 2541270 w 7543800"/>
              <a:gd name="connsiteY336" fmla="*/ 42863 h 679132"/>
              <a:gd name="connsiteX337" fmla="*/ 2558415 w 7543800"/>
              <a:gd name="connsiteY337" fmla="*/ 60008 h 679132"/>
              <a:gd name="connsiteX338" fmla="*/ 2575560 w 7543800"/>
              <a:gd name="connsiteY338" fmla="*/ 42863 h 679132"/>
              <a:gd name="connsiteX339" fmla="*/ 2558415 w 7543800"/>
              <a:gd name="connsiteY339" fmla="*/ 25718 h 679132"/>
              <a:gd name="connsiteX340" fmla="*/ 2673668 w 7543800"/>
              <a:gd name="connsiteY340" fmla="*/ 25718 h 679132"/>
              <a:gd name="connsiteX341" fmla="*/ 2656523 w 7543800"/>
              <a:gd name="connsiteY341" fmla="*/ 42863 h 679132"/>
              <a:gd name="connsiteX342" fmla="*/ 2673668 w 7543800"/>
              <a:gd name="connsiteY342" fmla="*/ 60008 h 679132"/>
              <a:gd name="connsiteX343" fmla="*/ 2690813 w 7543800"/>
              <a:gd name="connsiteY343" fmla="*/ 42863 h 679132"/>
              <a:gd name="connsiteX344" fmla="*/ 2673668 w 7543800"/>
              <a:gd name="connsiteY344" fmla="*/ 25718 h 679132"/>
              <a:gd name="connsiteX345" fmla="*/ 3019425 w 7543800"/>
              <a:gd name="connsiteY345" fmla="*/ 13335 h 679132"/>
              <a:gd name="connsiteX346" fmla="*/ 2990850 w 7543800"/>
              <a:gd name="connsiteY346" fmla="*/ 41910 h 679132"/>
              <a:gd name="connsiteX347" fmla="*/ 3019425 w 7543800"/>
              <a:gd name="connsiteY347" fmla="*/ 70485 h 679132"/>
              <a:gd name="connsiteX348" fmla="*/ 3048000 w 7543800"/>
              <a:gd name="connsiteY348" fmla="*/ 41910 h 679132"/>
              <a:gd name="connsiteX349" fmla="*/ 3019425 w 7543800"/>
              <a:gd name="connsiteY349" fmla="*/ 13335 h 679132"/>
              <a:gd name="connsiteX350" fmla="*/ 3134678 w 7543800"/>
              <a:gd name="connsiteY350" fmla="*/ 8573 h 679132"/>
              <a:gd name="connsiteX351" fmla="*/ 3101340 w 7543800"/>
              <a:gd name="connsiteY351" fmla="*/ 41910 h 679132"/>
              <a:gd name="connsiteX352" fmla="*/ 3134678 w 7543800"/>
              <a:gd name="connsiteY352" fmla="*/ 75248 h 679132"/>
              <a:gd name="connsiteX353" fmla="*/ 3168015 w 7543800"/>
              <a:gd name="connsiteY353" fmla="*/ 41910 h 679132"/>
              <a:gd name="connsiteX354" fmla="*/ 3134678 w 7543800"/>
              <a:gd name="connsiteY354" fmla="*/ 8573 h 679132"/>
              <a:gd name="connsiteX355" fmla="*/ 3365183 w 7543800"/>
              <a:gd name="connsiteY355" fmla="*/ 8573 h 679132"/>
              <a:gd name="connsiteX356" fmla="*/ 3331845 w 7543800"/>
              <a:gd name="connsiteY356" fmla="*/ 41910 h 679132"/>
              <a:gd name="connsiteX357" fmla="*/ 3365183 w 7543800"/>
              <a:gd name="connsiteY357" fmla="*/ 75248 h 679132"/>
              <a:gd name="connsiteX358" fmla="*/ 3398520 w 7543800"/>
              <a:gd name="connsiteY358" fmla="*/ 41910 h 679132"/>
              <a:gd name="connsiteX359" fmla="*/ 3365183 w 7543800"/>
              <a:gd name="connsiteY359" fmla="*/ 8573 h 679132"/>
              <a:gd name="connsiteX360" fmla="*/ 2788920 w 7543800"/>
              <a:gd name="connsiteY360" fmla="*/ 22860 h 679132"/>
              <a:gd name="connsiteX361" fmla="*/ 2769870 w 7543800"/>
              <a:gd name="connsiteY361" fmla="*/ 41910 h 679132"/>
              <a:gd name="connsiteX362" fmla="*/ 2788920 w 7543800"/>
              <a:gd name="connsiteY362" fmla="*/ 60960 h 679132"/>
              <a:gd name="connsiteX363" fmla="*/ 2807970 w 7543800"/>
              <a:gd name="connsiteY363" fmla="*/ 41910 h 679132"/>
              <a:gd name="connsiteX364" fmla="*/ 2788920 w 7543800"/>
              <a:gd name="connsiteY364" fmla="*/ 22860 h 679132"/>
              <a:gd name="connsiteX365" fmla="*/ 2904173 w 7543800"/>
              <a:gd name="connsiteY365" fmla="*/ 18098 h 679132"/>
              <a:gd name="connsiteX366" fmla="*/ 2880360 w 7543800"/>
              <a:gd name="connsiteY366" fmla="*/ 41910 h 679132"/>
              <a:gd name="connsiteX367" fmla="*/ 2904173 w 7543800"/>
              <a:gd name="connsiteY367" fmla="*/ 65723 h 679132"/>
              <a:gd name="connsiteX368" fmla="*/ 2927985 w 7543800"/>
              <a:gd name="connsiteY368" fmla="*/ 41910 h 679132"/>
              <a:gd name="connsiteX369" fmla="*/ 2904173 w 7543800"/>
              <a:gd name="connsiteY369" fmla="*/ 18098 h 679132"/>
              <a:gd name="connsiteX370" fmla="*/ 3595688 w 7543800"/>
              <a:gd name="connsiteY370" fmla="*/ 18098 h 679132"/>
              <a:gd name="connsiteX371" fmla="*/ 3571875 w 7543800"/>
              <a:gd name="connsiteY371" fmla="*/ 41910 h 679132"/>
              <a:gd name="connsiteX372" fmla="*/ 3595688 w 7543800"/>
              <a:gd name="connsiteY372" fmla="*/ 65723 h 679132"/>
              <a:gd name="connsiteX373" fmla="*/ 3619500 w 7543800"/>
              <a:gd name="connsiteY373" fmla="*/ 41910 h 679132"/>
              <a:gd name="connsiteX374" fmla="*/ 3595688 w 7543800"/>
              <a:gd name="connsiteY374" fmla="*/ 18098 h 679132"/>
              <a:gd name="connsiteX375" fmla="*/ 3710940 w 7543800"/>
              <a:gd name="connsiteY375" fmla="*/ 22860 h 679132"/>
              <a:gd name="connsiteX376" fmla="*/ 3691890 w 7543800"/>
              <a:gd name="connsiteY376" fmla="*/ 41910 h 679132"/>
              <a:gd name="connsiteX377" fmla="*/ 3710940 w 7543800"/>
              <a:gd name="connsiteY377" fmla="*/ 60960 h 679132"/>
              <a:gd name="connsiteX378" fmla="*/ 3729990 w 7543800"/>
              <a:gd name="connsiteY378" fmla="*/ 41910 h 679132"/>
              <a:gd name="connsiteX379" fmla="*/ 3710940 w 7543800"/>
              <a:gd name="connsiteY379" fmla="*/ 22860 h 679132"/>
              <a:gd name="connsiteX380" fmla="*/ 3480435 w 7543800"/>
              <a:gd name="connsiteY380" fmla="*/ 13335 h 679132"/>
              <a:gd name="connsiteX381" fmla="*/ 3451860 w 7543800"/>
              <a:gd name="connsiteY381" fmla="*/ 41910 h 679132"/>
              <a:gd name="connsiteX382" fmla="*/ 3480435 w 7543800"/>
              <a:gd name="connsiteY382" fmla="*/ 70485 h 679132"/>
              <a:gd name="connsiteX383" fmla="*/ 3509010 w 7543800"/>
              <a:gd name="connsiteY383" fmla="*/ 41910 h 679132"/>
              <a:gd name="connsiteX384" fmla="*/ 3480435 w 7543800"/>
              <a:gd name="connsiteY384" fmla="*/ 13335 h 679132"/>
              <a:gd name="connsiteX385" fmla="*/ 3249930 w 7543800"/>
              <a:gd name="connsiteY385" fmla="*/ 0 h 679132"/>
              <a:gd name="connsiteX386" fmla="*/ 3208020 w 7543800"/>
              <a:gd name="connsiteY386" fmla="*/ 41910 h 679132"/>
              <a:gd name="connsiteX387" fmla="*/ 3249930 w 7543800"/>
              <a:gd name="connsiteY387" fmla="*/ 83820 h 679132"/>
              <a:gd name="connsiteX388" fmla="*/ 3291840 w 7543800"/>
              <a:gd name="connsiteY388" fmla="*/ 41910 h 679132"/>
              <a:gd name="connsiteX389" fmla="*/ 3249930 w 7543800"/>
              <a:gd name="connsiteY389" fmla="*/ 0 h 679132"/>
              <a:gd name="connsiteX390" fmla="*/ 2593658 w 7543800"/>
              <a:gd name="connsiteY390" fmla="*/ 144780 h 679132"/>
              <a:gd name="connsiteX391" fmla="*/ 2576513 w 7543800"/>
              <a:gd name="connsiteY391" fmla="*/ 161925 h 679132"/>
              <a:gd name="connsiteX392" fmla="*/ 2593658 w 7543800"/>
              <a:gd name="connsiteY392" fmla="*/ 179070 h 679132"/>
              <a:gd name="connsiteX393" fmla="*/ 2610803 w 7543800"/>
              <a:gd name="connsiteY393" fmla="*/ 161925 h 679132"/>
              <a:gd name="connsiteX394" fmla="*/ 2593658 w 7543800"/>
              <a:gd name="connsiteY394" fmla="*/ 144780 h 679132"/>
              <a:gd name="connsiteX395" fmla="*/ 2705100 w 7543800"/>
              <a:gd name="connsiteY395" fmla="*/ 144780 h 679132"/>
              <a:gd name="connsiteX396" fmla="*/ 2687955 w 7543800"/>
              <a:gd name="connsiteY396" fmla="*/ 161925 h 679132"/>
              <a:gd name="connsiteX397" fmla="*/ 2705100 w 7543800"/>
              <a:gd name="connsiteY397" fmla="*/ 179070 h 679132"/>
              <a:gd name="connsiteX398" fmla="*/ 2722245 w 7543800"/>
              <a:gd name="connsiteY398" fmla="*/ 161925 h 679132"/>
              <a:gd name="connsiteX399" fmla="*/ 2705100 w 7543800"/>
              <a:gd name="connsiteY399" fmla="*/ 144780 h 679132"/>
              <a:gd name="connsiteX400" fmla="*/ 3040380 w 7543800"/>
              <a:gd name="connsiteY400" fmla="*/ 137160 h 679132"/>
              <a:gd name="connsiteX401" fmla="*/ 3016568 w 7543800"/>
              <a:gd name="connsiteY401" fmla="*/ 160973 h 679132"/>
              <a:gd name="connsiteX402" fmla="*/ 3040380 w 7543800"/>
              <a:gd name="connsiteY402" fmla="*/ 184785 h 679132"/>
              <a:gd name="connsiteX403" fmla="*/ 3064193 w 7543800"/>
              <a:gd name="connsiteY403" fmla="*/ 160973 h 679132"/>
              <a:gd name="connsiteX404" fmla="*/ 3040380 w 7543800"/>
              <a:gd name="connsiteY404" fmla="*/ 137160 h 679132"/>
              <a:gd name="connsiteX405" fmla="*/ 3151823 w 7543800"/>
              <a:gd name="connsiteY405" fmla="*/ 132398 h 679132"/>
              <a:gd name="connsiteX406" fmla="*/ 3123248 w 7543800"/>
              <a:gd name="connsiteY406" fmla="*/ 160973 h 679132"/>
              <a:gd name="connsiteX407" fmla="*/ 3151823 w 7543800"/>
              <a:gd name="connsiteY407" fmla="*/ 189548 h 679132"/>
              <a:gd name="connsiteX408" fmla="*/ 3180398 w 7543800"/>
              <a:gd name="connsiteY408" fmla="*/ 160973 h 679132"/>
              <a:gd name="connsiteX409" fmla="*/ 3151823 w 7543800"/>
              <a:gd name="connsiteY409" fmla="*/ 132398 h 679132"/>
              <a:gd name="connsiteX410" fmla="*/ 3264218 w 7543800"/>
              <a:gd name="connsiteY410" fmla="*/ 127635 h 679132"/>
              <a:gd name="connsiteX411" fmla="*/ 3230880 w 7543800"/>
              <a:gd name="connsiteY411" fmla="*/ 160973 h 679132"/>
              <a:gd name="connsiteX412" fmla="*/ 3264218 w 7543800"/>
              <a:gd name="connsiteY412" fmla="*/ 194310 h 679132"/>
              <a:gd name="connsiteX413" fmla="*/ 3297555 w 7543800"/>
              <a:gd name="connsiteY413" fmla="*/ 160973 h 679132"/>
              <a:gd name="connsiteX414" fmla="*/ 3264218 w 7543800"/>
              <a:gd name="connsiteY414" fmla="*/ 127635 h 679132"/>
              <a:gd name="connsiteX415" fmla="*/ 2816543 w 7543800"/>
              <a:gd name="connsiteY415" fmla="*/ 144780 h 679132"/>
              <a:gd name="connsiteX416" fmla="*/ 2799398 w 7543800"/>
              <a:gd name="connsiteY416" fmla="*/ 161925 h 679132"/>
              <a:gd name="connsiteX417" fmla="*/ 2816543 w 7543800"/>
              <a:gd name="connsiteY417" fmla="*/ 179070 h 679132"/>
              <a:gd name="connsiteX418" fmla="*/ 2833688 w 7543800"/>
              <a:gd name="connsiteY418" fmla="*/ 161925 h 679132"/>
              <a:gd name="connsiteX419" fmla="*/ 2816543 w 7543800"/>
              <a:gd name="connsiteY419" fmla="*/ 144780 h 679132"/>
              <a:gd name="connsiteX420" fmla="*/ 2928938 w 7543800"/>
              <a:gd name="connsiteY420" fmla="*/ 141923 h 679132"/>
              <a:gd name="connsiteX421" fmla="*/ 2909888 w 7543800"/>
              <a:gd name="connsiteY421" fmla="*/ 160973 h 679132"/>
              <a:gd name="connsiteX422" fmla="*/ 2928938 w 7543800"/>
              <a:gd name="connsiteY422" fmla="*/ 180023 h 679132"/>
              <a:gd name="connsiteX423" fmla="*/ 2947988 w 7543800"/>
              <a:gd name="connsiteY423" fmla="*/ 160973 h 679132"/>
              <a:gd name="connsiteX424" fmla="*/ 2928938 w 7543800"/>
              <a:gd name="connsiteY424" fmla="*/ 141923 h 679132"/>
              <a:gd name="connsiteX425" fmla="*/ 3599498 w 7543800"/>
              <a:gd name="connsiteY425" fmla="*/ 132398 h 679132"/>
              <a:gd name="connsiteX426" fmla="*/ 3570923 w 7543800"/>
              <a:gd name="connsiteY426" fmla="*/ 160973 h 679132"/>
              <a:gd name="connsiteX427" fmla="*/ 3599498 w 7543800"/>
              <a:gd name="connsiteY427" fmla="*/ 189548 h 679132"/>
              <a:gd name="connsiteX428" fmla="*/ 3628073 w 7543800"/>
              <a:gd name="connsiteY428" fmla="*/ 160973 h 679132"/>
              <a:gd name="connsiteX429" fmla="*/ 3599498 w 7543800"/>
              <a:gd name="connsiteY429" fmla="*/ 132398 h 679132"/>
              <a:gd name="connsiteX430" fmla="*/ 3710940 w 7543800"/>
              <a:gd name="connsiteY430" fmla="*/ 137160 h 679132"/>
              <a:gd name="connsiteX431" fmla="*/ 3687128 w 7543800"/>
              <a:gd name="connsiteY431" fmla="*/ 160973 h 679132"/>
              <a:gd name="connsiteX432" fmla="*/ 3710940 w 7543800"/>
              <a:gd name="connsiteY432" fmla="*/ 184785 h 679132"/>
              <a:gd name="connsiteX433" fmla="*/ 3734753 w 7543800"/>
              <a:gd name="connsiteY433" fmla="*/ 160973 h 679132"/>
              <a:gd name="connsiteX434" fmla="*/ 3710940 w 7543800"/>
              <a:gd name="connsiteY434" fmla="*/ 137160 h 679132"/>
              <a:gd name="connsiteX435" fmla="*/ 3487103 w 7543800"/>
              <a:gd name="connsiteY435" fmla="*/ 127635 h 679132"/>
              <a:gd name="connsiteX436" fmla="*/ 3453765 w 7543800"/>
              <a:gd name="connsiteY436" fmla="*/ 160973 h 679132"/>
              <a:gd name="connsiteX437" fmla="*/ 3487103 w 7543800"/>
              <a:gd name="connsiteY437" fmla="*/ 194310 h 679132"/>
              <a:gd name="connsiteX438" fmla="*/ 3520440 w 7543800"/>
              <a:gd name="connsiteY438" fmla="*/ 160973 h 679132"/>
              <a:gd name="connsiteX439" fmla="*/ 3487103 w 7543800"/>
              <a:gd name="connsiteY439" fmla="*/ 127635 h 679132"/>
              <a:gd name="connsiteX440" fmla="*/ 3375660 w 7543800"/>
              <a:gd name="connsiteY440" fmla="*/ 119063 h 679132"/>
              <a:gd name="connsiteX441" fmla="*/ 3333750 w 7543800"/>
              <a:gd name="connsiteY441" fmla="*/ 160973 h 679132"/>
              <a:gd name="connsiteX442" fmla="*/ 3375660 w 7543800"/>
              <a:gd name="connsiteY442" fmla="*/ 202883 h 679132"/>
              <a:gd name="connsiteX443" fmla="*/ 3417570 w 7543800"/>
              <a:gd name="connsiteY443" fmla="*/ 160973 h 679132"/>
              <a:gd name="connsiteX444" fmla="*/ 3375660 w 7543800"/>
              <a:gd name="connsiteY444" fmla="*/ 119063 h 679132"/>
              <a:gd name="connsiteX445" fmla="*/ 2557463 w 7543800"/>
              <a:gd name="connsiteY445" fmla="*/ 263843 h 679132"/>
              <a:gd name="connsiteX446" fmla="*/ 2540318 w 7543800"/>
              <a:gd name="connsiteY446" fmla="*/ 280988 h 679132"/>
              <a:gd name="connsiteX447" fmla="*/ 2557463 w 7543800"/>
              <a:gd name="connsiteY447" fmla="*/ 298133 h 679132"/>
              <a:gd name="connsiteX448" fmla="*/ 2574608 w 7543800"/>
              <a:gd name="connsiteY448" fmla="*/ 280988 h 679132"/>
              <a:gd name="connsiteX449" fmla="*/ 2557463 w 7543800"/>
              <a:gd name="connsiteY449" fmla="*/ 263843 h 679132"/>
              <a:gd name="connsiteX450" fmla="*/ 2687955 w 7543800"/>
              <a:gd name="connsiteY450" fmla="*/ 263843 h 679132"/>
              <a:gd name="connsiteX451" fmla="*/ 2670810 w 7543800"/>
              <a:gd name="connsiteY451" fmla="*/ 280988 h 679132"/>
              <a:gd name="connsiteX452" fmla="*/ 2687955 w 7543800"/>
              <a:gd name="connsiteY452" fmla="*/ 298133 h 679132"/>
              <a:gd name="connsiteX453" fmla="*/ 2705100 w 7543800"/>
              <a:gd name="connsiteY453" fmla="*/ 280988 h 679132"/>
              <a:gd name="connsiteX454" fmla="*/ 2687955 w 7543800"/>
              <a:gd name="connsiteY454" fmla="*/ 263843 h 679132"/>
              <a:gd name="connsiteX455" fmla="*/ 3028950 w 7543800"/>
              <a:gd name="connsiteY455" fmla="*/ 260985 h 679132"/>
              <a:gd name="connsiteX456" fmla="*/ 3009900 w 7543800"/>
              <a:gd name="connsiteY456" fmla="*/ 280035 h 679132"/>
              <a:gd name="connsiteX457" fmla="*/ 3028950 w 7543800"/>
              <a:gd name="connsiteY457" fmla="*/ 299085 h 679132"/>
              <a:gd name="connsiteX458" fmla="*/ 3048000 w 7543800"/>
              <a:gd name="connsiteY458" fmla="*/ 280035 h 679132"/>
              <a:gd name="connsiteX459" fmla="*/ 3028950 w 7543800"/>
              <a:gd name="connsiteY459" fmla="*/ 260985 h 679132"/>
              <a:gd name="connsiteX460" fmla="*/ 3142298 w 7543800"/>
              <a:gd name="connsiteY460" fmla="*/ 256223 h 679132"/>
              <a:gd name="connsiteX461" fmla="*/ 3118485 w 7543800"/>
              <a:gd name="connsiteY461" fmla="*/ 280035 h 679132"/>
              <a:gd name="connsiteX462" fmla="*/ 3142298 w 7543800"/>
              <a:gd name="connsiteY462" fmla="*/ 303848 h 679132"/>
              <a:gd name="connsiteX463" fmla="*/ 3166110 w 7543800"/>
              <a:gd name="connsiteY463" fmla="*/ 280035 h 679132"/>
              <a:gd name="connsiteX464" fmla="*/ 3142298 w 7543800"/>
              <a:gd name="connsiteY464" fmla="*/ 256223 h 679132"/>
              <a:gd name="connsiteX465" fmla="*/ 3256598 w 7543800"/>
              <a:gd name="connsiteY465" fmla="*/ 251460 h 679132"/>
              <a:gd name="connsiteX466" fmla="*/ 3228023 w 7543800"/>
              <a:gd name="connsiteY466" fmla="*/ 280035 h 679132"/>
              <a:gd name="connsiteX467" fmla="*/ 3256598 w 7543800"/>
              <a:gd name="connsiteY467" fmla="*/ 308610 h 679132"/>
              <a:gd name="connsiteX468" fmla="*/ 3285173 w 7543800"/>
              <a:gd name="connsiteY468" fmla="*/ 280035 h 679132"/>
              <a:gd name="connsiteX469" fmla="*/ 3256598 w 7543800"/>
              <a:gd name="connsiteY469" fmla="*/ 251460 h 679132"/>
              <a:gd name="connsiteX470" fmla="*/ 2801303 w 7543800"/>
              <a:gd name="connsiteY470" fmla="*/ 263843 h 679132"/>
              <a:gd name="connsiteX471" fmla="*/ 2784158 w 7543800"/>
              <a:gd name="connsiteY471" fmla="*/ 280988 h 679132"/>
              <a:gd name="connsiteX472" fmla="*/ 2801303 w 7543800"/>
              <a:gd name="connsiteY472" fmla="*/ 298133 h 679132"/>
              <a:gd name="connsiteX473" fmla="*/ 2818448 w 7543800"/>
              <a:gd name="connsiteY473" fmla="*/ 280988 h 679132"/>
              <a:gd name="connsiteX474" fmla="*/ 2801303 w 7543800"/>
              <a:gd name="connsiteY474" fmla="*/ 263843 h 679132"/>
              <a:gd name="connsiteX475" fmla="*/ 2915603 w 7543800"/>
              <a:gd name="connsiteY475" fmla="*/ 263843 h 679132"/>
              <a:gd name="connsiteX476" fmla="*/ 2898458 w 7543800"/>
              <a:gd name="connsiteY476" fmla="*/ 280988 h 679132"/>
              <a:gd name="connsiteX477" fmla="*/ 2915603 w 7543800"/>
              <a:gd name="connsiteY477" fmla="*/ 298133 h 679132"/>
              <a:gd name="connsiteX478" fmla="*/ 2932748 w 7543800"/>
              <a:gd name="connsiteY478" fmla="*/ 280988 h 679132"/>
              <a:gd name="connsiteX479" fmla="*/ 2915603 w 7543800"/>
              <a:gd name="connsiteY479" fmla="*/ 263843 h 679132"/>
              <a:gd name="connsiteX480" fmla="*/ 3596640 w 7543800"/>
              <a:gd name="connsiteY480" fmla="*/ 246698 h 679132"/>
              <a:gd name="connsiteX481" fmla="*/ 3563303 w 7543800"/>
              <a:gd name="connsiteY481" fmla="*/ 280035 h 679132"/>
              <a:gd name="connsiteX482" fmla="*/ 3596640 w 7543800"/>
              <a:gd name="connsiteY482" fmla="*/ 313373 h 679132"/>
              <a:gd name="connsiteX483" fmla="*/ 3629978 w 7543800"/>
              <a:gd name="connsiteY483" fmla="*/ 280035 h 679132"/>
              <a:gd name="connsiteX484" fmla="*/ 3596640 w 7543800"/>
              <a:gd name="connsiteY484" fmla="*/ 246698 h 679132"/>
              <a:gd name="connsiteX485" fmla="*/ 3710940 w 7543800"/>
              <a:gd name="connsiteY485" fmla="*/ 251460 h 679132"/>
              <a:gd name="connsiteX486" fmla="*/ 3682365 w 7543800"/>
              <a:gd name="connsiteY486" fmla="*/ 280035 h 679132"/>
              <a:gd name="connsiteX487" fmla="*/ 3710940 w 7543800"/>
              <a:gd name="connsiteY487" fmla="*/ 308610 h 679132"/>
              <a:gd name="connsiteX488" fmla="*/ 3739515 w 7543800"/>
              <a:gd name="connsiteY488" fmla="*/ 280035 h 679132"/>
              <a:gd name="connsiteX489" fmla="*/ 3710940 w 7543800"/>
              <a:gd name="connsiteY489" fmla="*/ 251460 h 679132"/>
              <a:gd name="connsiteX490" fmla="*/ 3369945 w 7543800"/>
              <a:gd name="connsiteY490" fmla="*/ 246698 h 679132"/>
              <a:gd name="connsiteX491" fmla="*/ 3336608 w 7543800"/>
              <a:gd name="connsiteY491" fmla="*/ 280035 h 679132"/>
              <a:gd name="connsiteX492" fmla="*/ 3369945 w 7543800"/>
              <a:gd name="connsiteY492" fmla="*/ 313373 h 679132"/>
              <a:gd name="connsiteX493" fmla="*/ 3403283 w 7543800"/>
              <a:gd name="connsiteY493" fmla="*/ 280035 h 679132"/>
              <a:gd name="connsiteX494" fmla="*/ 3369945 w 7543800"/>
              <a:gd name="connsiteY494" fmla="*/ 246698 h 679132"/>
              <a:gd name="connsiteX495" fmla="*/ 3483293 w 7543800"/>
              <a:gd name="connsiteY495" fmla="*/ 238125 h 679132"/>
              <a:gd name="connsiteX496" fmla="*/ 3441383 w 7543800"/>
              <a:gd name="connsiteY496" fmla="*/ 280035 h 679132"/>
              <a:gd name="connsiteX497" fmla="*/ 3483293 w 7543800"/>
              <a:gd name="connsiteY497" fmla="*/ 321945 h 679132"/>
              <a:gd name="connsiteX498" fmla="*/ 3525203 w 7543800"/>
              <a:gd name="connsiteY498" fmla="*/ 280035 h 679132"/>
              <a:gd name="connsiteX499" fmla="*/ 3483293 w 7543800"/>
              <a:gd name="connsiteY499" fmla="*/ 238125 h 679132"/>
              <a:gd name="connsiteX500" fmla="*/ 1406843 w 7543800"/>
              <a:gd name="connsiteY500" fmla="*/ 365760 h 679132"/>
              <a:gd name="connsiteX501" fmla="*/ 1373505 w 7543800"/>
              <a:gd name="connsiteY501" fmla="*/ 399098 h 679132"/>
              <a:gd name="connsiteX502" fmla="*/ 1406843 w 7543800"/>
              <a:gd name="connsiteY502" fmla="*/ 432435 h 679132"/>
              <a:gd name="connsiteX503" fmla="*/ 1440180 w 7543800"/>
              <a:gd name="connsiteY503" fmla="*/ 399098 h 679132"/>
              <a:gd name="connsiteX504" fmla="*/ 1406843 w 7543800"/>
              <a:gd name="connsiteY504" fmla="*/ 365760 h 679132"/>
              <a:gd name="connsiteX505" fmla="*/ 1522095 w 7543800"/>
              <a:gd name="connsiteY505" fmla="*/ 370523 h 679132"/>
              <a:gd name="connsiteX506" fmla="*/ 1493520 w 7543800"/>
              <a:gd name="connsiteY506" fmla="*/ 399098 h 679132"/>
              <a:gd name="connsiteX507" fmla="*/ 1522095 w 7543800"/>
              <a:gd name="connsiteY507" fmla="*/ 427673 h 679132"/>
              <a:gd name="connsiteX508" fmla="*/ 1550670 w 7543800"/>
              <a:gd name="connsiteY508" fmla="*/ 399098 h 679132"/>
              <a:gd name="connsiteX509" fmla="*/ 1522095 w 7543800"/>
              <a:gd name="connsiteY509" fmla="*/ 370523 h 679132"/>
              <a:gd name="connsiteX510" fmla="*/ 1752600 w 7543800"/>
              <a:gd name="connsiteY510" fmla="*/ 381000 h 679132"/>
              <a:gd name="connsiteX511" fmla="*/ 1733550 w 7543800"/>
              <a:gd name="connsiteY511" fmla="*/ 400050 h 679132"/>
              <a:gd name="connsiteX512" fmla="*/ 1752600 w 7543800"/>
              <a:gd name="connsiteY512" fmla="*/ 419100 h 679132"/>
              <a:gd name="connsiteX513" fmla="*/ 1771650 w 7543800"/>
              <a:gd name="connsiteY513" fmla="*/ 400050 h 679132"/>
              <a:gd name="connsiteX514" fmla="*/ 1752600 w 7543800"/>
              <a:gd name="connsiteY514" fmla="*/ 381000 h 679132"/>
              <a:gd name="connsiteX515" fmla="*/ 1982153 w 7543800"/>
              <a:gd name="connsiteY515" fmla="*/ 382905 h 679132"/>
              <a:gd name="connsiteX516" fmla="*/ 1965008 w 7543800"/>
              <a:gd name="connsiteY516" fmla="*/ 400050 h 679132"/>
              <a:gd name="connsiteX517" fmla="*/ 1982153 w 7543800"/>
              <a:gd name="connsiteY517" fmla="*/ 417195 h 679132"/>
              <a:gd name="connsiteX518" fmla="*/ 1999298 w 7543800"/>
              <a:gd name="connsiteY518" fmla="*/ 400050 h 679132"/>
              <a:gd name="connsiteX519" fmla="*/ 1982153 w 7543800"/>
              <a:gd name="connsiteY519" fmla="*/ 382905 h 679132"/>
              <a:gd name="connsiteX520" fmla="*/ 2097405 w 7543800"/>
              <a:gd name="connsiteY520" fmla="*/ 382905 h 679132"/>
              <a:gd name="connsiteX521" fmla="*/ 2080260 w 7543800"/>
              <a:gd name="connsiteY521" fmla="*/ 400050 h 679132"/>
              <a:gd name="connsiteX522" fmla="*/ 2097405 w 7543800"/>
              <a:gd name="connsiteY522" fmla="*/ 417195 h 679132"/>
              <a:gd name="connsiteX523" fmla="*/ 2114550 w 7543800"/>
              <a:gd name="connsiteY523" fmla="*/ 400050 h 679132"/>
              <a:gd name="connsiteX524" fmla="*/ 2097405 w 7543800"/>
              <a:gd name="connsiteY524" fmla="*/ 382905 h 679132"/>
              <a:gd name="connsiteX525" fmla="*/ 1291590 w 7543800"/>
              <a:gd name="connsiteY525" fmla="*/ 357188 h 679132"/>
              <a:gd name="connsiteX526" fmla="*/ 1249680 w 7543800"/>
              <a:gd name="connsiteY526" fmla="*/ 399098 h 679132"/>
              <a:gd name="connsiteX527" fmla="*/ 1291590 w 7543800"/>
              <a:gd name="connsiteY527" fmla="*/ 441008 h 679132"/>
              <a:gd name="connsiteX528" fmla="*/ 1333500 w 7543800"/>
              <a:gd name="connsiteY528" fmla="*/ 399098 h 679132"/>
              <a:gd name="connsiteX529" fmla="*/ 1291590 w 7543800"/>
              <a:gd name="connsiteY529" fmla="*/ 357188 h 679132"/>
              <a:gd name="connsiteX530" fmla="*/ 1637348 w 7543800"/>
              <a:gd name="connsiteY530" fmla="*/ 376238 h 679132"/>
              <a:gd name="connsiteX531" fmla="*/ 1613535 w 7543800"/>
              <a:gd name="connsiteY531" fmla="*/ 400050 h 679132"/>
              <a:gd name="connsiteX532" fmla="*/ 1637348 w 7543800"/>
              <a:gd name="connsiteY532" fmla="*/ 423863 h 679132"/>
              <a:gd name="connsiteX533" fmla="*/ 1661160 w 7543800"/>
              <a:gd name="connsiteY533" fmla="*/ 400050 h 679132"/>
              <a:gd name="connsiteX534" fmla="*/ 1637348 w 7543800"/>
              <a:gd name="connsiteY534" fmla="*/ 376238 h 679132"/>
              <a:gd name="connsiteX535" fmla="*/ 1866900 w 7543800"/>
              <a:gd name="connsiteY535" fmla="*/ 382905 h 679132"/>
              <a:gd name="connsiteX536" fmla="*/ 1849755 w 7543800"/>
              <a:gd name="connsiteY536" fmla="*/ 400050 h 679132"/>
              <a:gd name="connsiteX537" fmla="*/ 1866900 w 7543800"/>
              <a:gd name="connsiteY537" fmla="*/ 417195 h 679132"/>
              <a:gd name="connsiteX538" fmla="*/ 1884045 w 7543800"/>
              <a:gd name="connsiteY538" fmla="*/ 400050 h 679132"/>
              <a:gd name="connsiteX539" fmla="*/ 1866900 w 7543800"/>
              <a:gd name="connsiteY539" fmla="*/ 382905 h 679132"/>
              <a:gd name="connsiteX540" fmla="*/ 2327910 w 7543800"/>
              <a:gd name="connsiteY540" fmla="*/ 382905 h 679132"/>
              <a:gd name="connsiteX541" fmla="*/ 2310765 w 7543800"/>
              <a:gd name="connsiteY541" fmla="*/ 400050 h 679132"/>
              <a:gd name="connsiteX542" fmla="*/ 2327910 w 7543800"/>
              <a:gd name="connsiteY542" fmla="*/ 417195 h 679132"/>
              <a:gd name="connsiteX543" fmla="*/ 2345055 w 7543800"/>
              <a:gd name="connsiteY543" fmla="*/ 400050 h 679132"/>
              <a:gd name="connsiteX544" fmla="*/ 2327910 w 7543800"/>
              <a:gd name="connsiteY544" fmla="*/ 382905 h 679132"/>
              <a:gd name="connsiteX545" fmla="*/ 2443163 w 7543800"/>
              <a:gd name="connsiteY545" fmla="*/ 382905 h 679132"/>
              <a:gd name="connsiteX546" fmla="*/ 2426018 w 7543800"/>
              <a:gd name="connsiteY546" fmla="*/ 400050 h 679132"/>
              <a:gd name="connsiteX547" fmla="*/ 2443163 w 7543800"/>
              <a:gd name="connsiteY547" fmla="*/ 417195 h 679132"/>
              <a:gd name="connsiteX548" fmla="*/ 2460308 w 7543800"/>
              <a:gd name="connsiteY548" fmla="*/ 400050 h 679132"/>
              <a:gd name="connsiteX549" fmla="*/ 2443163 w 7543800"/>
              <a:gd name="connsiteY549" fmla="*/ 382905 h 679132"/>
              <a:gd name="connsiteX550" fmla="*/ 2212658 w 7543800"/>
              <a:gd name="connsiteY550" fmla="*/ 382905 h 679132"/>
              <a:gd name="connsiteX551" fmla="*/ 2195513 w 7543800"/>
              <a:gd name="connsiteY551" fmla="*/ 400050 h 679132"/>
              <a:gd name="connsiteX552" fmla="*/ 2212658 w 7543800"/>
              <a:gd name="connsiteY552" fmla="*/ 417195 h 679132"/>
              <a:gd name="connsiteX553" fmla="*/ 2229803 w 7543800"/>
              <a:gd name="connsiteY553" fmla="*/ 400050 h 679132"/>
              <a:gd name="connsiteX554" fmla="*/ 2212658 w 7543800"/>
              <a:gd name="connsiteY554" fmla="*/ 382905 h 679132"/>
              <a:gd name="connsiteX555" fmla="*/ 1364933 w 7543800"/>
              <a:gd name="connsiteY555" fmla="*/ 485775 h 679132"/>
              <a:gd name="connsiteX556" fmla="*/ 1331595 w 7543800"/>
              <a:gd name="connsiteY556" fmla="*/ 519113 h 679132"/>
              <a:gd name="connsiteX557" fmla="*/ 1364933 w 7543800"/>
              <a:gd name="connsiteY557" fmla="*/ 552450 h 679132"/>
              <a:gd name="connsiteX558" fmla="*/ 1398270 w 7543800"/>
              <a:gd name="connsiteY558" fmla="*/ 519113 h 679132"/>
              <a:gd name="connsiteX559" fmla="*/ 1364933 w 7543800"/>
              <a:gd name="connsiteY559" fmla="*/ 485775 h 679132"/>
              <a:gd name="connsiteX560" fmla="*/ 1587818 w 7543800"/>
              <a:gd name="connsiteY560" fmla="*/ 485775 h 679132"/>
              <a:gd name="connsiteX561" fmla="*/ 1554480 w 7543800"/>
              <a:gd name="connsiteY561" fmla="*/ 519113 h 679132"/>
              <a:gd name="connsiteX562" fmla="*/ 1587818 w 7543800"/>
              <a:gd name="connsiteY562" fmla="*/ 552450 h 679132"/>
              <a:gd name="connsiteX563" fmla="*/ 1621155 w 7543800"/>
              <a:gd name="connsiteY563" fmla="*/ 519113 h 679132"/>
              <a:gd name="connsiteX564" fmla="*/ 1587818 w 7543800"/>
              <a:gd name="connsiteY564" fmla="*/ 485775 h 679132"/>
              <a:gd name="connsiteX565" fmla="*/ 1811655 w 7543800"/>
              <a:gd name="connsiteY565" fmla="*/ 495300 h 679132"/>
              <a:gd name="connsiteX566" fmla="*/ 1787843 w 7543800"/>
              <a:gd name="connsiteY566" fmla="*/ 519113 h 679132"/>
              <a:gd name="connsiteX567" fmla="*/ 1811655 w 7543800"/>
              <a:gd name="connsiteY567" fmla="*/ 542925 h 679132"/>
              <a:gd name="connsiteX568" fmla="*/ 1835468 w 7543800"/>
              <a:gd name="connsiteY568" fmla="*/ 519113 h 679132"/>
              <a:gd name="connsiteX569" fmla="*/ 1811655 w 7543800"/>
              <a:gd name="connsiteY569" fmla="*/ 495300 h 679132"/>
              <a:gd name="connsiteX570" fmla="*/ 2034540 w 7543800"/>
              <a:gd name="connsiteY570" fmla="*/ 501968 h 679132"/>
              <a:gd name="connsiteX571" fmla="*/ 2017395 w 7543800"/>
              <a:gd name="connsiteY571" fmla="*/ 519113 h 679132"/>
              <a:gd name="connsiteX572" fmla="*/ 2034540 w 7543800"/>
              <a:gd name="connsiteY572" fmla="*/ 536258 h 679132"/>
              <a:gd name="connsiteX573" fmla="*/ 2051685 w 7543800"/>
              <a:gd name="connsiteY573" fmla="*/ 519113 h 679132"/>
              <a:gd name="connsiteX574" fmla="*/ 2034540 w 7543800"/>
              <a:gd name="connsiteY574" fmla="*/ 501968 h 679132"/>
              <a:gd name="connsiteX575" fmla="*/ 2146935 w 7543800"/>
              <a:gd name="connsiteY575" fmla="*/ 501968 h 679132"/>
              <a:gd name="connsiteX576" fmla="*/ 2129790 w 7543800"/>
              <a:gd name="connsiteY576" fmla="*/ 519113 h 679132"/>
              <a:gd name="connsiteX577" fmla="*/ 2146935 w 7543800"/>
              <a:gd name="connsiteY577" fmla="*/ 536258 h 679132"/>
              <a:gd name="connsiteX578" fmla="*/ 2164080 w 7543800"/>
              <a:gd name="connsiteY578" fmla="*/ 519113 h 679132"/>
              <a:gd name="connsiteX579" fmla="*/ 2146935 w 7543800"/>
              <a:gd name="connsiteY579" fmla="*/ 501968 h 679132"/>
              <a:gd name="connsiteX580" fmla="*/ 1700213 w 7543800"/>
              <a:gd name="connsiteY580" fmla="*/ 490538 h 679132"/>
              <a:gd name="connsiteX581" fmla="*/ 1671638 w 7543800"/>
              <a:gd name="connsiteY581" fmla="*/ 519113 h 679132"/>
              <a:gd name="connsiteX582" fmla="*/ 1700213 w 7543800"/>
              <a:gd name="connsiteY582" fmla="*/ 547688 h 679132"/>
              <a:gd name="connsiteX583" fmla="*/ 1728788 w 7543800"/>
              <a:gd name="connsiteY583" fmla="*/ 519113 h 679132"/>
              <a:gd name="connsiteX584" fmla="*/ 1700213 w 7543800"/>
              <a:gd name="connsiteY584" fmla="*/ 490538 h 679132"/>
              <a:gd name="connsiteX585" fmla="*/ 1923098 w 7543800"/>
              <a:gd name="connsiteY585" fmla="*/ 500063 h 679132"/>
              <a:gd name="connsiteX586" fmla="*/ 1904048 w 7543800"/>
              <a:gd name="connsiteY586" fmla="*/ 519113 h 679132"/>
              <a:gd name="connsiteX587" fmla="*/ 1923098 w 7543800"/>
              <a:gd name="connsiteY587" fmla="*/ 538163 h 679132"/>
              <a:gd name="connsiteX588" fmla="*/ 1942148 w 7543800"/>
              <a:gd name="connsiteY588" fmla="*/ 519113 h 679132"/>
              <a:gd name="connsiteX589" fmla="*/ 1923098 w 7543800"/>
              <a:gd name="connsiteY589" fmla="*/ 500063 h 679132"/>
              <a:gd name="connsiteX590" fmla="*/ 2369820 w 7543800"/>
              <a:gd name="connsiteY590" fmla="*/ 501968 h 679132"/>
              <a:gd name="connsiteX591" fmla="*/ 2352675 w 7543800"/>
              <a:gd name="connsiteY591" fmla="*/ 519113 h 679132"/>
              <a:gd name="connsiteX592" fmla="*/ 2369820 w 7543800"/>
              <a:gd name="connsiteY592" fmla="*/ 536258 h 679132"/>
              <a:gd name="connsiteX593" fmla="*/ 2386965 w 7543800"/>
              <a:gd name="connsiteY593" fmla="*/ 519113 h 679132"/>
              <a:gd name="connsiteX594" fmla="*/ 2369820 w 7543800"/>
              <a:gd name="connsiteY594" fmla="*/ 501968 h 679132"/>
              <a:gd name="connsiteX595" fmla="*/ 2482215 w 7543800"/>
              <a:gd name="connsiteY595" fmla="*/ 501968 h 679132"/>
              <a:gd name="connsiteX596" fmla="*/ 2465070 w 7543800"/>
              <a:gd name="connsiteY596" fmla="*/ 519113 h 679132"/>
              <a:gd name="connsiteX597" fmla="*/ 2482215 w 7543800"/>
              <a:gd name="connsiteY597" fmla="*/ 536258 h 679132"/>
              <a:gd name="connsiteX598" fmla="*/ 2499360 w 7543800"/>
              <a:gd name="connsiteY598" fmla="*/ 519113 h 679132"/>
              <a:gd name="connsiteX599" fmla="*/ 2482215 w 7543800"/>
              <a:gd name="connsiteY599" fmla="*/ 501968 h 679132"/>
              <a:gd name="connsiteX600" fmla="*/ 2258378 w 7543800"/>
              <a:gd name="connsiteY600" fmla="*/ 501968 h 679132"/>
              <a:gd name="connsiteX601" fmla="*/ 2241233 w 7543800"/>
              <a:gd name="connsiteY601" fmla="*/ 519113 h 679132"/>
              <a:gd name="connsiteX602" fmla="*/ 2258378 w 7543800"/>
              <a:gd name="connsiteY602" fmla="*/ 536258 h 679132"/>
              <a:gd name="connsiteX603" fmla="*/ 2275523 w 7543800"/>
              <a:gd name="connsiteY603" fmla="*/ 519113 h 679132"/>
              <a:gd name="connsiteX604" fmla="*/ 2258378 w 7543800"/>
              <a:gd name="connsiteY604" fmla="*/ 501968 h 679132"/>
              <a:gd name="connsiteX605" fmla="*/ 1476375 w 7543800"/>
              <a:gd name="connsiteY605" fmla="*/ 476250 h 679132"/>
              <a:gd name="connsiteX606" fmla="*/ 1434465 w 7543800"/>
              <a:gd name="connsiteY606" fmla="*/ 518160 h 679132"/>
              <a:gd name="connsiteX607" fmla="*/ 1476375 w 7543800"/>
              <a:gd name="connsiteY607" fmla="*/ 560070 h 679132"/>
              <a:gd name="connsiteX608" fmla="*/ 1518285 w 7543800"/>
              <a:gd name="connsiteY608" fmla="*/ 518160 h 679132"/>
              <a:gd name="connsiteX609" fmla="*/ 1476375 w 7543800"/>
              <a:gd name="connsiteY609" fmla="*/ 476250 h 679132"/>
              <a:gd name="connsiteX610" fmla="*/ 1314450 w 7543800"/>
              <a:gd name="connsiteY610" fmla="*/ 609600 h 679132"/>
              <a:gd name="connsiteX611" fmla="*/ 1285875 w 7543800"/>
              <a:gd name="connsiteY611" fmla="*/ 638175 h 679132"/>
              <a:gd name="connsiteX612" fmla="*/ 1314450 w 7543800"/>
              <a:gd name="connsiteY612" fmla="*/ 666750 h 679132"/>
              <a:gd name="connsiteX613" fmla="*/ 1343025 w 7543800"/>
              <a:gd name="connsiteY613" fmla="*/ 638175 h 679132"/>
              <a:gd name="connsiteX614" fmla="*/ 1314450 w 7543800"/>
              <a:gd name="connsiteY614" fmla="*/ 609600 h 679132"/>
              <a:gd name="connsiteX615" fmla="*/ 1444943 w 7543800"/>
              <a:gd name="connsiteY615" fmla="*/ 604838 h 679132"/>
              <a:gd name="connsiteX616" fmla="*/ 1411605 w 7543800"/>
              <a:gd name="connsiteY616" fmla="*/ 638175 h 679132"/>
              <a:gd name="connsiteX617" fmla="*/ 1444943 w 7543800"/>
              <a:gd name="connsiteY617" fmla="*/ 671513 h 679132"/>
              <a:gd name="connsiteX618" fmla="*/ 1478280 w 7543800"/>
              <a:gd name="connsiteY618" fmla="*/ 638175 h 679132"/>
              <a:gd name="connsiteX619" fmla="*/ 1444943 w 7543800"/>
              <a:gd name="connsiteY619" fmla="*/ 604838 h 679132"/>
              <a:gd name="connsiteX620" fmla="*/ 1785938 w 7543800"/>
              <a:gd name="connsiteY620" fmla="*/ 609600 h 679132"/>
              <a:gd name="connsiteX621" fmla="*/ 1757363 w 7543800"/>
              <a:gd name="connsiteY621" fmla="*/ 638175 h 679132"/>
              <a:gd name="connsiteX622" fmla="*/ 1785938 w 7543800"/>
              <a:gd name="connsiteY622" fmla="*/ 666750 h 679132"/>
              <a:gd name="connsiteX623" fmla="*/ 1814513 w 7543800"/>
              <a:gd name="connsiteY623" fmla="*/ 638175 h 679132"/>
              <a:gd name="connsiteX624" fmla="*/ 1785938 w 7543800"/>
              <a:gd name="connsiteY624" fmla="*/ 609600 h 679132"/>
              <a:gd name="connsiteX625" fmla="*/ 2012633 w 7543800"/>
              <a:gd name="connsiteY625" fmla="*/ 619125 h 679132"/>
              <a:gd name="connsiteX626" fmla="*/ 1993583 w 7543800"/>
              <a:gd name="connsiteY626" fmla="*/ 638175 h 679132"/>
              <a:gd name="connsiteX627" fmla="*/ 2012633 w 7543800"/>
              <a:gd name="connsiteY627" fmla="*/ 657225 h 679132"/>
              <a:gd name="connsiteX628" fmla="*/ 2031683 w 7543800"/>
              <a:gd name="connsiteY628" fmla="*/ 638175 h 679132"/>
              <a:gd name="connsiteX629" fmla="*/ 2012633 w 7543800"/>
              <a:gd name="connsiteY629" fmla="*/ 619125 h 679132"/>
              <a:gd name="connsiteX630" fmla="*/ 2126933 w 7543800"/>
              <a:gd name="connsiteY630" fmla="*/ 621030 h 679132"/>
              <a:gd name="connsiteX631" fmla="*/ 2109788 w 7543800"/>
              <a:gd name="connsiteY631" fmla="*/ 638175 h 679132"/>
              <a:gd name="connsiteX632" fmla="*/ 2126933 w 7543800"/>
              <a:gd name="connsiteY632" fmla="*/ 655320 h 679132"/>
              <a:gd name="connsiteX633" fmla="*/ 2143125 w 7543800"/>
              <a:gd name="connsiteY633" fmla="*/ 638175 h 679132"/>
              <a:gd name="connsiteX634" fmla="*/ 2126933 w 7543800"/>
              <a:gd name="connsiteY634" fmla="*/ 621030 h 679132"/>
              <a:gd name="connsiteX635" fmla="*/ 1671638 w 7543800"/>
              <a:gd name="connsiteY635" fmla="*/ 604838 h 679132"/>
              <a:gd name="connsiteX636" fmla="*/ 1638300 w 7543800"/>
              <a:gd name="connsiteY636" fmla="*/ 638175 h 679132"/>
              <a:gd name="connsiteX637" fmla="*/ 1671638 w 7543800"/>
              <a:gd name="connsiteY637" fmla="*/ 671513 h 679132"/>
              <a:gd name="connsiteX638" fmla="*/ 1704975 w 7543800"/>
              <a:gd name="connsiteY638" fmla="*/ 638175 h 679132"/>
              <a:gd name="connsiteX639" fmla="*/ 1671638 w 7543800"/>
              <a:gd name="connsiteY639" fmla="*/ 604838 h 679132"/>
              <a:gd name="connsiteX640" fmla="*/ 1899285 w 7543800"/>
              <a:gd name="connsiteY640" fmla="*/ 614363 h 679132"/>
              <a:gd name="connsiteX641" fmla="*/ 1875473 w 7543800"/>
              <a:gd name="connsiteY641" fmla="*/ 638175 h 679132"/>
              <a:gd name="connsiteX642" fmla="*/ 1899285 w 7543800"/>
              <a:gd name="connsiteY642" fmla="*/ 661988 h 679132"/>
              <a:gd name="connsiteX643" fmla="*/ 1923098 w 7543800"/>
              <a:gd name="connsiteY643" fmla="*/ 638175 h 679132"/>
              <a:gd name="connsiteX644" fmla="*/ 1899285 w 7543800"/>
              <a:gd name="connsiteY644" fmla="*/ 614363 h 679132"/>
              <a:gd name="connsiteX645" fmla="*/ 2353628 w 7543800"/>
              <a:gd name="connsiteY645" fmla="*/ 621030 h 679132"/>
              <a:gd name="connsiteX646" fmla="*/ 2336483 w 7543800"/>
              <a:gd name="connsiteY646" fmla="*/ 638175 h 679132"/>
              <a:gd name="connsiteX647" fmla="*/ 2353628 w 7543800"/>
              <a:gd name="connsiteY647" fmla="*/ 655320 h 679132"/>
              <a:gd name="connsiteX648" fmla="*/ 2370773 w 7543800"/>
              <a:gd name="connsiteY648" fmla="*/ 638175 h 679132"/>
              <a:gd name="connsiteX649" fmla="*/ 2353628 w 7543800"/>
              <a:gd name="connsiteY649" fmla="*/ 621030 h 679132"/>
              <a:gd name="connsiteX650" fmla="*/ 2467928 w 7543800"/>
              <a:gd name="connsiteY650" fmla="*/ 621030 h 679132"/>
              <a:gd name="connsiteX651" fmla="*/ 2450783 w 7543800"/>
              <a:gd name="connsiteY651" fmla="*/ 638175 h 679132"/>
              <a:gd name="connsiteX652" fmla="*/ 2467928 w 7543800"/>
              <a:gd name="connsiteY652" fmla="*/ 655320 h 679132"/>
              <a:gd name="connsiteX653" fmla="*/ 2485073 w 7543800"/>
              <a:gd name="connsiteY653" fmla="*/ 638175 h 679132"/>
              <a:gd name="connsiteX654" fmla="*/ 2467928 w 7543800"/>
              <a:gd name="connsiteY654" fmla="*/ 621030 h 679132"/>
              <a:gd name="connsiteX655" fmla="*/ 2240280 w 7543800"/>
              <a:gd name="connsiteY655" fmla="*/ 621030 h 679132"/>
              <a:gd name="connsiteX656" fmla="*/ 2223135 w 7543800"/>
              <a:gd name="connsiteY656" fmla="*/ 638175 h 679132"/>
              <a:gd name="connsiteX657" fmla="*/ 2240280 w 7543800"/>
              <a:gd name="connsiteY657" fmla="*/ 655320 h 679132"/>
              <a:gd name="connsiteX658" fmla="*/ 2257425 w 7543800"/>
              <a:gd name="connsiteY658" fmla="*/ 638175 h 679132"/>
              <a:gd name="connsiteX659" fmla="*/ 2240280 w 7543800"/>
              <a:gd name="connsiteY659" fmla="*/ 621030 h 679132"/>
              <a:gd name="connsiteX660" fmla="*/ 1558290 w 7543800"/>
              <a:gd name="connsiteY660" fmla="*/ 595313 h 679132"/>
              <a:gd name="connsiteX661" fmla="*/ 1516380 w 7543800"/>
              <a:gd name="connsiteY661" fmla="*/ 637223 h 679132"/>
              <a:gd name="connsiteX662" fmla="*/ 1558290 w 7543800"/>
              <a:gd name="connsiteY662" fmla="*/ 679133 h 679132"/>
              <a:gd name="connsiteX663" fmla="*/ 1600200 w 7543800"/>
              <a:gd name="connsiteY663" fmla="*/ 637223 h 679132"/>
              <a:gd name="connsiteX664" fmla="*/ 1558290 w 7543800"/>
              <a:gd name="connsiteY664" fmla="*/ 595313 h 679132"/>
              <a:gd name="connsiteX665" fmla="*/ 23813 w 7543800"/>
              <a:gd name="connsiteY665" fmla="*/ 376238 h 679132"/>
              <a:gd name="connsiteX666" fmla="*/ 0 w 7543800"/>
              <a:gd name="connsiteY666" fmla="*/ 400050 h 679132"/>
              <a:gd name="connsiteX667" fmla="*/ 23813 w 7543800"/>
              <a:gd name="connsiteY667" fmla="*/ 423863 h 679132"/>
              <a:gd name="connsiteX668" fmla="*/ 47625 w 7543800"/>
              <a:gd name="connsiteY668" fmla="*/ 400050 h 679132"/>
              <a:gd name="connsiteX669" fmla="*/ 23813 w 7543800"/>
              <a:gd name="connsiteY669" fmla="*/ 376238 h 679132"/>
              <a:gd name="connsiteX670" fmla="*/ 139065 w 7543800"/>
              <a:gd name="connsiteY670" fmla="*/ 370523 h 679132"/>
              <a:gd name="connsiteX671" fmla="*/ 110490 w 7543800"/>
              <a:gd name="connsiteY671" fmla="*/ 399098 h 679132"/>
              <a:gd name="connsiteX672" fmla="*/ 139065 w 7543800"/>
              <a:gd name="connsiteY672" fmla="*/ 427673 h 679132"/>
              <a:gd name="connsiteX673" fmla="*/ 167640 w 7543800"/>
              <a:gd name="connsiteY673" fmla="*/ 399098 h 679132"/>
              <a:gd name="connsiteX674" fmla="*/ 139065 w 7543800"/>
              <a:gd name="connsiteY674" fmla="*/ 370523 h 679132"/>
              <a:gd name="connsiteX675" fmla="*/ 484823 w 7543800"/>
              <a:gd name="connsiteY675" fmla="*/ 365760 h 679132"/>
              <a:gd name="connsiteX676" fmla="*/ 451485 w 7543800"/>
              <a:gd name="connsiteY676" fmla="*/ 399098 h 679132"/>
              <a:gd name="connsiteX677" fmla="*/ 484823 w 7543800"/>
              <a:gd name="connsiteY677" fmla="*/ 432435 h 679132"/>
              <a:gd name="connsiteX678" fmla="*/ 518160 w 7543800"/>
              <a:gd name="connsiteY678" fmla="*/ 399098 h 679132"/>
              <a:gd name="connsiteX679" fmla="*/ 484823 w 7543800"/>
              <a:gd name="connsiteY679" fmla="*/ 365760 h 679132"/>
              <a:gd name="connsiteX680" fmla="*/ 715328 w 7543800"/>
              <a:gd name="connsiteY680" fmla="*/ 376238 h 679132"/>
              <a:gd name="connsiteX681" fmla="*/ 691515 w 7543800"/>
              <a:gd name="connsiteY681" fmla="*/ 400050 h 679132"/>
              <a:gd name="connsiteX682" fmla="*/ 715328 w 7543800"/>
              <a:gd name="connsiteY682" fmla="*/ 423863 h 679132"/>
              <a:gd name="connsiteX683" fmla="*/ 739140 w 7543800"/>
              <a:gd name="connsiteY683" fmla="*/ 400050 h 679132"/>
              <a:gd name="connsiteX684" fmla="*/ 715328 w 7543800"/>
              <a:gd name="connsiteY684" fmla="*/ 376238 h 679132"/>
              <a:gd name="connsiteX685" fmla="*/ 830580 w 7543800"/>
              <a:gd name="connsiteY685" fmla="*/ 381000 h 679132"/>
              <a:gd name="connsiteX686" fmla="*/ 811530 w 7543800"/>
              <a:gd name="connsiteY686" fmla="*/ 400050 h 679132"/>
              <a:gd name="connsiteX687" fmla="*/ 830580 w 7543800"/>
              <a:gd name="connsiteY687" fmla="*/ 419100 h 679132"/>
              <a:gd name="connsiteX688" fmla="*/ 849630 w 7543800"/>
              <a:gd name="connsiteY688" fmla="*/ 400050 h 679132"/>
              <a:gd name="connsiteX689" fmla="*/ 830580 w 7543800"/>
              <a:gd name="connsiteY689" fmla="*/ 381000 h 679132"/>
              <a:gd name="connsiteX690" fmla="*/ 254318 w 7543800"/>
              <a:gd name="connsiteY690" fmla="*/ 365760 h 679132"/>
              <a:gd name="connsiteX691" fmla="*/ 220980 w 7543800"/>
              <a:gd name="connsiteY691" fmla="*/ 399098 h 679132"/>
              <a:gd name="connsiteX692" fmla="*/ 254318 w 7543800"/>
              <a:gd name="connsiteY692" fmla="*/ 432435 h 679132"/>
              <a:gd name="connsiteX693" fmla="*/ 287655 w 7543800"/>
              <a:gd name="connsiteY693" fmla="*/ 399098 h 679132"/>
              <a:gd name="connsiteX694" fmla="*/ 254318 w 7543800"/>
              <a:gd name="connsiteY694" fmla="*/ 365760 h 679132"/>
              <a:gd name="connsiteX695" fmla="*/ 600075 w 7543800"/>
              <a:gd name="connsiteY695" fmla="*/ 370523 h 679132"/>
              <a:gd name="connsiteX696" fmla="*/ 571500 w 7543800"/>
              <a:gd name="connsiteY696" fmla="*/ 399098 h 679132"/>
              <a:gd name="connsiteX697" fmla="*/ 600075 w 7543800"/>
              <a:gd name="connsiteY697" fmla="*/ 427673 h 679132"/>
              <a:gd name="connsiteX698" fmla="*/ 628650 w 7543800"/>
              <a:gd name="connsiteY698" fmla="*/ 399098 h 679132"/>
              <a:gd name="connsiteX699" fmla="*/ 600075 w 7543800"/>
              <a:gd name="connsiteY699" fmla="*/ 370523 h 679132"/>
              <a:gd name="connsiteX700" fmla="*/ 1061085 w 7543800"/>
              <a:gd name="connsiteY700" fmla="*/ 382905 h 679132"/>
              <a:gd name="connsiteX701" fmla="*/ 1043940 w 7543800"/>
              <a:gd name="connsiteY701" fmla="*/ 400050 h 679132"/>
              <a:gd name="connsiteX702" fmla="*/ 1061085 w 7543800"/>
              <a:gd name="connsiteY702" fmla="*/ 417195 h 679132"/>
              <a:gd name="connsiteX703" fmla="*/ 1078230 w 7543800"/>
              <a:gd name="connsiteY703" fmla="*/ 400050 h 679132"/>
              <a:gd name="connsiteX704" fmla="*/ 1061085 w 7543800"/>
              <a:gd name="connsiteY704" fmla="*/ 382905 h 679132"/>
              <a:gd name="connsiteX705" fmla="*/ 1176338 w 7543800"/>
              <a:gd name="connsiteY705" fmla="*/ 382905 h 679132"/>
              <a:gd name="connsiteX706" fmla="*/ 1159193 w 7543800"/>
              <a:gd name="connsiteY706" fmla="*/ 400050 h 679132"/>
              <a:gd name="connsiteX707" fmla="*/ 1176338 w 7543800"/>
              <a:gd name="connsiteY707" fmla="*/ 417195 h 679132"/>
              <a:gd name="connsiteX708" fmla="*/ 1193483 w 7543800"/>
              <a:gd name="connsiteY708" fmla="*/ 400050 h 679132"/>
              <a:gd name="connsiteX709" fmla="*/ 1176338 w 7543800"/>
              <a:gd name="connsiteY709" fmla="*/ 382905 h 679132"/>
              <a:gd name="connsiteX710" fmla="*/ 945833 w 7543800"/>
              <a:gd name="connsiteY710" fmla="*/ 382905 h 679132"/>
              <a:gd name="connsiteX711" fmla="*/ 928688 w 7543800"/>
              <a:gd name="connsiteY711" fmla="*/ 400050 h 679132"/>
              <a:gd name="connsiteX712" fmla="*/ 945833 w 7543800"/>
              <a:gd name="connsiteY712" fmla="*/ 417195 h 679132"/>
              <a:gd name="connsiteX713" fmla="*/ 962978 w 7543800"/>
              <a:gd name="connsiteY713" fmla="*/ 400050 h 679132"/>
              <a:gd name="connsiteX714" fmla="*/ 945833 w 7543800"/>
              <a:gd name="connsiteY714" fmla="*/ 382905 h 679132"/>
              <a:gd name="connsiteX715" fmla="*/ 369570 w 7543800"/>
              <a:gd name="connsiteY715" fmla="*/ 357188 h 679132"/>
              <a:gd name="connsiteX716" fmla="*/ 327660 w 7543800"/>
              <a:gd name="connsiteY716" fmla="*/ 399098 h 679132"/>
              <a:gd name="connsiteX717" fmla="*/ 369570 w 7543800"/>
              <a:gd name="connsiteY717" fmla="*/ 441008 h 679132"/>
              <a:gd name="connsiteX718" fmla="*/ 411480 w 7543800"/>
              <a:gd name="connsiteY718" fmla="*/ 399098 h 679132"/>
              <a:gd name="connsiteX719" fmla="*/ 369570 w 7543800"/>
              <a:gd name="connsiteY719" fmla="*/ 357188 h 679132"/>
              <a:gd name="connsiteX720" fmla="*/ 582930 w 7543800"/>
              <a:gd name="connsiteY720" fmla="*/ 476250 h 679132"/>
              <a:gd name="connsiteX721" fmla="*/ 541020 w 7543800"/>
              <a:gd name="connsiteY721" fmla="*/ 518160 h 679132"/>
              <a:gd name="connsiteX722" fmla="*/ 582930 w 7543800"/>
              <a:gd name="connsiteY722" fmla="*/ 560070 h 679132"/>
              <a:gd name="connsiteX723" fmla="*/ 624840 w 7543800"/>
              <a:gd name="connsiteY723" fmla="*/ 518160 h 679132"/>
              <a:gd name="connsiteX724" fmla="*/ 582930 w 7543800"/>
              <a:gd name="connsiteY724" fmla="*/ 476250 h 679132"/>
              <a:gd name="connsiteX725" fmla="*/ 21908 w 7543800"/>
              <a:gd name="connsiteY725" fmla="*/ 500063 h 679132"/>
              <a:gd name="connsiteX726" fmla="*/ 4763 w 7543800"/>
              <a:gd name="connsiteY726" fmla="*/ 521018 h 679132"/>
              <a:gd name="connsiteX727" fmla="*/ 25718 w 7543800"/>
              <a:gd name="connsiteY727" fmla="*/ 538163 h 679132"/>
              <a:gd name="connsiteX728" fmla="*/ 42863 w 7543800"/>
              <a:gd name="connsiteY728" fmla="*/ 517208 h 679132"/>
              <a:gd name="connsiteX729" fmla="*/ 21908 w 7543800"/>
              <a:gd name="connsiteY729" fmla="*/ 500063 h 679132"/>
              <a:gd name="connsiteX730" fmla="*/ 135255 w 7543800"/>
              <a:gd name="connsiteY730" fmla="*/ 495300 h 679132"/>
              <a:gd name="connsiteX731" fmla="*/ 111443 w 7543800"/>
              <a:gd name="connsiteY731" fmla="*/ 519113 h 679132"/>
              <a:gd name="connsiteX732" fmla="*/ 135255 w 7543800"/>
              <a:gd name="connsiteY732" fmla="*/ 542925 h 679132"/>
              <a:gd name="connsiteX733" fmla="*/ 159068 w 7543800"/>
              <a:gd name="connsiteY733" fmla="*/ 519113 h 679132"/>
              <a:gd name="connsiteX734" fmla="*/ 135255 w 7543800"/>
              <a:gd name="connsiteY734" fmla="*/ 495300 h 679132"/>
              <a:gd name="connsiteX735" fmla="*/ 359093 w 7543800"/>
              <a:gd name="connsiteY735" fmla="*/ 485775 h 679132"/>
              <a:gd name="connsiteX736" fmla="*/ 325755 w 7543800"/>
              <a:gd name="connsiteY736" fmla="*/ 519113 h 679132"/>
              <a:gd name="connsiteX737" fmla="*/ 359093 w 7543800"/>
              <a:gd name="connsiteY737" fmla="*/ 552450 h 679132"/>
              <a:gd name="connsiteX738" fmla="*/ 392430 w 7543800"/>
              <a:gd name="connsiteY738" fmla="*/ 519113 h 679132"/>
              <a:gd name="connsiteX739" fmla="*/ 359093 w 7543800"/>
              <a:gd name="connsiteY739" fmla="*/ 485775 h 679132"/>
              <a:gd name="connsiteX740" fmla="*/ 805815 w 7543800"/>
              <a:gd name="connsiteY740" fmla="*/ 490538 h 679132"/>
              <a:gd name="connsiteX741" fmla="*/ 777240 w 7543800"/>
              <a:gd name="connsiteY741" fmla="*/ 519113 h 679132"/>
              <a:gd name="connsiteX742" fmla="*/ 805815 w 7543800"/>
              <a:gd name="connsiteY742" fmla="*/ 547688 h 679132"/>
              <a:gd name="connsiteX743" fmla="*/ 834390 w 7543800"/>
              <a:gd name="connsiteY743" fmla="*/ 519113 h 679132"/>
              <a:gd name="connsiteX744" fmla="*/ 805815 w 7543800"/>
              <a:gd name="connsiteY744" fmla="*/ 490538 h 679132"/>
              <a:gd name="connsiteX745" fmla="*/ 917258 w 7543800"/>
              <a:gd name="connsiteY745" fmla="*/ 495300 h 679132"/>
              <a:gd name="connsiteX746" fmla="*/ 893445 w 7543800"/>
              <a:gd name="connsiteY746" fmla="*/ 519113 h 679132"/>
              <a:gd name="connsiteX747" fmla="*/ 917258 w 7543800"/>
              <a:gd name="connsiteY747" fmla="*/ 542925 h 679132"/>
              <a:gd name="connsiteX748" fmla="*/ 941070 w 7543800"/>
              <a:gd name="connsiteY748" fmla="*/ 519113 h 679132"/>
              <a:gd name="connsiteX749" fmla="*/ 917258 w 7543800"/>
              <a:gd name="connsiteY749" fmla="*/ 495300 h 679132"/>
              <a:gd name="connsiteX750" fmla="*/ 247650 w 7543800"/>
              <a:gd name="connsiteY750" fmla="*/ 490538 h 679132"/>
              <a:gd name="connsiteX751" fmla="*/ 219075 w 7543800"/>
              <a:gd name="connsiteY751" fmla="*/ 519113 h 679132"/>
              <a:gd name="connsiteX752" fmla="*/ 247650 w 7543800"/>
              <a:gd name="connsiteY752" fmla="*/ 547688 h 679132"/>
              <a:gd name="connsiteX753" fmla="*/ 276225 w 7543800"/>
              <a:gd name="connsiteY753" fmla="*/ 519113 h 679132"/>
              <a:gd name="connsiteX754" fmla="*/ 247650 w 7543800"/>
              <a:gd name="connsiteY754" fmla="*/ 490538 h 679132"/>
              <a:gd name="connsiteX755" fmla="*/ 694373 w 7543800"/>
              <a:gd name="connsiteY755" fmla="*/ 485775 h 679132"/>
              <a:gd name="connsiteX756" fmla="*/ 661035 w 7543800"/>
              <a:gd name="connsiteY756" fmla="*/ 519113 h 679132"/>
              <a:gd name="connsiteX757" fmla="*/ 694373 w 7543800"/>
              <a:gd name="connsiteY757" fmla="*/ 552450 h 679132"/>
              <a:gd name="connsiteX758" fmla="*/ 727710 w 7543800"/>
              <a:gd name="connsiteY758" fmla="*/ 519113 h 679132"/>
              <a:gd name="connsiteX759" fmla="*/ 694373 w 7543800"/>
              <a:gd name="connsiteY759" fmla="*/ 485775 h 679132"/>
              <a:gd name="connsiteX760" fmla="*/ 1141095 w 7543800"/>
              <a:gd name="connsiteY760" fmla="*/ 501968 h 679132"/>
              <a:gd name="connsiteX761" fmla="*/ 1123950 w 7543800"/>
              <a:gd name="connsiteY761" fmla="*/ 519113 h 679132"/>
              <a:gd name="connsiteX762" fmla="*/ 1141095 w 7543800"/>
              <a:gd name="connsiteY762" fmla="*/ 536258 h 679132"/>
              <a:gd name="connsiteX763" fmla="*/ 1158240 w 7543800"/>
              <a:gd name="connsiteY763" fmla="*/ 519113 h 679132"/>
              <a:gd name="connsiteX764" fmla="*/ 1141095 w 7543800"/>
              <a:gd name="connsiteY764" fmla="*/ 501968 h 679132"/>
              <a:gd name="connsiteX765" fmla="*/ 1252538 w 7543800"/>
              <a:gd name="connsiteY765" fmla="*/ 501968 h 679132"/>
              <a:gd name="connsiteX766" fmla="*/ 1235393 w 7543800"/>
              <a:gd name="connsiteY766" fmla="*/ 519113 h 679132"/>
              <a:gd name="connsiteX767" fmla="*/ 1252538 w 7543800"/>
              <a:gd name="connsiteY767" fmla="*/ 536258 h 679132"/>
              <a:gd name="connsiteX768" fmla="*/ 1269683 w 7543800"/>
              <a:gd name="connsiteY768" fmla="*/ 519113 h 679132"/>
              <a:gd name="connsiteX769" fmla="*/ 1252538 w 7543800"/>
              <a:gd name="connsiteY769" fmla="*/ 501968 h 679132"/>
              <a:gd name="connsiteX770" fmla="*/ 1029653 w 7543800"/>
              <a:gd name="connsiteY770" fmla="*/ 500063 h 679132"/>
              <a:gd name="connsiteX771" fmla="*/ 1010603 w 7543800"/>
              <a:gd name="connsiteY771" fmla="*/ 519113 h 679132"/>
              <a:gd name="connsiteX772" fmla="*/ 1029653 w 7543800"/>
              <a:gd name="connsiteY772" fmla="*/ 538163 h 679132"/>
              <a:gd name="connsiteX773" fmla="*/ 1048703 w 7543800"/>
              <a:gd name="connsiteY773" fmla="*/ 519113 h 679132"/>
              <a:gd name="connsiteX774" fmla="*/ 1029653 w 7543800"/>
              <a:gd name="connsiteY774" fmla="*/ 500063 h 679132"/>
              <a:gd name="connsiteX775" fmla="*/ 470535 w 7543800"/>
              <a:gd name="connsiteY775" fmla="*/ 476250 h 679132"/>
              <a:gd name="connsiteX776" fmla="*/ 428625 w 7543800"/>
              <a:gd name="connsiteY776" fmla="*/ 519113 h 679132"/>
              <a:gd name="connsiteX777" fmla="*/ 470535 w 7543800"/>
              <a:gd name="connsiteY777" fmla="*/ 561023 h 679132"/>
              <a:gd name="connsiteX778" fmla="*/ 512445 w 7543800"/>
              <a:gd name="connsiteY778" fmla="*/ 519113 h 679132"/>
              <a:gd name="connsiteX779" fmla="*/ 470535 w 7543800"/>
              <a:gd name="connsiteY779" fmla="*/ 476250 h 679132"/>
              <a:gd name="connsiteX780" fmla="*/ 23813 w 7543800"/>
              <a:gd name="connsiteY780" fmla="*/ 621030 h 679132"/>
              <a:gd name="connsiteX781" fmla="*/ 6668 w 7543800"/>
              <a:gd name="connsiteY781" fmla="*/ 638175 h 679132"/>
              <a:gd name="connsiteX782" fmla="*/ 23813 w 7543800"/>
              <a:gd name="connsiteY782" fmla="*/ 655320 h 679132"/>
              <a:gd name="connsiteX783" fmla="*/ 40958 w 7543800"/>
              <a:gd name="connsiteY783" fmla="*/ 638175 h 679132"/>
              <a:gd name="connsiteX784" fmla="*/ 23813 w 7543800"/>
              <a:gd name="connsiteY784" fmla="*/ 621030 h 679132"/>
              <a:gd name="connsiteX785" fmla="*/ 154305 w 7543800"/>
              <a:gd name="connsiteY785" fmla="*/ 619125 h 679132"/>
              <a:gd name="connsiteX786" fmla="*/ 135255 w 7543800"/>
              <a:gd name="connsiteY786" fmla="*/ 638175 h 679132"/>
              <a:gd name="connsiteX787" fmla="*/ 154305 w 7543800"/>
              <a:gd name="connsiteY787" fmla="*/ 657225 h 679132"/>
              <a:gd name="connsiteX788" fmla="*/ 173355 w 7543800"/>
              <a:gd name="connsiteY788" fmla="*/ 638175 h 679132"/>
              <a:gd name="connsiteX789" fmla="*/ 154305 w 7543800"/>
              <a:gd name="connsiteY789" fmla="*/ 619125 h 679132"/>
              <a:gd name="connsiteX790" fmla="*/ 495300 w 7543800"/>
              <a:gd name="connsiteY790" fmla="*/ 604838 h 679132"/>
              <a:gd name="connsiteX791" fmla="*/ 461963 w 7543800"/>
              <a:gd name="connsiteY791" fmla="*/ 638175 h 679132"/>
              <a:gd name="connsiteX792" fmla="*/ 495300 w 7543800"/>
              <a:gd name="connsiteY792" fmla="*/ 671513 h 679132"/>
              <a:gd name="connsiteX793" fmla="*/ 528638 w 7543800"/>
              <a:gd name="connsiteY793" fmla="*/ 638175 h 679132"/>
              <a:gd name="connsiteX794" fmla="*/ 495300 w 7543800"/>
              <a:gd name="connsiteY794" fmla="*/ 604838 h 679132"/>
              <a:gd name="connsiteX795" fmla="*/ 722948 w 7543800"/>
              <a:gd name="connsiteY795" fmla="*/ 604838 h 679132"/>
              <a:gd name="connsiteX796" fmla="*/ 689610 w 7543800"/>
              <a:gd name="connsiteY796" fmla="*/ 638175 h 679132"/>
              <a:gd name="connsiteX797" fmla="*/ 722948 w 7543800"/>
              <a:gd name="connsiteY797" fmla="*/ 671513 h 679132"/>
              <a:gd name="connsiteX798" fmla="*/ 756285 w 7543800"/>
              <a:gd name="connsiteY798" fmla="*/ 638175 h 679132"/>
              <a:gd name="connsiteX799" fmla="*/ 722948 w 7543800"/>
              <a:gd name="connsiteY799" fmla="*/ 604838 h 679132"/>
              <a:gd name="connsiteX800" fmla="*/ 836295 w 7543800"/>
              <a:gd name="connsiteY800" fmla="*/ 609600 h 679132"/>
              <a:gd name="connsiteX801" fmla="*/ 807720 w 7543800"/>
              <a:gd name="connsiteY801" fmla="*/ 638175 h 679132"/>
              <a:gd name="connsiteX802" fmla="*/ 836295 w 7543800"/>
              <a:gd name="connsiteY802" fmla="*/ 666750 h 679132"/>
              <a:gd name="connsiteX803" fmla="*/ 864870 w 7543800"/>
              <a:gd name="connsiteY803" fmla="*/ 638175 h 679132"/>
              <a:gd name="connsiteX804" fmla="*/ 836295 w 7543800"/>
              <a:gd name="connsiteY804" fmla="*/ 609600 h 679132"/>
              <a:gd name="connsiteX805" fmla="*/ 268605 w 7543800"/>
              <a:gd name="connsiteY805" fmla="*/ 614363 h 679132"/>
              <a:gd name="connsiteX806" fmla="*/ 244793 w 7543800"/>
              <a:gd name="connsiteY806" fmla="*/ 638175 h 679132"/>
              <a:gd name="connsiteX807" fmla="*/ 268605 w 7543800"/>
              <a:gd name="connsiteY807" fmla="*/ 661988 h 679132"/>
              <a:gd name="connsiteX808" fmla="*/ 292418 w 7543800"/>
              <a:gd name="connsiteY808" fmla="*/ 638175 h 679132"/>
              <a:gd name="connsiteX809" fmla="*/ 268605 w 7543800"/>
              <a:gd name="connsiteY809" fmla="*/ 614363 h 679132"/>
              <a:gd name="connsiteX810" fmla="*/ 381953 w 7543800"/>
              <a:gd name="connsiteY810" fmla="*/ 609600 h 679132"/>
              <a:gd name="connsiteX811" fmla="*/ 353378 w 7543800"/>
              <a:gd name="connsiteY811" fmla="*/ 638175 h 679132"/>
              <a:gd name="connsiteX812" fmla="*/ 381953 w 7543800"/>
              <a:gd name="connsiteY812" fmla="*/ 666750 h 679132"/>
              <a:gd name="connsiteX813" fmla="*/ 410528 w 7543800"/>
              <a:gd name="connsiteY813" fmla="*/ 638175 h 679132"/>
              <a:gd name="connsiteX814" fmla="*/ 381953 w 7543800"/>
              <a:gd name="connsiteY814" fmla="*/ 609600 h 679132"/>
              <a:gd name="connsiteX815" fmla="*/ 1063943 w 7543800"/>
              <a:gd name="connsiteY815" fmla="*/ 619125 h 679132"/>
              <a:gd name="connsiteX816" fmla="*/ 1044893 w 7543800"/>
              <a:gd name="connsiteY816" fmla="*/ 638175 h 679132"/>
              <a:gd name="connsiteX817" fmla="*/ 1063943 w 7543800"/>
              <a:gd name="connsiteY817" fmla="*/ 657225 h 679132"/>
              <a:gd name="connsiteX818" fmla="*/ 1082993 w 7543800"/>
              <a:gd name="connsiteY818" fmla="*/ 638175 h 679132"/>
              <a:gd name="connsiteX819" fmla="*/ 1063943 w 7543800"/>
              <a:gd name="connsiteY819" fmla="*/ 619125 h 679132"/>
              <a:gd name="connsiteX820" fmla="*/ 1177290 w 7543800"/>
              <a:gd name="connsiteY820" fmla="*/ 621030 h 679132"/>
              <a:gd name="connsiteX821" fmla="*/ 1160145 w 7543800"/>
              <a:gd name="connsiteY821" fmla="*/ 638175 h 679132"/>
              <a:gd name="connsiteX822" fmla="*/ 1177290 w 7543800"/>
              <a:gd name="connsiteY822" fmla="*/ 655320 h 679132"/>
              <a:gd name="connsiteX823" fmla="*/ 1194435 w 7543800"/>
              <a:gd name="connsiteY823" fmla="*/ 638175 h 679132"/>
              <a:gd name="connsiteX824" fmla="*/ 1177290 w 7543800"/>
              <a:gd name="connsiteY824" fmla="*/ 621030 h 679132"/>
              <a:gd name="connsiteX825" fmla="*/ 949643 w 7543800"/>
              <a:gd name="connsiteY825" fmla="*/ 614363 h 679132"/>
              <a:gd name="connsiteX826" fmla="*/ 925830 w 7543800"/>
              <a:gd name="connsiteY826" fmla="*/ 638175 h 679132"/>
              <a:gd name="connsiteX827" fmla="*/ 949643 w 7543800"/>
              <a:gd name="connsiteY827" fmla="*/ 661988 h 679132"/>
              <a:gd name="connsiteX828" fmla="*/ 973455 w 7543800"/>
              <a:gd name="connsiteY828" fmla="*/ 638175 h 679132"/>
              <a:gd name="connsiteX829" fmla="*/ 949643 w 7543800"/>
              <a:gd name="connsiteY829" fmla="*/ 614363 h 679132"/>
              <a:gd name="connsiteX830" fmla="*/ 609600 w 7543800"/>
              <a:gd name="connsiteY830" fmla="*/ 595313 h 679132"/>
              <a:gd name="connsiteX831" fmla="*/ 567690 w 7543800"/>
              <a:gd name="connsiteY831" fmla="*/ 637223 h 679132"/>
              <a:gd name="connsiteX832" fmla="*/ 609600 w 7543800"/>
              <a:gd name="connsiteY832" fmla="*/ 679133 h 679132"/>
              <a:gd name="connsiteX833" fmla="*/ 651510 w 7543800"/>
              <a:gd name="connsiteY833" fmla="*/ 637223 h 679132"/>
              <a:gd name="connsiteX834" fmla="*/ 609600 w 7543800"/>
              <a:gd name="connsiteY834" fmla="*/ 595313 h 679132"/>
              <a:gd name="connsiteX835" fmla="*/ 2558415 w 7543800"/>
              <a:gd name="connsiteY835" fmla="*/ 382905 h 679132"/>
              <a:gd name="connsiteX836" fmla="*/ 2541270 w 7543800"/>
              <a:gd name="connsiteY836" fmla="*/ 400050 h 679132"/>
              <a:gd name="connsiteX837" fmla="*/ 2558415 w 7543800"/>
              <a:gd name="connsiteY837" fmla="*/ 417195 h 679132"/>
              <a:gd name="connsiteX838" fmla="*/ 2575560 w 7543800"/>
              <a:gd name="connsiteY838" fmla="*/ 400050 h 679132"/>
              <a:gd name="connsiteX839" fmla="*/ 2558415 w 7543800"/>
              <a:gd name="connsiteY839" fmla="*/ 382905 h 679132"/>
              <a:gd name="connsiteX840" fmla="*/ 2673668 w 7543800"/>
              <a:gd name="connsiteY840" fmla="*/ 382905 h 679132"/>
              <a:gd name="connsiteX841" fmla="*/ 2656523 w 7543800"/>
              <a:gd name="connsiteY841" fmla="*/ 400050 h 679132"/>
              <a:gd name="connsiteX842" fmla="*/ 2673668 w 7543800"/>
              <a:gd name="connsiteY842" fmla="*/ 417195 h 679132"/>
              <a:gd name="connsiteX843" fmla="*/ 2690813 w 7543800"/>
              <a:gd name="connsiteY843" fmla="*/ 400050 h 679132"/>
              <a:gd name="connsiteX844" fmla="*/ 2673668 w 7543800"/>
              <a:gd name="connsiteY844" fmla="*/ 382905 h 679132"/>
              <a:gd name="connsiteX845" fmla="*/ 3019425 w 7543800"/>
              <a:gd name="connsiteY845" fmla="*/ 370523 h 679132"/>
              <a:gd name="connsiteX846" fmla="*/ 2990850 w 7543800"/>
              <a:gd name="connsiteY846" fmla="*/ 399098 h 679132"/>
              <a:gd name="connsiteX847" fmla="*/ 3019425 w 7543800"/>
              <a:gd name="connsiteY847" fmla="*/ 427673 h 679132"/>
              <a:gd name="connsiteX848" fmla="*/ 3048000 w 7543800"/>
              <a:gd name="connsiteY848" fmla="*/ 399098 h 679132"/>
              <a:gd name="connsiteX849" fmla="*/ 3019425 w 7543800"/>
              <a:gd name="connsiteY849" fmla="*/ 370523 h 679132"/>
              <a:gd name="connsiteX850" fmla="*/ 3134678 w 7543800"/>
              <a:gd name="connsiteY850" fmla="*/ 365760 h 679132"/>
              <a:gd name="connsiteX851" fmla="*/ 3101340 w 7543800"/>
              <a:gd name="connsiteY851" fmla="*/ 399098 h 679132"/>
              <a:gd name="connsiteX852" fmla="*/ 3134678 w 7543800"/>
              <a:gd name="connsiteY852" fmla="*/ 432435 h 679132"/>
              <a:gd name="connsiteX853" fmla="*/ 3168015 w 7543800"/>
              <a:gd name="connsiteY853" fmla="*/ 399098 h 679132"/>
              <a:gd name="connsiteX854" fmla="*/ 3134678 w 7543800"/>
              <a:gd name="connsiteY854" fmla="*/ 365760 h 679132"/>
              <a:gd name="connsiteX855" fmla="*/ 3365183 w 7543800"/>
              <a:gd name="connsiteY855" fmla="*/ 365760 h 679132"/>
              <a:gd name="connsiteX856" fmla="*/ 3331845 w 7543800"/>
              <a:gd name="connsiteY856" fmla="*/ 399098 h 679132"/>
              <a:gd name="connsiteX857" fmla="*/ 3365183 w 7543800"/>
              <a:gd name="connsiteY857" fmla="*/ 432435 h 679132"/>
              <a:gd name="connsiteX858" fmla="*/ 3398520 w 7543800"/>
              <a:gd name="connsiteY858" fmla="*/ 399098 h 679132"/>
              <a:gd name="connsiteX859" fmla="*/ 3365183 w 7543800"/>
              <a:gd name="connsiteY859" fmla="*/ 365760 h 679132"/>
              <a:gd name="connsiteX860" fmla="*/ 2788920 w 7543800"/>
              <a:gd name="connsiteY860" fmla="*/ 381000 h 679132"/>
              <a:gd name="connsiteX861" fmla="*/ 2769870 w 7543800"/>
              <a:gd name="connsiteY861" fmla="*/ 400050 h 679132"/>
              <a:gd name="connsiteX862" fmla="*/ 2788920 w 7543800"/>
              <a:gd name="connsiteY862" fmla="*/ 419100 h 679132"/>
              <a:gd name="connsiteX863" fmla="*/ 2807970 w 7543800"/>
              <a:gd name="connsiteY863" fmla="*/ 400050 h 679132"/>
              <a:gd name="connsiteX864" fmla="*/ 2788920 w 7543800"/>
              <a:gd name="connsiteY864" fmla="*/ 381000 h 679132"/>
              <a:gd name="connsiteX865" fmla="*/ 2904173 w 7543800"/>
              <a:gd name="connsiteY865" fmla="*/ 376238 h 679132"/>
              <a:gd name="connsiteX866" fmla="*/ 2880360 w 7543800"/>
              <a:gd name="connsiteY866" fmla="*/ 400050 h 679132"/>
              <a:gd name="connsiteX867" fmla="*/ 2904173 w 7543800"/>
              <a:gd name="connsiteY867" fmla="*/ 423863 h 679132"/>
              <a:gd name="connsiteX868" fmla="*/ 2927985 w 7543800"/>
              <a:gd name="connsiteY868" fmla="*/ 400050 h 679132"/>
              <a:gd name="connsiteX869" fmla="*/ 2904173 w 7543800"/>
              <a:gd name="connsiteY869" fmla="*/ 376238 h 679132"/>
              <a:gd name="connsiteX870" fmla="*/ 3595688 w 7543800"/>
              <a:gd name="connsiteY870" fmla="*/ 376238 h 679132"/>
              <a:gd name="connsiteX871" fmla="*/ 3571875 w 7543800"/>
              <a:gd name="connsiteY871" fmla="*/ 400050 h 679132"/>
              <a:gd name="connsiteX872" fmla="*/ 3595688 w 7543800"/>
              <a:gd name="connsiteY872" fmla="*/ 423863 h 679132"/>
              <a:gd name="connsiteX873" fmla="*/ 3619500 w 7543800"/>
              <a:gd name="connsiteY873" fmla="*/ 400050 h 679132"/>
              <a:gd name="connsiteX874" fmla="*/ 3595688 w 7543800"/>
              <a:gd name="connsiteY874" fmla="*/ 376238 h 679132"/>
              <a:gd name="connsiteX875" fmla="*/ 3710940 w 7543800"/>
              <a:gd name="connsiteY875" fmla="*/ 381000 h 679132"/>
              <a:gd name="connsiteX876" fmla="*/ 3691890 w 7543800"/>
              <a:gd name="connsiteY876" fmla="*/ 400050 h 679132"/>
              <a:gd name="connsiteX877" fmla="*/ 3710940 w 7543800"/>
              <a:gd name="connsiteY877" fmla="*/ 419100 h 679132"/>
              <a:gd name="connsiteX878" fmla="*/ 3729990 w 7543800"/>
              <a:gd name="connsiteY878" fmla="*/ 400050 h 679132"/>
              <a:gd name="connsiteX879" fmla="*/ 3710940 w 7543800"/>
              <a:gd name="connsiteY879" fmla="*/ 381000 h 679132"/>
              <a:gd name="connsiteX880" fmla="*/ 3480435 w 7543800"/>
              <a:gd name="connsiteY880" fmla="*/ 370523 h 679132"/>
              <a:gd name="connsiteX881" fmla="*/ 3451860 w 7543800"/>
              <a:gd name="connsiteY881" fmla="*/ 399098 h 679132"/>
              <a:gd name="connsiteX882" fmla="*/ 3480435 w 7543800"/>
              <a:gd name="connsiteY882" fmla="*/ 427673 h 679132"/>
              <a:gd name="connsiteX883" fmla="*/ 3509010 w 7543800"/>
              <a:gd name="connsiteY883" fmla="*/ 399098 h 679132"/>
              <a:gd name="connsiteX884" fmla="*/ 3480435 w 7543800"/>
              <a:gd name="connsiteY884" fmla="*/ 370523 h 679132"/>
              <a:gd name="connsiteX885" fmla="*/ 3249930 w 7543800"/>
              <a:gd name="connsiteY885" fmla="*/ 357188 h 679132"/>
              <a:gd name="connsiteX886" fmla="*/ 3208020 w 7543800"/>
              <a:gd name="connsiteY886" fmla="*/ 399098 h 679132"/>
              <a:gd name="connsiteX887" fmla="*/ 3249930 w 7543800"/>
              <a:gd name="connsiteY887" fmla="*/ 441008 h 679132"/>
              <a:gd name="connsiteX888" fmla="*/ 3291840 w 7543800"/>
              <a:gd name="connsiteY888" fmla="*/ 399098 h 679132"/>
              <a:gd name="connsiteX889" fmla="*/ 3249930 w 7543800"/>
              <a:gd name="connsiteY889" fmla="*/ 357188 h 679132"/>
              <a:gd name="connsiteX890" fmla="*/ 2593658 w 7543800"/>
              <a:gd name="connsiteY890" fmla="*/ 501968 h 679132"/>
              <a:gd name="connsiteX891" fmla="*/ 2576513 w 7543800"/>
              <a:gd name="connsiteY891" fmla="*/ 519113 h 679132"/>
              <a:gd name="connsiteX892" fmla="*/ 2593658 w 7543800"/>
              <a:gd name="connsiteY892" fmla="*/ 536258 h 679132"/>
              <a:gd name="connsiteX893" fmla="*/ 2610803 w 7543800"/>
              <a:gd name="connsiteY893" fmla="*/ 519113 h 679132"/>
              <a:gd name="connsiteX894" fmla="*/ 2593658 w 7543800"/>
              <a:gd name="connsiteY894" fmla="*/ 501968 h 679132"/>
              <a:gd name="connsiteX895" fmla="*/ 2705100 w 7543800"/>
              <a:gd name="connsiteY895" fmla="*/ 501968 h 679132"/>
              <a:gd name="connsiteX896" fmla="*/ 2687955 w 7543800"/>
              <a:gd name="connsiteY896" fmla="*/ 519113 h 679132"/>
              <a:gd name="connsiteX897" fmla="*/ 2705100 w 7543800"/>
              <a:gd name="connsiteY897" fmla="*/ 536258 h 679132"/>
              <a:gd name="connsiteX898" fmla="*/ 2722245 w 7543800"/>
              <a:gd name="connsiteY898" fmla="*/ 519113 h 679132"/>
              <a:gd name="connsiteX899" fmla="*/ 2705100 w 7543800"/>
              <a:gd name="connsiteY899" fmla="*/ 501968 h 679132"/>
              <a:gd name="connsiteX900" fmla="*/ 3040380 w 7543800"/>
              <a:gd name="connsiteY900" fmla="*/ 495300 h 679132"/>
              <a:gd name="connsiteX901" fmla="*/ 3016568 w 7543800"/>
              <a:gd name="connsiteY901" fmla="*/ 519113 h 679132"/>
              <a:gd name="connsiteX902" fmla="*/ 3040380 w 7543800"/>
              <a:gd name="connsiteY902" fmla="*/ 542925 h 679132"/>
              <a:gd name="connsiteX903" fmla="*/ 3064193 w 7543800"/>
              <a:gd name="connsiteY903" fmla="*/ 519113 h 679132"/>
              <a:gd name="connsiteX904" fmla="*/ 3040380 w 7543800"/>
              <a:gd name="connsiteY904" fmla="*/ 495300 h 679132"/>
              <a:gd name="connsiteX905" fmla="*/ 3151823 w 7543800"/>
              <a:gd name="connsiteY905" fmla="*/ 490538 h 679132"/>
              <a:gd name="connsiteX906" fmla="*/ 3123248 w 7543800"/>
              <a:gd name="connsiteY906" fmla="*/ 519113 h 679132"/>
              <a:gd name="connsiteX907" fmla="*/ 3151823 w 7543800"/>
              <a:gd name="connsiteY907" fmla="*/ 547688 h 679132"/>
              <a:gd name="connsiteX908" fmla="*/ 3180398 w 7543800"/>
              <a:gd name="connsiteY908" fmla="*/ 519113 h 679132"/>
              <a:gd name="connsiteX909" fmla="*/ 3151823 w 7543800"/>
              <a:gd name="connsiteY909" fmla="*/ 490538 h 679132"/>
              <a:gd name="connsiteX910" fmla="*/ 3264218 w 7543800"/>
              <a:gd name="connsiteY910" fmla="*/ 485775 h 679132"/>
              <a:gd name="connsiteX911" fmla="*/ 3230880 w 7543800"/>
              <a:gd name="connsiteY911" fmla="*/ 519113 h 679132"/>
              <a:gd name="connsiteX912" fmla="*/ 3264218 w 7543800"/>
              <a:gd name="connsiteY912" fmla="*/ 552450 h 679132"/>
              <a:gd name="connsiteX913" fmla="*/ 3297555 w 7543800"/>
              <a:gd name="connsiteY913" fmla="*/ 519113 h 679132"/>
              <a:gd name="connsiteX914" fmla="*/ 3264218 w 7543800"/>
              <a:gd name="connsiteY914" fmla="*/ 485775 h 679132"/>
              <a:gd name="connsiteX915" fmla="*/ 2816543 w 7543800"/>
              <a:gd name="connsiteY915" fmla="*/ 501968 h 679132"/>
              <a:gd name="connsiteX916" fmla="*/ 2799398 w 7543800"/>
              <a:gd name="connsiteY916" fmla="*/ 519113 h 679132"/>
              <a:gd name="connsiteX917" fmla="*/ 2816543 w 7543800"/>
              <a:gd name="connsiteY917" fmla="*/ 536258 h 679132"/>
              <a:gd name="connsiteX918" fmla="*/ 2833688 w 7543800"/>
              <a:gd name="connsiteY918" fmla="*/ 519113 h 679132"/>
              <a:gd name="connsiteX919" fmla="*/ 2816543 w 7543800"/>
              <a:gd name="connsiteY919" fmla="*/ 501968 h 679132"/>
              <a:gd name="connsiteX920" fmla="*/ 2928938 w 7543800"/>
              <a:gd name="connsiteY920" fmla="*/ 500063 h 679132"/>
              <a:gd name="connsiteX921" fmla="*/ 2909888 w 7543800"/>
              <a:gd name="connsiteY921" fmla="*/ 519113 h 679132"/>
              <a:gd name="connsiteX922" fmla="*/ 2928938 w 7543800"/>
              <a:gd name="connsiteY922" fmla="*/ 538163 h 679132"/>
              <a:gd name="connsiteX923" fmla="*/ 2947988 w 7543800"/>
              <a:gd name="connsiteY923" fmla="*/ 519113 h 679132"/>
              <a:gd name="connsiteX924" fmla="*/ 2928938 w 7543800"/>
              <a:gd name="connsiteY924" fmla="*/ 500063 h 679132"/>
              <a:gd name="connsiteX925" fmla="*/ 3599498 w 7543800"/>
              <a:gd name="connsiteY925" fmla="*/ 490538 h 679132"/>
              <a:gd name="connsiteX926" fmla="*/ 3570923 w 7543800"/>
              <a:gd name="connsiteY926" fmla="*/ 519113 h 679132"/>
              <a:gd name="connsiteX927" fmla="*/ 3599498 w 7543800"/>
              <a:gd name="connsiteY927" fmla="*/ 547688 h 679132"/>
              <a:gd name="connsiteX928" fmla="*/ 3628073 w 7543800"/>
              <a:gd name="connsiteY928" fmla="*/ 519113 h 679132"/>
              <a:gd name="connsiteX929" fmla="*/ 3599498 w 7543800"/>
              <a:gd name="connsiteY929" fmla="*/ 490538 h 679132"/>
              <a:gd name="connsiteX930" fmla="*/ 3710940 w 7543800"/>
              <a:gd name="connsiteY930" fmla="*/ 495300 h 679132"/>
              <a:gd name="connsiteX931" fmla="*/ 3687128 w 7543800"/>
              <a:gd name="connsiteY931" fmla="*/ 519113 h 679132"/>
              <a:gd name="connsiteX932" fmla="*/ 3710940 w 7543800"/>
              <a:gd name="connsiteY932" fmla="*/ 542925 h 679132"/>
              <a:gd name="connsiteX933" fmla="*/ 3734753 w 7543800"/>
              <a:gd name="connsiteY933" fmla="*/ 519113 h 679132"/>
              <a:gd name="connsiteX934" fmla="*/ 3710940 w 7543800"/>
              <a:gd name="connsiteY934" fmla="*/ 495300 h 679132"/>
              <a:gd name="connsiteX935" fmla="*/ 3487103 w 7543800"/>
              <a:gd name="connsiteY935" fmla="*/ 485775 h 679132"/>
              <a:gd name="connsiteX936" fmla="*/ 3453765 w 7543800"/>
              <a:gd name="connsiteY936" fmla="*/ 519113 h 679132"/>
              <a:gd name="connsiteX937" fmla="*/ 3487103 w 7543800"/>
              <a:gd name="connsiteY937" fmla="*/ 552450 h 679132"/>
              <a:gd name="connsiteX938" fmla="*/ 3520440 w 7543800"/>
              <a:gd name="connsiteY938" fmla="*/ 519113 h 679132"/>
              <a:gd name="connsiteX939" fmla="*/ 3487103 w 7543800"/>
              <a:gd name="connsiteY939" fmla="*/ 485775 h 679132"/>
              <a:gd name="connsiteX940" fmla="*/ 3375660 w 7543800"/>
              <a:gd name="connsiteY940" fmla="*/ 476250 h 679132"/>
              <a:gd name="connsiteX941" fmla="*/ 3333750 w 7543800"/>
              <a:gd name="connsiteY941" fmla="*/ 518160 h 679132"/>
              <a:gd name="connsiteX942" fmla="*/ 3375660 w 7543800"/>
              <a:gd name="connsiteY942" fmla="*/ 560070 h 679132"/>
              <a:gd name="connsiteX943" fmla="*/ 3417570 w 7543800"/>
              <a:gd name="connsiteY943" fmla="*/ 518160 h 679132"/>
              <a:gd name="connsiteX944" fmla="*/ 3375660 w 7543800"/>
              <a:gd name="connsiteY944" fmla="*/ 476250 h 679132"/>
              <a:gd name="connsiteX945" fmla="*/ 2557463 w 7543800"/>
              <a:gd name="connsiteY945" fmla="*/ 621030 h 679132"/>
              <a:gd name="connsiteX946" fmla="*/ 2540318 w 7543800"/>
              <a:gd name="connsiteY946" fmla="*/ 638175 h 679132"/>
              <a:gd name="connsiteX947" fmla="*/ 2557463 w 7543800"/>
              <a:gd name="connsiteY947" fmla="*/ 655320 h 679132"/>
              <a:gd name="connsiteX948" fmla="*/ 2574608 w 7543800"/>
              <a:gd name="connsiteY948" fmla="*/ 638175 h 679132"/>
              <a:gd name="connsiteX949" fmla="*/ 2557463 w 7543800"/>
              <a:gd name="connsiteY949" fmla="*/ 621030 h 679132"/>
              <a:gd name="connsiteX950" fmla="*/ 2687955 w 7543800"/>
              <a:gd name="connsiteY950" fmla="*/ 621030 h 679132"/>
              <a:gd name="connsiteX951" fmla="*/ 2670810 w 7543800"/>
              <a:gd name="connsiteY951" fmla="*/ 638175 h 679132"/>
              <a:gd name="connsiteX952" fmla="*/ 2687955 w 7543800"/>
              <a:gd name="connsiteY952" fmla="*/ 655320 h 679132"/>
              <a:gd name="connsiteX953" fmla="*/ 2705100 w 7543800"/>
              <a:gd name="connsiteY953" fmla="*/ 638175 h 679132"/>
              <a:gd name="connsiteX954" fmla="*/ 2687955 w 7543800"/>
              <a:gd name="connsiteY954" fmla="*/ 621030 h 679132"/>
              <a:gd name="connsiteX955" fmla="*/ 3028950 w 7543800"/>
              <a:gd name="connsiteY955" fmla="*/ 619125 h 679132"/>
              <a:gd name="connsiteX956" fmla="*/ 3009900 w 7543800"/>
              <a:gd name="connsiteY956" fmla="*/ 638175 h 679132"/>
              <a:gd name="connsiteX957" fmla="*/ 3028950 w 7543800"/>
              <a:gd name="connsiteY957" fmla="*/ 657225 h 679132"/>
              <a:gd name="connsiteX958" fmla="*/ 3048000 w 7543800"/>
              <a:gd name="connsiteY958" fmla="*/ 638175 h 679132"/>
              <a:gd name="connsiteX959" fmla="*/ 3028950 w 7543800"/>
              <a:gd name="connsiteY959" fmla="*/ 619125 h 679132"/>
              <a:gd name="connsiteX960" fmla="*/ 3142298 w 7543800"/>
              <a:gd name="connsiteY960" fmla="*/ 614363 h 679132"/>
              <a:gd name="connsiteX961" fmla="*/ 3118485 w 7543800"/>
              <a:gd name="connsiteY961" fmla="*/ 638175 h 679132"/>
              <a:gd name="connsiteX962" fmla="*/ 3142298 w 7543800"/>
              <a:gd name="connsiteY962" fmla="*/ 661988 h 679132"/>
              <a:gd name="connsiteX963" fmla="*/ 3166110 w 7543800"/>
              <a:gd name="connsiteY963" fmla="*/ 638175 h 679132"/>
              <a:gd name="connsiteX964" fmla="*/ 3142298 w 7543800"/>
              <a:gd name="connsiteY964" fmla="*/ 614363 h 679132"/>
              <a:gd name="connsiteX965" fmla="*/ 3256598 w 7543800"/>
              <a:gd name="connsiteY965" fmla="*/ 609600 h 679132"/>
              <a:gd name="connsiteX966" fmla="*/ 3228023 w 7543800"/>
              <a:gd name="connsiteY966" fmla="*/ 638175 h 679132"/>
              <a:gd name="connsiteX967" fmla="*/ 3256598 w 7543800"/>
              <a:gd name="connsiteY967" fmla="*/ 666750 h 679132"/>
              <a:gd name="connsiteX968" fmla="*/ 3285173 w 7543800"/>
              <a:gd name="connsiteY968" fmla="*/ 638175 h 679132"/>
              <a:gd name="connsiteX969" fmla="*/ 3256598 w 7543800"/>
              <a:gd name="connsiteY969" fmla="*/ 609600 h 679132"/>
              <a:gd name="connsiteX970" fmla="*/ 2801303 w 7543800"/>
              <a:gd name="connsiteY970" fmla="*/ 621030 h 679132"/>
              <a:gd name="connsiteX971" fmla="*/ 2784158 w 7543800"/>
              <a:gd name="connsiteY971" fmla="*/ 638175 h 679132"/>
              <a:gd name="connsiteX972" fmla="*/ 2801303 w 7543800"/>
              <a:gd name="connsiteY972" fmla="*/ 655320 h 679132"/>
              <a:gd name="connsiteX973" fmla="*/ 2818448 w 7543800"/>
              <a:gd name="connsiteY973" fmla="*/ 638175 h 679132"/>
              <a:gd name="connsiteX974" fmla="*/ 2801303 w 7543800"/>
              <a:gd name="connsiteY974" fmla="*/ 621030 h 679132"/>
              <a:gd name="connsiteX975" fmla="*/ 2915603 w 7543800"/>
              <a:gd name="connsiteY975" fmla="*/ 621030 h 679132"/>
              <a:gd name="connsiteX976" fmla="*/ 2898458 w 7543800"/>
              <a:gd name="connsiteY976" fmla="*/ 638175 h 679132"/>
              <a:gd name="connsiteX977" fmla="*/ 2915603 w 7543800"/>
              <a:gd name="connsiteY977" fmla="*/ 655320 h 679132"/>
              <a:gd name="connsiteX978" fmla="*/ 2932748 w 7543800"/>
              <a:gd name="connsiteY978" fmla="*/ 638175 h 679132"/>
              <a:gd name="connsiteX979" fmla="*/ 2915603 w 7543800"/>
              <a:gd name="connsiteY979" fmla="*/ 621030 h 679132"/>
              <a:gd name="connsiteX980" fmla="*/ 3596640 w 7543800"/>
              <a:gd name="connsiteY980" fmla="*/ 604838 h 679132"/>
              <a:gd name="connsiteX981" fmla="*/ 3563303 w 7543800"/>
              <a:gd name="connsiteY981" fmla="*/ 638175 h 679132"/>
              <a:gd name="connsiteX982" fmla="*/ 3596640 w 7543800"/>
              <a:gd name="connsiteY982" fmla="*/ 671513 h 679132"/>
              <a:gd name="connsiteX983" fmla="*/ 3629978 w 7543800"/>
              <a:gd name="connsiteY983" fmla="*/ 638175 h 679132"/>
              <a:gd name="connsiteX984" fmla="*/ 3596640 w 7543800"/>
              <a:gd name="connsiteY984" fmla="*/ 604838 h 679132"/>
              <a:gd name="connsiteX985" fmla="*/ 3710940 w 7543800"/>
              <a:gd name="connsiteY985" fmla="*/ 609600 h 679132"/>
              <a:gd name="connsiteX986" fmla="*/ 3682365 w 7543800"/>
              <a:gd name="connsiteY986" fmla="*/ 638175 h 679132"/>
              <a:gd name="connsiteX987" fmla="*/ 3710940 w 7543800"/>
              <a:gd name="connsiteY987" fmla="*/ 666750 h 679132"/>
              <a:gd name="connsiteX988" fmla="*/ 3739515 w 7543800"/>
              <a:gd name="connsiteY988" fmla="*/ 638175 h 679132"/>
              <a:gd name="connsiteX989" fmla="*/ 3710940 w 7543800"/>
              <a:gd name="connsiteY989" fmla="*/ 609600 h 679132"/>
              <a:gd name="connsiteX990" fmla="*/ 3369945 w 7543800"/>
              <a:gd name="connsiteY990" fmla="*/ 604838 h 679132"/>
              <a:gd name="connsiteX991" fmla="*/ 3336608 w 7543800"/>
              <a:gd name="connsiteY991" fmla="*/ 638175 h 679132"/>
              <a:gd name="connsiteX992" fmla="*/ 3369945 w 7543800"/>
              <a:gd name="connsiteY992" fmla="*/ 671513 h 679132"/>
              <a:gd name="connsiteX993" fmla="*/ 3403283 w 7543800"/>
              <a:gd name="connsiteY993" fmla="*/ 638175 h 679132"/>
              <a:gd name="connsiteX994" fmla="*/ 3369945 w 7543800"/>
              <a:gd name="connsiteY994" fmla="*/ 604838 h 679132"/>
              <a:gd name="connsiteX995" fmla="*/ 3483293 w 7543800"/>
              <a:gd name="connsiteY995" fmla="*/ 595313 h 679132"/>
              <a:gd name="connsiteX996" fmla="*/ 3441383 w 7543800"/>
              <a:gd name="connsiteY996" fmla="*/ 637223 h 679132"/>
              <a:gd name="connsiteX997" fmla="*/ 3483293 w 7543800"/>
              <a:gd name="connsiteY997" fmla="*/ 679133 h 679132"/>
              <a:gd name="connsiteX998" fmla="*/ 3525203 w 7543800"/>
              <a:gd name="connsiteY998" fmla="*/ 637223 h 679132"/>
              <a:gd name="connsiteX999" fmla="*/ 3483293 w 7543800"/>
              <a:gd name="connsiteY999" fmla="*/ 595313 h 679132"/>
              <a:gd name="connsiteX1000" fmla="*/ 5211128 w 7543800"/>
              <a:gd name="connsiteY1000" fmla="*/ 8573 h 679132"/>
              <a:gd name="connsiteX1001" fmla="*/ 5177790 w 7543800"/>
              <a:gd name="connsiteY1001" fmla="*/ 41910 h 679132"/>
              <a:gd name="connsiteX1002" fmla="*/ 5211128 w 7543800"/>
              <a:gd name="connsiteY1002" fmla="*/ 75248 h 679132"/>
              <a:gd name="connsiteX1003" fmla="*/ 5244465 w 7543800"/>
              <a:gd name="connsiteY1003" fmla="*/ 41910 h 679132"/>
              <a:gd name="connsiteX1004" fmla="*/ 5211128 w 7543800"/>
              <a:gd name="connsiteY1004" fmla="*/ 8573 h 679132"/>
              <a:gd name="connsiteX1005" fmla="*/ 5326380 w 7543800"/>
              <a:gd name="connsiteY1005" fmla="*/ 13335 h 679132"/>
              <a:gd name="connsiteX1006" fmla="*/ 5297805 w 7543800"/>
              <a:gd name="connsiteY1006" fmla="*/ 41910 h 679132"/>
              <a:gd name="connsiteX1007" fmla="*/ 5326380 w 7543800"/>
              <a:gd name="connsiteY1007" fmla="*/ 70485 h 679132"/>
              <a:gd name="connsiteX1008" fmla="*/ 5354955 w 7543800"/>
              <a:gd name="connsiteY1008" fmla="*/ 41910 h 679132"/>
              <a:gd name="connsiteX1009" fmla="*/ 5326380 w 7543800"/>
              <a:gd name="connsiteY1009" fmla="*/ 13335 h 679132"/>
              <a:gd name="connsiteX1010" fmla="*/ 5556885 w 7543800"/>
              <a:gd name="connsiteY1010" fmla="*/ 22860 h 679132"/>
              <a:gd name="connsiteX1011" fmla="*/ 5537835 w 7543800"/>
              <a:gd name="connsiteY1011" fmla="*/ 41910 h 679132"/>
              <a:gd name="connsiteX1012" fmla="*/ 5556885 w 7543800"/>
              <a:gd name="connsiteY1012" fmla="*/ 60960 h 679132"/>
              <a:gd name="connsiteX1013" fmla="*/ 5575935 w 7543800"/>
              <a:gd name="connsiteY1013" fmla="*/ 41910 h 679132"/>
              <a:gd name="connsiteX1014" fmla="*/ 5556885 w 7543800"/>
              <a:gd name="connsiteY1014" fmla="*/ 22860 h 679132"/>
              <a:gd name="connsiteX1015" fmla="*/ 5786438 w 7543800"/>
              <a:gd name="connsiteY1015" fmla="*/ 25718 h 679132"/>
              <a:gd name="connsiteX1016" fmla="*/ 5769293 w 7543800"/>
              <a:gd name="connsiteY1016" fmla="*/ 42863 h 679132"/>
              <a:gd name="connsiteX1017" fmla="*/ 5786438 w 7543800"/>
              <a:gd name="connsiteY1017" fmla="*/ 60008 h 679132"/>
              <a:gd name="connsiteX1018" fmla="*/ 5803583 w 7543800"/>
              <a:gd name="connsiteY1018" fmla="*/ 42863 h 679132"/>
              <a:gd name="connsiteX1019" fmla="*/ 5786438 w 7543800"/>
              <a:gd name="connsiteY1019" fmla="*/ 25718 h 679132"/>
              <a:gd name="connsiteX1020" fmla="*/ 5901690 w 7543800"/>
              <a:gd name="connsiteY1020" fmla="*/ 25718 h 679132"/>
              <a:gd name="connsiteX1021" fmla="*/ 5884545 w 7543800"/>
              <a:gd name="connsiteY1021" fmla="*/ 42863 h 679132"/>
              <a:gd name="connsiteX1022" fmla="*/ 5901690 w 7543800"/>
              <a:gd name="connsiteY1022" fmla="*/ 60008 h 679132"/>
              <a:gd name="connsiteX1023" fmla="*/ 5918835 w 7543800"/>
              <a:gd name="connsiteY1023" fmla="*/ 42863 h 679132"/>
              <a:gd name="connsiteX1024" fmla="*/ 5901690 w 7543800"/>
              <a:gd name="connsiteY1024" fmla="*/ 25718 h 679132"/>
              <a:gd name="connsiteX1025" fmla="*/ 5095875 w 7543800"/>
              <a:gd name="connsiteY1025" fmla="*/ 0 h 679132"/>
              <a:gd name="connsiteX1026" fmla="*/ 5053965 w 7543800"/>
              <a:gd name="connsiteY1026" fmla="*/ 41910 h 679132"/>
              <a:gd name="connsiteX1027" fmla="*/ 5095875 w 7543800"/>
              <a:gd name="connsiteY1027" fmla="*/ 83820 h 679132"/>
              <a:gd name="connsiteX1028" fmla="*/ 5137785 w 7543800"/>
              <a:gd name="connsiteY1028" fmla="*/ 41910 h 679132"/>
              <a:gd name="connsiteX1029" fmla="*/ 5095875 w 7543800"/>
              <a:gd name="connsiteY1029" fmla="*/ 0 h 679132"/>
              <a:gd name="connsiteX1030" fmla="*/ 5441633 w 7543800"/>
              <a:gd name="connsiteY1030" fmla="*/ 18098 h 679132"/>
              <a:gd name="connsiteX1031" fmla="*/ 5417820 w 7543800"/>
              <a:gd name="connsiteY1031" fmla="*/ 41910 h 679132"/>
              <a:gd name="connsiteX1032" fmla="*/ 5441633 w 7543800"/>
              <a:gd name="connsiteY1032" fmla="*/ 65723 h 679132"/>
              <a:gd name="connsiteX1033" fmla="*/ 5465445 w 7543800"/>
              <a:gd name="connsiteY1033" fmla="*/ 41910 h 679132"/>
              <a:gd name="connsiteX1034" fmla="*/ 5441633 w 7543800"/>
              <a:gd name="connsiteY1034" fmla="*/ 18098 h 679132"/>
              <a:gd name="connsiteX1035" fmla="*/ 5672138 w 7543800"/>
              <a:gd name="connsiteY1035" fmla="*/ 25718 h 679132"/>
              <a:gd name="connsiteX1036" fmla="*/ 5654993 w 7543800"/>
              <a:gd name="connsiteY1036" fmla="*/ 42863 h 679132"/>
              <a:gd name="connsiteX1037" fmla="*/ 5672138 w 7543800"/>
              <a:gd name="connsiteY1037" fmla="*/ 60008 h 679132"/>
              <a:gd name="connsiteX1038" fmla="*/ 5689283 w 7543800"/>
              <a:gd name="connsiteY1038" fmla="*/ 42863 h 679132"/>
              <a:gd name="connsiteX1039" fmla="*/ 5672138 w 7543800"/>
              <a:gd name="connsiteY1039" fmla="*/ 25718 h 679132"/>
              <a:gd name="connsiteX1040" fmla="*/ 6132195 w 7543800"/>
              <a:gd name="connsiteY1040" fmla="*/ 25718 h 679132"/>
              <a:gd name="connsiteX1041" fmla="*/ 6115050 w 7543800"/>
              <a:gd name="connsiteY1041" fmla="*/ 42863 h 679132"/>
              <a:gd name="connsiteX1042" fmla="*/ 6132195 w 7543800"/>
              <a:gd name="connsiteY1042" fmla="*/ 60008 h 679132"/>
              <a:gd name="connsiteX1043" fmla="*/ 6149340 w 7543800"/>
              <a:gd name="connsiteY1043" fmla="*/ 42863 h 679132"/>
              <a:gd name="connsiteX1044" fmla="*/ 6132195 w 7543800"/>
              <a:gd name="connsiteY1044" fmla="*/ 25718 h 679132"/>
              <a:gd name="connsiteX1045" fmla="*/ 6247448 w 7543800"/>
              <a:gd name="connsiteY1045" fmla="*/ 25718 h 679132"/>
              <a:gd name="connsiteX1046" fmla="*/ 6230303 w 7543800"/>
              <a:gd name="connsiteY1046" fmla="*/ 42863 h 679132"/>
              <a:gd name="connsiteX1047" fmla="*/ 6247448 w 7543800"/>
              <a:gd name="connsiteY1047" fmla="*/ 60008 h 679132"/>
              <a:gd name="connsiteX1048" fmla="*/ 6264593 w 7543800"/>
              <a:gd name="connsiteY1048" fmla="*/ 42863 h 679132"/>
              <a:gd name="connsiteX1049" fmla="*/ 6247448 w 7543800"/>
              <a:gd name="connsiteY1049" fmla="*/ 25718 h 679132"/>
              <a:gd name="connsiteX1050" fmla="*/ 6016943 w 7543800"/>
              <a:gd name="connsiteY1050" fmla="*/ 25718 h 679132"/>
              <a:gd name="connsiteX1051" fmla="*/ 5999798 w 7543800"/>
              <a:gd name="connsiteY1051" fmla="*/ 42863 h 679132"/>
              <a:gd name="connsiteX1052" fmla="*/ 6016943 w 7543800"/>
              <a:gd name="connsiteY1052" fmla="*/ 60008 h 679132"/>
              <a:gd name="connsiteX1053" fmla="*/ 6034088 w 7543800"/>
              <a:gd name="connsiteY1053" fmla="*/ 42863 h 679132"/>
              <a:gd name="connsiteX1054" fmla="*/ 6016943 w 7543800"/>
              <a:gd name="connsiteY1054" fmla="*/ 25718 h 679132"/>
              <a:gd name="connsiteX1055" fmla="*/ 5169218 w 7543800"/>
              <a:gd name="connsiteY1055" fmla="*/ 127635 h 679132"/>
              <a:gd name="connsiteX1056" fmla="*/ 5135880 w 7543800"/>
              <a:gd name="connsiteY1056" fmla="*/ 160973 h 679132"/>
              <a:gd name="connsiteX1057" fmla="*/ 5169218 w 7543800"/>
              <a:gd name="connsiteY1057" fmla="*/ 194310 h 679132"/>
              <a:gd name="connsiteX1058" fmla="*/ 5202555 w 7543800"/>
              <a:gd name="connsiteY1058" fmla="*/ 160973 h 679132"/>
              <a:gd name="connsiteX1059" fmla="*/ 5169218 w 7543800"/>
              <a:gd name="connsiteY1059" fmla="*/ 127635 h 679132"/>
              <a:gd name="connsiteX1060" fmla="*/ 5392103 w 7543800"/>
              <a:gd name="connsiteY1060" fmla="*/ 127635 h 679132"/>
              <a:gd name="connsiteX1061" fmla="*/ 5358765 w 7543800"/>
              <a:gd name="connsiteY1061" fmla="*/ 160973 h 679132"/>
              <a:gd name="connsiteX1062" fmla="*/ 5392103 w 7543800"/>
              <a:gd name="connsiteY1062" fmla="*/ 194310 h 679132"/>
              <a:gd name="connsiteX1063" fmla="*/ 5425440 w 7543800"/>
              <a:gd name="connsiteY1063" fmla="*/ 160973 h 679132"/>
              <a:gd name="connsiteX1064" fmla="*/ 5392103 w 7543800"/>
              <a:gd name="connsiteY1064" fmla="*/ 127635 h 679132"/>
              <a:gd name="connsiteX1065" fmla="*/ 5615940 w 7543800"/>
              <a:gd name="connsiteY1065" fmla="*/ 137160 h 679132"/>
              <a:gd name="connsiteX1066" fmla="*/ 5592128 w 7543800"/>
              <a:gd name="connsiteY1066" fmla="*/ 160973 h 679132"/>
              <a:gd name="connsiteX1067" fmla="*/ 5615940 w 7543800"/>
              <a:gd name="connsiteY1067" fmla="*/ 184785 h 679132"/>
              <a:gd name="connsiteX1068" fmla="*/ 5639753 w 7543800"/>
              <a:gd name="connsiteY1068" fmla="*/ 160973 h 679132"/>
              <a:gd name="connsiteX1069" fmla="*/ 5615940 w 7543800"/>
              <a:gd name="connsiteY1069" fmla="*/ 137160 h 679132"/>
              <a:gd name="connsiteX1070" fmla="*/ 5838825 w 7543800"/>
              <a:gd name="connsiteY1070" fmla="*/ 144780 h 679132"/>
              <a:gd name="connsiteX1071" fmla="*/ 5821680 w 7543800"/>
              <a:gd name="connsiteY1071" fmla="*/ 161925 h 679132"/>
              <a:gd name="connsiteX1072" fmla="*/ 5838825 w 7543800"/>
              <a:gd name="connsiteY1072" fmla="*/ 179070 h 679132"/>
              <a:gd name="connsiteX1073" fmla="*/ 5855970 w 7543800"/>
              <a:gd name="connsiteY1073" fmla="*/ 161925 h 679132"/>
              <a:gd name="connsiteX1074" fmla="*/ 5838825 w 7543800"/>
              <a:gd name="connsiteY1074" fmla="*/ 144780 h 679132"/>
              <a:gd name="connsiteX1075" fmla="*/ 5951220 w 7543800"/>
              <a:gd name="connsiteY1075" fmla="*/ 144780 h 679132"/>
              <a:gd name="connsiteX1076" fmla="*/ 5934075 w 7543800"/>
              <a:gd name="connsiteY1076" fmla="*/ 161925 h 679132"/>
              <a:gd name="connsiteX1077" fmla="*/ 5951220 w 7543800"/>
              <a:gd name="connsiteY1077" fmla="*/ 179070 h 679132"/>
              <a:gd name="connsiteX1078" fmla="*/ 5968365 w 7543800"/>
              <a:gd name="connsiteY1078" fmla="*/ 161925 h 679132"/>
              <a:gd name="connsiteX1079" fmla="*/ 5951220 w 7543800"/>
              <a:gd name="connsiteY1079" fmla="*/ 144780 h 679132"/>
              <a:gd name="connsiteX1080" fmla="*/ 5504498 w 7543800"/>
              <a:gd name="connsiteY1080" fmla="*/ 132398 h 679132"/>
              <a:gd name="connsiteX1081" fmla="*/ 5475923 w 7543800"/>
              <a:gd name="connsiteY1081" fmla="*/ 160973 h 679132"/>
              <a:gd name="connsiteX1082" fmla="*/ 5504498 w 7543800"/>
              <a:gd name="connsiteY1082" fmla="*/ 189548 h 679132"/>
              <a:gd name="connsiteX1083" fmla="*/ 5533073 w 7543800"/>
              <a:gd name="connsiteY1083" fmla="*/ 160973 h 679132"/>
              <a:gd name="connsiteX1084" fmla="*/ 5504498 w 7543800"/>
              <a:gd name="connsiteY1084" fmla="*/ 132398 h 679132"/>
              <a:gd name="connsiteX1085" fmla="*/ 5727383 w 7543800"/>
              <a:gd name="connsiteY1085" fmla="*/ 141923 h 679132"/>
              <a:gd name="connsiteX1086" fmla="*/ 5708333 w 7543800"/>
              <a:gd name="connsiteY1086" fmla="*/ 160973 h 679132"/>
              <a:gd name="connsiteX1087" fmla="*/ 5727383 w 7543800"/>
              <a:gd name="connsiteY1087" fmla="*/ 180023 h 679132"/>
              <a:gd name="connsiteX1088" fmla="*/ 5746433 w 7543800"/>
              <a:gd name="connsiteY1088" fmla="*/ 160973 h 679132"/>
              <a:gd name="connsiteX1089" fmla="*/ 5727383 w 7543800"/>
              <a:gd name="connsiteY1089" fmla="*/ 141923 h 679132"/>
              <a:gd name="connsiteX1090" fmla="*/ 6174105 w 7543800"/>
              <a:gd name="connsiteY1090" fmla="*/ 144780 h 679132"/>
              <a:gd name="connsiteX1091" fmla="*/ 6156960 w 7543800"/>
              <a:gd name="connsiteY1091" fmla="*/ 161925 h 679132"/>
              <a:gd name="connsiteX1092" fmla="*/ 6174105 w 7543800"/>
              <a:gd name="connsiteY1092" fmla="*/ 179070 h 679132"/>
              <a:gd name="connsiteX1093" fmla="*/ 6191250 w 7543800"/>
              <a:gd name="connsiteY1093" fmla="*/ 161925 h 679132"/>
              <a:gd name="connsiteX1094" fmla="*/ 6174105 w 7543800"/>
              <a:gd name="connsiteY1094" fmla="*/ 144780 h 679132"/>
              <a:gd name="connsiteX1095" fmla="*/ 6286500 w 7543800"/>
              <a:gd name="connsiteY1095" fmla="*/ 144780 h 679132"/>
              <a:gd name="connsiteX1096" fmla="*/ 6269355 w 7543800"/>
              <a:gd name="connsiteY1096" fmla="*/ 161925 h 679132"/>
              <a:gd name="connsiteX1097" fmla="*/ 6286500 w 7543800"/>
              <a:gd name="connsiteY1097" fmla="*/ 179070 h 679132"/>
              <a:gd name="connsiteX1098" fmla="*/ 6303645 w 7543800"/>
              <a:gd name="connsiteY1098" fmla="*/ 161925 h 679132"/>
              <a:gd name="connsiteX1099" fmla="*/ 6286500 w 7543800"/>
              <a:gd name="connsiteY1099" fmla="*/ 144780 h 679132"/>
              <a:gd name="connsiteX1100" fmla="*/ 6062663 w 7543800"/>
              <a:gd name="connsiteY1100" fmla="*/ 144780 h 679132"/>
              <a:gd name="connsiteX1101" fmla="*/ 6045518 w 7543800"/>
              <a:gd name="connsiteY1101" fmla="*/ 161925 h 679132"/>
              <a:gd name="connsiteX1102" fmla="*/ 6062663 w 7543800"/>
              <a:gd name="connsiteY1102" fmla="*/ 179070 h 679132"/>
              <a:gd name="connsiteX1103" fmla="*/ 6079808 w 7543800"/>
              <a:gd name="connsiteY1103" fmla="*/ 161925 h 679132"/>
              <a:gd name="connsiteX1104" fmla="*/ 6062663 w 7543800"/>
              <a:gd name="connsiteY1104" fmla="*/ 144780 h 679132"/>
              <a:gd name="connsiteX1105" fmla="*/ 5280660 w 7543800"/>
              <a:gd name="connsiteY1105" fmla="*/ 119063 h 679132"/>
              <a:gd name="connsiteX1106" fmla="*/ 5238750 w 7543800"/>
              <a:gd name="connsiteY1106" fmla="*/ 160973 h 679132"/>
              <a:gd name="connsiteX1107" fmla="*/ 5280660 w 7543800"/>
              <a:gd name="connsiteY1107" fmla="*/ 202883 h 679132"/>
              <a:gd name="connsiteX1108" fmla="*/ 5322570 w 7543800"/>
              <a:gd name="connsiteY1108" fmla="*/ 160973 h 679132"/>
              <a:gd name="connsiteX1109" fmla="*/ 5280660 w 7543800"/>
              <a:gd name="connsiteY1109" fmla="*/ 119063 h 679132"/>
              <a:gd name="connsiteX1110" fmla="*/ 5118735 w 7543800"/>
              <a:gd name="connsiteY1110" fmla="*/ 251460 h 679132"/>
              <a:gd name="connsiteX1111" fmla="*/ 5090160 w 7543800"/>
              <a:gd name="connsiteY1111" fmla="*/ 280035 h 679132"/>
              <a:gd name="connsiteX1112" fmla="*/ 5118735 w 7543800"/>
              <a:gd name="connsiteY1112" fmla="*/ 308610 h 679132"/>
              <a:gd name="connsiteX1113" fmla="*/ 5147310 w 7543800"/>
              <a:gd name="connsiteY1113" fmla="*/ 280035 h 679132"/>
              <a:gd name="connsiteX1114" fmla="*/ 5118735 w 7543800"/>
              <a:gd name="connsiteY1114" fmla="*/ 251460 h 679132"/>
              <a:gd name="connsiteX1115" fmla="*/ 5249228 w 7543800"/>
              <a:gd name="connsiteY1115" fmla="*/ 246698 h 679132"/>
              <a:gd name="connsiteX1116" fmla="*/ 5215890 w 7543800"/>
              <a:gd name="connsiteY1116" fmla="*/ 280035 h 679132"/>
              <a:gd name="connsiteX1117" fmla="*/ 5249228 w 7543800"/>
              <a:gd name="connsiteY1117" fmla="*/ 313373 h 679132"/>
              <a:gd name="connsiteX1118" fmla="*/ 5282565 w 7543800"/>
              <a:gd name="connsiteY1118" fmla="*/ 280035 h 679132"/>
              <a:gd name="connsiteX1119" fmla="*/ 5249228 w 7543800"/>
              <a:gd name="connsiteY1119" fmla="*/ 246698 h 679132"/>
              <a:gd name="connsiteX1120" fmla="*/ 5590223 w 7543800"/>
              <a:gd name="connsiteY1120" fmla="*/ 251460 h 679132"/>
              <a:gd name="connsiteX1121" fmla="*/ 5561648 w 7543800"/>
              <a:gd name="connsiteY1121" fmla="*/ 280035 h 679132"/>
              <a:gd name="connsiteX1122" fmla="*/ 5590223 w 7543800"/>
              <a:gd name="connsiteY1122" fmla="*/ 308610 h 679132"/>
              <a:gd name="connsiteX1123" fmla="*/ 5618798 w 7543800"/>
              <a:gd name="connsiteY1123" fmla="*/ 280035 h 679132"/>
              <a:gd name="connsiteX1124" fmla="*/ 5590223 w 7543800"/>
              <a:gd name="connsiteY1124" fmla="*/ 251460 h 679132"/>
              <a:gd name="connsiteX1125" fmla="*/ 5816918 w 7543800"/>
              <a:gd name="connsiteY1125" fmla="*/ 260985 h 679132"/>
              <a:gd name="connsiteX1126" fmla="*/ 5797868 w 7543800"/>
              <a:gd name="connsiteY1126" fmla="*/ 280035 h 679132"/>
              <a:gd name="connsiteX1127" fmla="*/ 5816918 w 7543800"/>
              <a:gd name="connsiteY1127" fmla="*/ 299085 h 679132"/>
              <a:gd name="connsiteX1128" fmla="*/ 5835968 w 7543800"/>
              <a:gd name="connsiteY1128" fmla="*/ 280035 h 679132"/>
              <a:gd name="connsiteX1129" fmla="*/ 5816918 w 7543800"/>
              <a:gd name="connsiteY1129" fmla="*/ 260985 h 679132"/>
              <a:gd name="connsiteX1130" fmla="*/ 5931218 w 7543800"/>
              <a:gd name="connsiteY1130" fmla="*/ 263843 h 679132"/>
              <a:gd name="connsiteX1131" fmla="*/ 5914073 w 7543800"/>
              <a:gd name="connsiteY1131" fmla="*/ 280988 h 679132"/>
              <a:gd name="connsiteX1132" fmla="*/ 5931218 w 7543800"/>
              <a:gd name="connsiteY1132" fmla="*/ 298133 h 679132"/>
              <a:gd name="connsiteX1133" fmla="*/ 5948363 w 7543800"/>
              <a:gd name="connsiteY1133" fmla="*/ 280988 h 679132"/>
              <a:gd name="connsiteX1134" fmla="*/ 5931218 w 7543800"/>
              <a:gd name="connsiteY1134" fmla="*/ 263843 h 679132"/>
              <a:gd name="connsiteX1135" fmla="*/ 5475923 w 7543800"/>
              <a:gd name="connsiteY1135" fmla="*/ 246698 h 679132"/>
              <a:gd name="connsiteX1136" fmla="*/ 5442585 w 7543800"/>
              <a:gd name="connsiteY1136" fmla="*/ 280035 h 679132"/>
              <a:gd name="connsiteX1137" fmla="*/ 5475923 w 7543800"/>
              <a:gd name="connsiteY1137" fmla="*/ 313373 h 679132"/>
              <a:gd name="connsiteX1138" fmla="*/ 5509260 w 7543800"/>
              <a:gd name="connsiteY1138" fmla="*/ 280035 h 679132"/>
              <a:gd name="connsiteX1139" fmla="*/ 5475923 w 7543800"/>
              <a:gd name="connsiteY1139" fmla="*/ 246698 h 679132"/>
              <a:gd name="connsiteX1140" fmla="*/ 5703570 w 7543800"/>
              <a:gd name="connsiteY1140" fmla="*/ 256223 h 679132"/>
              <a:gd name="connsiteX1141" fmla="*/ 5679758 w 7543800"/>
              <a:gd name="connsiteY1141" fmla="*/ 280035 h 679132"/>
              <a:gd name="connsiteX1142" fmla="*/ 5703570 w 7543800"/>
              <a:gd name="connsiteY1142" fmla="*/ 303848 h 679132"/>
              <a:gd name="connsiteX1143" fmla="*/ 5727383 w 7543800"/>
              <a:gd name="connsiteY1143" fmla="*/ 280035 h 679132"/>
              <a:gd name="connsiteX1144" fmla="*/ 5703570 w 7543800"/>
              <a:gd name="connsiteY1144" fmla="*/ 256223 h 679132"/>
              <a:gd name="connsiteX1145" fmla="*/ 6157913 w 7543800"/>
              <a:gd name="connsiteY1145" fmla="*/ 263843 h 679132"/>
              <a:gd name="connsiteX1146" fmla="*/ 6140768 w 7543800"/>
              <a:gd name="connsiteY1146" fmla="*/ 280988 h 679132"/>
              <a:gd name="connsiteX1147" fmla="*/ 6157913 w 7543800"/>
              <a:gd name="connsiteY1147" fmla="*/ 298133 h 679132"/>
              <a:gd name="connsiteX1148" fmla="*/ 6175058 w 7543800"/>
              <a:gd name="connsiteY1148" fmla="*/ 280988 h 679132"/>
              <a:gd name="connsiteX1149" fmla="*/ 6157913 w 7543800"/>
              <a:gd name="connsiteY1149" fmla="*/ 263843 h 679132"/>
              <a:gd name="connsiteX1150" fmla="*/ 6272213 w 7543800"/>
              <a:gd name="connsiteY1150" fmla="*/ 263843 h 679132"/>
              <a:gd name="connsiteX1151" fmla="*/ 6255068 w 7543800"/>
              <a:gd name="connsiteY1151" fmla="*/ 280988 h 679132"/>
              <a:gd name="connsiteX1152" fmla="*/ 6272213 w 7543800"/>
              <a:gd name="connsiteY1152" fmla="*/ 298133 h 679132"/>
              <a:gd name="connsiteX1153" fmla="*/ 6289358 w 7543800"/>
              <a:gd name="connsiteY1153" fmla="*/ 280988 h 679132"/>
              <a:gd name="connsiteX1154" fmla="*/ 6272213 w 7543800"/>
              <a:gd name="connsiteY1154" fmla="*/ 263843 h 679132"/>
              <a:gd name="connsiteX1155" fmla="*/ 6044565 w 7543800"/>
              <a:gd name="connsiteY1155" fmla="*/ 263843 h 679132"/>
              <a:gd name="connsiteX1156" fmla="*/ 6027420 w 7543800"/>
              <a:gd name="connsiteY1156" fmla="*/ 280988 h 679132"/>
              <a:gd name="connsiteX1157" fmla="*/ 6044565 w 7543800"/>
              <a:gd name="connsiteY1157" fmla="*/ 298133 h 679132"/>
              <a:gd name="connsiteX1158" fmla="*/ 6061710 w 7543800"/>
              <a:gd name="connsiteY1158" fmla="*/ 280988 h 679132"/>
              <a:gd name="connsiteX1159" fmla="*/ 6044565 w 7543800"/>
              <a:gd name="connsiteY1159" fmla="*/ 263843 h 679132"/>
              <a:gd name="connsiteX1160" fmla="*/ 5362575 w 7543800"/>
              <a:gd name="connsiteY1160" fmla="*/ 238125 h 679132"/>
              <a:gd name="connsiteX1161" fmla="*/ 5320665 w 7543800"/>
              <a:gd name="connsiteY1161" fmla="*/ 280035 h 679132"/>
              <a:gd name="connsiteX1162" fmla="*/ 5362575 w 7543800"/>
              <a:gd name="connsiteY1162" fmla="*/ 321945 h 679132"/>
              <a:gd name="connsiteX1163" fmla="*/ 5404485 w 7543800"/>
              <a:gd name="connsiteY1163" fmla="*/ 280035 h 679132"/>
              <a:gd name="connsiteX1164" fmla="*/ 5362575 w 7543800"/>
              <a:gd name="connsiteY1164" fmla="*/ 238125 h 679132"/>
              <a:gd name="connsiteX1165" fmla="*/ 3828098 w 7543800"/>
              <a:gd name="connsiteY1165" fmla="*/ 18098 h 679132"/>
              <a:gd name="connsiteX1166" fmla="*/ 3804285 w 7543800"/>
              <a:gd name="connsiteY1166" fmla="*/ 41910 h 679132"/>
              <a:gd name="connsiteX1167" fmla="*/ 3828098 w 7543800"/>
              <a:gd name="connsiteY1167" fmla="*/ 65723 h 679132"/>
              <a:gd name="connsiteX1168" fmla="*/ 3851910 w 7543800"/>
              <a:gd name="connsiteY1168" fmla="*/ 41910 h 679132"/>
              <a:gd name="connsiteX1169" fmla="*/ 3828098 w 7543800"/>
              <a:gd name="connsiteY1169" fmla="*/ 18098 h 679132"/>
              <a:gd name="connsiteX1170" fmla="*/ 3943350 w 7543800"/>
              <a:gd name="connsiteY1170" fmla="*/ 13335 h 679132"/>
              <a:gd name="connsiteX1171" fmla="*/ 3914775 w 7543800"/>
              <a:gd name="connsiteY1171" fmla="*/ 41910 h 679132"/>
              <a:gd name="connsiteX1172" fmla="*/ 3943350 w 7543800"/>
              <a:gd name="connsiteY1172" fmla="*/ 70485 h 679132"/>
              <a:gd name="connsiteX1173" fmla="*/ 3971925 w 7543800"/>
              <a:gd name="connsiteY1173" fmla="*/ 41910 h 679132"/>
              <a:gd name="connsiteX1174" fmla="*/ 3943350 w 7543800"/>
              <a:gd name="connsiteY1174" fmla="*/ 13335 h 679132"/>
              <a:gd name="connsiteX1175" fmla="*/ 4289108 w 7543800"/>
              <a:gd name="connsiteY1175" fmla="*/ 8573 h 679132"/>
              <a:gd name="connsiteX1176" fmla="*/ 4255770 w 7543800"/>
              <a:gd name="connsiteY1176" fmla="*/ 41910 h 679132"/>
              <a:gd name="connsiteX1177" fmla="*/ 4289108 w 7543800"/>
              <a:gd name="connsiteY1177" fmla="*/ 75248 h 679132"/>
              <a:gd name="connsiteX1178" fmla="*/ 4322445 w 7543800"/>
              <a:gd name="connsiteY1178" fmla="*/ 41910 h 679132"/>
              <a:gd name="connsiteX1179" fmla="*/ 4289108 w 7543800"/>
              <a:gd name="connsiteY1179" fmla="*/ 8573 h 679132"/>
              <a:gd name="connsiteX1180" fmla="*/ 4519613 w 7543800"/>
              <a:gd name="connsiteY1180" fmla="*/ 18098 h 679132"/>
              <a:gd name="connsiteX1181" fmla="*/ 4495800 w 7543800"/>
              <a:gd name="connsiteY1181" fmla="*/ 41910 h 679132"/>
              <a:gd name="connsiteX1182" fmla="*/ 4519613 w 7543800"/>
              <a:gd name="connsiteY1182" fmla="*/ 65723 h 679132"/>
              <a:gd name="connsiteX1183" fmla="*/ 4543425 w 7543800"/>
              <a:gd name="connsiteY1183" fmla="*/ 41910 h 679132"/>
              <a:gd name="connsiteX1184" fmla="*/ 4519613 w 7543800"/>
              <a:gd name="connsiteY1184" fmla="*/ 18098 h 679132"/>
              <a:gd name="connsiteX1185" fmla="*/ 4634865 w 7543800"/>
              <a:gd name="connsiteY1185" fmla="*/ 22860 h 679132"/>
              <a:gd name="connsiteX1186" fmla="*/ 4615815 w 7543800"/>
              <a:gd name="connsiteY1186" fmla="*/ 41910 h 679132"/>
              <a:gd name="connsiteX1187" fmla="*/ 4634865 w 7543800"/>
              <a:gd name="connsiteY1187" fmla="*/ 60960 h 679132"/>
              <a:gd name="connsiteX1188" fmla="*/ 4653915 w 7543800"/>
              <a:gd name="connsiteY1188" fmla="*/ 41910 h 679132"/>
              <a:gd name="connsiteX1189" fmla="*/ 4634865 w 7543800"/>
              <a:gd name="connsiteY1189" fmla="*/ 22860 h 679132"/>
              <a:gd name="connsiteX1190" fmla="*/ 4058603 w 7543800"/>
              <a:gd name="connsiteY1190" fmla="*/ 8573 h 679132"/>
              <a:gd name="connsiteX1191" fmla="*/ 4025265 w 7543800"/>
              <a:gd name="connsiteY1191" fmla="*/ 41910 h 679132"/>
              <a:gd name="connsiteX1192" fmla="*/ 4058603 w 7543800"/>
              <a:gd name="connsiteY1192" fmla="*/ 75248 h 679132"/>
              <a:gd name="connsiteX1193" fmla="*/ 4091940 w 7543800"/>
              <a:gd name="connsiteY1193" fmla="*/ 41910 h 679132"/>
              <a:gd name="connsiteX1194" fmla="*/ 4058603 w 7543800"/>
              <a:gd name="connsiteY1194" fmla="*/ 8573 h 679132"/>
              <a:gd name="connsiteX1195" fmla="*/ 4404360 w 7543800"/>
              <a:gd name="connsiteY1195" fmla="*/ 13335 h 679132"/>
              <a:gd name="connsiteX1196" fmla="*/ 4375785 w 7543800"/>
              <a:gd name="connsiteY1196" fmla="*/ 41910 h 679132"/>
              <a:gd name="connsiteX1197" fmla="*/ 4404360 w 7543800"/>
              <a:gd name="connsiteY1197" fmla="*/ 70485 h 679132"/>
              <a:gd name="connsiteX1198" fmla="*/ 4432935 w 7543800"/>
              <a:gd name="connsiteY1198" fmla="*/ 41910 h 679132"/>
              <a:gd name="connsiteX1199" fmla="*/ 4404360 w 7543800"/>
              <a:gd name="connsiteY1199" fmla="*/ 13335 h 679132"/>
              <a:gd name="connsiteX1200" fmla="*/ 4865370 w 7543800"/>
              <a:gd name="connsiteY1200" fmla="*/ 25718 h 679132"/>
              <a:gd name="connsiteX1201" fmla="*/ 4848225 w 7543800"/>
              <a:gd name="connsiteY1201" fmla="*/ 42863 h 679132"/>
              <a:gd name="connsiteX1202" fmla="*/ 4865370 w 7543800"/>
              <a:gd name="connsiteY1202" fmla="*/ 60008 h 679132"/>
              <a:gd name="connsiteX1203" fmla="*/ 4882515 w 7543800"/>
              <a:gd name="connsiteY1203" fmla="*/ 42863 h 679132"/>
              <a:gd name="connsiteX1204" fmla="*/ 4865370 w 7543800"/>
              <a:gd name="connsiteY1204" fmla="*/ 25718 h 679132"/>
              <a:gd name="connsiteX1205" fmla="*/ 4980623 w 7543800"/>
              <a:gd name="connsiteY1205" fmla="*/ 25718 h 679132"/>
              <a:gd name="connsiteX1206" fmla="*/ 4963478 w 7543800"/>
              <a:gd name="connsiteY1206" fmla="*/ 42863 h 679132"/>
              <a:gd name="connsiteX1207" fmla="*/ 4980623 w 7543800"/>
              <a:gd name="connsiteY1207" fmla="*/ 60008 h 679132"/>
              <a:gd name="connsiteX1208" fmla="*/ 4997768 w 7543800"/>
              <a:gd name="connsiteY1208" fmla="*/ 42863 h 679132"/>
              <a:gd name="connsiteX1209" fmla="*/ 4980623 w 7543800"/>
              <a:gd name="connsiteY1209" fmla="*/ 25718 h 679132"/>
              <a:gd name="connsiteX1210" fmla="*/ 4750118 w 7543800"/>
              <a:gd name="connsiteY1210" fmla="*/ 25718 h 679132"/>
              <a:gd name="connsiteX1211" fmla="*/ 4732973 w 7543800"/>
              <a:gd name="connsiteY1211" fmla="*/ 42863 h 679132"/>
              <a:gd name="connsiteX1212" fmla="*/ 4750118 w 7543800"/>
              <a:gd name="connsiteY1212" fmla="*/ 60008 h 679132"/>
              <a:gd name="connsiteX1213" fmla="*/ 4767263 w 7543800"/>
              <a:gd name="connsiteY1213" fmla="*/ 42863 h 679132"/>
              <a:gd name="connsiteX1214" fmla="*/ 4750118 w 7543800"/>
              <a:gd name="connsiteY1214" fmla="*/ 25718 h 679132"/>
              <a:gd name="connsiteX1215" fmla="*/ 4173855 w 7543800"/>
              <a:gd name="connsiteY1215" fmla="*/ 0 h 679132"/>
              <a:gd name="connsiteX1216" fmla="*/ 4131945 w 7543800"/>
              <a:gd name="connsiteY1216" fmla="*/ 41910 h 679132"/>
              <a:gd name="connsiteX1217" fmla="*/ 4173855 w 7543800"/>
              <a:gd name="connsiteY1217" fmla="*/ 83820 h 679132"/>
              <a:gd name="connsiteX1218" fmla="*/ 4215765 w 7543800"/>
              <a:gd name="connsiteY1218" fmla="*/ 41910 h 679132"/>
              <a:gd name="connsiteX1219" fmla="*/ 4173855 w 7543800"/>
              <a:gd name="connsiteY1219" fmla="*/ 0 h 679132"/>
              <a:gd name="connsiteX1220" fmla="*/ 4387215 w 7543800"/>
              <a:gd name="connsiteY1220" fmla="*/ 119063 h 679132"/>
              <a:gd name="connsiteX1221" fmla="*/ 4345305 w 7543800"/>
              <a:gd name="connsiteY1221" fmla="*/ 160973 h 679132"/>
              <a:gd name="connsiteX1222" fmla="*/ 4387215 w 7543800"/>
              <a:gd name="connsiteY1222" fmla="*/ 202883 h 679132"/>
              <a:gd name="connsiteX1223" fmla="*/ 4429125 w 7543800"/>
              <a:gd name="connsiteY1223" fmla="*/ 160973 h 679132"/>
              <a:gd name="connsiteX1224" fmla="*/ 4387215 w 7543800"/>
              <a:gd name="connsiteY1224" fmla="*/ 119063 h 679132"/>
              <a:gd name="connsiteX1225" fmla="*/ 3826193 w 7543800"/>
              <a:gd name="connsiteY1225" fmla="*/ 141923 h 679132"/>
              <a:gd name="connsiteX1226" fmla="*/ 3809048 w 7543800"/>
              <a:gd name="connsiteY1226" fmla="*/ 162878 h 679132"/>
              <a:gd name="connsiteX1227" fmla="*/ 3830003 w 7543800"/>
              <a:gd name="connsiteY1227" fmla="*/ 180023 h 679132"/>
              <a:gd name="connsiteX1228" fmla="*/ 3847148 w 7543800"/>
              <a:gd name="connsiteY1228" fmla="*/ 159068 h 679132"/>
              <a:gd name="connsiteX1229" fmla="*/ 3826193 w 7543800"/>
              <a:gd name="connsiteY1229" fmla="*/ 141923 h 679132"/>
              <a:gd name="connsiteX1230" fmla="*/ 3939540 w 7543800"/>
              <a:gd name="connsiteY1230" fmla="*/ 137160 h 679132"/>
              <a:gd name="connsiteX1231" fmla="*/ 3915728 w 7543800"/>
              <a:gd name="connsiteY1231" fmla="*/ 160973 h 679132"/>
              <a:gd name="connsiteX1232" fmla="*/ 3939540 w 7543800"/>
              <a:gd name="connsiteY1232" fmla="*/ 184785 h 679132"/>
              <a:gd name="connsiteX1233" fmla="*/ 3963353 w 7543800"/>
              <a:gd name="connsiteY1233" fmla="*/ 160973 h 679132"/>
              <a:gd name="connsiteX1234" fmla="*/ 3939540 w 7543800"/>
              <a:gd name="connsiteY1234" fmla="*/ 137160 h 679132"/>
              <a:gd name="connsiteX1235" fmla="*/ 4163378 w 7543800"/>
              <a:gd name="connsiteY1235" fmla="*/ 127635 h 679132"/>
              <a:gd name="connsiteX1236" fmla="*/ 4130040 w 7543800"/>
              <a:gd name="connsiteY1236" fmla="*/ 160973 h 679132"/>
              <a:gd name="connsiteX1237" fmla="*/ 4163378 w 7543800"/>
              <a:gd name="connsiteY1237" fmla="*/ 194310 h 679132"/>
              <a:gd name="connsiteX1238" fmla="*/ 4196715 w 7543800"/>
              <a:gd name="connsiteY1238" fmla="*/ 160973 h 679132"/>
              <a:gd name="connsiteX1239" fmla="*/ 4163378 w 7543800"/>
              <a:gd name="connsiteY1239" fmla="*/ 127635 h 679132"/>
              <a:gd name="connsiteX1240" fmla="*/ 4610100 w 7543800"/>
              <a:gd name="connsiteY1240" fmla="*/ 132398 h 679132"/>
              <a:gd name="connsiteX1241" fmla="*/ 4581525 w 7543800"/>
              <a:gd name="connsiteY1241" fmla="*/ 160973 h 679132"/>
              <a:gd name="connsiteX1242" fmla="*/ 4610100 w 7543800"/>
              <a:gd name="connsiteY1242" fmla="*/ 189548 h 679132"/>
              <a:gd name="connsiteX1243" fmla="*/ 4638675 w 7543800"/>
              <a:gd name="connsiteY1243" fmla="*/ 160973 h 679132"/>
              <a:gd name="connsiteX1244" fmla="*/ 4610100 w 7543800"/>
              <a:gd name="connsiteY1244" fmla="*/ 132398 h 679132"/>
              <a:gd name="connsiteX1245" fmla="*/ 4722495 w 7543800"/>
              <a:gd name="connsiteY1245" fmla="*/ 137160 h 679132"/>
              <a:gd name="connsiteX1246" fmla="*/ 4698683 w 7543800"/>
              <a:gd name="connsiteY1246" fmla="*/ 160973 h 679132"/>
              <a:gd name="connsiteX1247" fmla="*/ 4722495 w 7543800"/>
              <a:gd name="connsiteY1247" fmla="*/ 184785 h 679132"/>
              <a:gd name="connsiteX1248" fmla="*/ 4746308 w 7543800"/>
              <a:gd name="connsiteY1248" fmla="*/ 160973 h 679132"/>
              <a:gd name="connsiteX1249" fmla="*/ 4722495 w 7543800"/>
              <a:gd name="connsiteY1249" fmla="*/ 137160 h 679132"/>
              <a:gd name="connsiteX1250" fmla="*/ 4051935 w 7543800"/>
              <a:gd name="connsiteY1250" fmla="*/ 132398 h 679132"/>
              <a:gd name="connsiteX1251" fmla="*/ 4023360 w 7543800"/>
              <a:gd name="connsiteY1251" fmla="*/ 160973 h 679132"/>
              <a:gd name="connsiteX1252" fmla="*/ 4051935 w 7543800"/>
              <a:gd name="connsiteY1252" fmla="*/ 189548 h 679132"/>
              <a:gd name="connsiteX1253" fmla="*/ 4080510 w 7543800"/>
              <a:gd name="connsiteY1253" fmla="*/ 160973 h 679132"/>
              <a:gd name="connsiteX1254" fmla="*/ 4051935 w 7543800"/>
              <a:gd name="connsiteY1254" fmla="*/ 132398 h 679132"/>
              <a:gd name="connsiteX1255" fmla="*/ 4498658 w 7543800"/>
              <a:gd name="connsiteY1255" fmla="*/ 127635 h 679132"/>
              <a:gd name="connsiteX1256" fmla="*/ 4465320 w 7543800"/>
              <a:gd name="connsiteY1256" fmla="*/ 160973 h 679132"/>
              <a:gd name="connsiteX1257" fmla="*/ 4498658 w 7543800"/>
              <a:gd name="connsiteY1257" fmla="*/ 194310 h 679132"/>
              <a:gd name="connsiteX1258" fmla="*/ 4531995 w 7543800"/>
              <a:gd name="connsiteY1258" fmla="*/ 160973 h 679132"/>
              <a:gd name="connsiteX1259" fmla="*/ 4498658 w 7543800"/>
              <a:gd name="connsiteY1259" fmla="*/ 127635 h 679132"/>
              <a:gd name="connsiteX1260" fmla="*/ 4945380 w 7543800"/>
              <a:gd name="connsiteY1260" fmla="*/ 144780 h 679132"/>
              <a:gd name="connsiteX1261" fmla="*/ 4928235 w 7543800"/>
              <a:gd name="connsiteY1261" fmla="*/ 161925 h 679132"/>
              <a:gd name="connsiteX1262" fmla="*/ 4945380 w 7543800"/>
              <a:gd name="connsiteY1262" fmla="*/ 179070 h 679132"/>
              <a:gd name="connsiteX1263" fmla="*/ 4962525 w 7543800"/>
              <a:gd name="connsiteY1263" fmla="*/ 161925 h 679132"/>
              <a:gd name="connsiteX1264" fmla="*/ 4945380 w 7543800"/>
              <a:gd name="connsiteY1264" fmla="*/ 144780 h 679132"/>
              <a:gd name="connsiteX1265" fmla="*/ 5056823 w 7543800"/>
              <a:gd name="connsiteY1265" fmla="*/ 144780 h 679132"/>
              <a:gd name="connsiteX1266" fmla="*/ 5039678 w 7543800"/>
              <a:gd name="connsiteY1266" fmla="*/ 161925 h 679132"/>
              <a:gd name="connsiteX1267" fmla="*/ 5056823 w 7543800"/>
              <a:gd name="connsiteY1267" fmla="*/ 179070 h 679132"/>
              <a:gd name="connsiteX1268" fmla="*/ 5073968 w 7543800"/>
              <a:gd name="connsiteY1268" fmla="*/ 161925 h 679132"/>
              <a:gd name="connsiteX1269" fmla="*/ 5056823 w 7543800"/>
              <a:gd name="connsiteY1269" fmla="*/ 144780 h 679132"/>
              <a:gd name="connsiteX1270" fmla="*/ 4833938 w 7543800"/>
              <a:gd name="connsiteY1270" fmla="*/ 141923 h 679132"/>
              <a:gd name="connsiteX1271" fmla="*/ 4814888 w 7543800"/>
              <a:gd name="connsiteY1271" fmla="*/ 160973 h 679132"/>
              <a:gd name="connsiteX1272" fmla="*/ 4833938 w 7543800"/>
              <a:gd name="connsiteY1272" fmla="*/ 180023 h 679132"/>
              <a:gd name="connsiteX1273" fmla="*/ 4852988 w 7543800"/>
              <a:gd name="connsiteY1273" fmla="*/ 160973 h 679132"/>
              <a:gd name="connsiteX1274" fmla="*/ 4833938 w 7543800"/>
              <a:gd name="connsiteY1274" fmla="*/ 141923 h 679132"/>
              <a:gd name="connsiteX1275" fmla="*/ 4274820 w 7543800"/>
              <a:gd name="connsiteY1275" fmla="*/ 119063 h 679132"/>
              <a:gd name="connsiteX1276" fmla="*/ 4232910 w 7543800"/>
              <a:gd name="connsiteY1276" fmla="*/ 160973 h 679132"/>
              <a:gd name="connsiteX1277" fmla="*/ 4274820 w 7543800"/>
              <a:gd name="connsiteY1277" fmla="*/ 202883 h 679132"/>
              <a:gd name="connsiteX1278" fmla="*/ 4316730 w 7543800"/>
              <a:gd name="connsiteY1278" fmla="*/ 160973 h 679132"/>
              <a:gd name="connsiteX1279" fmla="*/ 4274820 w 7543800"/>
              <a:gd name="connsiteY1279" fmla="*/ 119063 h 679132"/>
              <a:gd name="connsiteX1280" fmla="*/ 3828098 w 7543800"/>
              <a:gd name="connsiteY1280" fmla="*/ 263843 h 679132"/>
              <a:gd name="connsiteX1281" fmla="*/ 3810953 w 7543800"/>
              <a:gd name="connsiteY1281" fmla="*/ 280988 h 679132"/>
              <a:gd name="connsiteX1282" fmla="*/ 3828098 w 7543800"/>
              <a:gd name="connsiteY1282" fmla="*/ 298133 h 679132"/>
              <a:gd name="connsiteX1283" fmla="*/ 3845243 w 7543800"/>
              <a:gd name="connsiteY1283" fmla="*/ 280988 h 679132"/>
              <a:gd name="connsiteX1284" fmla="*/ 3828098 w 7543800"/>
              <a:gd name="connsiteY1284" fmla="*/ 263843 h 679132"/>
              <a:gd name="connsiteX1285" fmla="*/ 3958590 w 7543800"/>
              <a:gd name="connsiteY1285" fmla="*/ 260985 h 679132"/>
              <a:gd name="connsiteX1286" fmla="*/ 3939540 w 7543800"/>
              <a:gd name="connsiteY1286" fmla="*/ 280035 h 679132"/>
              <a:gd name="connsiteX1287" fmla="*/ 3958590 w 7543800"/>
              <a:gd name="connsiteY1287" fmla="*/ 299085 h 679132"/>
              <a:gd name="connsiteX1288" fmla="*/ 3977640 w 7543800"/>
              <a:gd name="connsiteY1288" fmla="*/ 280035 h 679132"/>
              <a:gd name="connsiteX1289" fmla="*/ 3958590 w 7543800"/>
              <a:gd name="connsiteY1289" fmla="*/ 260985 h 679132"/>
              <a:gd name="connsiteX1290" fmla="*/ 4299585 w 7543800"/>
              <a:gd name="connsiteY1290" fmla="*/ 246698 h 679132"/>
              <a:gd name="connsiteX1291" fmla="*/ 4266248 w 7543800"/>
              <a:gd name="connsiteY1291" fmla="*/ 280035 h 679132"/>
              <a:gd name="connsiteX1292" fmla="*/ 4299585 w 7543800"/>
              <a:gd name="connsiteY1292" fmla="*/ 313373 h 679132"/>
              <a:gd name="connsiteX1293" fmla="*/ 4332923 w 7543800"/>
              <a:gd name="connsiteY1293" fmla="*/ 280035 h 679132"/>
              <a:gd name="connsiteX1294" fmla="*/ 4299585 w 7543800"/>
              <a:gd name="connsiteY1294" fmla="*/ 246698 h 679132"/>
              <a:gd name="connsiteX1295" fmla="*/ 4527233 w 7543800"/>
              <a:gd name="connsiteY1295" fmla="*/ 246698 h 679132"/>
              <a:gd name="connsiteX1296" fmla="*/ 4493895 w 7543800"/>
              <a:gd name="connsiteY1296" fmla="*/ 280035 h 679132"/>
              <a:gd name="connsiteX1297" fmla="*/ 4527233 w 7543800"/>
              <a:gd name="connsiteY1297" fmla="*/ 313373 h 679132"/>
              <a:gd name="connsiteX1298" fmla="*/ 4560570 w 7543800"/>
              <a:gd name="connsiteY1298" fmla="*/ 280035 h 679132"/>
              <a:gd name="connsiteX1299" fmla="*/ 4527233 w 7543800"/>
              <a:gd name="connsiteY1299" fmla="*/ 246698 h 679132"/>
              <a:gd name="connsiteX1300" fmla="*/ 4640580 w 7543800"/>
              <a:gd name="connsiteY1300" fmla="*/ 251460 h 679132"/>
              <a:gd name="connsiteX1301" fmla="*/ 4612005 w 7543800"/>
              <a:gd name="connsiteY1301" fmla="*/ 280035 h 679132"/>
              <a:gd name="connsiteX1302" fmla="*/ 4640580 w 7543800"/>
              <a:gd name="connsiteY1302" fmla="*/ 308610 h 679132"/>
              <a:gd name="connsiteX1303" fmla="*/ 4669155 w 7543800"/>
              <a:gd name="connsiteY1303" fmla="*/ 280035 h 679132"/>
              <a:gd name="connsiteX1304" fmla="*/ 4640580 w 7543800"/>
              <a:gd name="connsiteY1304" fmla="*/ 251460 h 679132"/>
              <a:gd name="connsiteX1305" fmla="*/ 4072890 w 7543800"/>
              <a:gd name="connsiteY1305" fmla="*/ 256223 h 679132"/>
              <a:gd name="connsiteX1306" fmla="*/ 4049078 w 7543800"/>
              <a:gd name="connsiteY1306" fmla="*/ 280035 h 679132"/>
              <a:gd name="connsiteX1307" fmla="*/ 4072890 w 7543800"/>
              <a:gd name="connsiteY1307" fmla="*/ 303848 h 679132"/>
              <a:gd name="connsiteX1308" fmla="*/ 4096703 w 7543800"/>
              <a:gd name="connsiteY1308" fmla="*/ 280035 h 679132"/>
              <a:gd name="connsiteX1309" fmla="*/ 4072890 w 7543800"/>
              <a:gd name="connsiteY1309" fmla="*/ 256223 h 679132"/>
              <a:gd name="connsiteX1310" fmla="*/ 4186238 w 7543800"/>
              <a:gd name="connsiteY1310" fmla="*/ 251460 h 679132"/>
              <a:gd name="connsiteX1311" fmla="*/ 4157663 w 7543800"/>
              <a:gd name="connsiteY1311" fmla="*/ 280035 h 679132"/>
              <a:gd name="connsiteX1312" fmla="*/ 4186238 w 7543800"/>
              <a:gd name="connsiteY1312" fmla="*/ 308610 h 679132"/>
              <a:gd name="connsiteX1313" fmla="*/ 4214813 w 7543800"/>
              <a:gd name="connsiteY1313" fmla="*/ 280035 h 679132"/>
              <a:gd name="connsiteX1314" fmla="*/ 4186238 w 7543800"/>
              <a:gd name="connsiteY1314" fmla="*/ 251460 h 679132"/>
              <a:gd name="connsiteX1315" fmla="*/ 4868228 w 7543800"/>
              <a:gd name="connsiteY1315" fmla="*/ 260985 h 679132"/>
              <a:gd name="connsiteX1316" fmla="*/ 4849178 w 7543800"/>
              <a:gd name="connsiteY1316" fmla="*/ 280035 h 679132"/>
              <a:gd name="connsiteX1317" fmla="*/ 4868228 w 7543800"/>
              <a:gd name="connsiteY1317" fmla="*/ 299085 h 679132"/>
              <a:gd name="connsiteX1318" fmla="*/ 4887278 w 7543800"/>
              <a:gd name="connsiteY1318" fmla="*/ 280035 h 679132"/>
              <a:gd name="connsiteX1319" fmla="*/ 4868228 w 7543800"/>
              <a:gd name="connsiteY1319" fmla="*/ 260985 h 679132"/>
              <a:gd name="connsiteX1320" fmla="*/ 4981575 w 7543800"/>
              <a:gd name="connsiteY1320" fmla="*/ 263843 h 679132"/>
              <a:gd name="connsiteX1321" fmla="*/ 4964430 w 7543800"/>
              <a:gd name="connsiteY1321" fmla="*/ 280988 h 679132"/>
              <a:gd name="connsiteX1322" fmla="*/ 4981575 w 7543800"/>
              <a:gd name="connsiteY1322" fmla="*/ 298133 h 679132"/>
              <a:gd name="connsiteX1323" fmla="*/ 4998720 w 7543800"/>
              <a:gd name="connsiteY1323" fmla="*/ 280988 h 679132"/>
              <a:gd name="connsiteX1324" fmla="*/ 4981575 w 7543800"/>
              <a:gd name="connsiteY1324" fmla="*/ 263843 h 679132"/>
              <a:gd name="connsiteX1325" fmla="*/ 4753928 w 7543800"/>
              <a:gd name="connsiteY1325" fmla="*/ 256223 h 679132"/>
              <a:gd name="connsiteX1326" fmla="*/ 4730115 w 7543800"/>
              <a:gd name="connsiteY1326" fmla="*/ 280035 h 679132"/>
              <a:gd name="connsiteX1327" fmla="*/ 4753928 w 7543800"/>
              <a:gd name="connsiteY1327" fmla="*/ 303848 h 679132"/>
              <a:gd name="connsiteX1328" fmla="*/ 4777740 w 7543800"/>
              <a:gd name="connsiteY1328" fmla="*/ 280035 h 679132"/>
              <a:gd name="connsiteX1329" fmla="*/ 4753928 w 7543800"/>
              <a:gd name="connsiteY1329" fmla="*/ 256223 h 679132"/>
              <a:gd name="connsiteX1330" fmla="*/ 4413885 w 7543800"/>
              <a:gd name="connsiteY1330" fmla="*/ 238125 h 679132"/>
              <a:gd name="connsiteX1331" fmla="*/ 4371975 w 7543800"/>
              <a:gd name="connsiteY1331" fmla="*/ 280035 h 679132"/>
              <a:gd name="connsiteX1332" fmla="*/ 4413885 w 7543800"/>
              <a:gd name="connsiteY1332" fmla="*/ 321945 h 679132"/>
              <a:gd name="connsiteX1333" fmla="*/ 4455795 w 7543800"/>
              <a:gd name="connsiteY1333" fmla="*/ 280035 h 679132"/>
              <a:gd name="connsiteX1334" fmla="*/ 4413885 w 7543800"/>
              <a:gd name="connsiteY1334" fmla="*/ 238125 h 679132"/>
              <a:gd name="connsiteX1335" fmla="*/ 6362700 w 7543800"/>
              <a:gd name="connsiteY1335" fmla="*/ 25718 h 679132"/>
              <a:gd name="connsiteX1336" fmla="*/ 6345555 w 7543800"/>
              <a:gd name="connsiteY1336" fmla="*/ 42863 h 679132"/>
              <a:gd name="connsiteX1337" fmla="*/ 6362700 w 7543800"/>
              <a:gd name="connsiteY1337" fmla="*/ 60008 h 679132"/>
              <a:gd name="connsiteX1338" fmla="*/ 6379845 w 7543800"/>
              <a:gd name="connsiteY1338" fmla="*/ 42863 h 679132"/>
              <a:gd name="connsiteX1339" fmla="*/ 6362700 w 7543800"/>
              <a:gd name="connsiteY1339" fmla="*/ 25718 h 679132"/>
              <a:gd name="connsiteX1340" fmla="*/ 6477953 w 7543800"/>
              <a:gd name="connsiteY1340" fmla="*/ 25718 h 679132"/>
              <a:gd name="connsiteX1341" fmla="*/ 6460808 w 7543800"/>
              <a:gd name="connsiteY1341" fmla="*/ 42863 h 679132"/>
              <a:gd name="connsiteX1342" fmla="*/ 6477953 w 7543800"/>
              <a:gd name="connsiteY1342" fmla="*/ 60008 h 679132"/>
              <a:gd name="connsiteX1343" fmla="*/ 6495098 w 7543800"/>
              <a:gd name="connsiteY1343" fmla="*/ 42863 h 679132"/>
              <a:gd name="connsiteX1344" fmla="*/ 6477953 w 7543800"/>
              <a:gd name="connsiteY1344" fmla="*/ 25718 h 679132"/>
              <a:gd name="connsiteX1345" fmla="*/ 6823710 w 7543800"/>
              <a:gd name="connsiteY1345" fmla="*/ 13335 h 679132"/>
              <a:gd name="connsiteX1346" fmla="*/ 6795135 w 7543800"/>
              <a:gd name="connsiteY1346" fmla="*/ 41910 h 679132"/>
              <a:gd name="connsiteX1347" fmla="*/ 6823710 w 7543800"/>
              <a:gd name="connsiteY1347" fmla="*/ 70485 h 679132"/>
              <a:gd name="connsiteX1348" fmla="*/ 6852285 w 7543800"/>
              <a:gd name="connsiteY1348" fmla="*/ 41910 h 679132"/>
              <a:gd name="connsiteX1349" fmla="*/ 6823710 w 7543800"/>
              <a:gd name="connsiteY1349" fmla="*/ 13335 h 679132"/>
              <a:gd name="connsiteX1350" fmla="*/ 6938963 w 7543800"/>
              <a:gd name="connsiteY1350" fmla="*/ 8573 h 679132"/>
              <a:gd name="connsiteX1351" fmla="*/ 6905625 w 7543800"/>
              <a:gd name="connsiteY1351" fmla="*/ 41910 h 679132"/>
              <a:gd name="connsiteX1352" fmla="*/ 6938963 w 7543800"/>
              <a:gd name="connsiteY1352" fmla="*/ 75248 h 679132"/>
              <a:gd name="connsiteX1353" fmla="*/ 6972300 w 7543800"/>
              <a:gd name="connsiteY1353" fmla="*/ 41910 h 679132"/>
              <a:gd name="connsiteX1354" fmla="*/ 6938963 w 7543800"/>
              <a:gd name="connsiteY1354" fmla="*/ 8573 h 679132"/>
              <a:gd name="connsiteX1355" fmla="*/ 7169468 w 7543800"/>
              <a:gd name="connsiteY1355" fmla="*/ 8573 h 679132"/>
              <a:gd name="connsiteX1356" fmla="*/ 7136130 w 7543800"/>
              <a:gd name="connsiteY1356" fmla="*/ 41910 h 679132"/>
              <a:gd name="connsiteX1357" fmla="*/ 7169468 w 7543800"/>
              <a:gd name="connsiteY1357" fmla="*/ 75248 h 679132"/>
              <a:gd name="connsiteX1358" fmla="*/ 7202805 w 7543800"/>
              <a:gd name="connsiteY1358" fmla="*/ 41910 h 679132"/>
              <a:gd name="connsiteX1359" fmla="*/ 7169468 w 7543800"/>
              <a:gd name="connsiteY1359" fmla="*/ 8573 h 679132"/>
              <a:gd name="connsiteX1360" fmla="*/ 6593205 w 7543800"/>
              <a:gd name="connsiteY1360" fmla="*/ 22860 h 679132"/>
              <a:gd name="connsiteX1361" fmla="*/ 6574155 w 7543800"/>
              <a:gd name="connsiteY1361" fmla="*/ 41910 h 679132"/>
              <a:gd name="connsiteX1362" fmla="*/ 6593205 w 7543800"/>
              <a:gd name="connsiteY1362" fmla="*/ 60960 h 679132"/>
              <a:gd name="connsiteX1363" fmla="*/ 6612255 w 7543800"/>
              <a:gd name="connsiteY1363" fmla="*/ 41910 h 679132"/>
              <a:gd name="connsiteX1364" fmla="*/ 6593205 w 7543800"/>
              <a:gd name="connsiteY1364" fmla="*/ 22860 h 679132"/>
              <a:gd name="connsiteX1365" fmla="*/ 6708458 w 7543800"/>
              <a:gd name="connsiteY1365" fmla="*/ 18098 h 679132"/>
              <a:gd name="connsiteX1366" fmla="*/ 6684645 w 7543800"/>
              <a:gd name="connsiteY1366" fmla="*/ 41910 h 679132"/>
              <a:gd name="connsiteX1367" fmla="*/ 6708458 w 7543800"/>
              <a:gd name="connsiteY1367" fmla="*/ 65723 h 679132"/>
              <a:gd name="connsiteX1368" fmla="*/ 6732270 w 7543800"/>
              <a:gd name="connsiteY1368" fmla="*/ 41910 h 679132"/>
              <a:gd name="connsiteX1369" fmla="*/ 6708458 w 7543800"/>
              <a:gd name="connsiteY1369" fmla="*/ 18098 h 679132"/>
              <a:gd name="connsiteX1370" fmla="*/ 7399973 w 7543800"/>
              <a:gd name="connsiteY1370" fmla="*/ 18098 h 679132"/>
              <a:gd name="connsiteX1371" fmla="*/ 7376160 w 7543800"/>
              <a:gd name="connsiteY1371" fmla="*/ 41910 h 679132"/>
              <a:gd name="connsiteX1372" fmla="*/ 7399973 w 7543800"/>
              <a:gd name="connsiteY1372" fmla="*/ 65723 h 679132"/>
              <a:gd name="connsiteX1373" fmla="*/ 7423785 w 7543800"/>
              <a:gd name="connsiteY1373" fmla="*/ 41910 h 679132"/>
              <a:gd name="connsiteX1374" fmla="*/ 7399973 w 7543800"/>
              <a:gd name="connsiteY1374" fmla="*/ 18098 h 679132"/>
              <a:gd name="connsiteX1375" fmla="*/ 7515225 w 7543800"/>
              <a:gd name="connsiteY1375" fmla="*/ 22860 h 679132"/>
              <a:gd name="connsiteX1376" fmla="*/ 7496175 w 7543800"/>
              <a:gd name="connsiteY1376" fmla="*/ 41910 h 679132"/>
              <a:gd name="connsiteX1377" fmla="*/ 7515225 w 7543800"/>
              <a:gd name="connsiteY1377" fmla="*/ 60960 h 679132"/>
              <a:gd name="connsiteX1378" fmla="*/ 7534275 w 7543800"/>
              <a:gd name="connsiteY1378" fmla="*/ 41910 h 679132"/>
              <a:gd name="connsiteX1379" fmla="*/ 7515225 w 7543800"/>
              <a:gd name="connsiteY1379" fmla="*/ 22860 h 679132"/>
              <a:gd name="connsiteX1380" fmla="*/ 7284720 w 7543800"/>
              <a:gd name="connsiteY1380" fmla="*/ 13335 h 679132"/>
              <a:gd name="connsiteX1381" fmla="*/ 7256145 w 7543800"/>
              <a:gd name="connsiteY1381" fmla="*/ 41910 h 679132"/>
              <a:gd name="connsiteX1382" fmla="*/ 7284720 w 7543800"/>
              <a:gd name="connsiteY1382" fmla="*/ 70485 h 679132"/>
              <a:gd name="connsiteX1383" fmla="*/ 7313295 w 7543800"/>
              <a:gd name="connsiteY1383" fmla="*/ 41910 h 679132"/>
              <a:gd name="connsiteX1384" fmla="*/ 7284720 w 7543800"/>
              <a:gd name="connsiteY1384" fmla="*/ 13335 h 679132"/>
              <a:gd name="connsiteX1385" fmla="*/ 7054215 w 7543800"/>
              <a:gd name="connsiteY1385" fmla="*/ 0 h 679132"/>
              <a:gd name="connsiteX1386" fmla="*/ 7012305 w 7543800"/>
              <a:gd name="connsiteY1386" fmla="*/ 41910 h 679132"/>
              <a:gd name="connsiteX1387" fmla="*/ 7054215 w 7543800"/>
              <a:gd name="connsiteY1387" fmla="*/ 83820 h 679132"/>
              <a:gd name="connsiteX1388" fmla="*/ 7096125 w 7543800"/>
              <a:gd name="connsiteY1388" fmla="*/ 41910 h 679132"/>
              <a:gd name="connsiteX1389" fmla="*/ 7054215 w 7543800"/>
              <a:gd name="connsiteY1389" fmla="*/ 0 h 679132"/>
              <a:gd name="connsiteX1390" fmla="*/ 6397943 w 7543800"/>
              <a:gd name="connsiteY1390" fmla="*/ 144780 h 679132"/>
              <a:gd name="connsiteX1391" fmla="*/ 6380798 w 7543800"/>
              <a:gd name="connsiteY1391" fmla="*/ 161925 h 679132"/>
              <a:gd name="connsiteX1392" fmla="*/ 6397943 w 7543800"/>
              <a:gd name="connsiteY1392" fmla="*/ 179070 h 679132"/>
              <a:gd name="connsiteX1393" fmla="*/ 6415088 w 7543800"/>
              <a:gd name="connsiteY1393" fmla="*/ 161925 h 679132"/>
              <a:gd name="connsiteX1394" fmla="*/ 6397943 w 7543800"/>
              <a:gd name="connsiteY1394" fmla="*/ 144780 h 679132"/>
              <a:gd name="connsiteX1395" fmla="*/ 6509385 w 7543800"/>
              <a:gd name="connsiteY1395" fmla="*/ 144780 h 679132"/>
              <a:gd name="connsiteX1396" fmla="*/ 6492240 w 7543800"/>
              <a:gd name="connsiteY1396" fmla="*/ 161925 h 679132"/>
              <a:gd name="connsiteX1397" fmla="*/ 6509385 w 7543800"/>
              <a:gd name="connsiteY1397" fmla="*/ 179070 h 679132"/>
              <a:gd name="connsiteX1398" fmla="*/ 6526530 w 7543800"/>
              <a:gd name="connsiteY1398" fmla="*/ 161925 h 679132"/>
              <a:gd name="connsiteX1399" fmla="*/ 6509385 w 7543800"/>
              <a:gd name="connsiteY1399" fmla="*/ 144780 h 679132"/>
              <a:gd name="connsiteX1400" fmla="*/ 6844665 w 7543800"/>
              <a:gd name="connsiteY1400" fmla="*/ 137160 h 679132"/>
              <a:gd name="connsiteX1401" fmla="*/ 6820853 w 7543800"/>
              <a:gd name="connsiteY1401" fmla="*/ 160973 h 679132"/>
              <a:gd name="connsiteX1402" fmla="*/ 6844665 w 7543800"/>
              <a:gd name="connsiteY1402" fmla="*/ 184785 h 679132"/>
              <a:gd name="connsiteX1403" fmla="*/ 6868478 w 7543800"/>
              <a:gd name="connsiteY1403" fmla="*/ 160973 h 679132"/>
              <a:gd name="connsiteX1404" fmla="*/ 6844665 w 7543800"/>
              <a:gd name="connsiteY1404" fmla="*/ 137160 h 679132"/>
              <a:gd name="connsiteX1405" fmla="*/ 6956108 w 7543800"/>
              <a:gd name="connsiteY1405" fmla="*/ 132398 h 679132"/>
              <a:gd name="connsiteX1406" fmla="*/ 6927533 w 7543800"/>
              <a:gd name="connsiteY1406" fmla="*/ 160973 h 679132"/>
              <a:gd name="connsiteX1407" fmla="*/ 6956108 w 7543800"/>
              <a:gd name="connsiteY1407" fmla="*/ 189548 h 679132"/>
              <a:gd name="connsiteX1408" fmla="*/ 6984683 w 7543800"/>
              <a:gd name="connsiteY1408" fmla="*/ 160973 h 679132"/>
              <a:gd name="connsiteX1409" fmla="*/ 6956108 w 7543800"/>
              <a:gd name="connsiteY1409" fmla="*/ 132398 h 679132"/>
              <a:gd name="connsiteX1410" fmla="*/ 7068503 w 7543800"/>
              <a:gd name="connsiteY1410" fmla="*/ 127635 h 679132"/>
              <a:gd name="connsiteX1411" fmla="*/ 7035165 w 7543800"/>
              <a:gd name="connsiteY1411" fmla="*/ 160973 h 679132"/>
              <a:gd name="connsiteX1412" fmla="*/ 7068503 w 7543800"/>
              <a:gd name="connsiteY1412" fmla="*/ 194310 h 679132"/>
              <a:gd name="connsiteX1413" fmla="*/ 7101840 w 7543800"/>
              <a:gd name="connsiteY1413" fmla="*/ 160973 h 679132"/>
              <a:gd name="connsiteX1414" fmla="*/ 7068503 w 7543800"/>
              <a:gd name="connsiteY1414" fmla="*/ 127635 h 679132"/>
              <a:gd name="connsiteX1415" fmla="*/ 6620828 w 7543800"/>
              <a:gd name="connsiteY1415" fmla="*/ 144780 h 679132"/>
              <a:gd name="connsiteX1416" fmla="*/ 6603683 w 7543800"/>
              <a:gd name="connsiteY1416" fmla="*/ 161925 h 679132"/>
              <a:gd name="connsiteX1417" fmla="*/ 6620828 w 7543800"/>
              <a:gd name="connsiteY1417" fmla="*/ 179070 h 679132"/>
              <a:gd name="connsiteX1418" fmla="*/ 6637973 w 7543800"/>
              <a:gd name="connsiteY1418" fmla="*/ 161925 h 679132"/>
              <a:gd name="connsiteX1419" fmla="*/ 6620828 w 7543800"/>
              <a:gd name="connsiteY1419" fmla="*/ 144780 h 679132"/>
              <a:gd name="connsiteX1420" fmla="*/ 6733223 w 7543800"/>
              <a:gd name="connsiteY1420" fmla="*/ 141923 h 679132"/>
              <a:gd name="connsiteX1421" fmla="*/ 6714173 w 7543800"/>
              <a:gd name="connsiteY1421" fmla="*/ 160973 h 679132"/>
              <a:gd name="connsiteX1422" fmla="*/ 6733223 w 7543800"/>
              <a:gd name="connsiteY1422" fmla="*/ 180023 h 679132"/>
              <a:gd name="connsiteX1423" fmla="*/ 6752273 w 7543800"/>
              <a:gd name="connsiteY1423" fmla="*/ 160973 h 679132"/>
              <a:gd name="connsiteX1424" fmla="*/ 6733223 w 7543800"/>
              <a:gd name="connsiteY1424" fmla="*/ 141923 h 679132"/>
              <a:gd name="connsiteX1425" fmla="*/ 7403783 w 7543800"/>
              <a:gd name="connsiteY1425" fmla="*/ 132398 h 679132"/>
              <a:gd name="connsiteX1426" fmla="*/ 7375208 w 7543800"/>
              <a:gd name="connsiteY1426" fmla="*/ 160973 h 679132"/>
              <a:gd name="connsiteX1427" fmla="*/ 7403783 w 7543800"/>
              <a:gd name="connsiteY1427" fmla="*/ 189548 h 679132"/>
              <a:gd name="connsiteX1428" fmla="*/ 7432358 w 7543800"/>
              <a:gd name="connsiteY1428" fmla="*/ 160973 h 679132"/>
              <a:gd name="connsiteX1429" fmla="*/ 7403783 w 7543800"/>
              <a:gd name="connsiteY1429" fmla="*/ 132398 h 679132"/>
              <a:gd name="connsiteX1430" fmla="*/ 7515225 w 7543800"/>
              <a:gd name="connsiteY1430" fmla="*/ 137160 h 679132"/>
              <a:gd name="connsiteX1431" fmla="*/ 7491413 w 7543800"/>
              <a:gd name="connsiteY1431" fmla="*/ 160973 h 679132"/>
              <a:gd name="connsiteX1432" fmla="*/ 7515225 w 7543800"/>
              <a:gd name="connsiteY1432" fmla="*/ 184785 h 679132"/>
              <a:gd name="connsiteX1433" fmla="*/ 7539038 w 7543800"/>
              <a:gd name="connsiteY1433" fmla="*/ 160973 h 679132"/>
              <a:gd name="connsiteX1434" fmla="*/ 7515225 w 7543800"/>
              <a:gd name="connsiteY1434" fmla="*/ 137160 h 679132"/>
              <a:gd name="connsiteX1435" fmla="*/ 7291388 w 7543800"/>
              <a:gd name="connsiteY1435" fmla="*/ 127635 h 679132"/>
              <a:gd name="connsiteX1436" fmla="*/ 7258050 w 7543800"/>
              <a:gd name="connsiteY1436" fmla="*/ 160973 h 679132"/>
              <a:gd name="connsiteX1437" fmla="*/ 7291388 w 7543800"/>
              <a:gd name="connsiteY1437" fmla="*/ 194310 h 679132"/>
              <a:gd name="connsiteX1438" fmla="*/ 7324725 w 7543800"/>
              <a:gd name="connsiteY1438" fmla="*/ 160973 h 679132"/>
              <a:gd name="connsiteX1439" fmla="*/ 7291388 w 7543800"/>
              <a:gd name="connsiteY1439" fmla="*/ 127635 h 679132"/>
              <a:gd name="connsiteX1440" fmla="*/ 7179945 w 7543800"/>
              <a:gd name="connsiteY1440" fmla="*/ 119063 h 679132"/>
              <a:gd name="connsiteX1441" fmla="*/ 7138035 w 7543800"/>
              <a:gd name="connsiteY1441" fmla="*/ 160973 h 679132"/>
              <a:gd name="connsiteX1442" fmla="*/ 7179945 w 7543800"/>
              <a:gd name="connsiteY1442" fmla="*/ 202883 h 679132"/>
              <a:gd name="connsiteX1443" fmla="*/ 7221855 w 7543800"/>
              <a:gd name="connsiteY1443" fmla="*/ 160973 h 679132"/>
              <a:gd name="connsiteX1444" fmla="*/ 7179945 w 7543800"/>
              <a:gd name="connsiteY1444" fmla="*/ 119063 h 679132"/>
              <a:gd name="connsiteX1445" fmla="*/ 6361748 w 7543800"/>
              <a:gd name="connsiteY1445" fmla="*/ 263843 h 679132"/>
              <a:gd name="connsiteX1446" fmla="*/ 6344603 w 7543800"/>
              <a:gd name="connsiteY1446" fmla="*/ 280988 h 679132"/>
              <a:gd name="connsiteX1447" fmla="*/ 6361748 w 7543800"/>
              <a:gd name="connsiteY1447" fmla="*/ 298133 h 679132"/>
              <a:gd name="connsiteX1448" fmla="*/ 6378893 w 7543800"/>
              <a:gd name="connsiteY1448" fmla="*/ 280988 h 679132"/>
              <a:gd name="connsiteX1449" fmla="*/ 6361748 w 7543800"/>
              <a:gd name="connsiteY1449" fmla="*/ 263843 h 679132"/>
              <a:gd name="connsiteX1450" fmla="*/ 6492240 w 7543800"/>
              <a:gd name="connsiteY1450" fmla="*/ 263843 h 679132"/>
              <a:gd name="connsiteX1451" fmla="*/ 6475095 w 7543800"/>
              <a:gd name="connsiteY1451" fmla="*/ 280988 h 679132"/>
              <a:gd name="connsiteX1452" fmla="*/ 6492240 w 7543800"/>
              <a:gd name="connsiteY1452" fmla="*/ 298133 h 679132"/>
              <a:gd name="connsiteX1453" fmla="*/ 6509385 w 7543800"/>
              <a:gd name="connsiteY1453" fmla="*/ 280988 h 679132"/>
              <a:gd name="connsiteX1454" fmla="*/ 6492240 w 7543800"/>
              <a:gd name="connsiteY1454" fmla="*/ 263843 h 679132"/>
              <a:gd name="connsiteX1455" fmla="*/ 6833235 w 7543800"/>
              <a:gd name="connsiteY1455" fmla="*/ 260985 h 679132"/>
              <a:gd name="connsiteX1456" fmla="*/ 6814185 w 7543800"/>
              <a:gd name="connsiteY1456" fmla="*/ 280035 h 679132"/>
              <a:gd name="connsiteX1457" fmla="*/ 6833235 w 7543800"/>
              <a:gd name="connsiteY1457" fmla="*/ 299085 h 679132"/>
              <a:gd name="connsiteX1458" fmla="*/ 6852285 w 7543800"/>
              <a:gd name="connsiteY1458" fmla="*/ 280035 h 679132"/>
              <a:gd name="connsiteX1459" fmla="*/ 6833235 w 7543800"/>
              <a:gd name="connsiteY1459" fmla="*/ 260985 h 679132"/>
              <a:gd name="connsiteX1460" fmla="*/ 6946583 w 7543800"/>
              <a:gd name="connsiteY1460" fmla="*/ 256223 h 679132"/>
              <a:gd name="connsiteX1461" fmla="*/ 6922770 w 7543800"/>
              <a:gd name="connsiteY1461" fmla="*/ 280035 h 679132"/>
              <a:gd name="connsiteX1462" fmla="*/ 6946583 w 7543800"/>
              <a:gd name="connsiteY1462" fmla="*/ 303848 h 679132"/>
              <a:gd name="connsiteX1463" fmla="*/ 6970395 w 7543800"/>
              <a:gd name="connsiteY1463" fmla="*/ 280035 h 679132"/>
              <a:gd name="connsiteX1464" fmla="*/ 6946583 w 7543800"/>
              <a:gd name="connsiteY1464" fmla="*/ 256223 h 679132"/>
              <a:gd name="connsiteX1465" fmla="*/ 7060883 w 7543800"/>
              <a:gd name="connsiteY1465" fmla="*/ 251460 h 679132"/>
              <a:gd name="connsiteX1466" fmla="*/ 7032308 w 7543800"/>
              <a:gd name="connsiteY1466" fmla="*/ 280035 h 679132"/>
              <a:gd name="connsiteX1467" fmla="*/ 7060883 w 7543800"/>
              <a:gd name="connsiteY1467" fmla="*/ 308610 h 679132"/>
              <a:gd name="connsiteX1468" fmla="*/ 7089458 w 7543800"/>
              <a:gd name="connsiteY1468" fmla="*/ 280035 h 679132"/>
              <a:gd name="connsiteX1469" fmla="*/ 7060883 w 7543800"/>
              <a:gd name="connsiteY1469" fmla="*/ 251460 h 679132"/>
              <a:gd name="connsiteX1470" fmla="*/ 6605588 w 7543800"/>
              <a:gd name="connsiteY1470" fmla="*/ 263843 h 679132"/>
              <a:gd name="connsiteX1471" fmla="*/ 6588443 w 7543800"/>
              <a:gd name="connsiteY1471" fmla="*/ 280988 h 679132"/>
              <a:gd name="connsiteX1472" fmla="*/ 6605588 w 7543800"/>
              <a:gd name="connsiteY1472" fmla="*/ 298133 h 679132"/>
              <a:gd name="connsiteX1473" fmla="*/ 6622733 w 7543800"/>
              <a:gd name="connsiteY1473" fmla="*/ 280988 h 679132"/>
              <a:gd name="connsiteX1474" fmla="*/ 6605588 w 7543800"/>
              <a:gd name="connsiteY1474" fmla="*/ 263843 h 679132"/>
              <a:gd name="connsiteX1475" fmla="*/ 6719888 w 7543800"/>
              <a:gd name="connsiteY1475" fmla="*/ 263843 h 679132"/>
              <a:gd name="connsiteX1476" fmla="*/ 6702743 w 7543800"/>
              <a:gd name="connsiteY1476" fmla="*/ 280988 h 679132"/>
              <a:gd name="connsiteX1477" fmla="*/ 6719888 w 7543800"/>
              <a:gd name="connsiteY1477" fmla="*/ 298133 h 679132"/>
              <a:gd name="connsiteX1478" fmla="*/ 6737033 w 7543800"/>
              <a:gd name="connsiteY1478" fmla="*/ 280988 h 679132"/>
              <a:gd name="connsiteX1479" fmla="*/ 6719888 w 7543800"/>
              <a:gd name="connsiteY1479" fmla="*/ 263843 h 679132"/>
              <a:gd name="connsiteX1480" fmla="*/ 7401878 w 7543800"/>
              <a:gd name="connsiteY1480" fmla="*/ 246698 h 679132"/>
              <a:gd name="connsiteX1481" fmla="*/ 7368540 w 7543800"/>
              <a:gd name="connsiteY1481" fmla="*/ 280035 h 679132"/>
              <a:gd name="connsiteX1482" fmla="*/ 7401878 w 7543800"/>
              <a:gd name="connsiteY1482" fmla="*/ 313373 h 679132"/>
              <a:gd name="connsiteX1483" fmla="*/ 7435215 w 7543800"/>
              <a:gd name="connsiteY1483" fmla="*/ 280035 h 679132"/>
              <a:gd name="connsiteX1484" fmla="*/ 7401878 w 7543800"/>
              <a:gd name="connsiteY1484" fmla="*/ 246698 h 679132"/>
              <a:gd name="connsiteX1485" fmla="*/ 7515225 w 7543800"/>
              <a:gd name="connsiteY1485" fmla="*/ 251460 h 679132"/>
              <a:gd name="connsiteX1486" fmla="*/ 7486650 w 7543800"/>
              <a:gd name="connsiteY1486" fmla="*/ 280035 h 679132"/>
              <a:gd name="connsiteX1487" fmla="*/ 7515225 w 7543800"/>
              <a:gd name="connsiteY1487" fmla="*/ 308610 h 679132"/>
              <a:gd name="connsiteX1488" fmla="*/ 7543800 w 7543800"/>
              <a:gd name="connsiteY1488" fmla="*/ 280035 h 679132"/>
              <a:gd name="connsiteX1489" fmla="*/ 7515225 w 7543800"/>
              <a:gd name="connsiteY1489" fmla="*/ 251460 h 679132"/>
              <a:gd name="connsiteX1490" fmla="*/ 7174230 w 7543800"/>
              <a:gd name="connsiteY1490" fmla="*/ 246698 h 679132"/>
              <a:gd name="connsiteX1491" fmla="*/ 7140893 w 7543800"/>
              <a:gd name="connsiteY1491" fmla="*/ 280035 h 679132"/>
              <a:gd name="connsiteX1492" fmla="*/ 7174230 w 7543800"/>
              <a:gd name="connsiteY1492" fmla="*/ 313373 h 679132"/>
              <a:gd name="connsiteX1493" fmla="*/ 7207568 w 7543800"/>
              <a:gd name="connsiteY1493" fmla="*/ 280035 h 679132"/>
              <a:gd name="connsiteX1494" fmla="*/ 7174230 w 7543800"/>
              <a:gd name="connsiteY1494" fmla="*/ 246698 h 679132"/>
              <a:gd name="connsiteX1495" fmla="*/ 7287578 w 7543800"/>
              <a:gd name="connsiteY1495" fmla="*/ 238125 h 679132"/>
              <a:gd name="connsiteX1496" fmla="*/ 7245668 w 7543800"/>
              <a:gd name="connsiteY1496" fmla="*/ 280035 h 679132"/>
              <a:gd name="connsiteX1497" fmla="*/ 7287578 w 7543800"/>
              <a:gd name="connsiteY1497" fmla="*/ 321945 h 679132"/>
              <a:gd name="connsiteX1498" fmla="*/ 7329488 w 7543800"/>
              <a:gd name="connsiteY1498" fmla="*/ 280035 h 679132"/>
              <a:gd name="connsiteX1499" fmla="*/ 7287578 w 7543800"/>
              <a:gd name="connsiteY1499" fmla="*/ 238125 h 679132"/>
              <a:gd name="connsiteX1500" fmla="*/ 5211128 w 7543800"/>
              <a:gd name="connsiteY1500" fmla="*/ 365760 h 679132"/>
              <a:gd name="connsiteX1501" fmla="*/ 5177790 w 7543800"/>
              <a:gd name="connsiteY1501" fmla="*/ 399098 h 679132"/>
              <a:gd name="connsiteX1502" fmla="*/ 5211128 w 7543800"/>
              <a:gd name="connsiteY1502" fmla="*/ 432435 h 679132"/>
              <a:gd name="connsiteX1503" fmla="*/ 5244465 w 7543800"/>
              <a:gd name="connsiteY1503" fmla="*/ 399098 h 679132"/>
              <a:gd name="connsiteX1504" fmla="*/ 5211128 w 7543800"/>
              <a:gd name="connsiteY1504" fmla="*/ 365760 h 679132"/>
              <a:gd name="connsiteX1505" fmla="*/ 5326380 w 7543800"/>
              <a:gd name="connsiteY1505" fmla="*/ 370523 h 679132"/>
              <a:gd name="connsiteX1506" fmla="*/ 5297805 w 7543800"/>
              <a:gd name="connsiteY1506" fmla="*/ 399098 h 679132"/>
              <a:gd name="connsiteX1507" fmla="*/ 5326380 w 7543800"/>
              <a:gd name="connsiteY1507" fmla="*/ 427673 h 679132"/>
              <a:gd name="connsiteX1508" fmla="*/ 5354955 w 7543800"/>
              <a:gd name="connsiteY1508" fmla="*/ 399098 h 679132"/>
              <a:gd name="connsiteX1509" fmla="*/ 5326380 w 7543800"/>
              <a:gd name="connsiteY1509" fmla="*/ 370523 h 679132"/>
              <a:gd name="connsiteX1510" fmla="*/ 5556885 w 7543800"/>
              <a:gd name="connsiteY1510" fmla="*/ 381000 h 679132"/>
              <a:gd name="connsiteX1511" fmla="*/ 5537835 w 7543800"/>
              <a:gd name="connsiteY1511" fmla="*/ 400050 h 679132"/>
              <a:gd name="connsiteX1512" fmla="*/ 5556885 w 7543800"/>
              <a:gd name="connsiteY1512" fmla="*/ 419100 h 679132"/>
              <a:gd name="connsiteX1513" fmla="*/ 5575935 w 7543800"/>
              <a:gd name="connsiteY1513" fmla="*/ 400050 h 679132"/>
              <a:gd name="connsiteX1514" fmla="*/ 5556885 w 7543800"/>
              <a:gd name="connsiteY1514" fmla="*/ 381000 h 679132"/>
              <a:gd name="connsiteX1515" fmla="*/ 5786438 w 7543800"/>
              <a:gd name="connsiteY1515" fmla="*/ 382905 h 679132"/>
              <a:gd name="connsiteX1516" fmla="*/ 5769293 w 7543800"/>
              <a:gd name="connsiteY1516" fmla="*/ 400050 h 679132"/>
              <a:gd name="connsiteX1517" fmla="*/ 5786438 w 7543800"/>
              <a:gd name="connsiteY1517" fmla="*/ 417195 h 679132"/>
              <a:gd name="connsiteX1518" fmla="*/ 5803583 w 7543800"/>
              <a:gd name="connsiteY1518" fmla="*/ 400050 h 679132"/>
              <a:gd name="connsiteX1519" fmla="*/ 5786438 w 7543800"/>
              <a:gd name="connsiteY1519" fmla="*/ 382905 h 679132"/>
              <a:gd name="connsiteX1520" fmla="*/ 5901690 w 7543800"/>
              <a:gd name="connsiteY1520" fmla="*/ 382905 h 679132"/>
              <a:gd name="connsiteX1521" fmla="*/ 5884545 w 7543800"/>
              <a:gd name="connsiteY1521" fmla="*/ 400050 h 679132"/>
              <a:gd name="connsiteX1522" fmla="*/ 5901690 w 7543800"/>
              <a:gd name="connsiteY1522" fmla="*/ 417195 h 679132"/>
              <a:gd name="connsiteX1523" fmla="*/ 5918835 w 7543800"/>
              <a:gd name="connsiteY1523" fmla="*/ 400050 h 679132"/>
              <a:gd name="connsiteX1524" fmla="*/ 5901690 w 7543800"/>
              <a:gd name="connsiteY1524" fmla="*/ 382905 h 679132"/>
              <a:gd name="connsiteX1525" fmla="*/ 5095875 w 7543800"/>
              <a:gd name="connsiteY1525" fmla="*/ 357188 h 679132"/>
              <a:gd name="connsiteX1526" fmla="*/ 5053965 w 7543800"/>
              <a:gd name="connsiteY1526" fmla="*/ 399098 h 679132"/>
              <a:gd name="connsiteX1527" fmla="*/ 5095875 w 7543800"/>
              <a:gd name="connsiteY1527" fmla="*/ 441008 h 679132"/>
              <a:gd name="connsiteX1528" fmla="*/ 5137785 w 7543800"/>
              <a:gd name="connsiteY1528" fmla="*/ 399098 h 679132"/>
              <a:gd name="connsiteX1529" fmla="*/ 5095875 w 7543800"/>
              <a:gd name="connsiteY1529" fmla="*/ 357188 h 679132"/>
              <a:gd name="connsiteX1530" fmla="*/ 5441633 w 7543800"/>
              <a:gd name="connsiteY1530" fmla="*/ 376238 h 679132"/>
              <a:gd name="connsiteX1531" fmla="*/ 5417820 w 7543800"/>
              <a:gd name="connsiteY1531" fmla="*/ 400050 h 679132"/>
              <a:gd name="connsiteX1532" fmla="*/ 5441633 w 7543800"/>
              <a:gd name="connsiteY1532" fmla="*/ 423863 h 679132"/>
              <a:gd name="connsiteX1533" fmla="*/ 5465445 w 7543800"/>
              <a:gd name="connsiteY1533" fmla="*/ 400050 h 679132"/>
              <a:gd name="connsiteX1534" fmla="*/ 5441633 w 7543800"/>
              <a:gd name="connsiteY1534" fmla="*/ 376238 h 679132"/>
              <a:gd name="connsiteX1535" fmla="*/ 5672138 w 7543800"/>
              <a:gd name="connsiteY1535" fmla="*/ 382905 h 679132"/>
              <a:gd name="connsiteX1536" fmla="*/ 5654993 w 7543800"/>
              <a:gd name="connsiteY1536" fmla="*/ 400050 h 679132"/>
              <a:gd name="connsiteX1537" fmla="*/ 5672138 w 7543800"/>
              <a:gd name="connsiteY1537" fmla="*/ 417195 h 679132"/>
              <a:gd name="connsiteX1538" fmla="*/ 5689283 w 7543800"/>
              <a:gd name="connsiteY1538" fmla="*/ 400050 h 679132"/>
              <a:gd name="connsiteX1539" fmla="*/ 5672138 w 7543800"/>
              <a:gd name="connsiteY1539" fmla="*/ 382905 h 679132"/>
              <a:gd name="connsiteX1540" fmla="*/ 6132195 w 7543800"/>
              <a:gd name="connsiteY1540" fmla="*/ 382905 h 679132"/>
              <a:gd name="connsiteX1541" fmla="*/ 6115050 w 7543800"/>
              <a:gd name="connsiteY1541" fmla="*/ 400050 h 679132"/>
              <a:gd name="connsiteX1542" fmla="*/ 6132195 w 7543800"/>
              <a:gd name="connsiteY1542" fmla="*/ 417195 h 679132"/>
              <a:gd name="connsiteX1543" fmla="*/ 6149340 w 7543800"/>
              <a:gd name="connsiteY1543" fmla="*/ 400050 h 679132"/>
              <a:gd name="connsiteX1544" fmla="*/ 6132195 w 7543800"/>
              <a:gd name="connsiteY1544" fmla="*/ 382905 h 679132"/>
              <a:gd name="connsiteX1545" fmla="*/ 6247448 w 7543800"/>
              <a:gd name="connsiteY1545" fmla="*/ 382905 h 679132"/>
              <a:gd name="connsiteX1546" fmla="*/ 6230303 w 7543800"/>
              <a:gd name="connsiteY1546" fmla="*/ 400050 h 679132"/>
              <a:gd name="connsiteX1547" fmla="*/ 6247448 w 7543800"/>
              <a:gd name="connsiteY1547" fmla="*/ 417195 h 679132"/>
              <a:gd name="connsiteX1548" fmla="*/ 6264593 w 7543800"/>
              <a:gd name="connsiteY1548" fmla="*/ 400050 h 679132"/>
              <a:gd name="connsiteX1549" fmla="*/ 6247448 w 7543800"/>
              <a:gd name="connsiteY1549" fmla="*/ 382905 h 679132"/>
              <a:gd name="connsiteX1550" fmla="*/ 6016943 w 7543800"/>
              <a:gd name="connsiteY1550" fmla="*/ 382905 h 679132"/>
              <a:gd name="connsiteX1551" fmla="*/ 5999798 w 7543800"/>
              <a:gd name="connsiteY1551" fmla="*/ 400050 h 679132"/>
              <a:gd name="connsiteX1552" fmla="*/ 6016943 w 7543800"/>
              <a:gd name="connsiteY1552" fmla="*/ 417195 h 679132"/>
              <a:gd name="connsiteX1553" fmla="*/ 6034088 w 7543800"/>
              <a:gd name="connsiteY1553" fmla="*/ 400050 h 679132"/>
              <a:gd name="connsiteX1554" fmla="*/ 6016943 w 7543800"/>
              <a:gd name="connsiteY1554" fmla="*/ 382905 h 679132"/>
              <a:gd name="connsiteX1555" fmla="*/ 5169218 w 7543800"/>
              <a:gd name="connsiteY1555" fmla="*/ 485775 h 679132"/>
              <a:gd name="connsiteX1556" fmla="*/ 5135880 w 7543800"/>
              <a:gd name="connsiteY1556" fmla="*/ 519113 h 679132"/>
              <a:gd name="connsiteX1557" fmla="*/ 5169218 w 7543800"/>
              <a:gd name="connsiteY1557" fmla="*/ 552450 h 679132"/>
              <a:gd name="connsiteX1558" fmla="*/ 5202555 w 7543800"/>
              <a:gd name="connsiteY1558" fmla="*/ 519113 h 679132"/>
              <a:gd name="connsiteX1559" fmla="*/ 5169218 w 7543800"/>
              <a:gd name="connsiteY1559" fmla="*/ 485775 h 679132"/>
              <a:gd name="connsiteX1560" fmla="*/ 5392103 w 7543800"/>
              <a:gd name="connsiteY1560" fmla="*/ 485775 h 679132"/>
              <a:gd name="connsiteX1561" fmla="*/ 5358765 w 7543800"/>
              <a:gd name="connsiteY1561" fmla="*/ 519113 h 679132"/>
              <a:gd name="connsiteX1562" fmla="*/ 5392103 w 7543800"/>
              <a:gd name="connsiteY1562" fmla="*/ 552450 h 679132"/>
              <a:gd name="connsiteX1563" fmla="*/ 5425440 w 7543800"/>
              <a:gd name="connsiteY1563" fmla="*/ 519113 h 679132"/>
              <a:gd name="connsiteX1564" fmla="*/ 5392103 w 7543800"/>
              <a:gd name="connsiteY1564" fmla="*/ 485775 h 679132"/>
              <a:gd name="connsiteX1565" fmla="*/ 5615940 w 7543800"/>
              <a:gd name="connsiteY1565" fmla="*/ 495300 h 679132"/>
              <a:gd name="connsiteX1566" fmla="*/ 5592128 w 7543800"/>
              <a:gd name="connsiteY1566" fmla="*/ 519113 h 679132"/>
              <a:gd name="connsiteX1567" fmla="*/ 5615940 w 7543800"/>
              <a:gd name="connsiteY1567" fmla="*/ 542925 h 679132"/>
              <a:gd name="connsiteX1568" fmla="*/ 5639753 w 7543800"/>
              <a:gd name="connsiteY1568" fmla="*/ 519113 h 679132"/>
              <a:gd name="connsiteX1569" fmla="*/ 5615940 w 7543800"/>
              <a:gd name="connsiteY1569" fmla="*/ 495300 h 679132"/>
              <a:gd name="connsiteX1570" fmla="*/ 5838825 w 7543800"/>
              <a:gd name="connsiteY1570" fmla="*/ 501968 h 679132"/>
              <a:gd name="connsiteX1571" fmla="*/ 5821680 w 7543800"/>
              <a:gd name="connsiteY1571" fmla="*/ 519113 h 679132"/>
              <a:gd name="connsiteX1572" fmla="*/ 5838825 w 7543800"/>
              <a:gd name="connsiteY1572" fmla="*/ 536258 h 679132"/>
              <a:gd name="connsiteX1573" fmla="*/ 5855970 w 7543800"/>
              <a:gd name="connsiteY1573" fmla="*/ 519113 h 679132"/>
              <a:gd name="connsiteX1574" fmla="*/ 5838825 w 7543800"/>
              <a:gd name="connsiteY1574" fmla="*/ 501968 h 679132"/>
              <a:gd name="connsiteX1575" fmla="*/ 5951220 w 7543800"/>
              <a:gd name="connsiteY1575" fmla="*/ 501968 h 679132"/>
              <a:gd name="connsiteX1576" fmla="*/ 5934075 w 7543800"/>
              <a:gd name="connsiteY1576" fmla="*/ 519113 h 679132"/>
              <a:gd name="connsiteX1577" fmla="*/ 5951220 w 7543800"/>
              <a:gd name="connsiteY1577" fmla="*/ 536258 h 679132"/>
              <a:gd name="connsiteX1578" fmla="*/ 5968365 w 7543800"/>
              <a:gd name="connsiteY1578" fmla="*/ 519113 h 679132"/>
              <a:gd name="connsiteX1579" fmla="*/ 5951220 w 7543800"/>
              <a:gd name="connsiteY1579" fmla="*/ 501968 h 679132"/>
              <a:gd name="connsiteX1580" fmla="*/ 5504498 w 7543800"/>
              <a:gd name="connsiteY1580" fmla="*/ 490538 h 679132"/>
              <a:gd name="connsiteX1581" fmla="*/ 5475923 w 7543800"/>
              <a:gd name="connsiteY1581" fmla="*/ 519113 h 679132"/>
              <a:gd name="connsiteX1582" fmla="*/ 5504498 w 7543800"/>
              <a:gd name="connsiteY1582" fmla="*/ 547688 h 679132"/>
              <a:gd name="connsiteX1583" fmla="*/ 5533073 w 7543800"/>
              <a:gd name="connsiteY1583" fmla="*/ 519113 h 679132"/>
              <a:gd name="connsiteX1584" fmla="*/ 5504498 w 7543800"/>
              <a:gd name="connsiteY1584" fmla="*/ 490538 h 679132"/>
              <a:gd name="connsiteX1585" fmla="*/ 5727383 w 7543800"/>
              <a:gd name="connsiteY1585" fmla="*/ 500063 h 679132"/>
              <a:gd name="connsiteX1586" fmla="*/ 5708333 w 7543800"/>
              <a:gd name="connsiteY1586" fmla="*/ 519113 h 679132"/>
              <a:gd name="connsiteX1587" fmla="*/ 5727383 w 7543800"/>
              <a:gd name="connsiteY1587" fmla="*/ 538163 h 679132"/>
              <a:gd name="connsiteX1588" fmla="*/ 5746433 w 7543800"/>
              <a:gd name="connsiteY1588" fmla="*/ 519113 h 679132"/>
              <a:gd name="connsiteX1589" fmla="*/ 5727383 w 7543800"/>
              <a:gd name="connsiteY1589" fmla="*/ 500063 h 679132"/>
              <a:gd name="connsiteX1590" fmla="*/ 6174105 w 7543800"/>
              <a:gd name="connsiteY1590" fmla="*/ 501968 h 679132"/>
              <a:gd name="connsiteX1591" fmla="*/ 6156960 w 7543800"/>
              <a:gd name="connsiteY1591" fmla="*/ 519113 h 679132"/>
              <a:gd name="connsiteX1592" fmla="*/ 6174105 w 7543800"/>
              <a:gd name="connsiteY1592" fmla="*/ 536258 h 679132"/>
              <a:gd name="connsiteX1593" fmla="*/ 6191250 w 7543800"/>
              <a:gd name="connsiteY1593" fmla="*/ 519113 h 679132"/>
              <a:gd name="connsiteX1594" fmla="*/ 6174105 w 7543800"/>
              <a:gd name="connsiteY1594" fmla="*/ 501968 h 679132"/>
              <a:gd name="connsiteX1595" fmla="*/ 6286500 w 7543800"/>
              <a:gd name="connsiteY1595" fmla="*/ 501968 h 679132"/>
              <a:gd name="connsiteX1596" fmla="*/ 6269355 w 7543800"/>
              <a:gd name="connsiteY1596" fmla="*/ 519113 h 679132"/>
              <a:gd name="connsiteX1597" fmla="*/ 6286500 w 7543800"/>
              <a:gd name="connsiteY1597" fmla="*/ 536258 h 679132"/>
              <a:gd name="connsiteX1598" fmla="*/ 6303645 w 7543800"/>
              <a:gd name="connsiteY1598" fmla="*/ 519113 h 679132"/>
              <a:gd name="connsiteX1599" fmla="*/ 6286500 w 7543800"/>
              <a:gd name="connsiteY1599" fmla="*/ 501968 h 679132"/>
              <a:gd name="connsiteX1600" fmla="*/ 6062663 w 7543800"/>
              <a:gd name="connsiteY1600" fmla="*/ 501968 h 679132"/>
              <a:gd name="connsiteX1601" fmla="*/ 6045518 w 7543800"/>
              <a:gd name="connsiteY1601" fmla="*/ 519113 h 679132"/>
              <a:gd name="connsiteX1602" fmla="*/ 6062663 w 7543800"/>
              <a:gd name="connsiteY1602" fmla="*/ 536258 h 679132"/>
              <a:gd name="connsiteX1603" fmla="*/ 6079808 w 7543800"/>
              <a:gd name="connsiteY1603" fmla="*/ 519113 h 679132"/>
              <a:gd name="connsiteX1604" fmla="*/ 6062663 w 7543800"/>
              <a:gd name="connsiteY1604" fmla="*/ 501968 h 679132"/>
              <a:gd name="connsiteX1605" fmla="*/ 5280660 w 7543800"/>
              <a:gd name="connsiteY1605" fmla="*/ 476250 h 679132"/>
              <a:gd name="connsiteX1606" fmla="*/ 5238750 w 7543800"/>
              <a:gd name="connsiteY1606" fmla="*/ 518160 h 679132"/>
              <a:gd name="connsiteX1607" fmla="*/ 5280660 w 7543800"/>
              <a:gd name="connsiteY1607" fmla="*/ 560070 h 679132"/>
              <a:gd name="connsiteX1608" fmla="*/ 5322570 w 7543800"/>
              <a:gd name="connsiteY1608" fmla="*/ 518160 h 679132"/>
              <a:gd name="connsiteX1609" fmla="*/ 5280660 w 7543800"/>
              <a:gd name="connsiteY1609" fmla="*/ 476250 h 679132"/>
              <a:gd name="connsiteX1610" fmla="*/ 5118735 w 7543800"/>
              <a:gd name="connsiteY1610" fmla="*/ 609600 h 679132"/>
              <a:gd name="connsiteX1611" fmla="*/ 5090160 w 7543800"/>
              <a:gd name="connsiteY1611" fmla="*/ 638175 h 679132"/>
              <a:gd name="connsiteX1612" fmla="*/ 5118735 w 7543800"/>
              <a:gd name="connsiteY1612" fmla="*/ 666750 h 679132"/>
              <a:gd name="connsiteX1613" fmla="*/ 5147310 w 7543800"/>
              <a:gd name="connsiteY1613" fmla="*/ 638175 h 679132"/>
              <a:gd name="connsiteX1614" fmla="*/ 5118735 w 7543800"/>
              <a:gd name="connsiteY1614" fmla="*/ 609600 h 679132"/>
              <a:gd name="connsiteX1615" fmla="*/ 5249228 w 7543800"/>
              <a:gd name="connsiteY1615" fmla="*/ 604838 h 679132"/>
              <a:gd name="connsiteX1616" fmla="*/ 5215890 w 7543800"/>
              <a:gd name="connsiteY1616" fmla="*/ 638175 h 679132"/>
              <a:gd name="connsiteX1617" fmla="*/ 5249228 w 7543800"/>
              <a:gd name="connsiteY1617" fmla="*/ 671513 h 679132"/>
              <a:gd name="connsiteX1618" fmla="*/ 5282565 w 7543800"/>
              <a:gd name="connsiteY1618" fmla="*/ 638175 h 679132"/>
              <a:gd name="connsiteX1619" fmla="*/ 5249228 w 7543800"/>
              <a:gd name="connsiteY1619" fmla="*/ 604838 h 679132"/>
              <a:gd name="connsiteX1620" fmla="*/ 5590223 w 7543800"/>
              <a:gd name="connsiteY1620" fmla="*/ 609600 h 679132"/>
              <a:gd name="connsiteX1621" fmla="*/ 5561648 w 7543800"/>
              <a:gd name="connsiteY1621" fmla="*/ 638175 h 679132"/>
              <a:gd name="connsiteX1622" fmla="*/ 5590223 w 7543800"/>
              <a:gd name="connsiteY1622" fmla="*/ 666750 h 679132"/>
              <a:gd name="connsiteX1623" fmla="*/ 5618798 w 7543800"/>
              <a:gd name="connsiteY1623" fmla="*/ 638175 h 679132"/>
              <a:gd name="connsiteX1624" fmla="*/ 5590223 w 7543800"/>
              <a:gd name="connsiteY1624" fmla="*/ 609600 h 679132"/>
              <a:gd name="connsiteX1625" fmla="*/ 5816918 w 7543800"/>
              <a:gd name="connsiteY1625" fmla="*/ 619125 h 679132"/>
              <a:gd name="connsiteX1626" fmla="*/ 5797868 w 7543800"/>
              <a:gd name="connsiteY1626" fmla="*/ 638175 h 679132"/>
              <a:gd name="connsiteX1627" fmla="*/ 5816918 w 7543800"/>
              <a:gd name="connsiteY1627" fmla="*/ 657225 h 679132"/>
              <a:gd name="connsiteX1628" fmla="*/ 5835968 w 7543800"/>
              <a:gd name="connsiteY1628" fmla="*/ 638175 h 679132"/>
              <a:gd name="connsiteX1629" fmla="*/ 5816918 w 7543800"/>
              <a:gd name="connsiteY1629" fmla="*/ 619125 h 679132"/>
              <a:gd name="connsiteX1630" fmla="*/ 5931218 w 7543800"/>
              <a:gd name="connsiteY1630" fmla="*/ 621030 h 679132"/>
              <a:gd name="connsiteX1631" fmla="*/ 5914073 w 7543800"/>
              <a:gd name="connsiteY1631" fmla="*/ 638175 h 679132"/>
              <a:gd name="connsiteX1632" fmla="*/ 5931218 w 7543800"/>
              <a:gd name="connsiteY1632" fmla="*/ 655320 h 679132"/>
              <a:gd name="connsiteX1633" fmla="*/ 5948363 w 7543800"/>
              <a:gd name="connsiteY1633" fmla="*/ 638175 h 679132"/>
              <a:gd name="connsiteX1634" fmla="*/ 5931218 w 7543800"/>
              <a:gd name="connsiteY1634" fmla="*/ 621030 h 679132"/>
              <a:gd name="connsiteX1635" fmla="*/ 5475923 w 7543800"/>
              <a:gd name="connsiteY1635" fmla="*/ 604838 h 679132"/>
              <a:gd name="connsiteX1636" fmla="*/ 5442585 w 7543800"/>
              <a:gd name="connsiteY1636" fmla="*/ 638175 h 679132"/>
              <a:gd name="connsiteX1637" fmla="*/ 5475923 w 7543800"/>
              <a:gd name="connsiteY1637" fmla="*/ 671513 h 679132"/>
              <a:gd name="connsiteX1638" fmla="*/ 5509260 w 7543800"/>
              <a:gd name="connsiteY1638" fmla="*/ 638175 h 679132"/>
              <a:gd name="connsiteX1639" fmla="*/ 5475923 w 7543800"/>
              <a:gd name="connsiteY1639" fmla="*/ 604838 h 679132"/>
              <a:gd name="connsiteX1640" fmla="*/ 5703570 w 7543800"/>
              <a:gd name="connsiteY1640" fmla="*/ 614363 h 679132"/>
              <a:gd name="connsiteX1641" fmla="*/ 5679758 w 7543800"/>
              <a:gd name="connsiteY1641" fmla="*/ 638175 h 679132"/>
              <a:gd name="connsiteX1642" fmla="*/ 5703570 w 7543800"/>
              <a:gd name="connsiteY1642" fmla="*/ 661988 h 679132"/>
              <a:gd name="connsiteX1643" fmla="*/ 5727383 w 7543800"/>
              <a:gd name="connsiteY1643" fmla="*/ 638175 h 679132"/>
              <a:gd name="connsiteX1644" fmla="*/ 5703570 w 7543800"/>
              <a:gd name="connsiteY1644" fmla="*/ 614363 h 679132"/>
              <a:gd name="connsiteX1645" fmla="*/ 6157913 w 7543800"/>
              <a:gd name="connsiteY1645" fmla="*/ 621030 h 679132"/>
              <a:gd name="connsiteX1646" fmla="*/ 6140768 w 7543800"/>
              <a:gd name="connsiteY1646" fmla="*/ 638175 h 679132"/>
              <a:gd name="connsiteX1647" fmla="*/ 6157913 w 7543800"/>
              <a:gd name="connsiteY1647" fmla="*/ 655320 h 679132"/>
              <a:gd name="connsiteX1648" fmla="*/ 6175058 w 7543800"/>
              <a:gd name="connsiteY1648" fmla="*/ 638175 h 679132"/>
              <a:gd name="connsiteX1649" fmla="*/ 6157913 w 7543800"/>
              <a:gd name="connsiteY1649" fmla="*/ 621030 h 679132"/>
              <a:gd name="connsiteX1650" fmla="*/ 6272213 w 7543800"/>
              <a:gd name="connsiteY1650" fmla="*/ 621030 h 679132"/>
              <a:gd name="connsiteX1651" fmla="*/ 6255068 w 7543800"/>
              <a:gd name="connsiteY1651" fmla="*/ 638175 h 679132"/>
              <a:gd name="connsiteX1652" fmla="*/ 6272213 w 7543800"/>
              <a:gd name="connsiteY1652" fmla="*/ 655320 h 679132"/>
              <a:gd name="connsiteX1653" fmla="*/ 6289358 w 7543800"/>
              <a:gd name="connsiteY1653" fmla="*/ 638175 h 679132"/>
              <a:gd name="connsiteX1654" fmla="*/ 6272213 w 7543800"/>
              <a:gd name="connsiteY1654" fmla="*/ 621030 h 679132"/>
              <a:gd name="connsiteX1655" fmla="*/ 6044565 w 7543800"/>
              <a:gd name="connsiteY1655" fmla="*/ 621030 h 679132"/>
              <a:gd name="connsiteX1656" fmla="*/ 6027420 w 7543800"/>
              <a:gd name="connsiteY1656" fmla="*/ 638175 h 679132"/>
              <a:gd name="connsiteX1657" fmla="*/ 6044565 w 7543800"/>
              <a:gd name="connsiteY1657" fmla="*/ 655320 h 679132"/>
              <a:gd name="connsiteX1658" fmla="*/ 6061710 w 7543800"/>
              <a:gd name="connsiteY1658" fmla="*/ 638175 h 679132"/>
              <a:gd name="connsiteX1659" fmla="*/ 6044565 w 7543800"/>
              <a:gd name="connsiteY1659" fmla="*/ 621030 h 679132"/>
              <a:gd name="connsiteX1660" fmla="*/ 5362575 w 7543800"/>
              <a:gd name="connsiteY1660" fmla="*/ 595313 h 679132"/>
              <a:gd name="connsiteX1661" fmla="*/ 5320665 w 7543800"/>
              <a:gd name="connsiteY1661" fmla="*/ 637223 h 679132"/>
              <a:gd name="connsiteX1662" fmla="*/ 5362575 w 7543800"/>
              <a:gd name="connsiteY1662" fmla="*/ 679133 h 679132"/>
              <a:gd name="connsiteX1663" fmla="*/ 5404485 w 7543800"/>
              <a:gd name="connsiteY1663" fmla="*/ 637223 h 679132"/>
              <a:gd name="connsiteX1664" fmla="*/ 5362575 w 7543800"/>
              <a:gd name="connsiteY1664" fmla="*/ 595313 h 679132"/>
              <a:gd name="connsiteX1665" fmla="*/ 3828098 w 7543800"/>
              <a:gd name="connsiteY1665" fmla="*/ 376238 h 679132"/>
              <a:gd name="connsiteX1666" fmla="*/ 3804285 w 7543800"/>
              <a:gd name="connsiteY1666" fmla="*/ 400050 h 679132"/>
              <a:gd name="connsiteX1667" fmla="*/ 3828098 w 7543800"/>
              <a:gd name="connsiteY1667" fmla="*/ 423863 h 679132"/>
              <a:gd name="connsiteX1668" fmla="*/ 3851910 w 7543800"/>
              <a:gd name="connsiteY1668" fmla="*/ 400050 h 679132"/>
              <a:gd name="connsiteX1669" fmla="*/ 3828098 w 7543800"/>
              <a:gd name="connsiteY1669" fmla="*/ 376238 h 679132"/>
              <a:gd name="connsiteX1670" fmla="*/ 3943350 w 7543800"/>
              <a:gd name="connsiteY1670" fmla="*/ 370523 h 679132"/>
              <a:gd name="connsiteX1671" fmla="*/ 3914775 w 7543800"/>
              <a:gd name="connsiteY1671" fmla="*/ 399098 h 679132"/>
              <a:gd name="connsiteX1672" fmla="*/ 3943350 w 7543800"/>
              <a:gd name="connsiteY1672" fmla="*/ 427673 h 679132"/>
              <a:gd name="connsiteX1673" fmla="*/ 3971925 w 7543800"/>
              <a:gd name="connsiteY1673" fmla="*/ 399098 h 679132"/>
              <a:gd name="connsiteX1674" fmla="*/ 3943350 w 7543800"/>
              <a:gd name="connsiteY1674" fmla="*/ 370523 h 679132"/>
              <a:gd name="connsiteX1675" fmla="*/ 4289108 w 7543800"/>
              <a:gd name="connsiteY1675" fmla="*/ 365760 h 679132"/>
              <a:gd name="connsiteX1676" fmla="*/ 4255770 w 7543800"/>
              <a:gd name="connsiteY1676" fmla="*/ 399098 h 679132"/>
              <a:gd name="connsiteX1677" fmla="*/ 4289108 w 7543800"/>
              <a:gd name="connsiteY1677" fmla="*/ 432435 h 679132"/>
              <a:gd name="connsiteX1678" fmla="*/ 4322445 w 7543800"/>
              <a:gd name="connsiteY1678" fmla="*/ 399098 h 679132"/>
              <a:gd name="connsiteX1679" fmla="*/ 4289108 w 7543800"/>
              <a:gd name="connsiteY1679" fmla="*/ 365760 h 679132"/>
              <a:gd name="connsiteX1680" fmla="*/ 4519613 w 7543800"/>
              <a:gd name="connsiteY1680" fmla="*/ 376238 h 679132"/>
              <a:gd name="connsiteX1681" fmla="*/ 4495800 w 7543800"/>
              <a:gd name="connsiteY1681" fmla="*/ 400050 h 679132"/>
              <a:gd name="connsiteX1682" fmla="*/ 4519613 w 7543800"/>
              <a:gd name="connsiteY1682" fmla="*/ 423863 h 679132"/>
              <a:gd name="connsiteX1683" fmla="*/ 4543425 w 7543800"/>
              <a:gd name="connsiteY1683" fmla="*/ 400050 h 679132"/>
              <a:gd name="connsiteX1684" fmla="*/ 4519613 w 7543800"/>
              <a:gd name="connsiteY1684" fmla="*/ 376238 h 679132"/>
              <a:gd name="connsiteX1685" fmla="*/ 4634865 w 7543800"/>
              <a:gd name="connsiteY1685" fmla="*/ 381000 h 679132"/>
              <a:gd name="connsiteX1686" fmla="*/ 4615815 w 7543800"/>
              <a:gd name="connsiteY1686" fmla="*/ 400050 h 679132"/>
              <a:gd name="connsiteX1687" fmla="*/ 4634865 w 7543800"/>
              <a:gd name="connsiteY1687" fmla="*/ 419100 h 679132"/>
              <a:gd name="connsiteX1688" fmla="*/ 4653915 w 7543800"/>
              <a:gd name="connsiteY1688" fmla="*/ 400050 h 679132"/>
              <a:gd name="connsiteX1689" fmla="*/ 4634865 w 7543800"/>
              <a:gd name="connsiteY1689" fmla="*/ 381000 h 679132"/>
              <a:gd name="connsiteX1690" fmla="*/ 4058603 w 7543800"/>
              <a:gd name="connsiteY1690" fmla="*/ 365760 h 679132"/>
              <a:gd name="connsiteX1691" fmla="*/ 4025265 w 7543800"/>
              <a:gd name="connsiteY1691" fmla="*/ 399098 h 679132"/>
              <a:gd name="connsiteX1692" fmla="*/ 4058603 w 7543800"/>
              <a:gd name="connsiteY1692" fmla="*/ 432435 h 679132"/>
              <a:gd name="connsiteX1693" fmla="*/ 4091940 w 7543800"/>
              <a:gd name="connsiteY1693" fmla="*/ 399098 h 679132"/>
              <a:gd name="connsiteX1694" fmla="*/ 4058603 w 7543800"/>
              <a:gd name="connsiteY1694" fmla="*/ 365760 h 679132"/>
              <a:gd name="connsiteX1695" fmla="*/ 4404360 w 7543800"/>
              <a:gd name="connsiteY1695" fmla="*/ 370523 h 679132"/>
              <a:gd name="connsiteX1696" fmla="*/ 4375785 w 7543800"/>
              <a:gd name="connsiteY1696" fmla="*/ 399098 h 679132"/>
              <a:gd name="connsiteX1697" fmla="*/ 4404360 w 7543800"/>
              <a:gd name="connsiteY1697" fmla="*/ 427673 h 679132"/>
              <a:gd name="connsiteX1698" fmla="*/ 4432935 w 7543800"/>
              <a:gd name="connsiteY1698" fmla="*/ 399098 h 679132"/>
              <a:gd name="connsiteX1699" fmla="*/ 4404360 w 7543800"/>
              <a:gd name="connsiteY1699" fmla="*/ 370523 h 679132"/>
              <a:gd name="connsiteX1700" fmla="*/ 4865370 w 7543800"/>
              <a:gd name="connsiteY1700" fmla="*/ 382905 h 679132"/>
              <a:gd name="connsiteX1701" fmla="*/ 4848225 w 7543800"/>
              <a:gd name="connsiteY1701" fmla="*/ 400050 h 679132"/>
              <a:gd name="connsiteX1702" fmla="*/ 4865370 w 7543800"/>
              <a:gd name="connsiteY1702" fmla="*/ 417195 h 679132"/>
              <a:gd name="connsiteX1703" fmla="*/ 4882515 w 7543800"/>
              <a:gd name="connsiteY1703" fmla="*/ 400050 h 679132"/>
              <a:gd name="connsiteX1704" fmla="*/ 4865370 w 7543800"/>
              <a:gd name="connsiteY1704" fmla="*/ 382905 h 679132"/>
              <a:gd name="connsiteX1705" fmla="*/ 4980623 w 7543800"/>
              <a:gd name="connsiteY1705" fmla="*/ 382905 h 679132"/>
              <a:gd name="connsiteX1706" fmla="*/ 4963478 w 7543800"/>
              <a:gd name="connsiteY1706" fmla="*/ 400050 h 679132"/>
              <a:gd name="connsiteX1707" fmla="*/ 4980623 w 7543800"/>
              <a:gd name="connsiteY1707" fmla="*/ 417195 h 679132"/>
              <a:gd name="connsiteX1708" fmla="*/ 4997768 w 7543800"/>
              <a:gd name="connsiteY1708" fmla="*/ 400050 h 679132"/>
              <a:gd name="connsiteX1709" fmla="*/ 4980623 w 7543800"/>
              <a:gd name="connsiteY1709" fmla="*/ 382905 h 679132"/>
              <a:gd name="connsiteX1710" fmla="*/ 4750118 w 7543800"/>
              <a:gd name="connsiteY1710" fmla="*/ 382905 h 679132"/>
              <a:gd name="connsiteX1711" fmla="*/ 4732973 w 7543800"/>
              <a:gd name="connsiteY1711" fmla="*/ 400050 h 679132"/>
              <a:gd name="connsiteX1712" fmla="*/ 4750118 w 7543800"/>
              <a:gd name="connsiteY1712" fmla="*/ 417195 h 679132"/>
              <a:gd name="connsiteX1713" fmla="*/ 4767263 w 7543800"/>
              <a:gd name="connsiteY1713" fmla="*/ 400050 h 679132"/>
              <a:gd name="connsiteX1714" fmla="*/ 4750118 w 7543800"/>
              <a:gd name="connsiteY1714" fmla="*/ 382905 h 679132"/>
              <a:gd name="connsiteX1715" fmla="*/ 4173855 w 7543800"/>
              <a:gd name="connsiteY1715" fmla="*/ 357188 h 679132"/>
              <a:gd name="connsiteX1716" fmla="*/ 4131945 w 7543800"/>
              <a:gd name="connsiteY1716" fmla="*/ 399098 h 679132"/>
              <a:gd name="connsiteX1717" fmla="*/ 4173855 w 7543800"/>
              <a:gd name="connsiteY1717" fmla="*/ 441008 h 679132"/>
              <a:gd name="connsiteX1718" fmla="*/ 4215765 w 7543800"/>
              <a:gd name="connsiteY1718" fmla="*/ 399098 h 679132"/>
              <a:gd name="connsiteX1719" fmla="*/ 4173855 w 7543800"/>
              <a:gd name="connsiteY1719" fmla="*/ 357188 h 679132"/>
              <a:gd name="connsiteX1720" fmla="*/ 4387215 w 7543800"/>
              <a:gd name="connsiteY1720" fmla="*/ 476250 h 679132"/>
              <a:gd name="connsiteX1721" fmla="*/ 4345305 w 7543800"/>
              <a:gd name="connsiteY1721" fmla="*/ 518160 h 679132"/>
              <a:gd name="connsiteX1722" fmla="*/ 4387215 w 7543800"/>
              <a:gd name="connsiteY1722" fmla="*/ 560070 h 679132"/>
              <a:gd name="connsiteX1723" fmla="*/ 4429125 w 7543800"/>
              <a:gd name="connsiteY1723" fmla="*/ 518160 h 679132"/>
              <a:gd name="connsiteX1724" fmla="*/ 4387215 w 7543800"/>
              <a:gd name="connsiteY1724" fmla="*/ 476250 h 679132"/>
              <a:gd name="connsiteX1725" fmla="*/ 3826193 w 7543800"/>
              <a:gd name="connsiteY1725" fmla="*/ 500063 h 679132"/>
              <a:gd name="connsiteX1726" fmla="*/ 3809048 w 7543800"/>
              <a:gd name="connsiteY1726" fmla="*/ 521018 h 679132"/>
              <a:gd name="connsiteX1727" fmla="*/ 3830003 w 7543800"/>
              <a:gd name="connsiteY1727" fmla="*/ 538163 h 679132"/>
              <a:gd name="connsiteX1728" fmla="*/ 3847148 w 7543800"/>
              <a:gd name="connsiteY1728" fmla="*/ 517208 h 679132"/>
              <a:gd name="connsiteX1729" fmla="*/ 3826193 w 7543800"/>
              <a:gd name="connsiteY1729" fmla="*/ 500063 h 679132"/>
              <a:gd name="connsiteX1730" fmla="*/ 3939540 w 7543800"/>
              <a:gd name="connsiteY1730" fmla="*/ 495300 h 679132"/>
              <a:gd name="connsiteX1731" fmla="*/ 3915728 w 7543800"/>
              <a:gd name="connsiteY1731" fmla="*/ 519113 h 679132"/>
              <a:gd name="connsiteX1732" fmla="*/ 3939540 w 7543800"/>
              <a:gd name="connsiteY1732" fmla="*/ 542925 h 679132"/>
              <a:gd name="connsiteX1733" fmla="*/ 3963353 w 7543800"/>
              <a:gd name="connsiteY1733" fmla="*/ 519113 h 679132"/>
              <a:gd name="connsiteX1734" fmla="*/ 3939540 w 7543800"/>
              <a:gd name="connsiteY1734" fmla="*/ 495300 h 679132"/>
              <a:gd name="connsiteX1735" fmla="*/ 4163378 w 7543800"/>
              <a:gd name="connsiteY1735" fmla="*/ 485775 h 679132"/>
              <a:gd name="connsiteX1736" fmla="*/ 4130040 w 7543800"/>
              <a:gd name="connsiteY1736" fmla="*/ 519113 h 679132"/>
              <a:gd name="connsiteX1737" fmla="*/ 4163378 w 7543800"/>
              <a:gd name="connsiteY1737" fmla="*/ 552450 h 679132"/>
              <a:gd name="connsiteX1738" fmla="*/ 4196715 w 7543800"/>
              <a:gd name="connsiteY1738" fmla="*/ 519113 h 679132"/>
              <a:gd name="connsiteX1739" fmla="*/ 4163378 w 7543800"/>
              <a:gd name="connsiteY1739" fmla="*/ 485775 h 679132"/>
              <a:gd name="connsiteX1740" fmla="*/ 4610100 w 7543800"/>
              <a:gd name="connsiteY1740" fmla="*/ 490538 h 679132"/>
              <a:gd name="connsiteX1741" fmla="*/ 4581525 w 7543800"/>
              <a:gd name="connsiteY1741" fmla="*/ 519113 h 679132"/>
              <a:gd name="connsiteX1742" fmla="*/ 4610100 w 7543800"/>
              <a:gd name="connsiteY1742" fmla="*/ 547688 h 679132"/>
              <a:gd name="connsiteX1743" fmla="*/ 4638675 w 7543800"/>
              <a:gd name="connsiteY1743" fmla="*/ 519113 h 679132"/>
              <a:gd name="connsiteX1744" fmla="*/ 4610100 w 7543800"/>
              <a:gd name="connsiteY1744" fmla="*/ 490538 h 679132"/>
              <a:gd name="connsiteX1745" fmla="*/ 4722495 w 7543800"/>
              <a:gd name="connsiteY1745" fmla="*/ 495300 h 679132"/>
              <a:gd name="connsiteX1746" fmla="*/ 4698683 w 7543800"/>
              <a:gd name="connsiteY1746" fmla="*/ 519113 h 679132"/>
              <a:gd name="connsiteX1747" fmla="*/ 4722495 w 7543800"/>
              <a:gd name="connsiteY1747" fmla="*/ 542925 h 679132"/>
              <a:gd name="connsiteX1748" fmla="*/ 4746308 w 7543800"/>
              <a:gd name="connsiteY1748" fmla="*/ 519113 h 679132"/>
              <a:gd name="connsiteX1749" fmla="*/ 4722495 w 7543800"/>
              <a:gd name="connsiteY1749" fmla="*/ 495300 h 679132"/>
              <a:gd name="connsiteX1750" fmla="*/ 4051935 w 7543800"/>
              <a:gd name="connsiteY1750" fmla="*/ 490538 h 679132"/>
              <a:gd name="connsiteX1751" fmla="*/ 4023360 w 7543800"/>
              <a:gd name="connsiteY1751" fmla="*/ 519113 h 679132"/>
              <a:gd name="connsiteX1752" fmla="*/ 4051935 w 7543800"/>
              <a:gd name="connsiteY1752" fmla="*/ 547688 h 679132"/>
              <a:gd name="connsiteX1753" fmla="*/ 4080510 w 7543800"/>
              <a:gd name="connsiteY1753" fmla="*/ 519113 h 679132"/>
              <a:gd name="connsiteX1754" fmla="*/ 4051935 w 7543800"/>
              <a:gd name="connsiteY1754" fmla="*/ 490538 h 679132"/>
              <a:gd name="connsiteX1755" fmla="*/ 4498658 w 7543800"/>
              <a:gd name="connsiteY1755" fmla="*/ 485775 h 679132"/>
              <a:gd name="connsiteX1756" fmla="*/ 4465320 w 7543800"/>
              <a:gd name="connsiteY1756" fmla="*/ 519113 h 679132"/>
              <a:gd name="connsiteX1757" fmla="*/ 4498658 w 7543800"/>
              <a:gd name="connsiteY1757" fmla="*/ 552450 h 679132"/>
              <a:gd name="connsiteX1758" fmla="*/ 4531995 w 7543800"/>
              <a:gd name="connsiteY1758" fmla="*/ 519113 h 679132"/>
              <a:gd name="connsiteX1759" fmla="*/ 4498658 w 7543800"/>
              <a:gd name="connsiteY1759" fmla="*/ 485775 h 679132"/>
              <a:gd name="connsiteX1760" fmla="*/ 4945380 w 7543800"/>
              <a:gd name="connsiteY1760" fmla="*/ 501968 h 679132"/>
              <a:gd name="connsiteX1761" fmla="*/ 4928235 w 7543800"/>
              <a:gd name="connsiteY1761" fmla="*/ 519113 h 679132"/>
              <a:gd name="connsiteX1762" fmla="*/ 4945380 w 7543800"/>
              <a:gd name="connsiteY1762" fmla="*/ 536258 h 679132"/>
              <a:gd name="connsiteX1763" fmla="*/ 4962525 w 7543800"/>
              <a:gd name="connsiteY1763" fmla="*/ 519113 h 679132"/>
              <a:gd name="connsiteX1764" fmla="*/ 4945380 w 7543800"/>
              <a:gd name="connsiteY1764" fmla="*/ 501968 h 679132"/>
              <a:gd name="connsiteX1765" fmla="*/ 5056823 w 7543800"/>
              <a:gd name="connsiteY1765" fmla="*/ 501968 h 679132"/>
              <a:gd name="connsiteX1766" fmla="*/ 5039678 w 7543800"/>
              <a:gd name="connsiteY1766" fmla="*/ 519113 h 679132"/>
              <a:gd name="connsiteX1767" fmla="*/ 5056823 w 7543800"/>
              <a:gd name="connsiteY1767" fmla="*/ 536258 h 679132"/>
              <a:gd name="connsiteX1768" fmla="*/ 5073968 w 7543800"/>
              <a:gd name="connsiteY1768" fmla="*/ 519113 h 679132"/>
              <a:gd name="connsiteX1769" fmla="*/ 5056823 w 7543800"/>
              <a:gd name="connsiteY1769" fmla="*/ 501968 h 679132"/>
              <a:gd name="connsiteX1770" fmla="*/ 4833938 w 7543800"/>
              <a:gd name="connsiteY1770" fmla="*/ 500063 h 679132"/>
              <a:gd name="connsiteX1771" fmla="*/ 4814888 w 7543800"/>
              <a:gd name="connsiteY1771" fmla="*/ 519113 h 679132"/>
              <a:gd name="connsiteX1772" fmla="*/ 4833938 w 7543800"/>
              <a:gd name="connsiteY1772" fmla="*/ 538163 h 679132"/>
              <a:gd name="connsiteX1773" fmla="*/ 4852988 w 7543800"/>
              <a:gd name="connsiteY1773" fmla="*/ 519113 h 679132"/>
              <a:gd name="connsiteX1774" fmla="*/ 4833938 w 7543800"/>
              <a:gd name="connsiteY1774" fmla="*/ 500063 h 679132"/>
              <a:gd name="connsiteX1775" fmla="*/ 4274820 w 7543800"/>
              <a:gd name="connsiteY1775" fmla="*/ 476250 h 679132"/>
              <a:gd name="connsiteX1776" fmla="*/ 4232910 w 7543800"/>
              <a:gd name="connsiteY1776" fmla="*/ 518160 h 679132"/>
              <a:gd name="connsiteX1777" fmla="*/ 4274820 w 7543800"/>
              <a:gd name="connsiteY1777" fmla="*/ 560070 h 679132"/>
              <a:gd name="connsiteX1778" fmla="*/ 4316730 w 7543800"/>
              <a:gd name="connsiteY1778" fmla="*/ 518160 h 679132"/>
              <a:gd name="connsiteX1779" fmla="*/ 4274820 w 7543800"/>
              <a:gd name="connsiteY1779" fmla="*/ 476250 h 679132"/>
              <a:gd name="connsiteX1780" fmla="*/ 3828098 w 7543800"/>
              <a:gd name="connsiteY1780" fmla="*/ 621030 h 679132"/>
              <a:gd name="connsiteX1781" fmla="*/ 3810953 w 7543800"/>
              <a:gd name="connsiteY1781" fmla="*/ 638175 h 679132"/>
              <a:gd name="connsiteX1782" fmla="*/ 3828098 w 7543800"/>
              <a:gd name="connsiteY1782" fmla="*/ 655320 h 679132"/>
              <a:gd name="connsiteX1783" fmla="*/ 3845243 w 7543800"/>
              <a:gd name="connsiteY1783" fmla="*/ 638175 h 679132"/>
              <a:gd name="connsiteX1784" fmla="*/ 3828098 w 7543800"/>
              <a:gd name="connsiteY1784" fmla="*/ 621030 h 679132"/>
              <a:gd name="connsiteX1785" fmla="*/ 3958590 w 7543800"/>
              <a:gd name="connsiteY1785" fmla="*/ 619125 h 679132"/>
              <a:gd name="connsiteX1786" fmla="*/ 3939540 w 7543800"/>
              <a:gd name="connsiteY1786" fmla="*/ 638175 h 679132"/>
              <a:gd name="connsiteX1787" fmla="*/ 3958590 w 7543800"/>
              <a:gd name="connsiteY1787" fmla="*/ 657225 h 679132"/>
              <a:gd name="connsiteX1788" fmla="*/ 3977640 w 7543800"/>
              <a:gd name="connsiteY1788" fmla="*/ 638175 h 679132"/>
              <a:gd name="connsiteX1789" fmla="*/ 3958590 w 7543800"/>
              <a:gd name="connsiteY1789" fmla="*/ 619125 h 679132"/>
              <a:gd name="connsiteX1790" fmla="*/ 4299585 w 7543800"/>
              <a:gd name="connsiteY1790" fmla="*/ 604838 h 679132"/>
              <a:gd name="connsiteX1791" fmla="*/ 4266248 w 7543800"/>
              <a:gd name="connsiteY1791" fmla="*/ 638175 h 679132"/>
              <a:gd name="connsiteX1792" fmla="*/ 4299585 w 7543800"/>
              <a:gd name="connsiteY1792" fmla="*/ 671513 h 679132"/>
              <a:gd name="connsiteX1793" fmla="*/ 4332923 w 7543800"/>
              <a:gd name="connsiteY1793" fmla="*/ 638175 h 679132"/>
              <a:gd name="connsiteX1794" fmla="*/ 4299585 w 7543800"/>
              <a:gd name="connsiteY1794" fmla="*/ 604838 h 679132"/>
              <a:gd name="connsiteX1795" fmla="*/ 4527233 w 7543800"/>
              <a:gd name="connsiteY1795" fmla="*/ 604838 h 679132"/>
              <a:gd name="connsiteX1796" fmla="*/ 4493895 w 7543800"/>
              <a:gd name="connsiteY1796" fmla="*/ 638175 h 679132"/>
              <a:gd name="connsiteX1797" fmla="*/ 4527233 w 7543800"/>
              <a:gd name="connsiteY1797" fmla="*/ 671513 h 679132"/>
              <a:gd name="connsiteX1798" fmla="*/ 4560570 w 7543800"/>
              <a:gd name="connsiteY1798" fmla="*/ 638175 h 679132"/>
              <a:gd name="connsiteX1799" fmla="*/ 4527233 w 7543800"/>
              <a:gd name="connsiteY1799" fmla="*/ 604838 h 679132"/>
              <a:gd name="connsiteX1800" fmla="*/ 4640580 w 7543800"/>
              <a:gd name="connsiteY1800" fmla="*/ 609600 h 679132"/>
              <a:gd name="connsiteX1801" fmla="*/ 4612005 w 7543800"/>
              <a:gd name="connsiteY1801" fmla="*/ 638175 h 679132"/>
              <a:gd name="connsiteX1802" fmla="*/ 4640580 w 7543800"/>
              <a:gd name="connsiteY1802" fmla="*/ 666750 h 679132"/>
              <a:gd name="connsiteX1803" fmla="*/ 4669155 w 7543800"/>
              <a:gd name="connsiteY1803" fmla="*/ 638175 h 679132"/>
              <a:gd name="connsiteX1804" fmla="*/ 4640580 w 7543800"/>
              <a:gd name="connsiteY1804" fmla="*/ 609600 h 679132"/>
              <a:gd name="connsiteX1805" fmla="*/ 4072890 w 7543800"/>
              <a:gd name="connsiteY1805" fmla="*/ 614363 h 679132"/>
              <a:gd name="connsiteX1806" fmla="*/ 4049078 w 7543800"/>
              <a:gd name="connsiteY1806" fmla="*/ 638175 h 679132"/>
              <a:gd name="connsiteX1807" fmla="*/ 4072890 w 7543800"/>
              <a:gd name="connsiteY1807" fmla="*/ 661988 h 679132"/>
              <a:gd name="connsiteX1808" fmla="*/ 4096703 w 7543800"/>
              <a:gd name="connsiteY1808" fmla="*/ 638175 h 679132"/>
              <a:gd name="connsiteX1809" fmla="*/ 4072890 w 7543800"/>
              <a:gd name="connsiteY1809" fmla="*/ 614363 h 679132"/>
              <a:gd name="connsiteX1810" fmla="*/ 4186238 w 7543800"/>
              <a:gd name="connsiteY1810" fmla="*/ 609600 h 679132"/>
              <a:gd name="connsiteX1811" fmla="*/ 4157663 w 7543800"/>
              <a:gd name="connsiteY1811" fmla="*/ 638175 h 679132"/>
              <a:gd name="connsiteX1812" fmla="*/ 4186238 w 7543800"/>
              <a:gd name="connsiteY1812" fmla="*/ 666750 h 679132"/>
              <a:gd name="connsiteX1813" fmla="*/ 4214813 w 7543800"/>
              <a:gd name="connsiteY1813" fmla="*/ 638175 h 679132"/>
              <a:gd name="connsiteX1814" fmla="*/ 4186238 w 7543800"/>
              <a:gd name="connsiteY1814" fmla="*/ 609600 h 679132"/>
              <a:gd name="connsiteX1815" fmla="*/ 4868228 w 7543800"/>
              <a:gd name="connsiteY1815" fmla="*/ 619125 h 679132"/>
              <a:gd name="connsiteX1816" fmla="*/ 4849178 w 7543800"/>
              <a:gd name="connsiteY1816" fmla="*/ 638175 h 679132"/>
              <a:gd name="connsiteX1817" fmla="*/ 4868228 w 7543800"/>
              <a:gd name="connsiteY1817" fmla="*/ 657225 h 679132"/>
              <a:gd name="connsiteX1818" fmla="*/ 4887278 w 7543800"/>
              <a:gd name="connsiteY1818" fmla="*/ 638175 h 679132"/>
              <a:gd name="connsiteX1819" fmla="*/ 4868228 w 7543800"/>
              <a:gd name="connsiteY1819" fmla="*/ 619125 h 679132"/>
              <a:gd name="connsiteX1820" fmla="*/ 4981575 w 7543800"/>
              <a:gd name="connsiteY1820" fmla="*/ 621030 h 679132"/>
              <a:gd name="connsiteX1821" fmla="*/ 4964430 w 7543800"/>
              <a:gd name="connsiteY1821" fmla="*/ 638175 h 679132"/>
              <a:gd name="connsiteX1822" fmla="*/ 4981575 w 7543800"/>
              <a:gd name="connsiteY1822" fmla="*/ 655320 h 679132"/>
              <a:gd name="connsiteX1823" fmla="*/ 4998720 w 7543800"/>
              <a:gd name="connsiteY1823" fmla="*/ 638175 h 679132"/>
              <a:gd name="connsiteX1824" fmla="*/ 4981575 w 7543800"/>
              <a:gd name="connsiteY1824" fmla="*/ 621030 h 679132"/>
              <a:gd name="connsiteX1825" fmla="*/ 4753928 w 7543800"/>
              <a:gd name="connsiteY1825" fmla="*/ 614363 h 679132"/>
              <a:gd name="connsiteX1826" fmla="*/ 4730115 w 7543800"/>
              <a:gd name="connsiteY1826" fmla="*/ 638175 h 679132"/>
              <a:gd name="connsiteX1827" fmla="*/ 4753928 w 7543800"/>
              <a:gd name="connsiteY1827" fmla="*/ 661988 h 679132"/>
              <a:gd name="connsiteX1828" fmla="*/ 4777740 w 7543800"/>
              <a:gd name="connsiteY1828" fmla="*/ 638175 h 679132"/>
              <a:gd name="connsiteX1829" fmla="*/ 4753928 w 7543800"/>
              <a:gd name="connsiteY1829" fmla="*/ 614363 h 679132"/>
              <a:gd name="connsiteX1830" fmla="*/ 4413885 w 7543800"/>
              <a:gd name="connsiteY1830" fmla="*/ 595313 h 679132"/>
              <a:gd name="connsiteX1831" fmla="*/ 4371975 w 7543800"/>
              <a:gd name="connsiteY1831" fmla="*/ 637223 h 679132"/>
              <a:gd name="connsiteX1832" fmla="*/ 4413885 w 7543800"/>
              <a:gd name="connsiteY1832" fmla="*/ 679133 h 679132"/>
              <a:gd name="connsiteX1833" fmla="*/ 4455795 w 7543800"/>
              <a:gd name="connsiteY1833" fmla="*/ 637223 h 679132"/>
              <a:gd name="connsiteX1834" fmla="*/ 4413885 w 7543800"/>
              <a:gd name="connsiteY1834" fmla="*/ 595313 h 679132"/>
              <a:gd name="connsiteX1835" fmla="*/ 6362700 w 7543800"/>
              <a:gd name="connsiteY1835" fmla="*/ 382905 h 679132"/>
              <a:gd name="connsiteX1836" fmla="*/ 6345555 w 7543800"/>
              <a:gd name="connsiteY1836" fmla="*/ 400050 h 679132"/>
              <a:gd name="connsiteX1837" fmla="*/ 6362700 w 7543800"/>
              <a:gd name="connsiteY1837" fmla="*/ 417195 h 679132"/>
              <a:gd name="connsiteX1838" fmla="*/ 6379845 w 7543800"/>
              <a:gd name="connsiteY1838" fmla="*/ 400050 h 679132"/>
              <a:gd name="connsiteX1839" fmla="*/ 6362700 w 7543800"/>
              <a:gd name="connsiteY1839" fmla="*/ 382905 h 679132"/>
              <a:gd name="connsiteX1840" fmla="*/ 6477953 w 7543800"/>
              <a:gd name="connsiteY1840" fmla="*/ 382905 h 679132"/>
              <a:gd name="connsiteX1841" fmla="*/ 6460808 w 7543800"/>
              <a:gd name="connsiteY1841" fmla="*/ 400050 h 679132"/>
              <a:gd name="connsiteX1842" fmla="*/ 6477953 w 7543800"/>
              <a:gd name="connsiteY1842" fmla="*/ 417195 h 679132"/>
              <a:gd name="connsiteX1843" fmla="*/ 6495098 w 7543800"/>
              <a:gd name="connsiteY1843" fmla="*/ 400050 h 679132"/>
              <a:gd name="connsiteX1844" fmla="*/ 6477953 w 7543800"/>
              <a:gd name="connsiteY1844" fmla="*/ 382905 h 679132"/>
              <a:gd name="connsiteX1845" fmla="*/ 6823710 w 7543800"/>
              <a:gd name="connsiteY1845" fmla="*/ 370523 h 679132"/>
              <a:gd name="connsiteX1846" fmla="*/ 6795135 w 7543800"/>
              <a:gd name="connsiteY1846" fmla="*/ 399098 h 679132"/>
              <a:gd name="connsiteX1847" fmla="*/ 6823710 w 7543800"/>
              <a:gd name="connsiteY1847" fmla="*/ 427673 h 679132"/>
              <a:gd name="connsiteX1848" fmla="*/ 6852285 w 7543800"/>
              <a:gd name="connsiteY1848" fmla="*/ 399098 h 679132"/>
              <a:gd name="connsiteX1849" fmla="*/ 6823710 w 7543800"/>
              <a:gd name="connsiteY1849" fmla="*/ 370523 h 679132"/>
              <a:gd name="connsiteX1850" fmla="*/ 6938963 w 7543800"/>
              <a:gd name="connsiteY1850" fmla="*/ 365760 h 679132"/>
              <a:gd name="connsiteX1851" fmla="*/ 6905625 w 7543800"/>
              <a:gd name="connsiteY1851" fmla="*/ 399098 h 679132"/>
              <a:gd name="connsiteX1852" fmla="*/ 6938963 w 7543800"/>
              <a:gd name="connsiteY1852" fmla="*/ 432435 h 679132"/>
              <a:gd name="connsiteX1853" fmla="*/ 6972300 w 7543800"/>
              <a:gd name="connsiteY1853" fmla="*/ 399098 h 679132"/>
              <a:gd name="connsiteX1854" fmla="*/ 6938963 w 7543800"/>
              <a:gd name="connsiteY1854" fmla="*/ 365760 h 679132"/>
              <a:gd name="connsiteX1855" fmla="*/ 7169468 w 7543800"/>
              <a:gd name="connsiteY1855" fmla="*/ 365760 h 679132"/>
              <a:gd name="connsiteX1856" fmla="*/ 7136130 w 7543800"/>
              <a:gd name="connsiteY1856" fmla="*/ 399098 h 679132"/>
              <a:gd name="connsiteX1857" fmla="*/ 7169468 w 7543800"/>
              <a:gd name="connsiteY1857" fmla="*/ 432435 h 679132"/>
              <a:gd name="connsiteX1858" fmla="*/ 7202805 w 7543800"/>
              <a:gd name="connsiteY1858" fmla="*/ 399098 h 679132"/>
              <a:gd name="connsiteX1859" fmla="*/ 7169468 w 7543800"/>
              <a:gd name="connsiteY1859" fmla="*/ 365760 h 679132"/>
              <a:gd name="connsiteX1860" fmla="*/ 6593205 w 7543800"/>
              <a:gd name="connsiteY1860" fmla="*/ 381000 h 679132"/>
              <a:gd name="connsiteX1861" fmla="*/ 6574155 w 7543800"/>
              <a:gd name="connsiteY1861" fmla="*/ 400050 h 679132"/>
              <a:gd name="connsiteX1862" fmla="*/ 6593205 w 7543800"/>
              <a:gd name="connsiteY1862" fmla="*/ 419100 h 679132"/>
              <a:gd name="connsiteX1863" fmla="*/ 6612255 w 7543800"/>
              <a:gd name="connsiteY1863" fmla="*/ 400050 h 679132"/>
              <a:gd name="connsiteX1864" fmla="*/ 6593205 w 7543800"/>
              <a:gd name="connsiteY1864" fmla="*/ 381000 h 679132"/>
              <a:gd name="connsiteX1865" fmla="*/ 6708458 w 7543800"/>
              <a:gd name="connsiteY1865" fmla="*/ 376238 h 679132"/>
              <a:gd name="connsiteX1866" fmla="*/ 6684645 w 7543800"/>
              <a:gd name="connsiteY1866" fmla="*/ 400050 h 679132"/>
              <a:gd name="connsiteX1867" fmla="*/ 6708458 w 7543800"/>
              <a:gd name="connsiteY1867" fmla="*/ 423863 h 679132"/>
              <a:gd name="connsiteX1868" fmla="*/ 6732270 w 7543800"/>
              <a:gd name="connsiteY1868" fmla="*/ 400050 h 679132"/>
              <a:gd name="connsiteX1869" fmla="*/ 6708458 w 7543800"/>
              <a:gd name="connsiteY1869" fmla="*/ 376238 h 679132"/>
              <a:gd name="connsiteX1870" fmla="*/ 7399973 w 7543800"/>
              <a:gd name="connsiteY1870" fmla="*/ 376238 h 679132"/>
              <a:gd name="connsiteX1871" fmla="*/ 7376160 w 7543800"/>
              <a:gd name="connsiteY1871" fmla="*/ 400050 h 679132"/>
              <a:gd name="connsiteX1872" fmla="*/ 7399973 w 7543800"/>
              <a:gd name="connsiteY1872" fmla="*/ 423863 h 679132"/>
              <a:gd name="connsiteX1873" fmla="*/ 7423785 w 7543800"/>
              <a:gd name="connsiteY1873" fmla="*/ 400050 h 679132"/>
              <a:gd name="connsiteX1874" fmla="*/ 7399973 w 7543800"/>
              <a:gd name="connsiteY1874" fmla="*/ 376238 h 679132"/>
              <a:gd name="connsiteX1875" fmla="*/ 7515225 w 7543800"/>
              <a:gd name="connsiteY1875" fmla="*/ 381000 h 679132"/>
              <a:gd name="connsiteX1876" fmla="*/ 7496175 w 7543800"/>
              <a:gd name="connsiteY1876" fmla="*/ 400050 h 679132"/>
              <a:gd name="connsiteX1877" fmla="*/ 7515225 w 7543800"/>
              <a:gd name="connsiteY1877" fmla="*/ 419100 h 679132"/>
              <a:gd name="connsiteX1878" fmla="*/ 7534275 w 7543800"/>
              <a:gd name="connsiteY1878" fmla="*/ 400050 h 679132"/>
              <a:gd name="connsiteX1879" fmla="*/ 7515225 w 7543800"/>
              <a:gd name="connsiteY1879" fmla="*/ 381000 h 679132"/>
              <a:gd name="connsiteX1880" fmla="*/ 7284720 w 7543800"/>
              <a:gd name="connsiteY1880" fmla="*/ 370523 h 679132"/>
              <a:gd name="connsiteX1881" fmla="*/ 7256145 w 7543800"/>
              <a:gd name="connsiteY1881" fmla="*/ 399098 h 679132"/>
              <a:gd name="connsiteX1882" fmla="*/ 7284720 w 7543800"/>
              <a:gd name="connsiteY1882" fmla="*/ 427673 h 679132"/>
              <a:gd name="connsiteX1883" fmla="*/ 7313295 w 7543800"/>
              <a:gd name="connsiteY1883" fmla="*/ 399098 h 679132"/>
              <a:gd name="connsiteX1884" fmla="*/ 7284720 w 7543800"/>
              <a:gd name="connsiteY1884" fmla="*/ 370523 h 679132"/>
              <a:gd name="connsiteX1885" fmla="*/ 7054215 w 7543800"/>
              <a:gd name="connsiteY1885" fmla="*/ 357188 h 679132"/>
              <a:gd name="connsiteX1886" fmla="*/ 7012305 w 7543800"/>
              <a:gd name="connsiteY1886" fmla="*/ 399098 h 679132"/>
              <a:gd name="connsiteX1887" fmla="*/ 7054215 w 7543800"/>
              <a:gd name="connsiteY1887" fmla="*/ 441008 h 679132"/>
              <a:gd name="connsiteX1888" fmla="*/ 7096125 w 7543800"/>
              <a:gd name="connsiteY1888" fmla="*/ 399098 h 679132"/>
              <a:gd name="connsiteX1889" fmla="*/ 7054215 w 7543800"/>
              <a:gd name="connsiteY1889" fmla="*/ 357188 h 679132"/>
              <a:gd name="connsiteX1890" fmla="*/ 6397943 w 7543800"/>
              <a:gd name="connsiteY1890" fmla="*/ 501968 h 679132"/>
              <a:gd name="connsiteX1891" fmla="*/ 6380798 w 7543800"/>
              <a:gd name="connsiteY1891" fmla="*/ 519113 h 679132"/>
              <a:gd name="connsiteX1892" fmla="*/ 6397943 w 7543800"/>
              <a:gd name="connsiteY1892" fmla="*/ 536258 h 679132"/>
              <a:gd name="connsiteX1893" fmla="*/ 6415088 w 7543800"/>
              <a:gd name="connsiteY1893" fmla="*/ 519113 h 679132"/>
              <a:gd name="connsiteX1894" fmla="*/ 6397943 w 7543800"/>
              <a:gd name="connsiteY1894" fmla="*/ 501968 h 679132"/>
              <a:gd name="connsiteX1895" fmla="*/ 6509385 w 7543800"/>
              <a:gd name="connsiteY1895" fmla="*/ 501968 h 679132"/>
              <a:gd name="connsiteX1896" fmla="*/ 6492240 w 7543800"/>
              <a:gd name="connsiteY1896" fmla="*/ 519113 h 679132"/>
              <a:gd name="connsiteX1897" fmla="*/ 6509385 w 7543800"/>
              <a:gd name="connsiteY1897" fmla="*/ 536258 h 679132"/>
              <a:gd name="connsiteX1898" fmla="*/ 6526530 w 7543800"/>
              <a:gd name="connsiteY1898" fmla="*/ 519113 h 679132"/>
              <a:gd name="connsiteX1899" fmla="*/ 6509385 w 7543800"/>
              <a:gd name="connsiteY1899" fmla="*/ 501968 h 679132"/>
              <a:gd name="connsiteX1900" fmla="*/ 6844665 w 7543800"/>
              <a:gd name="connsiteY1900" fmla="*/ 495300 h 679132"/>
              <a:gd name="connsiteX1901" fmla="*/ 6820853 w 7543800"/>
              <a:gd name="connsiteY1901" fmla="*/ 519113 h 679132"/>
              <a:gd name="connsiteX1902" fmla="*/ 6844665 w 7543800"/>
              <a:gd name="connsiteY1902" fmla="*/ 542925 h 679132"/>
              <a:gd name="connsiteX1903" fmla="*/ 6868478 w 7543800"/>
              <a:gd name="connsiteY1903" fmla="*/ 519113 h 679132"/>
              <a:gd name="connsiteX1904" fmla="*/ 6844665 w 7543800"/>
              <a:gd name="connsiteY1904" fmla="*/ 495300 h 679132"/>
              <a:gd name="connsiteX1905" fmla="*/ 6956108 w 7543800"/>
              <a:gd name="connsiteY1905" fmla="*/ 490538 h 679132"/>
              <a:gd name="connsiteX1906" fmla="*/ 6927533 w 7543800"/>
              <a:gd name="connsiteY1906" fmla="*/ 519113 h 679132"/>
              <a:gd name="connsiteX1907" fmla="*/ 6956108 w 7543800"/>
              <a:gd name="connsiteY1907" fmla="*/ 547688 h 679132"/>
              <a:gd name="connsiteX1908" fmla="*/ 6984683 w 7543800"/>
              <a:gd name="connsiteY1908" fmla="*/ 519113 h 679132"/>
              <a:gd name="connsiteX1909" fmla="*/ 6956108 w 7543800"/>
              <a:gd name="connsiteY1909" fmla="*/ 490538 h 679132"/>
              <a:gd name="connsiteX1910" fmla="*/ 7068503 w 7543800"/>
              <a:gd name="connsiteY1910" fmla="*/ 485775 h 679132"/>
              <a:gd name="connsiteX1911" fmla="*/ 7035165 w 7543800"/>
              <a:gd name="connsiteY1911" fmla="*/ 519113 h 679132"/>
              <a:gd name="connsiteX1912" fmla="*/ 7068503 w 7543800"/>
              <a:gd name="connsiteY1912" fmla="*/ 552450 h 679132"/>
              <a:gd name="connsiteX1913" fmla="*/ 7101840 w 7543800"/>
              <a:gd name="connsiteY1913" fmla="*/ 519113 h 679132"/>
              <a:gd name="connsiteX1914" fmla="*/ 7068503 w 7543800"/>
              <a:gd name="connsiteY1914" fmla="*/ 485775 h 679132"/>
              <a:gd name="connsiteX1915" fmla="*/ 6620828 w 7543800"/>
              <a:gd name="connsiteY1915" fmla="*/ 501968 h 679132"/>
              <a:gd name="connsiteX1916" fmla="*/ 6603683 w 7543800"/>
              <a:gd name="connsiteY1916" fmla="*/ 519113 h 679132"/>
              <a:gd name="connsiteX1917" fmla="*/ 6620828 w 7543800"/>
              <a:gd name="connsiteY1917" fmla="*/ 536258 h 679132"/>
              <a:gd name="connsiteX1918" fmla="*/ 6637973 w 7543800"/>
              <a:gd name="connsiteY1918" fmla="*/ 519113 h 679132"/>
              <a:gd name="connsiteX1919" fmla="*/ 6620828 w 7543800"/>
              <a:gd name="connsiteY1919" fmla="*/ 501968 h 679132"/>
              <a:gd name="connsiteX1920" fmla="*/ 6733223 w 7543800"/>
              <a:gd name="connsiteY1920" fmla="*/ 500063 h 679132"/>
              <a:gd name="connsiteX1921" fmla="*/ 6714173 w 7543800"/>
              <a:gd name="connsiteY1921" fmla="*/ 519113 h 679132"/>
              <a:gd name="connsiteX1922" fmla="*/ 6733223 w 7543800"/>
              <a:gd name="connsiteY1922" fmla="*/ 538163 h 679132"/>
              <a:gd name="connsiteX1923" fmla="*/ 6752273 w 7543800"/>
              <a:gd name="connsiteY1923" fmla="*/ 519113 h 679132"/>
              <a:gd name="connsiteX1924" fmla="*/ 6733223 w 7543800"/>
              <a:gd name="connsiteY1924" fmla="*/ 500063 h 679132"/>
              <a:gd name="connsiteX1925" fmla="*/ 7403783 w 7543800"/>
              <a:gd name="connsiteY1925" fmla="*/ 490538 h 679132"/>
              <a:gd name="connsiteX1926" fmla="*/ 7375208 w 7543800"/>
              <a:gd name="connsiteY1926" fmla="*/ 519113 h 679132"/>
              <a:gd name="connsiteX1927" fmla="*/ 7403783 w 7543800"/>
              <a:gd name="connsiteY1927" fmla="*/ 547688 h 679132"/>
              <a:gd name="connsiteX1928" fmla="*/ 7432358 w 7543800"/>
              <a:gd name="connsiteY1928" fmla="*/ 519113 h 679132"/>
              <a:gd name="connsiteX1929" fmla="*/ 7403783 w 7543800"/>
              <a:gd name="connsiteY1929" fmla="*/ 490538 h 679132"/>
              <a:gd name="connsiteX1930" fmla="*/ 7515225 w 7543800"/>
              <a:gd name="connsiteY1930" fmla="*/ 495300 h 679132"/>
              <a:gd name="connsiteX1931" fmla="*/ 7491413 w 7543800"/>
              <a:gd name="connsiteY1931" fmla="*/ 519113 h 679132"/>
              <a:gd name="connsiteX1932" fmla="*/ 7515225 w 7543800"/>
              <a:gd name="connsiteY1932" fmla="*/ 542925 h 679132"/>
              <a:gd name="connsiteX1933" fmla="*/ 7539038 w 7543800"/>
              <a:gd name="connsiteY1933" fmla="*/ 519113 h 679132"/>
              <a:gd name="connsiteX1934" fmla="*/ 7515225 w 7543800"/>
              <a:gd name="connsiteY1934" fmla="*/ 495300 h 679132"/>
              <a:gd name="connsiteX1935" fmla="*/ 7291388 w 7543800"/>
              <a:gd name="connsiteY1935" fmla="*/ 485775 h 679132"/>
              <a:gd name="connsiteX1936" fmla="*/ 7258050 w 7543800"/>
              <a:gd name="connsiteY1936" fmla="*/ 519113 h 679132"/>
              <a:gd name="connsiteX1937" fmla="*/ 7291388 w 7543800"/>
              <a:gd name="connsiteY1937" fmla="*/ 552450 h 679132"/>
              <a:gd name="connsiteX1938" fmla="*/ 7324725 w 7543800"/>
              <a:gd name="connsiteY1938" fmla="*/ 519113 h 679132"/>
              <a:gd name="connsiteX1939" fmla="*/ 7291388 w 7543800"/>
              <a:gd name="connsiteY1939" fmla="*/ 485775 h 679132"/>
              <a:gd name="connsiteX1940" fmla="*/ 7179945 w 7543800"/>
              <a:gd name="connsiteY1940" fmla="*/ 476250 h 679132"/>
              <a:gd name="connsiteX1941" fmla="*/ 7138035 w 7543800"/>
              <a:gd name="connsiteY1941" fmla="*/ 518160 h 679132"/>
              <a:gd name="connsiteX1942" fmla="*/ 7179945 w 7543800"/>
              <a:gd name="connsiteY1942" fmla="*/ 560070 h 679132"/>
              <a:gd name="connsiteX1943" fmla="*/ 7221855 w 7543800"/>
              <a:gd name="connsiteY1943" fmla="*/ 518160 h 679132"/>
              <a:gd name="connsiteX1944" fmla="*/ 7179945 w 7543800"/>
              <a:gd name="connsiteY1944" fmla="*/ 476250 h 679132"/>
              <a:gd name="connsiteX1945" fmla="*/ 6361748 w 7543800"/>
              <a:gd name="connsiteY1945" fmla="*/ 621030 h 679132"/>
              <a:gd name="connsiteX1946" fmla="*/ 6344603 w 7543800"/>
              <a:gd name="connsiteY1946" fmla="*/ 638175 h 679132"/>
              <a:gd name="connsiteX1947" fmla="*/ 6361748 w 7543800"/>
              <a:gd name="connsiteY1947" fmla="*/ 655320 h 679132"/>
              <a:gd name="connsiteX1948" fmla="*/ 6378893 w 7543800"/>
              <a:gd name="connsiteY1948" fmla="*/ 638175 h 679132"/>
              <a:gd name="connsiteX1949" fmla="*/ 6361748 w 7543800"/>
              <a:gd name="connsiteY1949" fmla="*/ 621030 h 679132"/>
              <a:gd name="connsiteX1950" fmla="*/ 6492240 w 7543800"/>
              <a:gd name="connsiteY1950" fmla="*/ 621030 h 679132"/>
              <a:gd name="connsiteX1951" fmla="*/ 6475095 w 7543800"/>
              <a:gd name="connsiteY1951" fmla="*/ 638175 h 679132"/>
              <a:gd name="connsiteX1952" fmla="*/ 6492240 w 7543800"/>
              <a:gd name="connsiteY1952" fmla="*/ 655320 h 679132"/>
              <a:gd name="connsiteX1953" fmla="*/ 6509385 w 7543800"/>
              <a:gd name="connsiteY1953" fmla="*/ 638175 h 679132"/>
              <a:gd name="connsiteX1954" fmla="*/ 6492240 w 7543800"/>
              <a:gd name="connsiteY1954" fmla="*/ 621030 h 679132"/>
              <a:gd name="connsiteX1955" fmla="*/ 6833235 w 7543800"/>
              <a:gd name="connsiteY1955" fmla="*/ 619125 h 679132"/>
              <a:gd name="connsiteX1956" fmla="*/ 6814185 w 7543800"/>
              <a:gd name="connsiteY1956" fmla="*/ 638175 h 679132"/>
              <a:gd name="connsiteX1957" fmla="*/ 6833235 w 7543800"/>
              <a:gd name="connsiteY1957" fmla="*/ 657225 h 679132"/>
              <a:gd name="connsiteX1958" fmla="*/ 6852285 w 7543800"/>
              <a:gd name="connsiteY1958" fmla="*/ 638175 h 679132"/>
              <a:gd name="connsiteX1959" fmla="*/ 6833235 w 7543800"/>
              <a:gd name="connsiteY1959" fmla="*/ 619125 h 679132"/>
              <a:gd name="connsiteX1960" fmla="*/ 6946583 w 7543800"/>
              <a:gd name="connsiteY1960" fmla="*/ 614363 h 679132"/>
              <a:gd name="connsiteX1961" fmla="*/ 6922770 w 7543800"/>
              <a:gd name="connsiteY1961" fmla="*/ 638175 h 679132"/>
              <a:gd name="connsiteX1962" fmla="*/ 6946583 w 7543800"/>
              <a:gd name="connsiteY1962" fmla="*/ 661988 h 679132"/>
              <a:gd name="connsiteX1963" fmla="*/ 6970395 w 7543800"/>
              <a:gd name="connsiteY1963" fmla="*/ 638175 h 679132"/>
              <a:gd name="connsiteX1964" fmla="*/ 6946583 w 7543800"/>
              <a:gd name="connsiteY1964" fmla="*/ 614363 h 679132"/>
              <a:gd name="connsiteX1965" fmla="*/ 7060883 w 7543800"/>
              <a:gd name="connsiteY1965" fmla="*/ 609600 h 679132"/>
              <a:gd name="connsiteX1966" fmla="*/ 7032308 w 7543800"/>
              <a:gd name="connsiteY1966" fmla="*/ 638175 h 679132"/>
              <a:gd name="connsiteX1967" fmla="*/ 7060883 w 7543800"/>
              <a:gd name="connsiteY1967" fmla="*/ 666750 h 679132"/>
              <a:gd name="connsiteX1968" fmla="*/ 7089458 w 7543800"/>
              <a:gd name="connsiteY1968" fmla="*/ 638175 h 679132"/>
              <a:gd name="connsiteX1969" fmla="*/ 7060883 w 7543800"/>
              <a:gd name="connsiteY1969" fmla="*/ 609600 h 679132"/>
              <a:gd name="connsiteX1970" fmla="*/ 6605588 w 7543800"/>
              <a:gd name="connsiteY1970" fmla="*/ 621030 h 679132"/>
              <a:gd name="connsiteX1971" fmla="*/ 6588443 w 7543800"/>
              <a:gd name="connsiteY1971" fmla="*/ 638175 h 679132"/>
              <a:gd name="connsiteX1972" fmla="*/ 6605588 w 7543800"/>
              <a:gd name="connsiteY1972" fmla="*/ 655320 h 679132"/>
              <a:gd name="connsiteX1973" fmla="*/ 6622733 w 7543800"/>
              <a:gd name="connsiteY1973" fmla="*/ 638175 h 679132"/>
              <a:gd name="connsiteX1974" fmla="*/ 6605588 w 7543800"/>
              <a:gd name="connsiteY1974" fmla="*/ 621030 h 679132"/>
              <a:gd name="connsiteX1975" fmla="*/ 6719888 w 7543800"/>
              <a:gd name="connsiteY1975" fmla="*/ 621030 h 679132"/>
              <a:gd name="connsiteX1976" fmla="*/ 6702743 w 7543800"/>
              <a:gd name="connsiteY1976" fmla="*/ 638175 h 679132"/>
              <a:gd name="connsiteX1977" fmla="*/ 6719888 w 7543800"/>
              <a:gd name="connsiteY1977" fmla="*/ 655320 h 679132"/>
              <a:gd name="connsiteX1978" fmla="*/ 6737033 w 7543800"/>
              <a:gd name="connsiteY1978" fmla="*/ 638175 h 679132"/>
              <a:gd name="connsiteX1979" fmla="*/ 6719888 w 7543800"/>
              <a:gd name="connsiteY1979" fmla="*/ 621030 h 679132"/>
              <a:gd name="connsiteX1980" fmla="*/ 7401878 w 7543800"/>
              <a:gd name="connsiteY1980" fmla="*/ 604838 h 679132"/>
              <a:gd name="connsiteX1981" fmla="*/ 7368540 w 7543800"/>
              <a:gd name="connsiteY1981" fmla="*/ 638175 h 679132"/>
              <a:gd name="connsiteX1982" fmla="*/ 7401878 w 7543800"/>
              <a:gd name="connsiteY1982" fmla="*/ 671513 h 679132"/>
              <a:gd name="connsiteX1983" fmla="*/ 7435215 w 7543800"/>
              <a:gd name="connsiteY1983" fmla="*/ 638175 h 679132"/>
              <a:gd name="connsiteX1984" fmla="*/ 7401878 w 7543800"/>
              <a:gd name="connsiteY1984" fmla="*/ 604838 h 679132"/>
              <a:gd name="connsiteX1985" fmla="*/ 7515225 w 7543800"/>
              <a:gd name="connsiteY1985" fmla="*/ 609600 h 679132"/>
              <a:gd name="connsiteX1986" fmla="*/ 7486650 w 7543800"/>
              <a:gd name="connsiteY1986" fmla="*/ 638175 h 679132"/>
              <a:gd name="connsiteX1987" fmla="*/ 7515225 w 7543800"/>
              <a:gd name="connsiteY1987" fmla="*/ 666750 h 679132"/>
              <a:gd name="connsiteX1988" fmla="*/ 7543800 w 7543800"/>
              <a:gd name="connsiteY1988" fmla="*/ 638175 h 679132"/>
              <a:gd name="connsiteX1989" fmla="*/ 7515225 w 7543800"/>
              <a:gd name="connsiteY1989" fmla="*/ 609600 h 679132"/>
              <a:gd name="connsiteX1990" fmla="*/ 7174230 w 7543800"/>
              <a:gd name="connsiteY1990" fmla="*/ 604838 h 679132"/>
              <a:gd name="connsiteX1991" fmla="*/ 7140893 w 7543800"/>
              <a:gd name="connsiteY1991" fmla="*/ 638175 h 679132"/>
              <a:gd name="connsiteX1992" fmla="*/ 7174230 w 7543800"/>
              <a:gd name="connsiteY1992" fmla="*/ 671513 h 679132"/>
              <a:gd name="connsiteX1993" fmla="*/ 7207568 w 7543800"/>
              <a:gd name="connsiteY1993" fmla="*/ 638175 h 679132"/>
              <a:gd name="connsiteX1994" fmla="*/ 7174230 w 7543800"/>
              <a:gd name="connsiteY1994" fmla="*/ 604838 h 679132"/>
              <a:gd name="connsiteX1995" fmla="*/ 7287578 w 7543800"/>
              <a:gd name="connsiteY1995" fmla="*/ 595313 h 679132"/>
              <a:gd name="connsiteX1996" fmla="*/ 7245668 w 7543800"/>
              <a:gd name="connsiteY1996" fmla="*/ 637223 h 679132"/>
              <a:gd name="connsiteX1997" fmla="*/ 7287578 w 7543800"/>
              <a:gd name="connsiteY1997" fmla="*/ 679133 h 679132"/>
              <a:gd name="connsiteX1998" fmla="*/ 7329488 w 7543800"/>
              <a:gd name="connsiteY1998" fmla="*/ 637223 h 679132"/>
              <a:gd name="connsiteX1999" fmla="*/ 7287578 w 7543800"/>
              <a:gd name="connsiteY1999" fmla="*/ 595313 h 6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Lst>
            <a:rect l="l" t="t" r="r" b="b"/>
            <a:pathLst>
              <a:path w="7543800" h="679132">
                <a:moveTo>
                  <a:pt x="1440180" y="41910"/>
                </a:moveTo>
                <a:cubicBezTo>
                  <a:pt x="1440180" y="60008"/>
                  <a:pt x="1424940" y="75248"/>
                  <a:pt x="1406843" y="75248"/>
                </a:cubicBezTo>
                <a:cubicBezTo>
                  <a:pt x="1388745" y="75248"/>
                  <a:pt x="1373505" y="60008"/>
                  <a:pt x="1373505" y="41910"/>
                </a:cubicBezTo>
                <a:cubicBezTo>
                  <a:pt x="1373505" y="23813"/>
                  <a:pt x="1388745" y="8573"/>
                  <a:pt x="1406843" y="8573"/>
                </a:cubicBezTo>
                <a:cubicBezTo>
                  <a:pt x="1424940" y="8573"/>
                  <a:pt x="1440180" y="23813"/>
                  <a:pt x="1440180" y="41910"/>
                </a:cubicBezTo>
                <a:close/>
                <a:moveTo>
                  <a:pt x="1522095" y="13335"/>
                </a:moveTo>
                <a:cubicBezTo>
                  <a:pt x="1505903" y="13335"/>
                  <a:pt x="1493520" y="26670"/>
                  <a:pt x="1493520" y="41910"/>
                </a:cubicBezTo>
                <a:cubicBezTo>
                  <a:pt x="1493520" y="57150"/>
                  <a:pt x="1506855" y="70485"/>
                  <a:pt x="1522095" y="70485"/>
                </a:cubicBezTo>
                <a:cubicBezTo>
                  <a:pt x="1538288" y="70485"/>
                  <a:pt x="1550670" y="57150"/>
                  <a:pt x="1550670" y="41910"/>
                </a:cubicBezTo>
                <a:cubicBezTo>
                  <a:pt x="1550670" y="26670"/>
                  <a:pt x="1537335" y="13335"/>
                  <a:pt x="1522095" y="13335"/>
                </a:cubicBezTo>
                <a:close/>
                <a:moveTo>
                  <a:pt x="1752600" y="22860"/>
                </a:moveTo>
                <a:cubicBezTo>
                  <a:pt x="1742123" y="22860"/>
                  <a:pt x="1733550" y="31433"/>
                  <a:pt x="1733550" y="41910"/>
                </a:cubicBezTo>
                <a:cubicBezTo>
                  <a:pt x="1733550" y="52388"/>
                  <a:pt x="1742123" y="60960"/>
                  <a:pt x="1752600" y="60960"/>
                </a:cubicBezTo>
                <a:cubicBezTo>
                  <a:pt x="1763078" y="60960"/>
                  <a:pt x="1771650" y="52388"/>
                  <a:pt x="1771650" y="41910"/>
                </a:cubicBezTo>
                <a:cubicBezTo>
                  <a:pt x="1771650" y="31433"/>
                  <a:pt x="1763078" y="22860"/>
                  <a:pt x="1752600" y="22860"/>
                </a:cubicBezTo>
                <a:close/>
                <a:moveTo>
                  <a:pt x="1982153" y="25718"/>
                </a:moveTo>
                <a:cubicBezTo>
                  <a:pt x="1972628" y="25718"/>
                  <a:pt x="1965008" y="33338"/>
                  <a:pt x="1965008" y="42863"/>
                </a:cubicBezTo>
                <a:cubicBezTo>
                  <a:pt x="1965008" y="52388"/>
                  <a:pt x="1972628" y="60008"/>
                  <a:pt x="1982153" y="60008"/>
                </a:cubicBezTo>
                <a:cubicBezTo>
                  <a:pt x="1991678" y="60008"/>
                  <a:pt x="1999298" y="52388"/>
                  <a:pt x="1999298" y="42863"/>
                </a:cubicBezTo>
                <a:cubicBezTo>
                  <a:pt x="1999298" y="33338"/>
                  <a:pt x="1991678" y="25718"/>
                  <a:pt x="1982153" y="25718"/>
                </a:cubicBezTo>
                <a:close/>
                <a:moveTo>
                  <a:pt x="2097405" y="25718"/>
                </a:moveTo>
                <a:cubicBezTo>
                  <a:pt x="2087880" y="25718"/>
                  <a:pt x="2080260" y="33338"/>
                  <a:pt x="2080260" y="42863"/>
                </a:cubicBezTo>
                <a:cubicBezTo>
                  <a:pt x="2080260" y="52388"/>
                  <a:pt x="2087880" y="60008"/>
                  <a:pt x="2097405" y="60008"/>
                </a:cubicBezTo>
                <a:cubicBezTo>
                  <a:pt x="2106930" y="60008"/>
                  <a:pt x="2114550" y="52388"/>
                  <a:pt x="2114550" y="42863"/>
                </a:cubicBezTo>
                <a:cubicBezTo>
                  <a:pt x="2114550" y="33338"/>
                  <a:pt x="2106930" y="25718"/>
                  <a:pt x="2097405" y="25718"/>
                </a:cubicBezTo>
                <a:close/>
                <a:moveTo>
                  <a:pt x="1291590" y="0"/>
                </a:moveTo>
                <a:cubicBezTo>
                  <a:pt x="1267778" y="0"/>
                  <a:pt x="1249680" y="19050"/>
                  <a:pt x="1249680" y="41910"/>
                </a:cubicBezTo>
                <a:cubicBezTo>
                  <a:pt x="1249680" y="64770"/>
                  <a:pt x="1268730" y="83820"/>
                  <a:pt x="1291590" y="83820"/>
                </a:cubicBezTo>
                <a:cubicBezTo>
                  <a:pt x="1314450" y="83820"/>
                  <a:pt x="1333500" y="64770"/>
                  <a:pt x="1333500" y="41910"/>
                </a:cubicBezTo>
                <a:cubicBezTo>
                  <a:pt x="1333500" y="19050"/>
                  <a:pt x="1314450" y="0"/>
                  <a:pt x="1291590" y="0"/>
                </a:cubicBezTo>
                <a:close/>
                <a:moveTo>
                  <a:pt x="1637348" y="18098"/>
                </a:moveTo>
                <a:cubicBezTo>
                  <a:pt x="1624013" y="18098"/>
                  <a:pt x="1613535" y="28575"/>
                  <a:pt x="1613535" y="41910"/>
                </a:cubicBezTo>
                <a:cubicBezTo>
                  <a:pt x="1613535" y="55245"/>
                  <a:pt x="1624013" y="65723"/>
                  <a:pt x="1637348" y="65723"/>
                </a:cubicBezTo>
                <a:cubicBezTo>
                  <a:pt x="1650683" y="65723"/>
                  <a:pt x="1661160" y="55245"/>
                  <a:pt x="1661160" y="41910"/>
                </a:cubicBezTo>
                <a:cubicBezTo>
                  <a:pt x="1661160" y="28575"/>
                  <a:pt x="1649730" y="18098"/>
                  <a:pt x="1637348" y="18098"/>
                </a:cubicBezTo>
                <a:close/>
                <a:moveTo>
                  <a:pt x="1866900" y="25718"/>
                </a:moveTo>
                <a:cubicBezTo>
                  <a:pt x="1857375" y="25718"/>
                  <a:pt x="1849755" y="33338"/>
                  <a:pt x="1849755" y="42863"/>
                </a:cubicBezTo>
                <a:cubicBezTo>
                  <a:pt x="1849755" y="52388"/>
                  <a:pt x="1857375" y="60008"/>
                  <a:pt x="1866900" y="60008"/>
                </a:cubicBezTo>
                <a:cubicBezTo>
                  <a:pt x="1876425" y="60008"/>
                  <a:pt x="1884045" y="52388"/>
                  <a:pt x="1884045" y="42863"/>
                </a:cubicBezTo>
                <a:cubicBezTo>
                  <a:pt x="1884045" y="33338"/>
                  <a:pt x="1876425" y="25718"/>
                  <a:pt x="1866900" y="25718"/>
                </a:cubicBezTo>
                <a:close/>
                <a:moveTo>
                  <a:pt x="2327910" y="25718"/>
                </a:moveTo>
                <a:cubicBezTo>
                  <a:pt x="2318385" y="25718"/>
                  <a:pt x="2310765" y="33338"/>
                  <a:pt x="2310765" y="42863"/>
                </a:cubicBezTo>
                <a:cubicBezTo>
                  <a:pt x="2310765" y="52388"/>
                  <a:pt x="2318385" y="60008"/>
                  <a:pt x="2327910" y="60008"/>
                </a:cubicBezTo>
                <a:cubicBezTo>
                  <a:pt x="2337435" y="60008"/>
                  <a:pt x="2345055" y="52388"/>
                  <a:pt x="2345055" y="42863"/>
                </a:cubicBezTo>
                <a:cubicBezTo>
                  <a:pt x="2345055" y="33338"/>
                  <a:pt x="2337435" y="25718"/>
                  <a:pt x="2327910" y="25718"/>
                </a:cubicBezTo>
                <a:close/>
                <a:moveTo>
                  <a:pt x="2443163" y="25718"/>
                </a:moveTo>
                <a:cubicBezTo>
                  <a:pt x="2433638" y="25718"/>
                  <a:pt x="2426018" y="33338"/>
                  <a:pt x="2426018" y="42863"/>
                </a:cubicBezTo>
                <a:cubicBezTo>
                  <a:pt x="2426018" y="52388"/>
                  <a:pt x="2433638" y="60008"/>
                  <a:pt x="2443163" y="60008"/>
                </a:cubicBezTo>
                <a:cubicBezTo>
                  <a:pt x="2452688" y="60008"/>
                  <a:pt x="2460308" y="52388"/>
                  <a:pt x="2460308" y="42863"/>
                </a:cubicBezTo>
                <a:cubicBezTo>
                  <a:pt x="2460308" y="33338"/>
                  <a:pt x="2452688" y="25718"/>
                  <a:pt x="2443163" y="25718"/>
                </a:cubicBezTo>
                <a:close/>
                <a:moveTo>
                  <a:pt x="2212658" y="25718"/>
                </a:moveTo>
                <a:cubicBezTo>
                  <a:pt x="2203133" y="25718"/>
                  <a:pt x="2195513" y="33338"/>
                  <a:pt x="2195513" y="42863"/>
                </a:cubicBezTo>
                <a:cubicBezTo>
                  <a:pt x="2195513" y="52388"/>
                  <a:pt x="2203133" y="60008"/>
                  <a:pt x="2212658" y="60008"/>
                </a:cubicBezTo>
                <a:cubicBezTo>
                  <a:pt x="2222183" y="60008"/>
                  <a:pt x="2229803" y="52388"/>
                  <a:pt x="2229803" y="42863"/>
                </a:cubicBezTo>
                <a:cubicBezTo>
                  <a:pt x="2229803" y="33338"/>
                  <a:pt x="2222183" y="25718"/>
                  <a:pt x="2212658" y="25718"/>
                </a:cubicBezTo>
                <a:close/>
                <a:moveTo>
                  <a:pt x="1364933" y="127635"/>
                </a:moveTo>
                <a:cubicBezTo>
                  <a:pt x="1346835" y="127635"/>
                  <a:pt x="1331595" y="142875"/>
                  <a:pt x="1331595" y="160973"/>
                </a:cubicBezTo>
                <a:cubicBezTo>
                  <a:pt x="1331595" y="179070"/>
                  <a:pt x="1346835" y="194310"/>
                  <a:pt x="1364933" y="194310"/>
                </a:cubicBezTo>
                <a:cubicBezTo>
                  <a:pt x="1383030" y="194310"/>
                  <a:pt x="1398270" y="179070"/>
                  <a:pt x="1398270" y="160973"/>
                </a:cubicBezTo>
                <a:cubicBezTo>
                  <a:pt x="1398270" y="142875"/>
                  <a:pt x="1383030" y="127635"/>
                  <a:pt x="1364933" y="127635"/>
                </a:cubicBezTo>
                <a:close/>
                <a:moveTo>
                  <a:pt x="1587818" y="127635"/>
                </a:moveTo>
                <a:cubicBezTo>
                  <a:pt x="1569720" y="127635"/>
                  <a:pt x="1554480" y="142875"/>
                  <a:pt x="1554480" y="160973"/>
                </a:cubicBezTo>
                <a:cubicBezTo>
                  <a:pt x="1554480" y="179070"/>
                  <a:pt x="1569720" y="194310"/>
                  <a:pt x="1587818" y="194310"/>
                </a:cubicBezTo>
                <a:cubicBezTo>
                  <a:pt x="1605915" y="194310"/>
                  <a:pt x="1621155" y="179070"/>
                  <a:pt x="1621155" y="160973"/>
                </a:cubicBezTo>
                <a:cubicBezTo>
                  <a:pt x="1621155" y="142875"/>
                  <a:pt x="1606868" y="127635"/>
                  <a:pt x="1587818" y="127635"/>
                </a:cubicBezTo>
                <a:close/>
                <a:moveTo>
                  <a:pt x="1811655" y="137160"/>
                </a:moveTo>
                <a:cubicBezTo>
                  <a:pt x="1798320" y="137160"/>
                  <a:pt x="1787843" y="147638"/>
                  <a:pt x="1787843" y="160973"/>
                </a:cubicBezTo>
                <a:cubicBezTo>
                  <a:pt x="1787843" y="174308"/>
                  <a:pt x="1798320" y="184785"/>
                  <a:pt x="1811655" y="184785"/>
                </a:cubicBezTo>
                <a:cubicBezTo>
                  <a:pt x="1824990" y="184785"/>
                  <a:pt x="1835468" y="174308"/>
                  <a:pt x="1835468" y="160973"/>
                </a:cubicBezTo>
                <a:cubicBezTo>
                  <a:pt x="1835468" y="147638"/>
                  <a:pt x="1824990" y="137160"/>
                  <a:pt x="1811655" y="137160"/>
                </a:cubicBezTo>
                <a:close/>
                <a:moveTo>
                  <a:pt x="2034540" y="144780"/>
                </a:moveTo>
                <a:cubicBezTo>
                  <a:pt x="2025015" y="144780"/>
                  <a:pt x="2017395" y="152400"/>
                  <a:pt x="2017395" y="161925"/>
                </a:cubicBezTo>
                <a:cubicBezTo>
                  <a:pt x="2017395" y="171450"/>
                  <a:pt x="2025015" y="179070"/>
                  <a:pt x="2034540" y="179070"/>
                </a:cubicBezTo>
                <a:cubicBezTo>
                  <a:pt x="2044065" y="179070"/>
                  <a:pt x="2051685" y="171450"/>
                  <a:pt x="2051685" y="161925"/>
                </a:cubicBezTo>
                <a:cubicBezTo>
                  <a:pt x="2051685" y="152400"/>
                  <a:pt x="2044065" y="144780"/>
                  <a:pt x="2034540" y="144780"/>
                </a:cubicBezTo>
                <a:close/>
                <a:moveTo>
                  <a:pt x="2146935" y="144780"/>
                </a:moveTo>
                <a:cubicBezTo>
                  <a:pt x="2137410" y="144780"/>
                  <a:pt x="2129790" y="152400"/>
                  <a:pt x="2129790" y="161925"/>
                </a:cubicBezTo>
                <a:cubicBezTo>
                  <a:pt x="2129790" y="171450"/>
                  <a:pt x="2137410" y="179070"/>
                  <a:pt x="2146935" y="179070"/>
                </a:cubicBezTo>
                <a:cubicBezTo>
                  <a:pt x="2156460" y="179070"/>
                  <a:pt x="2164080" y="171450"/>
                  <a:pt x="2164080" y="161925"/>
                </a:cubicBezTo>
                <a:cubicBezTo>
                  <a:pt x="2164080" y="152400"/>
                  <a:pt x="2156460" y="144780"/>
                  <a:pt x="2146935" y="144780"/>
                </a:cubicBezTo>
                <a:close/>
                <a:moveTo>
                  <a:pt x="1700213" y="132398"/>
                </a:moveTo>
                <a:cubicBezTo>
                  <a:pt x="1684020" y="132398"/>
                  <a:pt x="1671638" y="145733"/>
                  <a:pt x="1671638" y="160973"/>
                </a:cubicBezTo>
                <a:cubicBezTo>
                  <a:pt x="1671638" y="176213"/>
                  <a:pt x="1684973" y="189548"/>
                  <a:pt x="1700213" y="189548"/>
                </a:cubicBezTo>
                <a:cubicBezTo>
                  <a:pt x="1716405" y="189548"/>
                  <a:pt x="1728788" y="176213"/>
                  <a:pt x="1728788" y="160973"/>
                </a:cubicBezTo>
                <a:cubicBezTo>
                  <a:pt x="1728788" y="145733"/>
                  <a:pt x="1715453" y="132398"/>
                  <a:pt x="1700213" y="132398"/>
                </a:cubicBezTo>
                <a:close/>
                <a:moveTo>
                  <a:pt x="1923098" y="141923"/>
                </a:moveTo>
                <a:cubicBezTo>
                  <a:pt x="1912620" y="141923"/>
                  <a:pt x="1904048" y="150495"/>
                  <a:pt x="1904048" y="160973"/>
                </a:cubicBezTo>
                <a:cubicBezTo>
                  <a:pt x="1904048" y="171450"/>
                  <a:pt x="1912620" y="180023"/>
                  <a:pt x="1923098" y="180023"/>
                </a:cubicBezTo>
                <a:cubicBezTo>
                  <a:pt x="1933575" y="180023"/>
                  <a:pt x="1942148" y="171450"/>
                  <a:pt x="1942148" y="160973"/>
                </a:cubicBezTo>
                <a:cubicBezTo>
                  <a:pt x="1942148" y="150495"/>
                  <a:pt x="1933575" y="141923"/>
                  <a:pt x="1923098" y="141923"/>
                </a:cubicBezTo>
                <a:close/>
                <a:moveTo>
                  <a:pt x="2369820" y="144780"/>
                </a:moveTo>
                <a:cubicBezTo>
                  <a:pt x="2360295" y="144780"/>
                  <a:pt x="2352675" y="152400"/>
                  <a:pt x="2352675" y="161925"/>
                </a:cubicBezTo>
                <a:cubicBezTo>
                  <a:pt x="2352675" y="171450"/>
                  <a:pt x="2360295" y="179070"/>
                  <a:pt x="2369820" y="179070"/>
                </a:cubicBezTo>
                <a:cubicBezTo>
                  <a:pt x="2379345" y="179070"/>
                  <a:pt x="2386965" y="171450"/>
                  <a:pt x="2386965" y="161925"/>
                </a:cubicBezTo>
                <a:cubicBezTo>
                  <a:pt x="2386965" y="152400"/>
                  <a:pt x="2379345" y="144780"/>
                  <a:pt x="2369820" y="144780"/>
                </a:cubicBezTo>
                <a:close/>
                <a:moveTo>
                  <a:pt x="2482215" y="144780"/>
                </a:moveTo>
                <a:cubicBezTo>
                  <a:pt x="2472690" y="144780"/>
                  <a:pt x="2465070" y="152400"/>
                  <a:pt x="2465070" y="161925"/>
                </a:cubicBezTo>
                <a:cubicBezTo>
                  <a:pt x="2465070" y="171450"/>
                  <a:pt x="2472690" y="179070"/>
                  <a:pt x="2482215" y="179070"/>
                </a:cubicBezTo>
                <a:cubicBezTo>
                  <a:pt x="2491740" y="179070"/>
                  <a:pt x="2499360" y="171450"/>
                  <a:pt x="2499360" y="161925"/>
                </a:cubicBezTo>
                <a:cubicBezTo>
                  <a:pt x="2499360" y="152400"/>
                  <a:pt x="2490788" y="144780"/>
                  <a:pt x="2482215" y="144780"/>
                </a:cubicBezTo>
                <a:close/>
                <a:moveTo>
                  <a:pt x="2258378" y="144780"/>
                </a:moveTo>
                <a:cubicBezTo>
                  <a:pt x="2248853" y="144780"/>
                  <a:pt x="2241233" y="152400"/>
                  <a:pt x="2241233" y="161925"/>
                </a:cubicBezTo>
                <a:cubicBezTo>
                  <a:pt x="2241233" y="171450"/>
                  <a:pt x="2248853" y="179070"/>
                  <a:pt x="2258378" y="179070"/>
                </a:cubicBezTo>
                <a:cubicBezTo>
                  <a:pt x="2267903" y="179070"/>
                  <a:pt x="2275523" y="171450"/>
                  <a:pt x="2275523" y="161925"/>
                </a:cubicBezTo>
                <a:cubicBezTo>
                  <a:pt x="2275523" y="152400"/>
                  <a:pt x="2267903" y="144780"/>
                  <a:pt x="2258378" y="144780"/>
                </a:cubicBezTo>
                <a:close/>
                <a:moveTo>
                  <a:pt x="1476375" y="119063"/>
                </a:moveTo>
                <a:cubicBezTo>
                  <a:pt x="1452563" y="119063"/>
                  <a:pt x="1434465" y="138113"/>
                  <a:pt x="1434465" y="160973"/>
                </a:cubicBezTo>
                <a:cubicBezTo>
                  <a:pt x="1434465" y="183833"/>
                  <a:pt x="1453515" y="202883"/>
                  <a:pt x="1476375" y="202883"/>
                </a:cubicBezTo>
                <a:cubicBezTo>
                  <a:pt x="1500188" y="202883"/>
                  <a:pt x="1518285" y="183833"/>
                  <a:pt x="1518285" y="160973"/>
                </a:cubicBezTo>
                <a:cubicBezTo>
                  <a:pt x="1518285" y="138113"/>
                  <a:pt x="1499235" y="119063"/>
                  <a:pt x="1476375" y="119063"/>
                </a:cubicBezTo>
                <a:close/>
                <a:moveTo>
                  <a:pt x="1314450" y="251460"/>
                </a:moveTo>
                <a:cubicBezTo>
                  <a:pt x="1298258" y="251460"/>
                  <a:pt x="1285875" y="264795"/>
                  <a:pt x="1285875" y="280035"/>
                </a:cubicBezTo>
                <a:cubicBezTo>
                  <a:pt x="1285875" y="295275"/>
                  <a:pt x="1299210" y="308610"/>
                  <a:pt x="1314450" y="308610"/>
                </a:cubicBezTo>
                <a:cubicBezTo>
                  <a:pt x="1330643" y="308610"/>
                  <a:pt x="1343025" y="295275"/>
                  <a:pt x="1343025" y="280035"/>
                </a:cubicBezTo>
                <a:cubicBezTo>
                  <a:pt x="1343025" y="264795"/>
                  <a:pt x="1329690" y="251460"/>
                  <a:pt x="1314450" y="251460"/>
                </a:cubicBezTo>
                <a:close/>
                <a:moveTo>
                  <a:pt x="1444943" y="246698"/>
                </a:moveTo>
                <a:cubicBezTo>
                  <a:pt x="1426845" y="246698"/>
                  <a:pt x="1411605" y="261938"/>
                  <a:pt x="1411605" y="280035"/>
                </a:cubicBezTo>
                <a:cubicBezTo>
                  <a:pt x="1411605" y="298133"/>
                  <a:pt x="1426845" y="313373"/>
                  <a:pt x="1444943" y="313373"/>
                </a:cubicBezTo>
                <a:cubicBezTo>
                  <a:pt x="1463040" y="313373"/>
                  <a:pt x="1478280" y="298133"/>
                  <a:pt x="1478280" y="280035"/>
                </a:cubicBezTo>
                <a:cubicBezTo>
                  <a:pt x="1478280" y="261938"/>
                  <a:pt x="1463040" y="246698"/>
                  <a:pt x="1444943" y="246698"/>
                </a:cubicBezTo>
                <a:close/>
                <a:moveTo>
                  <a:pt x="1785938" y="251460"/>
                </a:moveTo>
                <a:cubicBezTo>
                  <a:pt x="1769745" y="251460"/>
                  <a:pt x="1757363" y="264795"/>
                  <a:pt x="1757363" y="280035"/>
                </a:cubicBezTo>
                <a:cubicBezTo>
                  <a:pt x="1757363" y="295275"/>
                  <a:pt x="1770698" y="308610"/>
                  <a:pt x="1785938" y="308610"/>
                </a:cubicBezTo>
                <a:cubicBezTo>
                  <a:pt x="1802130" y="308610"/>
                  <a:pt x="1814513" y="295275"/>
                  <a:pt x="1814513" y="280035"/>
                </a:cubicBezTo>
                <a:cubicBezTo>
                  <a:pt x="1814513" y="264795"/>
                  <a:pt x="1801178" y="251460"/>
                  <a:pt x="1785938" y="251460"/>
                </a:cubicBezTo>
                <a:close/>
                <a:moveTo>
                  <a:pt x="2012633" y="260985"/>
                </a:moveTo>
                <a:cubicBezTo>
                  <a:pt x="2002155" y="260985"/>
                  <a:pt x="1993583" y="269558"/>
                  <a:pt x="1993583" y="280035"/>
                </a:cubicBezTo>
                <a:cubicBezTo>
                  <a:pt x="1993583" y="290513"/>
                  <a:pt x="2002155" y="299085"/>
                  <a:pt x="2012633" y="299085"/>
                </a:cubicBezTo>
                <a:cubicBezTo>
                  <a:pt x="2023110" y="299085"/>
                  <a:pt x="2031683" y="290513"/>
                  <a:pt x="2031683" y="280035"/>
                </a:cubicBezTo>
                <a:cubicBezTo>
                  <a:pt x="2031683" y="269558"/>
                  <a:pt x="2023110" y="260985"/>
                  <a:pt x="2012633" y="260985"/>
                </a:cubicBezTo>
                <a:close/>
                <a:moveTo>
                  <a:pt x="2126933" y="263843"/>
                </a:moveTo>
                <a:cubicBezTo>
                  <a:pt x="2117408" y="263843"/>
                  <a:pt x="2109788" y="271463"/>
                  <a:pt x="2109788" y="280988"/>
                </a:cubicBezTo>
                <a:cubicBezTo>
                  <a:pt x="2109788" y="290513"/>
                  <a:pt x="2117408" y="298133"/>
                  <a:pt x="2126933" y="298133"/>
                </a:cubicBezTo>
                <a:cubicBezTo>
                  <a:pt x="2136458" y="298133"/>
                  <a:pt x="2144078" y="290513"/>
                  <a:pt x="2144078" y="280988"/>
                </a:cubicBezTo>
                <a:cubicBezTo>
                  <a:pt x="2144078" y="271463"/>
                  <a:pt x="2136458" y="263843"/>
                  <a:pt x="2126933" y="263843"/>
                </a:cubicBezTo>
                <a:close/>
                <a:moveTo>
                  <a:pt x="1671638" y="246698"/>
                </a:moveTo>
                <a:cubicBezTo>
                  <a:pt x="1653540" y="246698"/>
                  <a:pt x="1638300" y="261938"/>
                  <a:pt x="1638300" y="280035"/>
                </a:cubicBezTo>
                <a:cubicBezTo>
                  <a:pt x="1638300" y="298133"/>
                  <a:pt x="1653540" y="313373"/>
                  <a:pt x="1671638" y="313373"/>
                </a:cubicBezTo>
                <a:cubicBezTo>
                  <a:pt x="1689735" y="313373"/>
                  <a:pt x="1704975" y="298133"/>
                  <a:pt x="1704975" y="280035"/>
                </a:cubicBezTo>
                <a:cubicBezTo>
                  <a:pt x="1704975" y="261938"/>
                  <a:pt x="1690688" y="246698"/>
                  <a:pt x="1671638" y="246698"/>
                </a:cubicBezTo>
                <a:close/>
                <a:moveTo>
                  <a:pt x="1899285" y="256223"/>
                </a:moveTo>
                <a:cubicBezTo>
                  <a:pt x="1885950" y="256223"/>
                  <a:pt x="1875473" y="266700"/>
                  <a:pt x="1875473" y="280035"/>
                </a:cubicBezTo>
                <a:cubicBezTo>
                  <a:pt x="1875473" y="293370"/>
                  <a:pt x="1885950" y="303848"/>
                  <a:pt x="1899285" y="303848"/>
                </a:cubicBezTo>
                <a:cubicBezTo>
                  <a:pt x="1912620" y="303848"/>
                  <a:pt x="1923098" y="293370"/>
                  <a:pt x="1923098" y="280035"/>
                </a:cubicBezTo>
                <a:cubicBezTo>
                  <a:pt x="1923098" y="266700"/>
                  <a:pt x="1912620" y="256223"/>
                  <a:pt x="1899285" y="256223"/>
                </a:cubicBezTo>
                <a:close/>
                <a:moveTo>
                  <a:pt x="2353628" y="263843"/>
                </a:moveTo>
                <a:cubicBezTo>
                  <a:pt x="2344103" y="263843"/>
                  <a:pt x="2336483" y="271463"/>
                  <a:pt x="2336483" y="280988"/>
                </a:cubicBezTo>
                <a:cubicBezTo>
                  <a:pt x="2336483" y="290513"/>
                  <a:pt x="2344103" y="298133"/>
                  <a:pt x="2353628" y="298133"/>
                </a:cubicBezTo>
                <a:cubicBezTo>
                  <a:pt x="2363153" y="298133"/>
                  <a:pt x="2370773" y="290513"/>
                  <a:pt x="2370773" y="280988"/>
                </a:cubicBezTo>
                <a:cubicBezTo>
                  <a:pt x="2370773" y="271463"/>
                  <a:pt x="2363153" y="263843"/>
                  <a:pt x="2353628" y="263843"/>
                </a:cubicBezTo>
                <a:close/>
                <a:moveTo>
                  <a:pt x="2467928" y="263843"/>
                </a:moveTo>
                <a:cubicBezTo>
                  <a:pt x="2458403" y="263843"/>
                  <a:pt x="2450783" y="271463"/>
                  <a:pt x="2450783" y="280988"/>
                </a:cubicBezTo>
                <a:cubicBezTo>
                  <a:pt x="2450783" y="290513"/>
                  <a:pt x="2458403" y="298133"/>
                  <a:pt x="2467928" y="298133"/>
                </a:cubicBezTo>
                <a:cubicBezTo>
                  <a:pt x="2477453" y="298133"/>
                  <a:pt x="2485073" y="290513"/>
                  <a:pt x="2485073" y="280988"/>
                </a:cubicBezTo>
                <a:cubicBezTo>
                  <a:pt x="2485073" y="271463"/>
                  <a:pt x="2476500" y="263843"/>
                  <a:pt x="2467928" y="263843"/>
                </a:cubicBezTo>
                <a:close/>
                <a:moveTo>
                  <a:pt x="2240280" y="263843"/>
                </a:moveTo>
                <a:cubicBezTo>
                  <a:pt x="2230755" y="263843"/>
                  <a:pt x="2223135" y="271463"/>
                  <a:pt x="2223135" y="280988"/>
                </a:cubicBezTo>
                <a:cubicBezTo>
                  <a:pt x="2223135" y="290513"/>
                  <a:pt x="2230755" y="298133"/>
                  <a:pt x="2240280" y="298133"/>
                </a:cubicBezTo>
                <a:cubicBezTo>
                  <a:pt x="2249805" y="298133"/>
                  <a:pt x="2257425" y="290513"/>
                  <a:pt x="2257425" y="280988"/>
                </a:cubicBezTo>
                <a:cubicBezTo>
                  <a:pt x="2257425" y="271463"/>
                  <a:pt x="2249805" y="263843"/>
                  <a:pt x="2240280" y="263843"/>
                </a:cubicBezTo>
                <a:close/>
                <a:moveTo>
                  <a:pt x="1558290" y="238125"/>
                </a:moveTo>
                <a:cubicBezTo>
                  <a:pt x="1534478" y="238125"/>
                  <a:pt x="1516380" y="257175"/>
                  <a:pt x="1516380" y="280035"/>
                </a:cubicBezTo>
                <a:cubicBezTo>
                  <a:pt x="1516380" y="302895"/>
                  <a:pt x="1535430" y="321945"/>
                  <a:pt x="1558290" y="321945"/>
                </a:cubicBezTo>
                <a:cubicBezTo>
                  <a:pt x="1582103" y="321945"/>
                  <a:pt x="1600200" y="302895"/>
                  <a:pt x="1600200" y="280035"/>
                </a:cubicBezTo>
                <a:cubicBezTo>
                  <a:pt x="1600200" y="257175"/>
                  <a:pt x="1582103" y="238125"/>
                  <a:pt x="1558290" y="238125"/>
                </a:cubicBezTo>
                <a:close/>
                <a:moveTo>
                  <a:pt x="23813" y="18098"/>
                </a:moveTo>
                <a:cubicBezTo>
                  <a:pt x="10478" y="18098"/>
                  <a:pt x="0" y="29528"/>
                  <a:pt x="0" y="41910"/>
                </a:cubicBezTo>
                <a:cubicBezTo>
                  <a:pt x="0" y="54293"/>
                  <a:pt x="10478" y="66675"/>
                  <a:pt x="23813" y="66675"/>
                </a:cubicBezTo>
                <a:cubicBezTo>
                  <a:pt x="37148" y="66675"/>
                  <a:pt x="47625" y="55245"/>
                  <a:pt x="47625" y="41910"/>
                </a:cubicBezTo>
                <a:cubicBezTo>
                  <a:pt x="47625" y="28575"/>
                  <a:pt x="37148" y="18098"/>
                  <a:pt x="23813" y="18098"/>
                </a:cubicBezTo>
                <a:close/>
                <a:moveTo>
                  <a:pt x="139065" y="13335"/>
                </a:moveTo>
                <a:cubicBezTo>
                  <a:pt x="122873" y="13335"/>
                  <a:pt x="110490" y="26670"/>
                  <a:pt x="110490" y="41910"/>
                </a:cubicBezTo>
                <a:cubicBezTo>
                  <a:pt x="110490" y="57150"/>
                  <a:pt x="123825" y="70485"/>
                  <a:pt x="139065" y="70485"/>
                </a:cubicBezTo>
                <a:cubicBezTo>
                  <a:pt x="154305" y="70485"/>
                  <a:pt x="167640" y="57150"/>
                  <a:pt x="167640" y="41910"/>
                </a:cubicBezTo>
                <a:cubicBezTo>
                  <a:pt x="167640" y="26670"/>
                  <a:pt x="155258" y="13335"/>
                  <a:pt x="139065" y="13335"/>
                </a:cubicBezTo>
                <a:close/>
                <a:moveTo>
                  <a:pt x="484823" y="8573"/>
                </a:moveTo>
                <a:cubicBezTo>
                  <a:pt x="466725" y="8573"/>
                  <a:pt x="451485" y="23813"/>
                  <a:pt x="451485" y="41910"/>
                </a:cubicBezTo>
                <a:cubicBezTo>
                  <a:pt x="451485" y="60008"/>
                  <a:pt x="466725" y="76200"/>
                  <a:pt x="484823" y="76200"/>
                </a:cubicBezTo>
                <a:cubicBezTo>
                  <a:pt x="502920" y="76200"/>
                  <a:pt x="518160" y="60960"/>
                  <a:pt x="518160" y="42863"/>
                </a:cubicBezTo>
                <a:cubicBezTo>
                  <a:pt x="518160" y="24765"/>
                  <a:pt x="502920" y="8573"/>
                  <a:pt x="484823" y="8573"/>
                </a:cubicBezTo>
                <a:close/>
                <a:moveTo>
                  <a:pt x="715328" y="18098"/>
                </a:moveTo>
                <a:cubicBezTo>
                  <a:pt x="701993" y="18098"/>
                  <a:pt x="691515" y="28575"/>
                  <a:pt x="691515" y="41910"/>
                </a:cubicBezTo>
                <a:cubicBezTo>
                  <a:pt x="691515" y="55245"/>
                  <a:pt x="701993" y="66675"/>
                  <a:pt x="715328" y="66675"/>
                </a:cubicBezTo>
                <a:cubicBezTo>
                  <a:pt x="728663" y="66675"/>
                  <a:pt x="739140" y="56198"/>
                  <a:pt x="739140" y="42863"/>
                </a:cubicBezTo>
                <a:cubicBezTo>
                  <a:pt x="739140" y="29528"/>
                  <a:pt x="728663" y="18098"/>
                  <a:pt x="715328" y="18098"/>
                </a:cubicBezTo>
                <a:close/>
                <a:moveTo>
                  <a:pt x="830580" y="22860"/>
                </a:moveTo>
                <a:cubicBezTo>
                  <a:pt x="820103" y="22860"/>
                  <a:pt x="811530" y="31433"/>
                  <a:pt x="811530" y="41910"/>
                </a:cubicBezTo>
                <a:cubicBezTo>
                  <a:pt x="811530" y="52388"/>
                  <a:pt x="820103" y="60960"/>
                  <a:pt x="830580" y="60960"/>
                </a:cubicBezTo>
                <a:cubicBezTo>
                  <a:pt x="841058" y="60960"/>
                  <a:pt x="849630" y="52388"/>
                  <a:pt x="849630" y="41910"/>
                </a:cubicBezTo>
                <a:cubicBezTo>
                  <a:pt x="849630" y="31433"/>
                  <a:pt x="841058" y="22860"/>
                  <a:pt x="830580" y="22860"/>
                </a:cubicBezTo>
                <a:close/>
                <a:moveTo>
                  <a:pt x="254318" y="8573"/>
                </a:moveTo>
                <a:cubicBezTo>
                  <a:pt x="236220" y="8573"/>
                  <a:pt x="220980" y="23813"/>
                  <a:pt x="220980" y="41910"/>
                </a:cubicBezTo>
                <a:cubicBezTo>
                  <a:pt x="220980" y="60008"/>
                  <a:pt x="236220" y="76200"/>
                  <a:pt x="254318" y="76200"/>
                </a:cubicBezTo>
                <a:cubicBezTo>
                  <a:pt x="272415" y="76200"/>
                  <a:pt x="287655" y="60960"/>
                  <a:pt x="287655" y="42863"/>
                </a:cubicBezTo>
                <a:cubicBezTo>
                  <a:pt x="287655" y="24765"/>
                  <a:pt x="272415" y="8573"/>
                  <a:pt x="254318" y="8573"/>
                </a:cubicBezTo>
                <a:close/>
                <a:moveTo>
                  <a:pt x="600075" y="13335"/>
                </a:moveTo>
                <a:cubicBezTo>
                  <a:pt x="583883" y="13335"/>
                  <a:pt x="571500" y="26670"/>
                  <a:pt x="571500" y="41910"/>
                </a:cubicBezTo>
                <a:cubicBezTo>
                  <a:pt x="571500" y="57150"/>
                  <a:pt x="584835" y="70485"/>
                  <a:pt x="600075" y="70485"/>
                </a:cubicBezTo>
                <a:cubicBezTo>
                  <a:pt x="615315" y="70485"/>
                  <a:pt x="628650" y="57150"/>
                  <a:pt x="628650" y="41910"/>
                </a:cubicBezTo>
                <a:cubicBezTo>
                  <a:pt x="628650" y="26670"/>
                  <a:pt x="616268" y="13335"/>
                  <a:pt x="600075" y="13335"/>
                </a:cubicBezTo>
                <a:close/>
                <a:moveTo>
                  <a:pt x="1061085" y="25718"/>
                </a:moveTo>
                <a:cubicBezTo>
                  <a:pt x="1051560" y="25718"/>
                  <a:pt x="1043940" y="33338"/>
                  <a:pt x="1043940" y="42863"/>
                </a:cubicBezTo>
                <a:cubicBezTo>
                  <a:pt x="1043940" y="52388"/>
                  <a:pt x="1051560" y="60008"/>
                  <a:pt x="1061085" y="60008"/>
                </a:cubicBezTo>
                <a:cubicBezTo>
                  <a:pt x="1070610" y="60008"/>
                  <a:pt x="1078230" y="52388"/>
                  <a:pt x="1078230" y="42863"/>
                </a:cubicBezTo>
                <a:cubicBezTo>
                  <a:pt x="1078230" y="33338"/>
                  <a:pt x="1070610" y="25718"/>
                  <a:pt x="1061085" y="25718"/>
                </a:cubicBezTo>
                <a:close/>
                <a:moveTo>
                  <a:pt x="1176338" y="25718"/>
                </a:moveTo>
                <a:cubicBezTo>
                  <a:pt x="1166813" y="25718"/>
                  <a:pt x="1159193" y="33338"/>
                  <a:pt x="1159193" y="42863"/>
                </a:cubicBezTo>
                <a:cubicBezTo>
                  <a:pt x="1159193" y="52388"/>
                  <a:pt x="1166813" y="60008"/>
                  <a:pt x="1176338" y="60008"/>
                </a:cubicBezTo>
                <a:cubicBezTo>
                  <a:pt x="1185863" y="60008"/>
                  <a:pt x="1193483" y="52388"/>
                  <a:pt x="1193483" y="42863"/>
                </a:cubicBezTo>
                <a:cubicBezTo>
                  <a:pt x="1193483" y="33338"/>
                  <a:pt x="1185863" y="25718"/>
                  <a:pt x="1176338" y="25718"/>
                </a:cubicBezTo>
                <a:close/>
                <a:moveTo>
                  <a:pt x="945833" y="25718"/>
                </a:moveTo>
                <a:cubicBezTo>
                  <a:pt x="936308" y="25718"/>
                  <a:pt x="928688" y="33338"/>
                  <a:pt x="928688" y="42863"/>
                </a:cubicBezTo>
                <a:cubicBezTo>
                  <a:pt x="928688" y="52388"/>
                  <a:pt x="936308" y="60008"/>
                  <a:pt x="945833" y="60008"/>
                </a:cubicBezTo>
                <a:cubicBezTo>
                  <a:pt x="955358" y="60008"/>
                  <a:pt x="962978" y="52388"/>
                  <a:pt x="962978" y="42863"/>
                </a:cubicBezTo>
                <a:cubicBezTo>
                  <a:pt x="962978" y="33338"/>
                  <a:pt x="955358" y="25718"/>
                  <a:pt x="945833" y="25718"/>
                </a:cubicBezTo>
                <a:close/>
                <a:moveTo>
                  <a:pt x="369570" y="0"/>
                </a:moveTo>
                <a:cubicBezTo>
                  <a:pt x="345758" y="0"/>
                  <a:pt x="327660" y="19050"/>
                  <a:pt x="327660" y="41910"/>
                </a:cubicBezTo>
                <a:cubicBezTo>
                  <a:pt x="327660" y="64770"/>
                  <a:pt x="346710" y="83820"/>
                  <a:pt x="369570" y="83820"/>
                </a:cubicBezTo>
                <a:cubicBezTo>
                  <a:pt x="393383" y="83820"/>
                  <a:pt x="411480" y="64770"/>
                  <a:pt x="411480" y="41910"/>
                </a:cubicBezTo>
                <a:cubicBezTo>
                  <a:pt x="411480" y="19050"/>
                  <a:pt x="393383" y="0"/>
                  <a:pt x="369570" y="0"/>
                </a:cubicBezTo>
                <a:close/>
                <a:moveTo>
                  <a:pt x="582930" y="119063"/>
                </a:moveTo>
                <a:cubicBezTo>
                  <a:pt x="559118" y="119063"/>
                  <a:pt x="541020" y="138113"/>
                  <a:pt x="541020" y="160973"/>
                </a:cubicBezTo>
                <a:cubicBezTo>
                  <a:pt x="541020" y="183833"/>
                  <a:pt x="560070" y="202883"/>
                  <a:pt x="582930" y="202883"/>
                </a:cubicBezTo>
                <a:cubicBezTo>
                  <a:pt x="606743" y="202883"/>
                  <a:pt x="624840" y="183833"/>
                  <a:pt x="624840" y="160973"/>
                </a:cubicBezTo>
                <a:cubicBezTo>
                  <a:pt x="624840" y="138113"/>
                  <a:pt x="605790" y="119063"/>
                  <a:pt x="582930" y="119063"/>
                </a:cubicBezTo>
                <a:close/>
                <a:moveTo>
                  <a:pt x="21908" y="141923"/>
                </a:moveTo>
                <a:cubicBezTo>
                  <a:pt x="11430" y="142875"/>
                  <a:pt x="3810" y="152400"/>
                  <a:pt x="4763" y="162878"/>
                </a:cubicBezTo>
                <a:cubicBezTo>
                  <a:pt x="5715" y="173355"/>
                  <a:pt x="15240" y="180975"/>
                  <a:pt x="25718" y="180975"/>
                </a:cubicBezTo>
                <a:cubicBezTo>
                  <a:pt x="36195" y="180975"/>
                  <a:pt x="43815" y="170498"/>
                  <a:pt x="42863" y="160020"/>
                </a:cubicBezTo>
                <a:cubicBezTo>
                  <a:pt x="41910" y="149543"/>
                  <a:pt x="33338" y="141923"/>
                  <a:pt x="21908" y="141923"/>
                </a:cubicBezTo>
                <a:close/>
                <a:moveTo>
                  <a:pt x="135255" y="137160"/>
                </a:moveTo>
                <a:cubicBezTo>
                  <a:pt x="121920" y="137160"/>
                  <a:pt x="111443" y="147638"/>
                  <a:pt x="111443" y="160973"/>
                </a:cubicBezTo>
                <a:cubicBezTo>
                  <a:pt x="111443" y="174308"/>
                  <a:pt x="121920" y="184785"/>
                  <a:pt x="135255" y="184785"/>
                </a:cubicBezTo>
                <a:cubicBezTo>
                  <a:pt x="148590" y="184785"/>
                  <a:pt x="159068" y="174308"/>
                  <a:pt x="159068" y="160973"/>
                </a:cubicBezTo>
                <a:cubicBezTo>
                  <a:pt x="159068" y="147638"/>
                  <a:pt x="148590" y="137160"/>
                  <a:pt x="135255" y="137160"/>
                </a:cubicBezTo>
                <a:close/>
                <a:moveTo>
                  <a:pt x="359093" y="127635"/>
                </a:moveTo>
                <a:cubicBezTo>
                  <a:pt x="340995" y="127635"/>
                  <a:pt x="325755" y="142875"/>
                  <a:pt x="325755" y="160973"/>
                </a:cubicBezTo>
                <a:cubicBezTo>
                  <a:pt x="325755" y="179070"/>
                  <a:pt x="340995" y="194310"/>
                  <a:pt x="359093" y="194310"/>
                </a:cubicBezTo>
                <a:cubicBezTo>
                  <a:pt x="377190" y="194310"/>
                  <a:pt x="392430" y="179070"/>
                  <a:pt x="392430" y="160973"/>
                </a:cubicBezTo>
                <a:cubicBezTo>
                  <a:pt x="392430" y="142875"/>
                  <a:pt x="377190" y="127635"/>
                  <a:pt x="359093" y="127635"/>
                </a:cubicBezTo>
                <a:close/>
                <a:moveTo>
                  <a:pt x="805815" y="132398"/>
                </a:moveTo>
                <a:cubicBezTo>
                  <a:pt x="789623" y="132398"/>
                  <a:pt x="777240" y="145733"/>
                  <a:pt x="777240" y="160973"/>
                </a:cubicBezTo>
                <a:cubicBezTo>
                  <a:pt x="777240" y="176213"/>
                  <a:pt x="790575" y="189548"/>
                  <a:pt x="805815" y="189548"/>
                </a:cubicBezTo>
                <a:cubicBezTo>
                  <a:pt x="821055" y="189548"/>
                  <a:pt x="834390" y="176213"/>
                  <a:pt x="834390" y="160973"/>
                </a:cubicBezTo>
                <a:cubicBezTo>
                  <a:pt x="834390" y="145733"/>
                  <a:pt x="822008" y="132398"/>
                  <a:pt x="805815" y="132398"/>
                </a:cubicBezTo>
                <a:close/>
                <a:moveTo>
                  <a:pt x="917258" y="137160"/>
                </a:moveTo>
                <a:cubicBezTo>
                  <a:pt x="903923" y="137160"/>
                  <a:pt x="893445" y="147638"/>
                  <a:pt x="893445" y="160973"/>
                </a:cubicBezTo>
                <a:cubicBezTo>
                  <a:pt x="893445" y="174308"/>
                  <a:pt x="903923" y="184785"/>
                  <a:pt x="917258" y="184785"/>
                </a:cubicBezTo>
                <a:cubicBezTo>
                  <a:pt x="930593" y="184785"/>
                  <a:pt x="941070" y="174308"/>
                  <a:pt x="941070" y="160973"/>
                </a:cubicBezTo>
                <a:cubicBezTo>
                  <a:pt x="941070" y="147638"/>
                  <a:pt x="930593" y="137160"/>
                  <a:pt x="917258" y="137160"/>
                </a:cubicBezTo>
                <a:close/>
                <a:moveTo>
                  <a:pt x="247650" y="132398"/>
                </a:moveTo>
                <a:cubicBezTo>
                  <a:pt x="231458" y="132398"/>
                  <a:pt x="219075" y="145733"/>
                  <a:pt x="219075" y="160973"/>
                </a:cubicBezTo>
                <a:cubicBezTo>
                  <a:pt x="219075" y="176213"/>
                  <a:pt x="232410" y="189548"/>
                  <a:pt x="247650" y="189548"/>
                </a:cubicBezTo>
                <a:cubicBezTo>
                  <a:pt x="262890" y="189548"/>
                  <a:pt x="276225" y="176213"/>
                  <a:pt x="276225" y="160973"/>
                </a:cubicBezTo>
                <a:cubicBezTo>
                  <a:pt x="276225" y="145733"/>
                  <a:pt x="262890" y="132398"/>
                  <a:pt x="247650" y="132398"/>
                </a:cubicBezTo>
                <a:close/>
                <a:moveTo>
                  <a:pt x="694373" y="127635"/>
                </a:moveTo>
                <a:cubicBezTo>
                  <a:pt x="676275" y="127635"/>
                  <a:pt x="661035" y="142875"/>
                  <a:pt x="661035" y="160973"/>
                </a:cubicBezTo>
                <a:cubicBezTo>
                  <a:pt x="661035" y="179070"/>
                  <a:pt x="676275" y="194310"/>
                  <a:pt x="694373" y="194310"/>
                </a:cubicBezTo>
                <a:cubicBezTo>
                  <a:pt x="712470" y="194310"/>
                  <a:pt x="727710" y="179070"/>
                  <a:pt x="727710" y="160973"/>
                </a:cubicBezTo>
                <a:cubicBezTo>
                  <a:pt x="727710" y="142875"/>
                  <a:pt x="712470" y="127635"/>
                  <a:pt x="694373" y="127635"/>
                </a:cubicBezTo>
                <a:close/>
                <a:moveTo>
                  <a:pt x="1141095" y="144780"/>
                </a:moveTo>
                <a:cubicBezTo>
                  <a:pt x="1131570" y="144780"/>
                  <a:pt x="1123950" y="152400"/>
                  <a:pt x="1123950" y="161925"/>
                </a:cubicBezTo>
                <a:cubicBezTo>
                  <a:pt x="1123950" y="171450"/>
                  <a:pt x="1131570" y="179070"/>
                  <a:pt x="1141095" y="179070"/>
                </a:cubicBezTo>
                <a:cubicBezTo>
                  <a:pt x="1150620" y="179070"/>
                  <a:pt x="1158240" y="171450"/>
                  <a:pt x="1158240" y="161925"/>
                </a:cubicBezTo>
                <a:cubicBezTo>
                  <a:pt x="1158240" y="152400"/>
                  <a:pt x="1150620" y="144780"/>
                  <a:pt x="1141095" y="144780"/>
                </a:cubicBezTo>
                <a:close/>
                <a:moveTo>
                  <a:pt x="1252538" y="144780"/>
                </a:moveTo>
                <a:cubicBezTo>
                  <a:pt x="1243013" y="144780"/>
                  <a:pt x="1235393" y="152400"/>
                  <a:pt x="1235393" y="161925"/>
                </a:cubicBezTo>
                <a:cubicBezTo>
                  <a:pt x="1235393" y="171450"/>
                  <a:pt x="1243013" y="179070"/>
                  <a:pt x="1252538" y="179070"/>
                </a:cubicBezTo>
                <a:cubicBezTo>
                  <a:pt x="1262063" y="179070"/>
                  <a:pt x="1269683" y="171450"/>
                  <a:pt x="1269683" y="161925"/>
                </a:cubicBezTo>
                <a:cubicBezTo>
                  <a:pt x="1269683" y="152400"/>
                  <a:pt x="1262063" y="144780"/>
                  <a:pt x="1252538" y="144780"/>
                </a:cubicBezTo>
                <a:close/>
                <a:moveTo>
                  <a:pt x="1029653" y="141923"/>
                </a:moveTo>
                <a:cubicBezTo>
                  <a:pt x="1019175" y="141923"/>
                  <a:pt x="1010603" y="150495"/>
                  <a:pt x="1010603" y="160973"/>
                </a:cubicBezTo>
                <a:cubicBezTo>
                  <a:pt x="1010603" y="171450"/>
                  <a:pt x="1019175" y="180023"/>
                  <a:pt x="1029653" y="180023"/>
                </a:cubicBezTo>
                <a:cubicBezTo>
                  <a:pt x="1040130" y="180023"/>
                  <a:pt x="1048703" y="171450"/>
                  <a:pt x="1048703" y="160973"/>
                </a:cubicBezTo>
                <a:cubicBezTo>
                  <a:pt x="1048703" y="150495"/>
                  <a:pt x="1040130" y="141923"/>
                  <a:pt x="1029653" y="141923"/>
                </a:cubicBezTo>
                <a:close/>
                <a:moveTo>
                  <a:pt x="470535" y="119063"/>
                </a:moveTo>
                <a:cubicBezTo>
                  <a:pt x="446723" y="119063"/>
                  <a:pt x="428625" y="138113"/>
                  <a:pt x="428625" y="160973"/>
                </a:cubicBezTo>
                <a:cubicBezTo>
                  <a:pt x="428625" y="183833"/>
                  <a:pt x="447675" y="202883"/>
                  <a:pt x="470535" y="202883"/>
                </a:cubicBezTo>
                <a:cubicBezTo>
                  <a:pt x="493395" y="202883"/>
                  <a:pt x="512445" y="183833"/>
                  <a:pt x="512445" y="160973"/>
                </a:cubicBezTo>
                <a:cubicBezTo>
                  <a:pt x="512445" y="138113"/>
                  <a:pt x="494348" y="119063"/>
                  <a:pt x="470535" y="119063"/>
                </a:cubicBezTo>
                <a:close/>
                <a:moveTo>
                  <a:pt x="23813" y="263843"/>
                </a:moveTo>
                <a:cubicBezTo>
                  <a:pt x="14288" y="263843"/>
                  <a:pt x="6668" y="271463"/>
                  <a:pt x="6668" y="280988"/>
                </a:cubicBezTo>
                <a:cubicBezTo>
                  <a:pt x="6668" y="290513"/>
                  <a:pt x="14288" y="298133"/>
                  <a:pt x="23813" y="298133"/>
                </a:cubicBezTo>
                <a:cubicBezTo>
                  <a:pt x="33338" y="298133"/>
                  <a:pt x="40958" y="290513"/>
                  <a:pt x="40958" y="280988"/>
                </a:cubicBezTo>
                <a:cubicBezTo>
                  <a:pt x="40958" y="271463"/>
                  <a:pt x="33338" y="263843"/>
                  <a:pt x="23813" y="263843"/>
                </a:cubicBezTo>
                <a:close/>
                <a:moveTo>
                  <a:pt x="154305" y="260985"/>
                </a:moveTo>
                <a:cubicBezTo>
                  <a:pt x="143828" y="260985"/>
                  <a:pt x="135255" y="269558"/>
                  <a:pt x="135255" y="280035"/>
                </a:cubicBezTo>
                <a:cubicBezTo>
                  <a:pt x="135255" y="290513"/>
                  <a:pt x="143828" y="299085"/>
                  <a:pt x="154305" y="299085"/>
                </a:cubicBezTo>
                <a:cubicBezTo>
                  <a:pt x="164783" y="299085"/>
                  <a:pt x="173355" y="290513"/>
                  <a:pt x="173355" y="280035"/>
                </a:cubicBezTo>
                <a:cubicBezTo>
                  <a:pt x="173355" y="269558"/>
                  <a:pt x="164783" y="260985"/>
                  <a:pt x="154305" y="260985"/>
                </a:cubicBezTo>
                <a:close/>
                <a:moveTo>
                  <a:pt x="495300" y="246698"/>
                </a:moveTo>
                <a:cubicBezTo>
                  <a:pt x="477203" y="246698"/>
                  <a:pt x="461963" y="261938"/>
                  <a:pt x="461963" y="280035"/>
                </a:cubicBezTo>
                <a:cubicBezTo>
                  <a:pt x="461963" y="298133"/>
                  <a:pt x="477203" y="314325"/>
                  <a:pt x="495300" y="314325"/>
                </a:cubicBezTo>
                <a:cubicBezTo>
                  <a:pt x="513398" y="314325"/>
                  <a:pt x="528638" y="299085"/>
                  <a:pt x="528638" y="280988"/>
                </a:cubicBezTo>
                <a:cubicBezTo>
                  <a:pt x="528638" y="262890"/>
                  <a:pt x="514350" y="246698"/>
                  <a:pt x="495300" y="246698"/>
                </a:cubicBezTo>
                <a:close/>
                <a:moveTo>
                  <a:pt x="722948" y="246698"/>
                </a:moveTo>
                <a:cubicBezTo>
                  <a:pt x="704850" y="246698"/>
                  <a:pt x="689610" y="261938"/>
                  <a:pt x="689610" y="280035"/>
                </a:cubicBezTo>
                <a:cubicBezTo>
                  <a:pt x="689610" y="298133"/>
                  <a:pt x="704850" y="313373"/>
                  <a:pt x="722948" y="313373"/>
                </a:cubicBezTo>
                <a:cubicBezTo>
                  <a:pt x="741045" y="313373"/>
                  <a:pt x="756285" y="298133"/>
                  <a:pt x="756285" y="280035"/>
                </a:cubicBezTo>
                <a:cubicBezTo>
                  <a:pt x="756285" y="261938"/>
                  <a:pt x="741045" y="246698"/>
                  <a:pt x="722948" y="246698"/>
                </a:cubicBezTo>
                <a:close/>
                <a:moveTo>
                  <a:pt x="836295" y="251460"/>
                </a:moveTo>
                <a:cubicBezTo>
                  <a:pt x="820103" y="251460"/>
                  <a:pt x="807720" y="264795"/>
                  <a:pt x="807720" y="280035"/>
                </a:cubicBezTo>
                <a:cubicBezTo>
                  <a:pt x="807720" y="295275"/>
                  <a:pt x="821055" y="308610"/>
                  <a:pt x="836295" y="308610"/>
                </a:cubicBezTo>
                <a:cubicBezTo>
                  <a:pt x="851535" y="308610"/>
                  <a:pt x="864870" y="295275"/>
                  <a:pt x="864870" y="280035"/>
                </a:cubicBezTo>
                <a:cubicBezTo>
                  <a:pt x="864870" y="264795"/>
                  <a:pt x="852488" y="251460"/>
                  <a:pt x="836295" y="251460"/>
                </a:cubicBezTo>
                <a:close/>
                <a:moveTo>
                  <a:pt x="268605" y="256223"/>
                </a:moveTo>
                <a:cubicBezTo>
                  <a:pt x="255270" y="256223"/>
                  <a:pt x="244793" y="266700"/>
                  <a:pt x="244793" y="280035"/>
                </a:cubicBezTo>
                <a:cubicBezTo>
                  <a:pt x="244793" y="293370"/>
                  <a:pt x="255270" y="303848"/>
                  <a:pt x="268605" y="303848"/>
                </a:cubicBezTo>
                <a:cubicBezTo>
                  <a:pt x="281940" y="303848"/>
                  <a:pt x="292418" y="293370"/>
                  <a:pt x="292418" y="280035"/>
                </a:cubicBezTo>
                <a:cubicBezTo>
                  <a:pt x="292418" y="266700"/>
                  <a:pt x="280988" y="256223"/>
                  <a:pt x="268605" y="256223"/>
                </a:cubicBezTo>
                <a:close/>
                <a:moveTo>
                  <a:pt x="381953" y="251460"/>
                </a:moveTo>
                <a:cubicBezTo>
                  <a:pt x="365760" y="251460"/>
                  <a:pt x="353378" y="264795"/>
                  <a:pt x="353378" y="280035"/>
                </a:cubicBezTo>
                <a:cubicBezTo>
                  <a:pt x="353378" y="295275"/>
                  <a:pt x="366713" y="308610"/>
                  <a:pt x="381953" y="308610"/>
                </a:cubicBezTo>
                <a:cubicBezTo>
                  <a:pt x="397193" y="308610"/>
                  <a:pt x="410528" y="295275"/>
                  <a:pt x="410528" y="280035"/>
                </a:cubicBezTo>
                <a:cubicBezTo>
                  <a:pt x="410528" y="264795"/>
                  <a:pt x="398145" y="251460"/>
                  <a:pt x="381953" y="251460"/>
                </a:cubicBezTo>
                <a:close/>
                <a:moveTo>
                  <a:pt x="1063943" y="260985"/>
                </a:moveTo>
                <a:cubicBezTo>
                  <a:pt x="1053465" y="260985"/>
                  <a:pt x="1044893" y="269558"/>
                  <a:pt x="1044893" y="280035"/>
                </a:cubicBezTo>
                <a:cubicBezTo>
                  <a:pt x="1044893" y="290513"/>
                  <a:pt x="1053465" y="299085"/>
                  <a:pt x="1063943" y="299085"/>
                </a:cubicBezTo>
                <a:cubicBezTo>
                  <a:pt x="1074420" y="299085"/>
                  <a:pt x="1082993" y="290513"/>
                  <a:pt x="1082993" y="280035"/>
                </a:cubicBezTo>
                <a:cubicBezTo>
                  <a:pt x="1082993" y="269558"/>
                  <a:pt x="1074420" y="260985"/>
                  <a:pt x="1063943" y="260985"/>
                </a:cubicBezTo>
                <a:close/>
                <a:moveTo>
                  <a:pt x="1177290" y="263843"/>
                </a:moveTo>
                <a:cubicBezTo>
                  <a:pt x="1167765" y="263843"/>
                  <a:pt x="1160145" y="271463"/>
                  <a:pt x="1160145" y="280988"/>
                </a:cubicBezTo>
                <a:cubicBezTo>
                  <a:pt x="1160145" y="290513"/>
                  <a:pt x="1167765" y="298133"/>
                  <a:pt x="1177290" y="298133"/>
                </a:cubicBezTo>
                <a:cubicBezTo>
                  <a:pt x="1186815" y="298133"/>
                  <a:pt x="1194435" y="290513"/>
                  <a:pt x="1194435" y="280988"/>
                </a:cubicBezTo>
                <a:cubicBezTo>
                  <a:pt x="1194435" y="271463"/>
                  <a:pt x="1186815" y="263843"/>
                  <a:pt x="1177290" y="263843"/>
                </a:cubicBezTo>
                <a:close/>
                <a:moveTo>
                  <a:pt x="949643" y="256223"/>
                </a:moveTo>
                <a:cubicBezTo>
                  <a:pt x="936308" y="256223"/>
                  <a:pt x="925830" y="266700"/>
                  <a:pt x="925830" y="280035"/>
                </a:cubicBezTo>
                <a:cubicBezTo>
                  <a:pt x="925830" y="293370"/>
                  <a:pt x="936308" y="303848"/>
                  <a:pt x="949643" y="303848"/>
                </a:cubicBezTo>
                <a:cubicBezTo>
                  <a:pt x="962978" y="303848"/>
                  <a:pt x="973455" y="293370"/>
                  <a:pt x="973455" y="280035"/>
                </a:cubicBezTo>
                <a:cubicBezTo>
                  <a:pt x="973455" y="266700"/>
                  <a:pt x="962978" y="256223"/>
                  <a:pt x="949643" y="256223"/>
                </a:cubicBezTo>
                <a:close/>
                <a:moveTo>
                  <a:pt x="609600" y="238125"/>
                </a:moveTo>
                <a:cubicBezTo>
                  <a:pt x="585788" y="238125"/>
                  <a:pt x="567690" y="257175"/>
                  <a:pt x="567690" y="280035"/>
                </a:cubicBezTo>
                <a:cubicBezTo>
                  <a:pt x="567690" y="302895"/>
                  <a:pt x="586740" y="321945"/>
                  <a:pt x="609600" y="321945"/>
                </a:cubicBezTo>
                <a:cubicBezTo>
                  <a:pt x="632460" y="321945"/>
                  <a:pt x="651510" y="302895"/>
                  <a:pt x="651510" y="280035"/>
                </a:cubicBezTo>
                <a:cubicBezTo>
                  <a:pt x="651510" y="257175"/>
                  <a:pt x="632460" y="238125"/>
                  <a:pt x="609600" y="238125"/>
                </a:cubicBezTo>
                <a:close/>
                <a:moveTo>
                  <a:pt x="2558415" y="25718"/>
                </a:moveTo>
                <a:cubicBezTo>
                  <a:pt x="2548890" y="25718"/>
                  <a:pt x="2541270" y="33338"/>
                  <a:pt x="2541270" y="42863"/>
                </a:cubicBezTo>
                <a:cubicBezTo>
                  <a:pt x="2541270" y="52388"/>
                  <a:pt x="2548890" y="60008"/>
                  <a:pt x="2558415" y="60008"/>
                </a:cubicBezTo>
                <a:cubicBezTo>
                  <a:pt x="2567940" y="60008"/>
                  <a:pt x="2575560" y="52388"/>
                  <a:pt x="2575560" y="42863"/>
                </a:cubicBezTo>
                <a:cubicBezTo>
                  <a:pt x="2575560" y="33338"/>
                  <a:pt x="2567940" y="25718"/>
                  <a:pt x="2558415" y="25718"/>
                </a:cubicBezTo>
                <a:close/>
                <a:moveTo>
                  <a:pt x="2673668" y="25718"/>
                </a:moveTo>
                <a:cubicBezTo>
                  <a:pt x="2664143" y="25718"/>
                  <a:pt x="2656523" y="33338"/>
                  <a:pt x="2656523" y="42863"/>
                </a:cubicBezTo>
                <a:cubicBezTo>
                  <a:pt x="2656523" y="52388"/>
                  <a:pt x="2664143" y="60008"/>
                  <a:pt x="2673668" y="60008"/>
                </a:cubicBezTo>
                <a:cubicBezTo>
                  <a:pt x="2683193" y="60008"/>
                  <a:pt x="2690813" y="52388"/>
                  <a:pt x="2690813" y="42863"/>
                </a:cubicBezTo>
                <a:cubicBezTo>
                  <a:pt x="2690813" y="33338"/>
                  <a:pt x="2683193" y="25718"/>
                  <a:pt x="2673668" y="25718"/>
                </a:cubicBezTo>
                <a:close/>
                <a:moveTo>
                  <a:pt x="3019425" y="13335"/>
                </a:moveTo>
                <a:cubicBezTo>
                  <a:pt x="3003233" y="13335"/>
                  <a:pt x="2990850" y="26670"/>
                  <a:pt x="2990850" y="41910"/>
                </a:cubicBezTo>
                <a:cubicBezTo>
                  <a:pt x="2990850" y="57150"/>
                  <a:pt x="3004185" y="70485"/>
                  <a:pt x="3019425" y="70485"/>
                </a:cubicBezTo>
                <a:cubicBezTo>
                  <a:pt x="3035618" y="70485"/>
                  <a:pt x="3048000" y="57150"/>
                  <a:pt x="3048000" y="41910"/>
                </a:cubicBezTo>
                <a:cubicBezTo>
                  <a:pt x="3048000" y="26670"/>
                  <a:pt x="3035618" y="13335"/>
                  <a:pt x="3019425" y="13335"/>
                </a:cubicBezTo>
                <a:close/>
                <a:moveTo>
                  <a:pt x="3134678" y="8573"/>
                </a:moveTo>
                <a:cubicBezTo>
                  <a:pt x="3116580" y="8573"/>
                  <a:pt x="3101340" y="23813"/>
                  <a:pt x="3101340" y="41910"/>
                </a:cubicBezTo>
                <a:cubicBezTo>
                  <a:pt x="3101340" y="60008"/>
                  <a:pt x="3116580" y="75248"/>
                  <a:pt x="3134678" y="75248"/>
                </a:cubicBezTo>
                <a:cubicBezTo>
                  <a:pt x="3152775" y="75248"/>
                  <a:pt x="3168015" y="60008"/>
                  <a:pt x="3168015" y="41910"/>
                </a:cubicBezTo>
                <a:cubicBezTo>
                  <a:pt x="3168015" y="23813"/>
                  <a:pt x="3152775" y="8573"/>
                  <a:pt x="3134678" y="8573"/>
                </a:cubicBezTo>
                <a:close/>
                <a:moveTo>
                  <a:pt x="3365183" y="8573"/>
                </a:moveTo>
                <a:cubicBezTo>
                  <a:pt x="3347085" y="8573"/>
                  <a:pt x="3331845" y="23813"/>
                  <a:pt x="3331845" y="41910"/>
                </a:cubicBezTo>
                <a:cubicBezTo>
                  <a:pt x="3331845" y="60008"/>
                  <a:pt x="3347085" y="75248"/>
                  <a:pt x="3365183" y="75248"/>
                </a:cubicBezTo>
                <a:cubicBezTo>
                  <a:pt x="3383280" y="75248"/>
                  <a:pt x="3398520" y="60008"/>
                  <a:pt x="3398520" y="41910"/>
                </a:cubicBezTo>
                <a:cubicBezTo>
                  <a:pt x="3398520" y="23813"/>
                  <a:pt x="3383280" y="8573"/>
                  <a:pt x="3365183" y="8573"/>
                </a:cubicBezTo>
                <a:close/>
                <a:moveTo>
                  <a:pt x="2788920" y="22860"/>
                </a:moveTo>
                <a:cubicBezTo>
                  <a:pt x="2778443" y="22860"/>
                  <a:pt x="2769870" y="31433"/>
                  <a:pt x="2769870" y="41910"/>
                </a:cubicBezTo>
                <a:cubicBezTo>
                  <a:pt x="2769870" y="52388"/>
                  <a:pt x="2778443" y="60960"/>
                  <a:pt x="2788920" y="60960"/>
                </a:cubicBezTo>
                <a:cubicBezTo>
                  <a:pt x="2799398" y="60960"/>
                  <a:pt x="2807970" y="52388"/>
                  <a:pt x="2807970" y="41910"/>
                </a:cubicBezTo>
                <a:cubicBezTo>
                  <a:pt x="2807970" y="31433"/>
                  <a:pt x="2799398" y="22860"/>
                  <a:pt x="2788920" y="22860"/>
                </a:cubicBezTo>
                <a:close/>
                <a:moveTo>
                  <a:pt x="2904173" y="18098"/>
                </a:moveTo>
                <a:cubicBezTo>
                  <a:pt x="2890838" y="18098"/>
                  <a:pt x="2880360" y="28575"/>
                  <a:pt x="2880360" y="41910"/>
                </a:cubicBezTo>
                <a:cubicBezTo>
                  <a:pt x="2880360" y="55245"/>
                  <a:pt x="2890838" y="65723"/>
                  <a:pt x="2904173" y="65723"/>
                </a:cubicBezTo>
                <a:cubicBezTo>
                  <a:pt x="2917508" y="65723"/>
                  <a:pt x="2927985" y="55245"/>
                  <a:pt x="2927985" y="41910"/>
                </a:cubicBezTo>
                <a:cubicBezTo>
                  <a:pt x="2927985" y="28575"/>
                  <a:pt x="2917508" y="18098"/>
                  <a:pt x="2904173" y="18098"/>
                </a:cubicBezTo>
                <a:close/>
                <a:moveTo>
                  <a:pt x="3595688" y="18098"/>
                </a:moveTo>
                <a:cubicBezTo>
                  <a:pt x="3582353" y="18098"/>
                  <a:pt x="3571875" y="28575"/>
                  <a:pt x="3571875" y="41910"/>
                </a:cubicBezTo>
                <a:cubicBezTo>
                  <a:pt x="3571875" y="55245"/>
                  <a:pt x="3582353" y="65723"/>
                  <a:pt x="3595688" y="65723"/>
                </a:cubicBezTo>
                <a:cubicBezTo>
                  <a:pt x="3609023" y="65723"/>
                  <a:pt x="3619500" y="55245"/>
                  <a:pt x="3619500" y="41910"/>
                </a:cubicBezTo>
                <a:cubicBezTo>
                  <a:pt x="3619500" y="28575"/>
                  <a:pt x="3609023" y="18098"/>
                  <a:pt x="3595688" y="18098"/>
                </a:cubicBezTo>
                <a:close/>
                <a:moveTo>
                  <a:pt x="3710940" y="22860"/>
                </a:moveTo>
                <a:cubicBezTo>
                  <a:pt x="3700463" y="22860"/>
                  <a:pt x="3691890" y="31433"/>
                  <a:pt x="3691890" y="41910"/>
                </a:cubicBezTo>
                <a:cubicBezTo>
                  <a:pt x="3691890" y="52388"/>
                  <a:pt x="3700463" y="60960"/>
                  <a:pt x="3710940" y="60960"/>
                </a:cubicBezTo>
                <a:cubicBezTo>
                  <a:pt x="3721418" y="60960"/>
                  <a:pt x="3729990" y="52388"/>
                  <a:pt x="3729990" y="41910"/>
                </a:cubicBezTo>
                <a:cubicBezTo>
                  <a:pt x="3729990" y="31433"/>
                  <a:pt x="3721418" y="22860"/>
                  <a:pt x="3710940" y="22860"/>
                </a:cubicBezTo>
                <a:close/>
                <a:moveTo>
                  <a:pt x="3480435" y="13335"/>
                </a:moveTo>
                <a:cubicBezTo>
                  <a:pt x="3464243" y="13335"/>
                  <a:pt x="3451860" y="26670"/>
                  <a:pt x="3451860" y="41910"/>
                </a:cubicBezTo>
                <a:cubicBezTo>
                  <a:pt x="3451860" y="57150"/>
                  <a:pt x="3465195" y="70485"/>
                  <a:pt x="3480435" y="70485"/>
                </a:cubicBezTo>
                <a:cubicBezTo>
                  <a:pt x="3496628" y="70485"/>
                  <a:pt x="3509010" y="57150"/>
                  <a:pt x="3509010" y="41910"/>
                </a:cubicBezTo>
                <a:cubicBezTo>
                  <a:pt x="3509010" y="26670"/>
                  <a:pt x="3496628" y="13335"/>
                  <a:pt x="3480435" y="13335"/>
                </a:cubicBezTo>
                <a:close/>
                <a:moveTo>
                  <a:pt x="3249930" y="0"/>
                </a:moveTo>
                <a:cubicBezTo>
                  <a:pt x="3226118" y="0"/>
                  <a:pt x="3208020" y="19050"/>
                  <a:pt x="3208020" y="41910"/>
                </a:cubicBezTo>
                <a:cubicBezTo>
                  <a:pt x="3208020" y="64770"/>
                  <a:pt x="3227070" y="83820"/>
                  <a:pt x="3249930" y="83820"/>
                </a:cubicBezTo>
                <a:cubicBezTo>
                  <a:pt x="3273743" y="83820"/>
                  <a:pt x="3291840" y="64770"/>
                  <a:pt x="3291840" y="41910"/>
                </a:cubicBezTo>
                <a:cubicBezTo>
                  <a:pt x="3291840" y="19050"/>
                  <a:pt x="3273743" y="0"/>
                  <a:pt x="3249930" y="0"/>
                </a:cubicBezTo>
                <a:close/>
                <a:moveTo>
                  <a:pt x="2593658" y="144780"/>
                </a:moveTo>
                <a:cubicBezTo>
                  <a:pt x="2584133" y="144780"/>
                  <a:pt x="2576513" y="152400"/>
                  <a:pt x="2576513" y="161925"/>
                </a:cubicBezTo>
                <a:cubicBezTo>
                  <a:pt x="2576513" y="171450"/>
                  <a:pt x="2584133" y="179070"/>
                  <a:pt x="2593658" y="179070"/>
                </a:cubicBezTo>
                <a:cubicBezTo>
                  <a:pt x="2603183" y="179070"/>
                  <a:pt x="2610803" y="171450"/>
                  <a:pt x="2610803" y="161925"/>
                </a:cubicBezTo>
                <a:cubicBezTo>
                  <a:pt x="2610803" y="152400"/>
                  <a:pt x="2603183" y="144780"/>
                  <a:pt x="2593658" y="144780"/>
                </a:cubicBezTo>
                <a:close/>
                <a:moveTo>
                  <a:pt x="2705100" y="144780"/>
                </a:moveTo>
                <a:cubicBezTo>
                  <a:pt x="2695575" y="144780"/>
                  <a:pt x="2687955" y="152400"/>
                  <a:pt x="2687955" y="161925"/>
                </a:cubicBezTo>
                <a:cubicBezTo>
                  <a:pt x="2687955" y="171450"/>
                  <a:pt x="2695575" y="179070"/>
                  <a:pt x="2705100" y="179070"/>
                </a:cubicBezTo>
                <a:cubicBezTo>
                  <a:pt x="2714625" y="179070"/>
                  <a:pt x="2722245" y="171450"/>
                  <a:pt x="2722245" y="161925"/>
                </a:cubicBezTo>
                <a:cubicBezTo>
                  <a:pt x="2722245" y="152400"/>
                  <a:pt x="2714625" y="144780"/>
                  <a:pt x="2705100" y="144780"/>
                </a:cubicBezTo>
                <a:close/>
                <a:moveTo>
                  <a:pt x="3040380" y="137160"/>
                </a:moveTo>
                <a:cubicBezTo>
                  <a:pt x="3027045" y="137160"/>
                  <a:pt x="3016568" y="147638"/>
                  <a:pt x="3016568" y="160973"/>
                </a:cubicBezTo>
                <a:cubicBezTo>
                  <a:pt x="3016568" y="174308"/>
                  <a:pt x="3027045" y="184785"/>
                  <a:pt x="3040380" y="184785"/>
                </a:cubicBezTo>
                <a:cubicBezTo>
                  <a:pt x="3053715" y="184785"/>
                  <a:pt x="3064193" y="174308"/>
                  <a:pt x="3064193" y="160973"/>
                </a:cubicBezTo>
                <a:cubicBezTo>
                  <a:pt x="3064193" y="147638"/>
                  <a:pt x="3053715" y="137160"/>
                  <a:pt x="3040380" y="137160"/>
                </a:cubicBezTo>
                <a:close/>
                <a:moveTo>
                  <a:pt x="3151823" y="132398"/>
                </a:moveTo>
                <a:cubicBezTo>
                  <a:pt x="3135630" y="132398"/>
                  <a:pt x="3123248" y="145733"/>
                  <a:pt x="3123248" y="160973"/>
                </a:cubicBezTo>
                <a:cubicBezTo>
                  <a:pt x="3123248" y="176213"/>
                  <a:pt x="3136583" y="189548"/>
                  <a:pt x="3151823" y="189548"/>
                </a:cubicBezTo>
                <a:cubicBezTo>
                  <a:pt x="3168015" y="189548"/>
                  <a:pt x="3180398" y="176213"/>
                  <a:pt x="3180398" y="160973"/>
                </a:cubicBezTo>
                <a:cubicBezTo>
                  <a:pt x="3180398" y="145733"/>
                  <a:pt x="3168015" y="132398"/>
                  <a:pt x="3151823" y="132398"/>
                </a:cubicBezTo>
                <a:close/>
                <a:moveTo>
                  <a:pt x="3264218" y="127635"/>
                </a:moveTo>
                <a:cubicBezTo>
                  <a:pt x="3246120" y="127635"/>
                  <a:pt x="3230880" y="142875"/>
                  <a:pt x="3230880" y="160973"/>
                </a:cubicBezTo>
                <a:cubicBezTo>
                  <a:pt x="3230880" y="179070"/>
                  <a:pt x="3246120" y="194310"/>
                  <a:pt x="3264218" y="194310"/>
                </a:cubicBezTo>
                <a:cubicBezTo>
                  <a:pt x="3282315" y="194310"/>
                  <a:pt x="3297555" y="179070"/>
                  <a:pt x="3297555" y="160973"/>
                </a:cubicBezTo>
                <a:cubicBezTo>
                  <a:pt x="3297555" y="142875"/>
                  <a:pt x="3282315" y="127635"/>
                  <a:pt x="3264218" y="127635"/>
                </a:cubicBezTo>
                <a:close/>
                <a:moveTo>
                  <a:pt x="2816543" y="144780"/>
                </a:moveTo>
                <a:cubicBezTo>
                  <a:pt x="2807018" y="144780"/>
                  <a:pt x="2799398" y="152400"/>
                  <a:pt x="2799398" y="161925"/>
                </a:cubicBezTo>
                <a:cubicBezTo>
                  <a:pt x="2799398" y="171450"/>
                  <a:pt x="2807018" y="179070"/>
                  <a:pt x="2816543" y="179070"/>
                </a:cubicBezTo>
                <a:cubicBezTo>
                  <a:pt x="2826068" y="179070"/>
                  <a:pt x="2833688" y="171450"/>
                  <a:pt x="2833688" y="161925"/>
                </a:cubicBezTo>
                <a:cubicBezTo>
                  <a:pt x="2833688" y="152400"/>
                  <a:pt x="2826068" y="144780"/>
                  <a:pt x="2816543" y="144780"/>
                </a:cubicBezTo>
                <a:close/>
                <a:moveTo>
                  <a:pt x="2928938" y="141923"/>
                </a:moveTo>
                <a:cubicBezTo>
                  <a:pt x="2918460" y="141923"/>
                  <a:pt x="2909888" y="150495"/>
                  <a:pt x="2909888" y="160973"/>
                </a:cubicBezTo>
                <a:cubicBezTo>
                  <a:pt x="2909888" y="171450"/>
                  <a:pt x="2918460" y="180023"/>
                  <a:pt x="2928938" y="180023"/>
                </a:cubicBezTo>
                <a:cubicBezTo>
                  <a:pt x="2939415" y="180023"/>
                  <a:pt x="2947988" y="171450"/>
                  <a:pt x="2947988" y="160973"/>
                </a:cubicBezTo>
                <a:cubicBezTo>
                  <a:pt x="2947988" y="150495"/>
                  <a:pt x="2939415" y="141923"/>
                  <a:pt x="2928938" y="141923"/>
                </a:cubicBezTo>
                <a:close/>
                <a:moveTo>
                  <a:pt x="3599498" y="132398"/>
                </a:moveTo>
                <a:cubicBezTo>
                  <a:pt x="3583305" y="132398"/>
                  <a:pt x="3570923" y="145733"/>
                  <a:pt x="3570923" y="160973"/>
                </a:cubicBezTo>
                <a:cubicBezTo>
                  <a:pt x="3570923" y="176213"/>
                  <a:pt x="3584258" y="189548"/>
                  <a:pt x="3599498" y="189548"/>
                </a:cubicBezTo>
                <a:cubicBezTo>
                  <a:pt x="3615690" y="189548"/>
                  <a:pt x="3628073" y="176213"/>
                  <a:pt x="3628073" y="160973"/>
                </a:cubicBezTo>
                <a:cubicBezTo>
                  <a:pt x="3628073" y="145733"/>
                  <a:pt x="3614738" y="132398"/>
                  <a:pt x="3599498" y="132398"/>
                </a:cubicBezTo>
                <a:close/>
                <a:moveTo>
                  <a:pt x="3710940" y="137160"/>
                </a:moveTo>
                <a:cubicBezTo>
                  <a:pt x="3697605" y="137160"/>
                  <a:pt x="3687128" y="147638"/>
                  <a:pt x="3687128" y="160973"/>
                </a:cubicBezTo>
                <a:cubicBezTo>
                  <a:pt x="3687128" y="174308"/>
                  <a:pt x="3697605" y="184785"/>
                  <a:pt x="3710940" y="184785"/>
                </a:cubicBezTo>
                <a:cubicBezTo>
                  <a:pt x="3724275" y="184785"/>
                  <a:pt x="3734753" y="174308"/>
                  <a:pt x="3734753" y="160973"/>
                </a:cubicBezTo>
                <a:cubicBezTo>
                  <a:pt x="3734753" y="147638"/>
                  <a:pt x="3724275" y="137160"/>
                  <a:pt x="3710940" y="137160"/>
                </a:cubicBezTo>
                <a:close/>
                <a:moveTo>
                  <a:pt x="3487103" y="127635"/>
                </a:moveTo>
                <a:cubicBezTo>
                  <a:pt x="3469005" y="127635"/>
                  <a:pt x="3453765" y="142875"/>
                  <a:pt x="3453765" y="160973"/>
                </a:cubicBezTo>
                <a:cubicBezTo>
                  <a:pt x="3453765" y="179070"/>
                  <a:pt x="3469005" y="194310"/>
                  <a:pt x="3487103" y="194310"/>
                </a:cubicBezTo>
                <a:cubicBezTo>
                  <a:pt x="3505200" y="194310"/>
                  <a:pt x="3520440" y="179070"/>
                  <a:pt x="3520440" y="160973"/>
                </a:cubicBezTo>
                <a:cubicBezTo>
                  <a:pt x="3520440" y="142875"/>
                  <a:pt x="3506153" y="127635"/>
                  <a:pt x="3487103" y="127635"/>
                </a:cubicBezTo>
                <a:close/>
                <a:moveTo>
                  <a:pt x="3375660" y="119063"/>
                </a:moveTo>
                <a:cubicBezTo>
                  <a:pt x="3351848" y="119063"/>
                  <a:pt x="3333750" y="138113"/>
                  <a:pt x="3333750" y="160973"/>
                </a:cubicBezTo>
                <a:cubicBezTo>
                  <a:pt x="3333750" y="183833"/>
                  <a:pt x="3352800" y="202883"/>
                  <a:pt x="3375660" y="202883"/>
                </a:cubicBezTo>
                <a:cubicBezTo>
                  <a:pt x="3398520" y="202883"/>
                  <a:pt x="3417570" y="183833"/>
                  <a:pt x="3417570" y="160973"/>
                </a:cubicBezTo>
                <a:cubicBezTo>
                  <a:pt x="3417570" y="138113"/>
                  <a:pt x="3398520" y="119063"/>
                  <a:pt x="3375660" y="119063"/>
                </a:cubicBezTo>
                <a:close/>
                <a:moveTo>
                  <a:pt x="2557463" y="263843"/>
                </a:moveTo>
                <a:cubicBezTo>
                  <a:pt x="2547938" y="263843"/>
                  <a:pt x="2540318" y="271463"/>
                  <a:pt x="2540318" y="280988"/>
                </a:cubicBezTo>
                <a:cubicBezTo>
                  <a:pt x="2540318" y="290513"/>
                  <a:pt x="2547938" y="298133"/>
                  <a:pt x="2557463" y="298133"/>
                </a:cubicBezTo>
                <a:cubicBezTo>
                  <a:pt x="2566988" y="298133"/>
                  <a:pt x="2574608" y="290513"/>
                  <a:pt x="2574608" y="280988"/>
                </a:cubicBezTo>
                <a:cubicBezTo>
                  <a:pt x="2574608" y="271463"/>
                  <a:pt x="2566988" y="263843"/>
                  <a:pt x="2557463" y="263843"/>
                </a:cubicBezTo>
                <a:close/>
                <a:moveTo>
                  <a:pt x="2687955" y="263843"/>
                </a:moveTo>
                <a:cubicBezTo>
                  <a:pt x="2678430" y="263843"/>
                  <a:pt x="2670810" y="271463"/>
                  <a:pt x="2670810" y="280988"/>
                </a:cubicBezTo>
                <a:cubicBezTo>
                  <a:pt x="2670810" y="290513"/>
                  <a:pt x="2678430" y="298133"/>
                  <a:pt x="2687955" y="298133"/>
                </a:cubicBezTo>
                <a:cubicBezTo>
                  <a:pt x="2697480" y="298133"/>
                  <a:pt x="2705100" y="290513"/>
                  <a:pt x="2705100" y="280988"/>
                </a:cubicBezTo>
                <a:cubicBezTo>
                  <a:pt x="2705100" y="271463"/>
                  <a:pt x="2697480" y="263843"/>
                  <a:pt x="2687955" y="263843"/>
                </a:cubicBezTo>
                <a:close/>
                <a:moveTo>
                  <a:pt x="3028950" y="260985"/>
                </a:moveTo>
                <a:cubicBezTo>
                  <a:pt x="3018473" y="260985"/>
                  <a:pt x="3009900" y="269558"/>
                  <a:pt x="3009900" y="280035"/>
                </a:cubicBezTo>
                <a:cubicBezTo>
                  <a:pt x="3009900" y="290513"/>
                  <a:pt x="3018473" y="299085"/>
                  <a:pt x="3028950" y="299085"/>
                </a:cubicBezTo>
                <a:cubicBezTo>
                  <a:pt x="3039428" y="299085"/>
                  <a:pt x="3048000" y="290513"/>
                  <a:pt x="3048000" y="280035"/>
                </a:cubicBezTo>
                <a:cubicBezTo>
                  <a:pt x="3048000" y="269558"/>
                  <a:pt x="3039428" y="260985"/>
                  <a:pt x="3028950" y="260985"/>
                </a:cubicBezTo>
                <a:close/>
                <a:moveTo>
                  <a:pt x="3142298" y="256223"/>
                </a:moveTo>
                <a:cubicBezTo>
                  <a:pt x="3128963" y="256223"/>
                  <a:pt x="3118485" y="266700"/>
                  <a:pt x="3118485" y="280035"/>
                </a:cubicBezTo>
                <a:cubicBezTo>
                  <a:pt x="3118485" y="293370"/>
                  <a:pt x="3128963" y="303848"/>
                  <a:pt x="3142298" y="303848"/>
                </a:cubicBezTo>
                <a:cubicBezTo>
                  <a:pt x="3155633" y="303848"/>
                  <a:pt x="3166110" y="293370"/>
                  <a:pt x="3166110" y="280035"/>
                </a:cubicBezTo>
                <a:cubicBezTo>
                  <a:pt x="3166110" y="266700"/>
                  <a:pt x="3155633" y="256223"/>
                  <a:pt x="3142298" y="256223"/>
                </a:cubicBezTo>
                <a:close/>
                <a:moveTo>
                  <a:pt x="3256598" y="251460"/>
                </a:moveTo>
                <a:cubicBezTo>
                  <a:pt x="3240405" y="251460"/>
                  <a:pt x="3228023" y="264795"/>
                  <a:pt x="3228023" y="280035"/>
                </a:cubicBezTo>
                <a:cubicBezTo>
                  <a:pt x="3228023" y="295275"/>
                  <a:pt x="3241358" y="308610"/>
                  <a:pt x="3256598" y="308610"/>
                </a:cubicBezTo>
                <a:cubicBezTo>
                  <a:pt x="3272790" y="308610"/>
                  <a:pt x="3285173" y="295275"/>
                  <a:pt x="3285173" y="280035"/>
                </a:cubicBezTo>
                <a:cubicBezTo>
                  <a:pt x="3285173" y="264795"/>
                  <a:pt x="3271838" y="251460"/>
                  <a:pt x="3256598" y="251460"/>
                </a:cubicBezTo>
                <a:close/>
                <a:moveTo>
                  <a:pt x="2801303" y="263843"/>
                </a:moveTo>
                <a:cubicBezTo>
                  <a:pt x="2791778" y="263843"/>
                  <a:pt x="2784158" y="271463"/>
                  <a:pt x="2784158" y="280988"/>
                </a:cubicBezTo>
                <a:cubicBezTo>
                  <a:pt x="2784158" y="290513"/>
                  <a:pt x="2791778" y="298133"/>
                  <a:pt x="2801303" y="298133"/>
                </a:cubicBezTo>
                <a:cubicBezTo>
                  <a:pt x="2810828" y="298133"/>
                  <a:pt x="2818448" y="290513"/>
                  <a:pt x="2818448" y="280988"/>
                </a:cubicBezTo>
                <a:cubicBezTo>
                  <a:pt x="2818448" y="271463"/>
                  <a:pt x="2810828" y="263843"/>
                  <a:pt x="2801303" y="263843"/>
                </a:cubicBezTo>
                <a:close/>
                <a:moveTo>
                  <a:pt x="2915603" y="263843"/>
                </a:moveTo>
                <a:cubicBezTo>
                  <a:pt x="2906078" y="263843"/>
                  <a:pt x="2898458" y="271463"/>
                  <a:pt x="2898458" y="280988"/>
                </a:cubicBezTo>
                <a:cubicBezTo>
                  <a:pt x="2898458" y="290513"/>
                  <a:pt x="2906078" y="298133"/>
                  <a:pt x="2915603" y="298133"/>
                </a:cubicBezTo>
                <a:cubicBezTo>
                  <a:pt x="2925128" y="298133"/>
                  <a:pt x="2932748" y="290513"/>
                  <a:pt x="2932748" y="280988"/>
                </a:cubicBezTo>
                <a:cubicBezTo>
                  <a:pt x="2932748" y="271463"/>
                  <a:pt x="2924175" y="263843"/>
                  <a:pt x="2915603" y="263843"/>
                </a:cubicBezTo>
                <a:close/>
                <a:moveTo>
                  <a:pt x="3596640" y="246698"/>
                </a:moveTo>
                <a:cubicBezTo>
                  <a:pt x="3578543" y="246698"/>
                  <a:pt x="3563303" y="261938"/>
                  <a:pt x="3563303" y="280035"/>
                </a:cubicBezTo>
                <a:cubicBezTo>
                  <a:pt x="3563303" y="298133"/>
                  <a:pt x="3578543" y="313373"/>
                  <a:pt x="3596640" y="313373"/>
                </a:cubicBezTo>
                <a:cubicBezTo>
                  <a:pt x="3614738" y="313373"/>
                  <a:pt x="3629978" y="298133"/>
                  <a:pt x="3629978" y="280035"/>
                </a:cubicBezTo>
                <a:cubicBezTo>
                  <a:pt x="3629978" y="261938"/>
                  <a:pt x="3615690" y="246698"/>
                  <a:pt x="3596640" y="246698"/>
                </a:cubicBezTo>
                <a:close/>
                <a:moveTo>
                  <a:pt x="3710940" y="251460"/>
                </a:moveTo>
                <a:cubicBezTo>
                  <a:pt x="3694748" y="251460"/>
                  <a:pt x="3682365" y="264795"/>
                  <a:pt x="3682365" y="280035"/>
                </a:cubicBezTo>
                <a:cubicBezTo>
                  <a:pt x="3682365" y="295275"/>
                  <a:pt x="3695700" y="308610"/>
                  <a:pt x="3710940" y="308610"/>
                </a:cubicBezTo>
                <a:cubicBezTo>
                  <a:pt x="3727133" y="308610"/>
                  <a:pt x="3739515" y="295275"/>
                  <a:pt x="3739515" y="280035"/>
                </a:cubicBezTo>
                <a:cubicBezTo>
                  <a:pt x="3739515" y="264795"/>
                  <a:pt x="3726180" y="251460"/>
                  <a:pt x="3710940" y="251460"/>
                </a:cubicBezTo>
                <a:close/>
                <a:moveTo>
                  <a:pt x="3369945" y="246698"/>
                </a:moveTo>
                <a:cubicBezTo>
                  <a:pt x="3351848" y="246698"/>
                  <a:pt x="3336608" y="261938"/>
                  <a:pt x="3336608" y="280035"/>
                </a:cubicBezTo>
                <a:cubicBezTo>
                  <a:pt x="3336608" y="298133"/>
                  <a:pt x="3351848" y="313373"/>
                  <a:pt x="3369945" y="313373"/>
                </a:cubicBezTo>
                <a:cubicBezTo>
                  <a:pt x="3388043" y="313373"/>
                  <a:pt x="3403283" y="298133"/>
                  <a:pt x="3403283" y="280035"/>
                </a:cubicBezTo>
                <a:cubicBezTo>
                  <a:pt x="3403283" y="261938"/>
                  <a:pt x="3388043" y="246698"/>
                  <a:pt x="3369945" y="246698"/>
                </a:cubicBezTo>
                <a:close/>
                <a:moveTo>
                  <a:pt x="3483293" y="238125"/>
                </a:moveTo>
                <a:cubicBezTo>
                  <a:pt x="3459480" y="238125"/>
                  <a:pt x="3441383" y="257175"/>
                  <a:pt x="3441383" y="280035"/>
                </a:cubicBezTo>
                <a:cubicBezTo>
                  <a:pt x="3441383" y="302895"/>
                  <a:pt x="3460433" y="321945"/>
                  <a:pt x="3483293" y="321945"/>
                </a:cubicBezTo>
                <a:cubicBezTo>
                  <a:pt x="3506153" y="321945"/>
                  <a:pt x="3525203" y="302895"/>
                  <a:pt x="3525203" y="280035"/>
                </a:cubicBezTo>
                <a:cubicBezTo>
                  <a:pt x="3525203" y="257175"/>
                  <a:pt x="3507105" y="238125"/>
                  <a:pt x="3483293" y="238125"/>
                </a:cubicBezTo>
                <a:close/>
                <a:moveTo>
                  <a:pt x="1406843" y="365760"/>
                </a:moveTo>
                <a:cubicBezTo>
                  <a:pt x="1388745" y="365760"/>
                  <a:pt x="1373505" y="381000"/>
                  <a:pt x="1373505" y="399098"/>
                </a:cubicBezTo>
                <a:cubicBezTo>
                  <a:pt x="1373505" y="417195"/>
                  <a:pt x="1388745" y="432435"/>
                  <a:pt x="1406843" y="432435"/>
                </a:cubicBezTo>
                <a:cubicBezTo>
                  <a:pt x="1424940" y="432435"/>
                  <a:pt x="1440180" y="417195"/>
                  <a:pt x="1440180" y="399098"/>
                </a:cubicBezTo>
                <a:cubicBezTo>
                  <a:pt x="1440180" y="381000"/>
                  <a:pt x="1424940" y="365760"/>
                  <a:pt x="1406843" y="365760"/>
                </a:cubicBezTo>
                <a:close/>
                <a:moveTo>
                  <a:pt x="1522095" y="370523"/>
                </a:moveTo>
                <a:cubicBezTo>
                  <a:pt x="1505903" y="370523"/>
                  <a:pt x="1493520" y="383858"/>
                  <a:pt x="1493520" y="399098"/>
                </a:cubicBezTo>
                <a:cubicBezTo>
                  <a:pt x="1493520" y="414338"/>
                  <a:pt x="1506855" y="427673"/>
                  <a:pt x="1522095" y="427673"/>
                </a:cubicBezTo>
                <a:cubicBezTo>
                  <a:pt x="1538288" y="427673"/>
                  <a:pt x="1550670" y="414338"/>
                  <a:pt x="1550670" y="399098"/>
                </a:cubicBezTo>
                <a:cubicBezTo>
                  <a:pt x="1550670" y="383858"/>
                  <a:pt x="1537335" y="370523"/>
                  <a:pt x="1522095" y="370523"/>
                </a:cubicBezTo>
                <a:close/>
                <a:moveTo>
                  <a:pt x="1752600" y="381000"/>
                </a:moveTo>
                <a:cubicBezTo>
                  <a:pt x="1742123" y="381000"/>
                  <a:pt x="1733550" y="389573"/>
                  <a:pt x="1733550" y="400050"/>
                </a:cubicBezTo>
                <a:cubicBezTo>
                  <a:pt x="1733550" y="410528"/>
                  <a:pt x="1742123" y="419100"/>
                  <a:pt x="1752600" y="419100"/>
                </a:cubicBezTo>
                <a:cubicBezTo>
                  <a:pt x="1763078" y="419100"/>
                  <a:pt x="1771650" y="410528"/>
                  <a:pt x="1771650" y="400050"/>
                </a:cubicBezTo>
                <a:cubicBezTo>
                  <a:pt x="1771650" y="389573"/>
                  <a:pt x="1763078" y="381000"/>
                  <a:pt x="1752600" y="381000"/>
                </a:cubicBezTo>
                <a:close/>
                <a:moveTo>
                  <a:pt x="1982153" y="382905"/>
                </a:moveTo>
                <a:cubicBezTo>
                  <a:pt x="1972628" y="382905"/>
                  <a:pt x="1965008" y="390525"/>
                  <a:pt x="1965008" y="400050"/>
                </a:cubicBezTo>
                <a:cubicBezTo>
                  <a:pt x="1965008" y="409575"/>
                  <a:pt x="1972628" y="417195"/>
                  <a:pt x="1982153" y="417195"/>
                </a:cubicBezTo>
                <a:cubicBezTo>
                  <a:pt x="1991678" y="417195"/>
                  <a:pt x="1999298" y="409575"/>
                  <a:pt x="1999298" y="400050"/>
                </a:cubicBezTo>
                <a:cubicBezTo>
                  <a:pt x="1999298" y="390525"/>
                  <a:pt x="1991678" y="382905"/>
                  <a:pt x="1982153" y="382905"/>
                </a:cubicBezTo>
                <a:close/>
                <a:moveTo>
                  <a:pt x="2097405" y="382905"/>
                </a:moveTo>
                <a:cubicBezTo>
                  <a:pt x="2087880" y="382905"/>
                  <a:pt x="2080260" y="390525"/>
                  <a:pt x="2080260" y="400050"/>
                </a:cubicBezTo>
                <a:cubicBezTo>
                  <a:pt x="2080260" y="409575"/>
                  <a:pt x="2087880" y="417195"/>
                  <a:pt x="2097405" y="417195"/>
                </a:cubicBezTo>
                <a:cubicBezTo>
                  <a:pt x="2106930" y="417195"/>
                  <a:pt x="2114550" y="409575"/>
                  <a:pt x="2114550" y="400050"/>
                </a:cubicBezTo>
                <a:cubicBezTo>
                  <a:pt x="2114550" y="390525"/>
                  <a:pt x="2106930" y="382905"/>
                  <a:pt x="2097405" y="382905"/>
                </a:cubicBezTo>
                <a:close/>
                <a:moveTo>
                  <a:pt x="1291590" y="357188"/>
                </a:moveTo>
                <a:cubicBezTo>
                  <a:pt x="1267778" y="357188"/>
                  <a:pt x="1249680" y="376238"/>
                  <a:pt x="1249680" y="399098"/>
                </a:cubicBezTo>
                <a:cubicBezTo>
                  <a:pt x="1249680" y="421958"/>
                  <a:pt x="1268730" y="441008"/>
                  <a:pt x="1291590" y="441008"/>
                </a:cubicBezTo>
                <a:cubicBezTo>
                  <a:pt x="1314450" y="441008"/>
                  <a:pt x="1333500" y="421958"/>
                  <a:pt x="1333500" y="399098"/>
                </a:cubicBezTo>
                <a:cubicBezTo>
                  <a:pt x="1333500" y="376238"/>
                  <a:pt x="1314450" y="357188"/>
                  <a:pt x="1291590" y="357188"/>
                </a:cubicBezTo>
                <a:close/>
                <a:moveTo>
                  <a:pt x="1637348" y="376238"/>
                </a:moveTo>
                <a:cubicBezTo>
                  <a:pt x="1624013" y="376238"/>
                  <a:pt x="1613535" y="386715"/>
                  <a:pt x="1613535" y="400050"/>
                </a:cubicBezTo>
                <a:cubicBezTo>
                  <a:pt x="1613535" y="413385"/>
                  <a:pt x="1624013" y="423863"/>
                  <a:pt x="1637348" y="423863"/>
                </a:cubicBezTo>
                <a:cubicBezTo>
                  <a:pt x="1650683" y="423863"/>
                  <a:pt x="1661160" y="413385"/>
                  <a:pt x="1661160" y="400050"/>
                </a:cubicBezTo>
                <a:cubicBezTo>
                  <a:pt x="1661160" y="386715"/>
                  <a:pt x="1649730" y="376238"/>
                  <a:pt x="1637348" y="376238"/>
                </a:cubicBezTo>
                <a:close/>
                <a:moveTo>
                  <a:pt x="1866900" y="382905"/>
                </a:moveTo>
                <a:cubicBezTo>
                  <a:pt x="1857375" y="382905"/>
                  <a:pt x="1849755" y="390525"/>
                  <a:pt x="1849755" y="400050"/>
                </a:cubicBezTo>
                <a:cubicBezTo>
                  <a:pt x="1849755" y="409575"/>
                  <a:pt x="1857375" y="417195"/>
                  <a:pt x="1866900" y="417195"/>
                </a:cubicBezTo>
                <a:cubicBezTo>
                  <a:pt x="1876425" y="417195"/>
                  <a:pt x="1884045" y="409575"/>
                  <a:pt x="1884045" y="400050"/>
                </a:cubicBezTo>
                <a:cubicBezTo>
                  <a:pt x="1884045" y="390525"/>
                  <a:pt x="1876425" y="382905"/>
                  <a:pt x="1866900" y="382905"/>
                </a:cubicBezTo>
                <a:close/>
                <a:moveTo>
                  <a:pt x="2327910" y="382905"/>
                </a:moveTo>
                <a:cubicBezTo>
                  <a:pt x="2318385" y="382905"/>
                  <a:pt x="2310765" y="390525"/>
                  <a:pt x="2310765" y="400050"/>
                </a:cubicBezTo>
                <a:cubicBezTo>
                  <a:pt x="2310765" y="409575"/>
                  <a:pt x="2318385" y="417195"/>
                  <a:pt x="2327910" y="417195"/>
                </a:cubicBezTo>
                <a:cubicBezTo>
                  <a:pt x="2337435" y="417195"/>
                  <a:pt x="2345055" y="409575"/>
                  <a:pt x="2345055" y="400050"/>
                </a:cubicBezTo>
                <a:cubicBezTo>
                  <a:pt x="2345055" y="390525"/>
                  <a:pt x="2337435" y="382905"/>
                  <a:pt x="2327910" y="382905"/>
                </a:cubicBezTo>
                <a:close/>
                <a:moveTo>
                  <a:pt x="2443163" y="382905"/>
                </a:moveTo>
                <a:cubicBezTo>
                  <a:pt x="2433638" y="382905"/>
                  <a:pt x="2426018" y="390525"/>
                  <a:pt x="2426018" y="400050"/>
                </a:cubicBezTo>
                <a:cubicBezTo>
                  <a:pt x="2426018" y="409575"/>
                  <a:pt x="2433638" y="417195"/>
                  <a:pt x="2443163" y="417195"/>
                </a:cubicBezTo>
                <a:cubicBezTo>
                  <a:pt x="2452688" y="417195"/>
                  <a:pt x="2460308" y="409575"/>
                  <a:pt x="2460308" y="400050"/>
                </a:cubicBezTo>
                <a:cubicBezTo>
                  <a:pt x="2460308" y="390525"/>
                  <a:pt x="2452688" y="382905"/>
                  <a:pt x="2443163" y="382905"/>
                </a:cubicBezTo>
                <a:close/>
                <a:moveTo>
                  <a:pt x="2212658" y="382905"/>
                </a:moveTo>
                <a:cubicBezTo>
                  <a:pt x="2203133" y="382905"/>
                  <a:pt x="2195513" y="390525"/>
                  <a:pt x="2195513" y="400050"/>
                </a:cubicBezTo>
                <a:cubicBezTo>
                  <a:pt x="2195513" y="409575"/>
                  <a:pt x="2203133" y="417195"/>
                  <a:pt x="2212658" y="417195"/>
                </a:cubicBezTo>
                <a:cubicBezTo>
                  <a:pt x="2222183" y="417195"/>
                  <a:pt x="2229803" y="409575"/>
                  <a:pt x="2229803" y="400050"/>
                </a:cubicBezTo>
                <a:cubicBezTo>
                  <a:pt x="2229803" y="390525"/>
                  <a:pt x="2222183" y="382905"/>
                  <a:pt x="2212658" y="382905"/>
                </a:cubicBezTo>
                <a:close/>
                <a:moveTo>
                  <a:pt x="1364933" y="485775"/>
                </a:moveTo>
                <a:cubicBezTo>
                  <a:pt x="1346835" y="485775"/>
                  <a:pt x="1331595" y="501015"/>
                  <a:pt x="1331595" y="519113"/>
                </a:cubicBezTo>
                <a:cubicBezTo>
                  <a:pt x="1331595" y="537210"/>
                  <a:pt x="1346835" y="552450"/>
                  <a:pt x="1364933" y="552450"/>
                </a:cubicBezTo>
                <a:cubicBezTo>
                  <a:pt x="1383030" y="552450"/>
                  <a:pt x="1398270" y="537210"/>
                  <a:pt x="1398270" y="519113"/>
                </a:cubicBezTo>
                <a:cubicBezTo>
                  <a:pt x="1398270" y="501015"/>
                  <a:pt x="1383030" y="485775"/>
                  <a:pt x="1364933" y="485775"/>
                </a:cubicBezTo>
                <a:close/>
                <a:moveTo>
                  <a:pt x="1587818" y="485775"/>
                </a:moveTo>
                <a:cubicBezTo>
                  <a:pt x="1569720" y="485775"/>
                  <a:pt x="1554480" y="501015"/>
                  <a:pt x="1554480" y="519113"/>
                </a:cubicBezTo>
                <a:cubicBezTo>
                  <a:pt x="1554480" y="537210"/>
                  <a:pt x="1569720" y="552450"/>
                  <a:pt x="1587818" y="552450"/>
                </a:cubicBezTo>
                <a:cubicBezTo>
                  <a:pt x="1605915" y="552450"/>
                  <a:pt x="1621155" y="537210"/>
                  <a:pt x="1621155" y="519113"/>
                </a:cubicBezTo>
                <a:cubicBezTo>
                  <a:pt x="1621155" y="501015"/>
                  <a:pt x="1606868" y="485775"/>
                  <a:pt x="1587818" y="485775"/>
                </a:cubicBezTo>
                <a:close/>
                <a:moveTo>
                  <a:pt x="1811655" y="495300"/>
                </a:moveTo>
                <a:cubicBezTo>
                  <a:pt x="1798320" y="495300"/>
                  <a:pt x="1787843" y="505778"/>
                  <a:pt x="1787843" y="519113"/>
                </a:cubicBezTo>
                <a:cubicBezTo>
                  <a:pt x="1787843" y="532448"/>
                  <a:pt x="1798320" y="542925"/>
                  <a:pt x="1811655" y="542925"/>
                </a:cubicBezTo>
                <a:cubicBezTo>
                  <a:pt x="1824990" y="542925"/>
                  <a:pt x="1835468" y="532448"/>
                  <a:pt x="1835468" y="519113"/>
                </a:cubicBezTo>
                <a:cubicBezTo>
                  <a:pt x="1835468" y="505778"/>
                  <a:pt x="1824990" y="495300"/>
                  <a:pt x="1811655" y="495300"/>
                </a:cubicBezTo>
                <a:close/>
                <a:moveTo>
                  <a:pt x="2034540" y="501968"/>
                </a:moveTo>
                <a:cubicBezTo>
                  <a:pt x="2025015" y="501968"/>
                  <a:pt x="2017395" y="509588"/>
                  <a:pt x="2017395" y="519113"/>
                </a:cubicBezTo>
                <a:cubicBezTo>
                  <a:pt x="2017395" y="528638"/>
                  <a:pt x="2025015" y="536258"/>
                  <a:pt x="2034540" y="536258"/>
                </a:cubicBezTo>
                <a:cubicBezTo>
                  <a:pt x="2044065" y="536258"/>
                  <a:pt x="2051685" y="528638"/>
                  <a:pt x="2051685" y="519113"/>
                </a:cubicBezTo>
                <a:cubicBezTo>
                  <a:pt x="2051685" y="509588"/>
                  <a:pt x="2044065" y="501968"/>
                  <a:pt x="2034540" y="501968"/>
                </a:cubicBezTo>
                <a:close/>
                <a:moveTo>
                  <a:pt x="2146935" y="501968"/>
                </a:moveTo>
                <a:cubicBezTo>
                  <a:pt x="2137410" y="501968"/>
                  <a:pt x="2129790" y="509588"/>
                  <a:pt x="2129790" y="519113"/>
                </a:cubicBezTo>
                <a:cubicBezTo>
                  <a:pt x="2129790" y="528638"/>
                  <a:pt x="2137410" y="536258"/>
                  <a:pt x="2146935" y="536258"/>
                </a:cubicBezTo>
                <a:cubicBezTo>
                  <a:pt x="2156460" y="536258"/>
                  <a:pt x="2164080" y="528638"/>
                  <a:pt x="2164080" y="519113"/>
                </a:cubicBezTo>
                <a:cubicBezTo>
                  <a:pt x="2164080" y="509588"/>
                  <a:pt x="2156460" y="501968"/>
                  <a:pt x="2146935" y="501968"/>
                </a:cubicBezTo>
                <a:close/>
                <a:moveTo>
                  <a:pt x="1700213" y="490538"/>
                </a:moveTo>
                <a:cubicBezTo>
                  <a:pt x="1684020" y="490538"/>
                  <a:pt x="1671638" y="503873"/>
                  <a:pt x="1671638" y="519113"/>
                </a:cubicBezTo>
                <a:cubicBezTo>
                  <a:pt x="1671638" y="534353"/>
                  <a:pt x="1684973" y="547688"/>
                  <a:pt x="1700213" y="547688"/>
                </a:cubicBezTo>
                <a:cubicBezTo>
                  <a:pt x="1716405" y="547688"/>
                  <a:pt x="1728788" y="534353"/>
                  <a:pt x="1728788" y="519113"/>
                </a:cubicBezTo>
                <a:cubicBezTo>
                  <a:pt x="1728788" y="503873"/>
                  <a:pt x="1715453" y="490538"/>
                  <a:pt x="1700213" y="490538"/>
                </a:cubicBezTo>
                <a:close/>
                <a:moveTo>
                  <a:pt x="1923098" y="500063"/>
                </a:moveTo>
                <a:cubicBezTo>
                  <a:pt x="1912620" y="500063"/>
                  <a:pt x="1904048" y="508635"/>
                  <a:pt x="1904048" y="519113"/>
                </a:cubicBezTo>
                <a:cubicBezTo>
                  <a:pt x="1904048" y="529590"/>
                  <a:pt x="1912620" y="538163"/>
                  <a:pt x="1923098" y="538163"/>
                </a:cubicBezTo>
                <a:cubicBezTo>
                  <a:pt x="1933575" y="538163"/>
                  <a:pt x="1942148" y="529590"/>
                  <a:pt x="1942148" y="519113"/>
                </a:cubicBezTo>
                <a:cubicBezTo>
                  <a:pt x="1942148" y="508635"/>
                  <a:pt x="1933575" y="500063"/>
                  <a:pt x="1923098" y="500063"/>
                </a:cubicBezTo>
                <a:close/>
                <a:moveTo>
                  <a:pt x="2369820" y="501968"/>
                </a:moveTo>
                <a:cubicBezTo>
                  <a:pt x="2360295" y="501968"/>
                  <a:pt x="2352675" y="509588"/>
                  <a:pt x="2352675" y="519113"/>
                </a:cubicBezTo>
                <a:cubicBezTo>
                  <a:pt x="2352675" y="528638"/>
                  <a:pt x="2360295" y="536258"/>
                  <a:pt x="2369820" y="536258"/>
                </a:cubicBezTo>
                <a:cubicBezTo>
                  <a:pt x="2379345" y="536258"/>
                  <a:pt x="2386965" y="528638"/>
                  <a:pt x="2386965" y="519113"/>
                </a:cubicBezTo>
                <a:cubicBezTo>
                  <a:pt x="2386965" y="509588"/>
                  <a:pt x="2379345" y="501968"/>
                  <a:pt x="2369820" y="501968"/>
                </a:cubicBezTo>
                <a:close/>
                <a:moveTo>
                  <a:pt x="2482215" y="501968"/>
                </a:moveTo>
                <a:cubicBezTo>
                  <a:pt x="2472690" y="501968"/>
                  <a:pt x="2465070" y="509588"/>
                  <a:pt x="2465070" y="519113"/>
                </a:cubicBezTo>
                <a:cubicBezTo>
                  <a:pt x="2465070" y="528638"/>
                  <a:pt x="2472690" y="536258"/>
                  <a:pt x="2482215" y="536258"/>
                </a:cubicBezTo>
                <a:cubicBezTo>
                  <a:pt x="2491740" y="536258"/>
                  <a:pt x="2499360" y="528638"/>
                  <a:pt x="2499360" y="519113"/>
                </a:cubicBezTo>
                <a:cubicBezTo>
                  <a:pt x="2499360" y="509588"/>
                  <a:pt x="2490788" y="501968"/>
                  <a:pt x="2482215" y="501968"/>
                </a:cubicBezTo>
                <a:close/>
                <a:moveTo>
                  <a:pt x="2258378" y="501968"/>
                </a:moveTo>
                <a:cubicBezTo>
                  <a:pt x="2248853" y="501968"/>
                  <a:pt x="2241233" y="509588"/>
                  <a:pt x="2241233" y="519113"/>
                </a:cubicBezTo>
                <a:cubicBezTo>
                  <a:pt x="2241233" y="528638"/>
                  <a:pt x="2248853" y="536258"/>
                  <a:pt x="2258378" y="536258"/>
                </a:cubicBezTo>
                <a:cubicBezTo>
                  <a:pt x="2267903" y="536258"/>
                  <a:pt x="2275523" y="528638"/>
                  <a:pt x="2275523" y="519113"/>
                </a:cubicBezTo>
                <a:cubicBezTo>
                  <a:pt x="2275523" y="509588"/>
                  <a:pt x="2267903" y="501968"/>
                  <a:pt x="2258378" y="501968"/>
                </a:cubicBezTo>
                <a:close/>
                <a:moveTo>
                  <a:pt x="1476375" y="476250"/>
                </a:moveTo>
                <a:cubicBezTo>
                  <a:pt x="1452563" y="476250"/>
                  <a:pt x="1434465" y="495300"/>
                  <a:pt x="1434465" y="518160"/>
                </a:cubicBezTo>
                <a:cubicBezTo>
                  <a:pt x="1434465" y="541020"/>
                  <a:pt x="1453515" y="560070"/>
                  <a:pt x="1476375" y="560070"/>
                </a:cubicBezTo>
                <a:cubicBezTo>
                  <a:pt x="1500188" y="560070"/>
                  <a:pt x="1518285" y="541020"/>
                  <a:pt x="1518285" y="518160"/>
                </a:cubicBezTo>
                <a:cubicBezTo>
                  <a:pt x="1518285" y="495300"/>
                  <a:pt x="1499235" y="476250"/>
                  <a:pt x="1476375" y="476250"/>
                </a:cubicBezTo>
                <a:close/>
                <a:moveTo>
                  <a:pt x="1314450" y="609600"/>
                </a:moveTo>
                <a:cubicBezTo>
                  <a:pt x="1298258" y="609600"/>
                  <a:pt x="1285875" y="622935"/>
                  <a:pt x="1285875" y="638175"/>
                </a:cubicBezTo>
                <a:cubicBezTo>
                  <a:pt x="1285875" y="653415"/>
                  <a:pt x="1299210" y="666750"/>
                  <a:pt x="1314450" y="666750"/>
                </a:cubicBezTo>
                <a:cubicBezTo>
                  <a:pt x="1330643" y="666750"/>
                  <a:pt x="1343025" y="653415"/>
                  <a:pt x="1343025" y="638175"/>
                </a:cubicBezTo>
                <a:cubicBezTo>
                  <a:pt x="1343025" y="622935"/>
                  <a:pt x="1329690" y="609600"/>
                  <a:pt x="1314450" y="609600"/>
                </a:cubicBezTo>
                <a:close/>
                <a:moveTo>
                  <a:pt x="1444943" y="604838"/>
                </a:moveTo>
                <a:cubicBezTo>
                  <a:pt x="1426845" y="604838"/>
                  <a:pt x="1411605" y="620078"/>
                  <a:pt x="1411605" y="638175"/>
                </a:cubicBezTo>
                <a:cubicBezTo>
                  <a:pt x="1411605" y="656273"/>
                  <a:pt x="1426845" y="671513"/>
                  <a:pt x="1444943" y="671513"/>
                </a:cubicBezTo>
                <a:cubicBezTo>
                  <a:pt x="1463040" y="671513"/>
                  <a:pt x="1478280" y="656273"/>
                  <a:pt x="1478280" y="638175"/>
                </a:cubicBezTo>
                <a:cubicBezTo>
                  <a:pt x="1478280" y="619125"/>
                  <a:pt x="1463040" y="604838"/>
                  <a:pt x="1444943" y="604838"/>
                </a:cubicBezTo>
                <a:close/>
                <a:moveTo>
                  <a:pt x="1785938" y="609600"/>
                </a:moveTo>
                <a:cubicBezTo>
                  <a:pt x="1769745" y="609600"/>
                  <a:pt x="1757363" y="622935"/>
                  <a:pt x="1757363" y="638175"/>
                </a:cubicBezTo>
                <a:cubicBezTo>
                  <a:pt x="1757363" y="653415"/>
                  <a:pt x="1770698" y="666750"/>
                  <a:pt x="1785938" y="666750"/>
                </a:cubicBezTo>
                <a:cubicBezTo>
                  <a:pt x="1802130" y="666750"/>
                  <a:pt x="1814513" y="653415"/>
                  <a:pt x="1814513" y="638175"/>
                </a:cubicBezTo>
                <a:cubicBezTo>
                  <a:pt x="1814513" y="622935"/>
                  <a:pt x="1801178" y="609600"/>
                  <a:pt x="1785938" y="609600"/>
                </a:cubicBezTo>
                <a:close/>
                <a:moveTo>
                  <a:pt x="2012633" y="619125"/>
                </a:moveTo>
                <a:cubicBezTo>
                  <a:pt x="2002155" y="619125"/>
                  <a:pt x="1993583" y="627698"/>
                  <a:pt x="1993583" y="638175"/>
                </a:cubicBezTo>
                <a:cubicBezTo>
                  <a:pt x="1993583" y="648653"/>
                  <a:pt x="2002155" y="657225"/>
                  <a:pt x="2012633" y="657225"/>
                </a:cubicBezTo>
                <a:cubicBezTo>
                  <a:pt x="2023110" y="657225"/>
                  <a:pt x="2031683" y="648653"/>
                  <a:pt x="2031683" y="638175"/>
                </a:cubicBezTo>
                <a:cubicBezTo>
                  <a:pt x="2031683" y="627698"/>
                  <a:pt x="2023110" y="619125"/>
                  <a:pt x="2012633" y="619125"/>
                </a:cubicBezTo>
                <a:close/>
                <a:moveTo>
                  <a:pt x="2126933" y="621030"/>
                </a:moveTo>
                <a:cubicBezTo>
                  <a:pt x="2117408" y="621030"/>
                  <a:pt x="2109788" y="628650"/>
                  <a:pt x="2109788" y="638175"/>
                </a:cubicBezTo>
                <a:cubicBezTo>
                  <a:pt x="2109788" y="647700"/>
                  <a:pt x="2117408" y="655320"/>
                  <a:pt x="2126933" y="655320"/>
                </a:cubicBezTo>
                <a:cubicBezTo>
                  <a:pt x="2136458" y="655320"/>
                  <a:pt x="2143125" y="647700"/>
                  <a:pt x="2143125" y="638175"/>
                </a:cubicBezTo>
                <a:cubicBezTo>
                  <a:pt x="2143125" y="628650"/>
                  <a:pt x="2136458" y="621030"/>
                  <a:pt x="2126933" y="621030"/>
                </a:cubicBezTo>
                <a:close/>
                <a:moveTo>
                  <a:pt x="1671638" y="604838"/>
                </a:moveTo>
                <a:cubicBezTo>
                  <a:pt x="1653540" y="604838"/>
                  <a:pt x="1638300" y="620078"/>
                  <a:pt x="1638300" y="638175"/>
                </a:cubicBezTo>
                <a:cubicBezTo>
                  <a:pt x="1638300" y="656273"/>
                  <a:pt x="1653540" y="671513"/>
                  <a:pt x="1671638" y="671513"/>
                </a:cubicBezTo>
                <a:cubicBezTo>
                  <a:pt x="1689735" y="671513"/>
                  <a:pt x="1704975" y="656273"/>
                  <a:pt x="1704975" y="638175"/>
                </a:cubicBezTo>
                <a:cubicBezTo>
                  <a:pt x="1705928" y="619125"/>
                  <a:pt x="1690688" y="604838"/>
                  <a:pt x="1671638" y="604838"/>
                </a:cubicBezTo>
                <a:close/>
                <a:moveTo>
                  <a:pt x="1899285" y="614363"/>
                </a:moveTo>
                <a:cubicBezTo>
                  <a:pt x="1885950" y="614363"/>
                  <a:pt x="1875473" y="624840"/>
                  <a:pt x="1875473" y="638175"/>
                </a:cubicBezTo>
                <a:cubicBezTo>
                  <a:pt x="1875473" y="651510"/>
                  <a:pt x="1885950" y="661988"/>
                  <a:pt x="1899285" y="661988"/>
                </a:cubicBezTo>
                <a:cubicBezTo>
                  <a:pt x="1912620" y="661988"/>
                  <a:pt x="1923098" y="651510"/>
                  <a:pt x="1923098" y="638175"/>
                </a:cubicBezTo>
                <a:cubicBezTo>
                  <a:pt x="1923098" y="624840"/>
                  <a:pt x="1912620" y="614363"/>
                  <a:pt x="1899285" y="614363"/>
                </a:cubicBezTo>
                <a:close/>
                <a:moveTo>
                  <a:pt x="2353628" y="621030"/>
                </a:moveTo>
                <a:cubicBezTo>
                  <a:pt x="2344103" y="621030"/>
                  <a:pt x="2336483" y="628650"/>
                  <a:pt x="2336483" y="638175"/>
                </a:cubicBezTo>
                <a:cubicBezTo>
                  <a:pt x="2336483" y="647700"/>
                  <a:pt x="2344103" y="655320"/>
                  <a:pt x="2353628" y="655320"/>
                </a:cubicBezTo>
                <a:cubicBezTo>
                  <a:pt x="2363153" y="655320"/>
                  <a:pt x="2370773" y="647700"/>
                  <a:pt x="2370773" y="638175"/>
                </a:cubicBezTo>
                <a:cubicBezTo>
                  <a:pt x="2370773" y="628650"/>
                  <a:pt x="2363153" y="621030"/>
                  <a:pt x="2353628" y="621030"/>
                </a:cubicBezTo>
                <a:close/>
                <a:moveTo>
                  <a:pt x="2467928" y="621030"/>
                </a:moveTo>
                <a:cubicBezTo>
                  <a:pt x="2458403" y="621030"/>
                  <a:pt x="2450783" y="628650"/>
                  <a:pt x="2450783" y="638175"/>
                </a:cubicBezTo>
                <a:cubicBezTo>
                  <a:pt x="2450783" y="647700"/>
                  <a:pt x="2458403" y="655320"/>
                  <a:pt x="2467928" y="655320"/>
                </a:cubicBezTo>
                <a:cubicBezTo>
                  <a:pt x="2477453" y="655320"/>
                  <a:pt x="2485073" y="647700"/>
                  <a:pt x="2485073" y="638175"/>
                </a:cubicBezTo>
                <a:cubicBezTo>
                  <a:pt x="2484120" y="628650"/>
                  <a:pt x="2476500" y="621030"/>
                  <a:pt x="2467928" y="621030"/>
                </a:cubicBezTo>
                <a:close/>
                <a:moveTo>
                  <a:pt x="2240280" y="621030"/>
                </a:moveTo>
                <a:cubicBezTo>
                  <a:pt x="2230755" y="621030"/>
                  <a:pt x="2223135" y="628650"/>
                  <a:pt x="2223135" y="638175"/>
                </a:cubicBezTo>
                <a:cubicBezTo>
                  <a:pt x="2223135" y="647700"/>
                  <a:pt x="2230755" y="655320"/>
                  <a:pt x="2240280" y="655320"/>
                </a:cubicBezTo>
                <a:cubicBezTo>
                  <a:pt x="2249805" y="655320"/>
                  <a:pt x="2257425" y="647700"/>
                  <a:pt x="2257425" y="638175"/>
                </a:cubicBezTo>
                <a:cubicBezTo>
                  <a:pt x="2257425" y="628650"/>
                  <a:pt x="2249805" y="621030"/>
                  <a:pt x="2240280" y="621030"/>
                </a:cubicBezTo>
                <a:close/>
                <a:moveTo>
                  <a:pt x="1558290" y="595313"/>
                </a:moveTo>
                <a:cubicBezTo>
                  <a:pt x="1534478" y="595313"/>
                  <a:pt x="1516380" y="614363"/>
                  <a:pt x="1516380" y="637223"/>
                </a:cubicBezTo>
                <a:cubicBezTo>
                  <a:pt x="1516380" y="661035"/>
                  <a:pt x="1535430" y="679133"/>
                  <a:pt x="1558290" y="679133"/>
                </a:cubicBezTo>
                <a:cubicBezTo>
                  <a:pt x="1582103" y="679133"/>
                  <a:pt x="1600200" y="660083"/>
                  <a:pt x="1600200" y="637223"/>
                </a:cubicBezTo>
                <a:cubicBezTo>
                  <a:pt x="1601153" y="614363"/>
                  <a:pt x="1582103" y="595313"/>
                  <a:pt x="1558290" y="595313"/>
                </a:cubicBezTo>
                <a:close/>
                <a:moveTo>
                  <a:pt x="23813" y="376238"/>
                </a:moveTo>
                <a:cubicBezTo>
                  <a:pt x="10478" y="376238"/>
                  <a:pt x="0" y="386715"/>
                  <a:pt x="0" y="400050"/>
                </a:cubicBezTo>
                <a:cubicBezTo>
                  <a:pt x="0" y="413385"/>
                  <a:pt x="10478" y="423863"/>
                  <a:pt x="23813" y="423863"/>
                </a:cubicBezTo>
                <a:cubicBezTo>
                  <a:pt x="37148" y="423863"/>
                  <a:pt x="47625" y="413385"/>
                  <a:pt x="47625" y="400050"/>
                </a:cubicBezTo>
                <a:cubicBezTo>
                  <a:pt x="47625" y="386715"/>
                  <a:pt x="37148" y="376238"/>
                  <a:pt x="23813" y="376238"/>
                </a:cubicBezTo>
                <a:close/>
                <a:moveTo>
                  <a:pt x="139065" y="370523"/>
                </a:moveTo>
                <a:cubicBezTo>
                  <a:pt x="122873" y="370523"/>
                  <a:pt x="110490" y="383858"/>
                  <a:pt x="110490" y="399098"/>
                </a:cubicBezTo>
                <a:cubicBezTo>
                  <a:pt x="110490" y="414338"/>
                  <a:pt x="123825" y="427673"/>
                  <a:pt x="139065" y="427673"/>
                </a:cubicBezTo>
                <a:cubicBezTo>
                  <a:pt x="154305" y="427673"/>
                  <a:pt x="167640" y="414338"/>
                  <a:pt x="167640" y="399098"/>
                </a:cubicBezTo>
                <a:cubicBezTo>
                  <a:pt x="167640" y="383858"/>
                  <a:pt x="155258" y="370523"/>
                  <a:pt x="139065" y="370523"/>
                </a:cubicBezTo>
                <a:close/>
                <a:moveTo>
                  <a:pt x="484823" y="365760"/>
                </a:moveTo>
                <a:cubicBezTo>
                  <a:pt x="466725" y="365760"/>
                  <a:pt x="451485" y="381000"/>
                  <a:pt x="451485" y="399098"/>
                </a:cubicBezTo>
                <a:cubicBezTo>
                  <a:pt x="451485" y="417195"/>
                  <a:pt x="466725" y="432435"/>
                  <a:pt x="484823" y="432435"/>
                </a:cubicBezTo>
                <a:cubicBezTo>
                  <a:pt x="502920" y="432435"/>
                  <a:pt x="518160" y="417195"/>
                  <a:pt x="518160" y="399098"/>
                </a:cubicBezTo>
                <a:cubicBezTo>
                  <a:pt x="518160" y="381000"/>
                  <a:pt x="502920" y="365760"/>
                  <a:pt x="484823" y="365760"/>
                </a:cubicBezTo>
                <a:close/>
                <a:moveTo>
                  <a:pt x="715328" y="376238"/>
                </a:moveTo>
                <a:cubicBezTo>
                  <a:pt x="701993" y="376238"/>
                  <a:pt x="691515" y="386715"/>
                  <a:pt x="691515" y="400050"/>
                </a:cubicBezTo>
                <a:cubicBezTo>
                  <a:pt x="691515" y="413385"/>
                  <a:pt x="701993" y="423863"/>
                  <a:pt x="715328" y="423863"/>
                </a:cubicBezTo>
                <a:cubicBezTo>
                  <a:pt x="728663" y="423863"/>
                  <a:pt x="739140" y="413385"/>
                  <a:pt x="739140" y="400050"/>
                </a:cubicBezTo>
                <a:cubicBezTo>
                  <a:pt x="739140" y="386715"/>
                  <a:pt x="728663" y="376238"/>
                  <a:pt x="715328" y="376238"/>
                </a:cubicBezTo>
                <a:close/>
                <a:moveTo>
                  <a:pt x="830580" y="381000"/>
                </a:moveTo>
                <a:cubicBezTo>
                  <a:pt x="820103" y="381000"/>
                  <a:pt x="811530" y="389573"/>
                  <a:pt x="811530" y="400050"/>
                </a:cubicBezTo>
                <a:cubicBezTo>
                  <a:pt x="811530" y="410528"/>
                  <a:pt x="820103" y="419100"/>
                  <a:pt x="830580" y="419100"/>
                </a:cubicBezTo>
                <a:cubicBezTo>
                  <a:pt x="841058" y="419100"/>
                  <a:pt x="849630" y="410528"/>
                  <a:pt x="849630" y="400050"/>
                </a:cubicBezTo>
                <a:cubicBezTo>
                  <a:pt x="849630" y="389573"/>
                  <a:pt x="841058" y="381000"/>
                  <a:pt x="830580" y="381000"/>
                </a:cubicBezTo>
                <a:close/>
                <a:moveTo>
                  <a:pt x="254318" y="365760"/>
                </a:moveTo>
                <a:cubicBezTo>
                  <a:pt x="236220" y="365760"/>
                  <a:pt x="220980" y="381000"/>
                  <a:pt x="220980" y="399098"/>
                </a:cubicBezTo>
                <a:cubicBezTo>
                  <a:pt x="220980" y="417195"/>
                  <a:pt x="236220" y="432435"/>
                  <a:pt x="254318" y="432435"/>
                </a:cubicBezTo>
                <a:cubicBezTo>
                  <a:pt x="272415" y="432435"/>
                  <a:pt x="287655" y="417195"/>
                  <a:pt x="287655" y="399098"/>
                </a:cubicBezTo>
                <a:cubicBezTo>
                  <a:pt x="287655" y="381000"/>
                  <a:pt x="272415" y="365760"/>
                  <a:pt x="254318" y="365760"/>
                </a:cubicBezTo>
                <a:close/>
                <a:moveTo>
                  <a:pt x="600075" y="370523"/>
                </a:moveTo>
                <a:cubicBezTo>
                  <a:pt x="583883" y="370523"/>
                  <a:pt x="571500" y="383858"/>
                  <a:pt x="571500" y="399098"/>
                </a:cubicBezTo>
                <a:cubicBezTo>
                  <a:pt x="571500" y="414338"/>
                  <a:pt x="584835" y="427673"/>
                  <a:pt x="600075" y="427673"/>
                </a:cubicBezTo>
                <a:cubicBezTo>
                  <a:pt x="615315" y="427673"/>
                  <a:pt x="628650" y="414338"/>
                  <a:pt x="628650" y="399098"/>
                </a:cubicBezTo>
                <a:cubicBezTo>
                  <a:pt x="628650" y="383858"/>
                  <a:pt x="616268" y="370523"/>
                  <a:pt x="600075" y="370523"/>
                </a:cubicBezTo>
                <a:close/>
                <a:moveTo>
                  <a:pt x="1061085" y="382905"/>
                </a:moveTo>
                <a:cubicBezTo>
                  <a:pt x="1051560" y="382905"/>
                  <a:pt x="1043940" y="390525"/>
                  <a:pt x="1043940" y="400050"/>
                </a:cubicBezTo>
                <a:cubicBezTo>
                  <a:pt x="1043940" y="409575"/>
                  <a:pt x="1051560" y="417195"/>
                  <a:pt x="1061085" y="417195"/>
                </a:cubicBezTo>
                <a:cubicBezTo>
                  <a:pt x="1070610" y="417195"/>
                  <a:pt x="1078230" y="409575"/>
                  <a:pt x="1078230" y="400050"/>
                </a:cubicBezTo>
                <a:cubicBezTo>
                  <a:pt x="1078230" y="390525"/>
                  <a:pt x="1070610" y="382905"/>
                  <a:pt x="1061085" y="382905"/>
                </a:cubicBezTo>
                <a:close/>
                <a:moveTo>
                  <a:pt x="1176338" y="382905"/>
                </a:moveTo>
                <a:cubicBezTo>
                  <a:pt x="1166813" y="382905"/>
                  <a:pt x="1159193" y="390525"/>
                  <a:pt x="1159193" y="400050"/>
                </a:cubicBezTo>
                <a:cubicBezTo>
                  <a:pt x="1159193" y="409575"/>
                  <a:pt x="1166813" y="417195"/>
                  <a:pt x="1176338" y="417195"/>
                </a:cubicBezTo>
                <a:cubicBezTo>
                  <a:pt x="1185863" y="417195"/>
                  <a:pt x="1193483" y="409575"/>
                  <a:pt x="1193483" y="400050"/>
                </a:cubicBezTo>
                <a:cubicBezTo>
                  <a:pt x="1193483" y="390525"/>
                  <a:pt x="1185863" y="382905"/>
                  <a:pt x="1176338" y="382905"/>
                </a:cubicBezTo>
                <a:close/>
                <a:moveTo>
                  <a:pt x="945833" y="382905"/>
                </a:moveTo>
                <a:cubicBezTo>
                  <a:pt x="936308" y="382905"/>
                  <a:pt x="928688" y="390525"/>
                  <a:pt x="928688" y="400050"/>
                </a:cubicBezTo>
                <a:cubicBezTo>
                  <a:pt x="928688" y="409575"/>
                  <a:pt x="936308" y="417195"/>
                  <a:pt x="945833" y="417195"/>
                </a:cubicBezTo>
                <a:cubicBezTo>
                  <a:pt x="955358" y="417195"/>
                  <a:pt x="962978" y="409575"/>
                  <a:pt x="962978" y="400050"/>
                </a:cubicBezTo>
                <a:cubicBezTo>
                  <a:pt x="962978" y="390525"/>
                  <a:pt x="955358" y="382905"/>
                  <a:pt x="945833" y="382905"/>
                </a:cubicBezTo>
                <a:close/>
                <a:moveTo>
                  <a:pt x="369570" y="357188"/>
                </a:moveTo>
                <a:cubicBezTo>
                  <a:pt x="345758" y="357188"/>
                  <a:pt x="327660" y="376238"/>
                  <a:pt x="327660" y="399098"/>
                </a:cubicBezTo>
                <a:cubicBezTo>
                  <a:pt x="327660" y="421958"/>
                  <a:pt x="346710" y="441008"/>
                  <a:pt x="369570" y="441008"/>
                </a:cubicBezTo>
                <a:cubicBezTo>
                  <a:pt x="393383" y="441008"/>
                  <a:pt x="411480" y="421958"/>
                  <a:pt x="411480" y="399098"/>
                </a:cubicBezTo>
                <a:cubicBezTo>
                  <a:pt x="411480" y="376238"/>
                  <a:pt x="393383" y="357188"/>
                  <a:pt x="369570" y="357188"/>
                </a:cubicBezTo>
                <a:close/>
                <a:moveTo>
                  <a:pt x="582930" y="476250"/>
                </a:moveTo>
                <a:cubicBezTo>
                  <a:pt x="559118" y="476250"/>
                  <a:pt x="541020" y="495300"/>
                  <a:pt x="541020" y="518160"/>
                </a:cubicBezTo>
                <a:cubicBezTo>
                  <a:pt x="541020" y="541020"/>
                  <a:pt x="560070" y="560070"/>
                  <a:pt x="582930" y="560070"/>
                </a:cubicBezTo>
                <a:cubicBezTo>
                  <a:pt x="606743" y="560070"/>
                  <a:pt x="624840" y="541020"/>
                  <a:pt x="624840" y="518160"/>
                </a:cubicBezTo>
                <a:cubicBezTo>
                  <a:pt x="624840" y="495300"/>
                  <a:pt x="605790" y="476250"/>
                  <a:pt x="582930" y="476250"/>
                </a:cubicBezTo>
                <a:close/>
                <a:moveTo>
                  <a:pt x="21908" y="500063"/>
                </a:moveTo>
                <a:cubicBezTo>
                  <a:pt x="11430" y="501015"/>
                  <a:pt x="3810" y="510540"/>
                  <a:pt x="4763" y="521018"/>
                </a:cubicBezTo>
                <a:cubicBezTo>
                  <a:pt x="5715" y="531495"/>
                  <a:pt x="15240" y="539115"/>
                  <a:pt x="25718" y="538163"/>
                </a:cubicBezTo>
                <a:cubicBezTo>
                  <a:pt x="36195" y="537210"/>
                  <a:pt x="43815" y="527685"/>
                  <a:pt x="42863" y="517208"/>
                </a:cubicBezTo>
                <a:cubicBezTo>
                  <a:pt x="41910" y="506730"/>
                  <a:pt x="33338" y="499110"/>
                  <a:pt x="21908" y="500063"/>
                </a:cubicBezTo>
                <a:close/>
                <a:moveTo>
                  <a:pt x="135255" y="495300"/>
                </a:moveTo>
                <a:cubicBezTo>
                  <a:pt x="121920" y="495300"/>
                  <a:pt x="111443" y="505778"/>
                  <a:pt x="111443" y="519113"/>
                </a:cubicBezTo>
                <a:cubicBezTo>
                  <a:pt x="111443" y="532448"/>
                  <a:pt x="121920" y="542925"/>
                  <a:pt x="135255" y="542925"/>
                </a:cubicBezTo>
                <a:cubicBezTo>
                  <a:pt x="148590" y="542925"/>
                  <a:pt x="159068" y="532448"/>
                  <a:pt x="159068" y="519113"/>
                </a:cubicBezTo>
                <a:cubicBezTo>
                  <a:pt x="159068" y="505778"/>
                  <a:pt x="148590" y="495300"/>
                  <a:pt x="135255" y="495300"/>
                </a:cubicBezTo>
                <a:close/>
                <a:moveTo>
                  <a:pt x="359093" y="485775"/>
                </a:moveTo>
                <a:cubicBezTo>
                  <a:pt x="340995" y="485775"/>
                  <a:pt x="325755" y="501015"/>
                  <a:pt x="325755" y="519113"/>
                </a:cubicBezTo>
                <a:cubicBezTo>
                  <a:pt x="325755" y="537210"/>
                  <a:pt x="340995" y="552450"/>
                  <a:pt x="359093" y="552450"/>
                </a:cubicBezTo>
                <a:cubicBezTo>
                  <a:pt x="377190" y="552450"/>
                  <a:pt x="392430" y="537210"/>
                  <a:pt x="392430" y="519113"/>
                </a:cubicBezTo>
                <a:cubicBezTo>
                  <a:pt x="392430" y="501015"/>
                  <a:pt x="377190" y="485775"/>
                  <a:pt x="359093" y="485775"/>
                </a:cubicBezTo>
                <a:close/>
                <a:moveTo>
                  <a:pt x="805815" y="490538"/>
                </a:moveTo>
                <a:cubicBezTo>
                  <a:pt x="789623" y="490538"/>
                  <a:pt x="777240" y="503873"/>
                  <a:pt x="777240" y="519113"/>
                </a:cubicBezTo>
                <a:cubicBezTo>
                  <a:pt x="777240" y="534353"/>
                  <a:pt x="790575" y="547688"/>
                  <a:pt x="805815" y="547688"/>
                </a:cubicBezTo>
                <a:cubicBezTo>
                  <a:pt x="821055" y="547688"/>
                  <a:pt x="834390" y="534353"/>
                  <a:pt x="834390" y="519113"/>
                </a:cubicBezTo>
                <a:cubicBezTo>
                  <a:pt x="834390" y="503873"/>
                  <a:pt x="822008" y="490538"/>
                  <a:pt x="805815" y="490538"/>
                </a:cubicBezTo>
                <a:close/>
                <a:moveTo>
                  <a:pt x="917258" y="495300"/>
                </a:moveTo>
                <a:cubicBezTo>
                  <a:pt x="903923" y="495300"/>
                  <a:pt x="893445" y="505778"/>
                  <a:pt x="893445" y="519113"/>
                </a:cubicBezTo>
                <a:cubicBezTo>
                  <a:pt x="893445" y="532448"/>
                  <a:pt x="904875" y="542925"/>
                  <a:pt x="917258" y="542925"/>
                </a:cubicBezTo>
                <a:cubicBezTo>
                  <a:pt x="930593" y="542925"/>
                  <a:pt x="941070" y="532448"/>
                  <a:pt x="941070" y="519113"/>
                </a:cubicBezTo>
                <a:cubicBezTo>
                  <a:pt x="941070" y="505778"/>
                  <a:pt x="930593" y="495300"/>
                  <a:pt x="917258" y="495300"/>
                </a:cubicBezTo>
                <a:close/>
                <a:moveTo>
                  <a:pt x="247650" y="490538"/>
                </a:moveTo>
                <a:cubicBezTo>
                  <a:pt x="231458" y="490538"/>
                  <a:pt x="219075" y="503873"/>
                  <a:pt x="219075" y="519113"/>
                </a:cubicBezTo>
                <a:cubicBezTo>
                  <a:pt x="219075" y="534353"/>
                  <a:pt x="232410" y="547688"/>
                  <a:pt x="247650" y="547688"/>
                </a:cubicBezTo>
                <a:cubicBezTo>
                  <a:pt x="262890" y="547688"/>
                  <a:pt x="276225" y="534353"/>
                  <a:pt x="276225" y="519113"/>
                </a:cubicBezTo>
                <a:cubicBezTo>
                  <a:pt x="276225" y="503873"/>
                  <a:pt x="262890" y="490538"/>
                  <a:pt x="247650" y="490538"/>
                </a:cubicBezTo>
                <a:close/>
                <a:moveTo>
                  <a:pt x="694373" y="485775"/>
                </a:moveTo>
                <a:cubicBezTo>
                  <a:pt x="676275" y="485775"/>
                  <a:pt x="661035" y="501015"/>
                  <a:pt x="661035" y="519113"/>
                </a:cubicBezTo>
                <a:cubicBezTo>
                  <a:pt x="661035" y="537210"/>
                  <a:pt x="676275" y="552450"/>
                  <a:pt x="694373" y="552450"/>
                </a:cubicBezTo>
                <a:cubicBezTo>
                  <a:pt x="712470" y="552450"/>
                  <a:pt x="727710" y="537210"/>
                  <a:pt x="727710" y="519113"/>
                </a:cubicBezTo>
                <a:cubicBezTo>
                  <a:pt x="727710" y="501015"/>
                  <a:pt x="712470" y="485775"/>
                  <a:pt x="694373" y="485775"/>
                </a:cubicBezTo>
                <a:close/>
                <a:moveTo>
                  <a:pt x="1141095" y="501968"/>
                </a:moveTo>
                <a:cubicBezTo>
                  <a:pt x="1131570" y="501968"/>
                  <a:pt x="1123950" y="509588"/>
                  <a:pt x="1123950" y="519113"/>
                </a:cubicBezTo>
                <a:cubicBezTo>
                  <a:pt x="1123950" y="528638"/>
                  <a:pt x="1131570" y="536258"/>
                  <a:pt x="1141095" y="536258"/>
                </a:cubicBezTo>
                <a:cubicBezTo>
                  <a:pt x="1150620" y="536258"/>
                  <a:pt x="1158240" y="528638"/>
                  <a:pt x="1158240" y="519113"/>
                </a:cubicBezTo>
                <a:cubicBezTo>
                  <a:pt x="1158240" y="509588"/>
                  <a:pt x="1150620" y="501968"/>
                  <a:pt x="1141095" y="501968"/>
                </a:cubicBezTo>
                <a:close/>
                <a:moveTo>
                  <a:pt x="1252538" y="501968"/>
                </a:moveTo>
                <a:cubicBezTo>
                  <a:pt x="1243013" y="501968"/>
                  <a:pt x="1235393" y="509588"/>
                  <a:pt x="1235393" y="519113"/>
                </a:cubicBezTo>
                <a:cubicBezTo>
                  <a:pt x="1235393" y="528638"/>
                  <a:pt x="1243013" y="536258"/>
                  <a:pt x="1252538" y="536258"/>
                </a:cubicBezTo>
                <a:cubicBezTo>
                  <a:pt x="1262063" y="536258"/>
                  <a:pt x="1269683" y="528638"/>
                  <a:pt x="1269683" y="519113"/>
                </a:cubicBezTo>
                <a:cubicBezTo>
                  <a:pt x="1269683" y="509588"/>
                  <a:pt x="1262063" y="501968"/>
                  <a:pt x="1252538" y="501968"/>
                </a:cubicBezTo>
                <a:close/>
                <a:moveTo>
                  <a:pt x="1029653" y="500063"/>
                </a:moveTo>
                <a:cubicBezTo>
                  <a:pt x="1019175" y="500063"/>
                  <a:pt x="1010603" y="508635"/>
                  <a:pt x="1010603" y="519113"/>
                </a:cubicBezTo>
                <a:cubicBezTo>
                  <a:pt x="1010603" y="529590"/>
                  <a:pt x="1019175" y="538163"/>
                  <a:pt x="1029653" y="538163"/>
                </a:cubicBezTo>
                <a:cubicBezTo>
                  <a:pt x="1040130" y="538163"/>
                  <a:pt x="1048703" y="529590"/>
                  <a:pt x="1048703" y="519113"/>
                </a:cubicBezTo>
                <a:cubicBezTo>
                  <a:pt x="1048703" y="508635"/>
                  <a:pt x="1040130" y="500063"/>
                  <a:pt x="1029653" y="500063"/>
                </a:cubicBezTo>
                <a:close/>
                <a:moveTo>
                  <a:pt x="470535" y="476250"/>
                </a:moveTo>
                <a:cubicBezTo>
                  <a:pt x="447675" y="476250"/>
                  <a:pt x="428625" y="495300"/>
                  <a:pt x="428625" y="519113"/>
                </a:cubicBezTo>
                <a:cubicBezTo>
                  <a:pt x="428625" y="542925"/>
                  <a:pt x="447675" y="561023"/>
                  <a:pt x="470535" y="561023"/>
                </a:cubicBezTo>
                <a:cubicBezTo>
                  <a:pt x="493395" y="561023"/>
                  <a:pt x="512445" y="541973"/>
                  <a:pt x="512445" y="519113"/>
                </a:cubicBezTo>
                <a:cubicBezTo>
                  <a:pt x="512445" y="496253"/>
                  <a:pt x="494348" y="476250"/>
                  <a:pt x="470535" y="476250"/>
                </a:cubicBezTo>
                <a:close/>
                <a:moveTo>
                  <a:pt x="23813" y="621030"/>
                </a:moveTo>
                <a:cubicBezTo>
                  <a:pt x="14288" y="621030"/>
                  <a:pt x="6668" y="628650"/>
                  <a:pt x="6668" y="638175"/>
                </a:cubicBezTo>
                <a:cubicBezTo>
                  <a:pt x="6668" y="647700"/>
                  <a:pt x="14288" y="655320"/>
                  <a:pt x="23813" y="655320"/>
                </a:cubicBezTo>
                <a:cubicBezTo>
                  <a:pt x="33338" y="655320"/>
                  <a:pt x="40958" y="647700"/>
                  <a:pt x="40958" y="638175"/>
                </a:cubicBezTo>
                <a:cubicBezTo>
                  <a:pt x="40958" y="628650"/>
                  <a:pt x="33338" y="621030"/>
                  <a:pt x="23813" y="621030"/>
                </a:cubicBezTo>
                <a:close/>
                <a:moveTo>
                  <a:pt x="154305" y="619125"/>
                </a:moveTo>
                <a:cubicBezTo>
                  <a:pt x="143828" y="619125"/>
                  <a:pt x="135255" y="627698"/>
                  <a:pt x="135255" y="638175"/>
                </a:cubicBezTo>
                <a:cubicBezTo>
                  <a:pt x="135255" y="648653"/>
                  <a:pt x="143828" y="657225"/>
                  <a:pt x="154305" y="657225"/>
                </a:cubicBezTo>
                <a:cubicBezTo>
                  <a:pt x="164783" y="657225"/>
                  <a:pt x="173355" y="648653"/>
                  <a:pt x="173355" y="638175"/>
                </a:cubicBezTo>
                <a:cubicBezTo>
                  <a:pt x="173355" y="627698"/>
                  <a:pt x="164783" y="619125"/>
                  <a:pt x="154305" y="619125"/>
                </a:cubicBezTo>
                <a:close/>
                <a:moveTo>
                  <a:pt x="495300" y="604838"/>
                </a:moveTo>
                <a:cubicBezTo>
                  <a:pt x="477203" y="604838"/>
                  <a:pt x="461963" y="620078"/>
                  <a:pt x="461963" y="638175"/>
                </a:cubicBezTo>
                <a:cubicBezTo>
                  <a:pt x="461963" y="656273"/>
                  <a:pt x="477203" y="671513"/>
                  <a:pt x="495300" y="671513"/>
                </a:cubicBezTo>
                <a:cubicBezTo>
                  <a:pt x="513398" y="671513"/>
                  <a:pt x="528638" y="656273"/>
                  <a:pt x="528638" y="638175"/>
                </a:cubicBezTo>
                <a:cubicBezTo>
                  <a:pt x="528638" y="619125"/>
                  <a:pt x="514350" y="604838"/>
                  <a:pt x="495300" y="604838"/>
                </a:cubicBezTo>
                <a:close/>
                <a:moveTo>
                  <a:pt x="722948" y="604838"/>
                </a:moveTo>
                <a:cubicBezTo>
                  <a:pt x="704850" y="604838"/>
                  <a:pt x="689610" y="620078"/>
                  <a:pt x="689610" y="638175"/>
                </a:cubicBezTo>
                <a:cubicBezTo>
                  <a:pt x="689610" y="656273"/>
                  <a:pt x="704850" y="671513"/>
                  <a:pt x="722948" y="671513"/>
                </a:cubicBezTo>
                <a:cubicBezTo>
                  <a:pt x="741045" y="671513"/>
                  <a:pt x="756285" y="656273"/>
                  <a:pt x="756285" y="638175"/>
                </a:cubicBezTo>
                <a:cubicBezTo>
                  <a:pt x="756285" y="619125"/>
                  <a:pt x="741045" y="604838"/>
                  <a:pt x="722948" y="604838"/>
                </a:cubicBezTo>
                <a:close/>
                <a:moveTo>
                  <a:pt x="836295" y="609600"/>
                </a:moveTo>
                <a:cubicBezTo>
                  <a:pt x="820103" y="609600"/>
                  <a:pt x="807720" y="622935"/>
                  <a:pt x="807720" y="638175"/>
                </a:cubicBezTo>
                <a:cubicBezTo>
                  <a:pt x="807720" y="653415"/>
                  <a:pt x="821055" y="666750"/>
                  <a:pt x="836295" y="666750"/>
                </a:cubicBezTo>
                <a:cubicBezTo>
                  <a:pt x="851535" y="666750"/>
                  <a:pt x="864870" y="653415"/>
                  <a:pt x="864870" y="638175"/>
                </a:cubicBezTo>
                <a:cubicBezTo>
                  <a:pt x="864870" y="622935"/>
                  <a:pt x="852488" y="609600"/>
                  <a:pt x="836295" y="609600"/>
                </a:cubicBezTo>
                <a:close/>
                <a:moveTo>
                  <a:pt x="268605" y="614363"/>
                </a:moveTo>
                <a:cubicBezTo>
                  <a:pt x="255270" y="614363"/>
                  <a:pt x="244793" y="624840"/>
                  <a:pt x="244793" y="638175"/>
                </a:cubicBezTo>
                <a:cubicBezTo>
                  <a:pt x="244793" y="651510"/>
                  <a:pt x="255270" y="661988"/>
                  <a:pt x="268605" y="661988"/>
                </a:cubicBezTo>
                <a:cubicBezTo>
                  <a:pt x="281940" y="661988"/>
                  <a:pt x="292418" y="651510"/>
                  <a:pt x="292418" y="638175"/>
                </a:cubicBezTo>
                <a:cubicBezTo>
                  <a:pt x="292418" y="624840"/>
                  <a:pt x="280988" y="614363"/>
                  <a:pt x="268605" y="614363"/>
                </a:cubicBezTo>
                <a:close/>
                <a:moveTo>
                  <a:pt x="381953" y="609600"/>
                </a:moveTo>
                <a:cubicBezTo>
                  <a:pt x="365760" y="609600"/>
                  <a:pt x="353378" y="622935"/>
                  <a:pt x="353378" y="638175"/>
                </a:cubicBezTo>
                <a:cubicBezTo>
                  <a:pt x="353378" y="653415"/>
                  <a:pt x="366713" y="666750"/>
                  <a:pt x="381953" y="666750"/>
                </a:cubicBezTo>
                <a:cubicBezTo>
                  <a:pt x="397193" y="666750"/>
                  <a:pt x="410528" y="653415"/>
                  <a:pt x="410528" y="638175"/>
                </a:cubicBezTo>
                <a:cubicBezTo>
                  <a:pt x="410528" y="622935"/>
                  <a:pt x="398145" y="609600"/>
                  <a:pt x="381953" y="609600"/>
                </a:cubicBezTo>
                <a:close/>
                <a:moveTo>
                  <a:pt x="1063943" y="619125"/>
                </a:moveTo>
                <a:cubicBezTo>
                  <a:pt x="1053465" y="619125"/>
                  <a:pt x="1044893" y="627698"/>
                  <a:pt x="1044893" y="638175"/>
                </a:cubicBezTo>
                <a:cubicBezTo>
                  <a:pt x="1044893" y="648653"/>
                  <a:pt x="1053465" y="657225"/>
                  <a:pt x="1063943" y="657225"/>
                </a:cubicBezTo>
                <a:cubicBezTo>
                  <a:pt x="1074420" y="657225"/>
                  <a:pt x="1082993" y="648653"/>
                  <a:pt x="1082993" y="638175"/>
                </a:cubicBezTo>
                <a:cubicBezTo>
                  <a:pt x="1082993" y="627698"/>
                  <a:pt x="1074420" y="619125"/>
                  <a:pt x="1063943" y="619125"/>
                </a:cubicBezTo>
                <a:close/>
                <a:moveTo>
                  <a:pt x="1177290" y="621030"/>
                </a:moveTo>
                <a:cubicBezTo>
                  <a:pt x="1167765" y="621030"/>
                  <a:pt x="1160145" y="628650"/>
                  <a:pt x="1160145" y="638175"/>
                </a:cubicBezTo>
                <a:cubicBezTo>
                  <a:pt x="1160145" y="647700"/>
                  <a:pt x="1167765" y="655320"/>
                  <a:pt x="1177290" y="655320"/>
                </a:cubicBezTo>
                <a:cubicBezTo>
                  <a:pt x="1186815" y="655320"/>
                  <a:pt x="1194435" y="647700"/>
                  <a:pt x="1194435" y="638175"/>
                </a:cubicBezTo>
                <a:cubicBezTo>
                  <a:pt x="1194435" y="628650"/>
                  <a:pt x="1186815" y="621030"/>
                  <a:pt x="1177290" y="621030"/>
                </a:cubicBezTo>
                <a:close/>
                <a:moveTo>
                  <a:pt x="949643" y="614363"/>
                </a:moveTo>
                <a:cubicBezTo>
                  <a:pt x="936308" y="614363"/>
                  <a:pt x="925830" y="624840"/>
                  <a:pt x="925830" y="638175"/>
                </a:cubicBezTo>
                <a:cubicBezTo>
                  <a:pt x="925830" y="651510"/>
                  <a:pt x="936308" y="661988"/>
                  <a:pt x="949643" y="661988"/>
                </a:cubicBezTo>
                <a:cubicBezTo>
                  <a:pt x="962978" y="661988"/>
                  <a:pt x="973455" y="651510"/>
                  <a:pt x="973455" y="638175"/>
                </a:cubicBezTo>
                <a:cubicBezTo>
                  <a:pt x="974408" y="624840"/>
                  <a:pt x="962978" y="614363"/>
                  <a:pt x="949643" y="614363"/>
                </a:cubicBezTo>
                <a:close/>
                <a:moveTo>
                  <a:pt x="609600" y="595313"/>
                </a:moveTo>
                <a:cubicBezTo>
                  <a:pt x="585788" y="595313"/>
                  <a:pt x="567690" y="614363"/>
                  <a:pt x="567690" y="637223"/>
                </a:cubicBezTo>
                <a:cubicBezTo>
                  <a:pt x="567690" y="661035"/>
                  <a:pt x="586740" y="679133"/>
                  <a:pt x="609600" y="679133"/>
                </a:cubicBezTo>
                <a:cubicBezTo>
                  <a:pt x="632460" y="679133"/>
                  <a:pt x="651510" y="660083"/>
                  <a:pt x="651510" y="637223"/>
                </a:cubicBezTo>
                <a:cubicBezTo>
                  <a:pt x="651510" y="614363"/>
                  <a:pt x="632460" y="595313"/>
                  <a:pt x="609600" y="595313"/>
                </a:cubicBezTo>
                <a:close/>
                <a:moveTo>
                  <a:pt x="2558415" y="382905"/>
                </a:moveTo>
                <a:cubicBezTo>
                  <a:pt x="2548890" y="382905"/>
                  <a:pt x="2541270" y="390525"/>
                  <a:pt x="2541270" y="400050"/>
                </a:cubicBezTo>
                <a:cubicBezTo>
                  <a:pt x="2541270" y="409575"/>
                  <a:pt x="2548890" y="417195"/>
                  <a:pt x="2558415" y="417195"/>
                </a:cubicBezTo>
                <a:cubicBezTo>
                  <a:pt x="2567940" y="417195"/>
                  <a:pt x="2575560" y="409575"/>
                  <a:pt x="2575560" y="400050"/>
                </a:cubicBezTo>
                <a:cubicBezTo>
                  <a:pt x="2575560" y="390525"/>
                  <a:pt x="2567940" y="382905"/>
                  <a:pt x="2558415" y="382905"/>
                </a:cubicBezTo>
                <a:close/>
                <a:moveTo>
                  <a:pt x="2673668" y="382905"/>
                </a:moveTo>
                <a:cubicBezTo>
                  <a:pt x="2664143" y="382905"/>
                  <a:pt x="2656523" y="390525"/>
                  <a:pt x="2656523" y="400050"/>
                </a:cubicBezTo>
                <a:cubicBezTo>
                  <a:pt x="2656523" y="409575"/>
                  <a:pt x="2664143" y="417195"/>
                  <a:pt x="2673668" y="417195"/>
                </a:cubicBezTo>
                <a:cubicBezTo>
                  <a:pt x="2683193" y="417195"/>
                  <a:pt x="2690813" y="409575"/>
                  <a:pt x="2690813" y="400050"/>
                </a:cubicBezTo>
                <a:cubicBezTo>
                  <a:pt x="2690813" y="390525"/>
                  <a:pt x="2683193" y="382905"/>
                  <a:pt x="2673668" y="382905"/>
                </a:cubicBezTo>
                <a:close/>
                <a:moveTo>
                  <a:pt x="3019425" y="370523"/>
                </a:moveTo>
                <a:cubicBezTo>
                  <a:pt x="3003233" y="370523"/>
                  <a:pt x="2990850" y="383858"/>
                  <a:pt x="2990850" y="399098"/>
                </a:cubicBezTo>
                <a:cubicBezTo>
                  <a:pt x="2990850" y="414338"/>
                  <a:pt x="3004185" y="427673"/>
                  <a:pt x="3019425" y="427673"/>
                </a:cubicBezTo>
                <a:cubicBezTo>
                  <a:pt x="3035618" y="427673"/>
                  <a:pt x="3048000" y="414338"/>
                  <a:pt x="3048000" y="399098"/>
                </a:cubicBezTo>
                <a:cubicBezTo>
                  <a:pt x="3048000" y="383858"/>
                  <a:pt x="3035618" y="370523"/>
                  <a:pt x="3019425" y="370523"/>
                </a:cubicBezTo>
                <a:close/>
                <a:moveTo>
                  <a:pt x="3134678" y="365760"/>
                </a:moveTo>
                <a:cubicBezTo>
                  <a:pt x="3116580" y="365760"/>
                  <a:pt x="3101340" y="381000"/>
                  <a:pt x="3101340" y="399098"/>
                </a:cubicBezTo>
                <a:cubicBezTo>
                  <a:pt x="3101340" y="417195"/>
                  <a:pt x="3116580" y="432435"/>
                  <a:pt x="3134678" y="432435"/>
                </a:cubicBezTo>
                <a:cubicBezTo>
                  <a:pt x="3152775" y="432435"/>
                  <a:pt x="3168015" y="417195"/>
                  <a:pt x="3168015" y="399098"/>
                </a:cubicBezTo>
                <a:cubicBezTo>
                  <a:pt x="3168015" y="381000"/>
                  <a:pt x="3152775" y="365760"/>
                  <a:pt x="3134678" y="365760"/>
                </a:cubicBezTo>
                <a:close/>
                <a:moveTo>
                  <a:pt x="3365183" y="365760"/>
                </a:moveTo>
                <a:cubicBezTo>
                  <a:pt x="3347085" y="365760"/>
                  <a:pt x="3331845" y="381000"/>
                  <a:pt x="3331845" y="399098"/>
                </a:cubicBezTo>
                <a:cubicBezTo>
                  <a:pt x="3331845" y="417195"/>
                  <a:pt x="3347085" y="432435"/>
                  <a:pt x="3365183" y="432435"/>
                </a:cubicBezTo>
                <a:cubicBezTo>
                  <a:pt x="3383280" y="432435"/>
                  <a:pt x="3398520" y="417195"/>
                  <a:pt x="3398520" y="399098"/>
                </a:cubicBezTo>
                <a:cubicBezTo>
                  <a:pt x="3398520" y="381000"/>
                  <a:pt x="3383280" y="365760"/>
                  <a:pt x="3365183" y="365760"/>
                </a:cubicBezTo>
                <a:close/>
                <a:moveTo>
                  <a:pt x="2788920" y="381000"/>
                </a:moveTo>
                <a:cubicBezTo>
                  <a:pt x="2778443" y="381000"/>
                  <a:pt x="2769870" y="389573"/>
                  <a:pt x="2769870" y="400050"/>
                </a:cubicBezTo>
                <a:cubicBezTo>
                  <a:pt x="2769870" y="410528"/>
                  <a:pt x="2778443" y="419100"/>
                  <a:pt x="2788920" y="419100"/>
                </a:cubicBezTo>
                <a:cubicBezTo>
                  <a:pt x="2799398" y="419100"/>
                  <a:pt x="2807970" y="410528"/>
                  <a:pt x="2807970" y="400050"/>
                </a:cubicBezTo>
                <a:cubicBezTo>
                  <a:pt x="2807970" y="389573"/>
                  <a:pt x="2799398" y="381000"/>
                  <a:pt x="2788920" y="381000"/>
                </a:cubicBezTo>
                <a:close/>
                <a:moveTo>
                  <a:pt x="2904173" y="376238"/>
                </a:moveTo>
                <a:cubicBezTo>
                  <a:pt x="2890838" y="376238"/>
                  <a:pt x="2880360" y="386715"/>
                  <a:pt x="2880360" y="400050"/>
                </a:cubicBezTo>
                <a:cubicBezTo>
                  <a:pt x="2880360" y="413385"/>
                  <a:pt x="2890838" y="423863"/>
                  <a:pt x="2904173" y="423863"/>
                </a:cubicBezTo>
                <a:cubicBezTo>
                  <a:pt x="2917508" y="423863"/>
                  <a:pt x="2927985" y="413385"/>
                  <a:pt x="2927985" y="400050"/>
                </a:cubicBezTo>
                <a:cubicBezTo>
                  <a:pt x="2927985" y="386715"/>
                  <a:pt x="2917508" y="376238"/>
                  <a:pt x="2904173" y="376238"/>
                </a:cubicBezTo>
                <a:close/>
                <a:moveTo>
                  <a:pt x="3595688" y="376238"/>
                </a:moveTo>
                <a:cubicBezTo>
                  <a:pt x="3582353" y="376238"/>
                  <a:pt x="3571875" y="386715"/>
                  <a:pt x="3571875" y="400050"/>
                </a:cubicBezTo>
                <a:cubicBezTo>
                  <a:pt x="3571875" y="413385"/>
                  <a:pt x="3582353" y="423863"/>
                  <a:pt x="3595688" y="423863"/>
                </a:cubicBezTo>
                <a:cubicBezTo>
                  <a:pt x="3609023" y="423863"/>
                  <a:pt x="3619500" y="413385"/>
                  <a:pt x="3619500" y="400050"/>
                </a:cubicBezTo>
                <a:cubicBezTo>
                  <a:pt x="3619500" y="386715"/>
                  <a:pt x="3609023" y="376238"/>
                  <a:pt x="3595688" y="376238"/>
                </a:cubicBezTo>
                <a:close/>
                <a:moveTo>
                  <a:pt x="3710940" y="381000"/>
                </a:moveTo>
                <a:cubicBezTo>
                  <a:pt x="3700463" y="381000"/>
                  <a:pt x="3691890" y="389573"/>
                  <a:pt x="3691890" y="400050"/>
                </a:cubicBezTo>
                <a:cubicBezTo>
                  <a:pt x="3691890" y="410528"/>
                  <a:pt x="3700463" y="419100"/>
                  <a:pt x="3710940" y="419100"/>
                </a:cubicBezTo>
                <a:cubicBezTo>
                  <a:pt x="3721418" y="419100"/>
                  <a:pt x="3729990" y="410528"/>
                  <a:pt x="3729990" y="400050"/>
                </a:cubicBezTo>
                <a:cubicBezTo>
                  <a:pt x="3729990" y="389573"/>
                  <a:pt x="3721418" y="381000"/>
                  <a:pt x="3710940" y="381000"/>
                </a:cubicBezTo>
                <a:close/>
                <a:moveTo>
                  <a:pt x="3480435" y="370523"/>
                </a:moveTo>
                <a:cubicBezTo>
                  <a:pt x="3464243" y="370523"/>
                  <a:pt x="3451860" y="383858"/>
                  <a:pt x="3451860" y="399098"/>
                </a:cubicBezTo>
                <a:cubicBezTo>
                  <a:pt x="3451860" y="414338"/>
                  <a:pt x="3465195" y="427673"/>
                  <a:pt x="3480435" y="427673"/>
                </a:cubicBezTo>
                <a:cubicBezTo>
                  <a:pt x="3496628" y="427673"/>
                  <a:pt x="3509010" y="414338"/>
                  <a:pt x="3509010" y="399098"/>
                </a:cubicBezTo>
                <a:cubicBezTo>
                  <a:pt x="3509010" y="383858"/>
                  <a:pt x="3496628" y="370523"/>
                  <a:pt x="3480435" y="370523"/>
                </a:cubicBezTo>
                <a:close/>
                <a:moveTo>
                  <a:pt x="3249930" y="357188"/>
                </a:moveTo>
                <a:cubicBezTo>
                  <a:pt x="3226118" y="357188"/>
                  <a:pt x="3208020" y="376238"/>
                  <a:pt x="3208020" y="399098"/>
                </a:cubicBezTo>
                <a:cubicBezTo>
                  <a:pt x="3208020" y="421958"/>
                  <a:pt x="3227070" y="441008"/>
                  <a:pt x="3249930" y="441008"/>
                </a:cubicBezTo>
                <a:cubicBezTo>
                  <a:pt x="3273743" y="441008"/>
                  <a:pt x="3291840" y="421958"/>
                  <a:pt x="3291840" y="399098"/>
                </a:cubicBezTo>
                <a:cubicBezTo>
                  <a:pt x="3291840" y="376238"/>
                  <a:pt x="3273743" y="357188"/>
                  <a:pt x="3249930" y="357188"/>
                </a:cubicBezTo>
                <a:close/>
                <a:moveTo>
                  <a:pt x="2593658" y="501968"/>
                </a:moveTo>
                <a:cubicBezTo>
                  <a:pt x="2584133" y="501968"/>
                  <a:pt x="2576513" y="509588"/>
                  <a:pt x="2576513" y="519113"/>
                </a:cubicBezTo>
                <a:cubicBezTo>
                  <a:pt x="2576513" y="528638"/>
                  <a:pt x="2584133" y="536258"/>
                  <a:pt x="2593658" y="536258"/>
                </a:cubicBezTo>
                <a:cubicBezTo>
                  <a:pt x="2603183" y="536258"/>
                  <a:pt x="2610803" y="528638"/>
                  <a:pt x="2610803" y="519113"/>
                </a:cubicBezTo>
                <a:cubicBezTo>
                  <a:pt x="2610803" y="509588"/>
                  <a:pt x="2603183" y="501968"/>
                  <a:pt x="2593658" y="501968"/>
                </a:cubicBezTo>
                <a:close/>
                <a:moveTo>
                  <a:pt x="2705100" y="501968"/>
                </a:moveTo>
                <a:cubicBezTo>
                  <a:pt x="2695575" y="501968"/>
                  <a:pt x="2687955" y="509588"/>
                  <a:pt x="2687955" y="519113"/>
                </a:cubicBezTo>
                <a:cubicBezTo>
                  <a:pt x="2687955" y="528638"/>
                  <a:pt x="2695575" y="536258"/>
                  <a:pt x="2705100" y="536258"/>
                </a:cubicBezTo>
                <a:cubicBezTo>
                  <a:pt x="2714625" y="536258"/>
                  <a:pt x="2722245" y="528638"/>
                  <a:pt x="2722245" y="519113"/>
                </a:cubicBezTo>
                <a:cubicBezTo>
                  <a:pt x="2722245" y="509588"/>
                  <a:pt x="2714625" y="501968"/>
                  <a:pt x="2705100" y="501968"/>
                </a:cubicBezTo>
                <a:close/>
                <a:moveTo>
                  <a:pt x="3040380" y="495300"/>
                </a:moveTo>
                <a:cubicBezTo>
                  <a:pt x="3027045" y="495300"/>
                  <a:pt x="3016568" y="505778"/>
                  <a:pt x="3016568" y="519113"/>
                </a:cubicBezTo>
                <a:cubicBezTo>
                  <a:pt x="3016568" y="532448"/>
                  <a:pt x="3027045" y="542925"/>
                  <a:pt x="3040380" y="542925"/>
                </a:cubicBezTo>
                <a:cubicBezTo>
                  <a:pt x="3053715" y="542925"/>
                  <a:pt x="3064193" y="532448"/>
                  <a:pt x="3064193" y="519113"/>
                </a:cubicBezTo>
                <a:cubicBezTo>
                  <a:pt x="3064193" y="505778"/>
                  <a:pt x="3053715" y="495300"/>
                  <a:pt x="3040380" y="495300"/>
                </a:cubicBezTo>
                <a:close/>
                <a:moveTo>
                  <a:pt x="3151823" y="490538"/>
                </a:moveTo>
                <a:cubicBezTo>
                  <a:pt x="3135630" y="490538"/>
                  <a:pt x="3123248" y="503873"/>
                  <a:pt x="3123248" y="519113"/>
                </a:cubicBezTo>
                <a:cubicBezTo>
                  <a:pt x="3123248" y="534353"/>
                  <a:pt x="3136583" y="547688"/>
                  <a:pt x="3151823" y="547688"/>
                </a:cubicBezTo>
                <a:cubicBezTo>
                  <a:pt x="3168015" y="547688"/>
                  <a:pt x="3180398" y="534353"/>
                  <a:pt x="3180398" y="519113"/>
                </a:cubicBezTo>
                <a:cubicBezTo>
                  <a:pt x="3180398" y="503873"/>
                  <a:pt x="3168015" y="490538"/>
                  <a:pt x="3151823" y="490538"/>
                </a:cubicBezTo>
                <a:close/>
                <a:moveTo>
                  <a:pt x="3264218" y="485775"/>
                </a:moveTo>
                <a:cubicBezTo>
                  <a:pt x="3246120" y="485775"/>
                  <a:pt x="3230880" y="501015"/>
                  <a:pt x="3230880" y="519113"/>
                </a:cubicBezTo>
                <a:cubicBezTo>
                  <a:pt x="3230880" y="537210"/>
                  <a:pt x="3246120" y="552450"/>
                  <a:pt x="3264218" y="552450"/>
                </a:cubicBezTo>
                <a:cubicBezTo>
                  <a:pt x="3282315" y="552450"/>
                  <a:pt x="3297555" y="537210"/>
                  <a:pt x="3297555" y="519113"/>
                </a:cubicBezTo>
                <a:cubicBezTo>
                  <a:pt x="3297555" y="501015"/>
                  <a:pt x="3282315" y="485775"/>
                  <a:pt x="3264218" y="485775"/>
                </a:cubicBezTo>
                <a:close/>
                <a:moveTo>
                  <a:pt x="2816543" y="501968"/>
                </a:moveTo>
                <a:cubicBezTo>
                  <a:pt x="2807018" y="501968"/>
                  <a:pt x="2799398" y="509588"/>
                  <a:pt x="2799398" y="519113"/>
                </a:cubicBezTo>
                <a:cubicBezTo>
                  <a:pt x="2799398" y="528638"/>
                  <a:pt x="2807018" y="536258"/>
                  <a:pt x="2816543" y="536258"/>
                </a:cubicBezTo>
                <a:cubicBezTo>
                  <a:pt x="2826068" y="536258"/>
                  <a:pt x="2833688" y="528638"/>
                  <a:pt x="2833688" y="519113"/>
                </a:cubicBezTo>
                <a:cubicBezTo>
                  <a:pt x="2833688" y="509588"/>
                  <a:pt x="2826068" y="501968"/>
                  <a:pt x="2816543" y="501968"/>
                </a:cubicBezTo>
                <a:close/>
                <a:moveTo>
                  <a:pt x="2928938" y="500063"/>
                </a:moveTo>
                <a:cubicBezTo>
                  <a:pt x="2918460" y="500063"/>
                  <a:pt x="2909888" y="508635"/>
                  <a:pt x="2909888" y="519113"/>
                </a:cubicBezTo>
                <a:cubicBezTo>
                  <a:pt x="2909888" y="529590"/>
                  <a:pt x="2918460" y="538163"/>
                  <a:pt x="2928938" y="538163"/>
                </a:cubicBezTo>
                <a:cubicBezTo>
                  <a:pt x="2939415" y="538163"/>
                  <a:pt x="2947988" y="529590"/>
                  <a:pt x="2947988" y="519113"/>
                </a:cubicBezTo>
                <a:cubicBezTo>
                  <a:pt x="2947988" y="508635"/>
                  <a:pt x="2939415" y="500063"/>
                  <a:pt x="2928938" y="500063"/>
                </a:cubicBezTo>
                <a:close/>
                <a:moveTo>
                  <a:pt x="3599498" y="490538"/>
                </a:moveTo>
                <a:cubicBezTo>
                  <a:pt x="3583305" y="490538"/>
                  <a:pt x="3570923" y="503873"/>
                  <a:pt x="3570923" y="519113"/>
                </a:cubicBezTo>
                <a:cubicBezTo>
                  <a:pt x="3570923" y="534353"/>
                  <a:pt x="3584258" y="547688"/>
                  <a:pt x="3599498" y="547688"/>
                </a:cubicBezTo>
                <a:cubicBezTo>
                  <a:pt x="3615690" y="547688"/>
                  <a:pt x="3628073" y="534353"/>
                  <a:pt x="3628073" y="519113"/>
                </a:cubicBezTo>
                <a:cubicBezTo>
                  <a:pt x="3628073" y="503873"/>
                  <a:pt x="3614738" y="490538"/>
                  <a:pt x="3599498" y="490538"/>
                </a:cubicBezTo>
                <a:close/>
                <a:moveTo>
                  <a:pt x="3710940" y="495300"/>
                </a:moveTo>
                <a:cubicBezTo>
                  <a:pt x="3697605" y="495300"/>
                  <a:pt x="3687128" y="505778"/>
                  <a:pt x="3687128" y="519113"/>
                </a:cubicBezTo>
                <a:cubicBezTo>
                  <a:pt x="3687128" y="532448"/>
                  <a:pt x="3697605" y="542925"/>
                  <a:pt x="3710940" y="542925"/>
                </a:cubicBezTo>
                <a:cubicBezTo>
                  <a:pt x="3724275" y="542925"/>
                  <a:pt x="3734753" y="532448"/>
                  <a:pt x="3734753" y="519113"/>
                </a:cubicBezTo>
                <a:cubicBezTo>
                  <a:pt x="3734753" y="505778"/>
                  <a:pt x="3724275" y="495300"/>
                  <a:pt x="3710940" y="495300"/>
                </a:cubicBezTo>
                <a:close/>
                <a:moveTo>
                  <a:pt x="3487103" y="485775"/>
                </a:moveTo>
                <a:cubicBezTo>
                  <a:pt x="3469005" y="485775"/>
                  <a:pt x="3453765" y="501015"/>
                  <a:pt x="3453765" y="519113"/>
                </a:cubicBezTo>
                <a:cubicBezTo>
                  <a:pt x="3453765" y="537210"/>
                  <a:pt x="3469005" y="552450"/>
                  <a:pt x="3487103" y="552450"/>
                </a:cubicBezTo>
                <a:cubicBezTo>
                  <a:pt x="3505200" y="552450"/>
                  <a:pt x="3520440" y="537210"/>
                  <a:pt x="3520440" y="519113"/>
                </a:cubicBezTo>
                <a:cubicBezTo>
                  <a:pt x="3520440" y="501015"/>
                  <a:pt x="3506153" y="485775"/>
                  <a:pt x="3487103" y="485775"/>
                </a:cubicBezTo>
                <a:close/>
                <a:moveTo>
                  <a:pt x="3375660" y="476250"/>
                </a:moveTo>
                <a:cubicBezTo>
                  <a:pt x="3351848" y="476250"/>
                  <a:pt x="3333750" y="495300"/>
                  <a:pt x="3333750" y="518160"/>
                </a:cubicBezTo>
                <a:cubicBezTo>
                  <a:pt x="3333750" y="541020"/>
                  <a:pt x="3352800" y="560070"/>
                  <a:pt x="3375660" y="560070"/>
                </a:cubicBezTo>
                <a:cubicBezTo>
                  <a:pt x="3398520" y="560070"/>
                  <a:pt x="3417570" y="541020"/>
                  <a:pt x="3417570" y="518160"/>
                </a:cubicBezTo>
                <a:cubicBezTo>
                  <a:pt x="3417570" y="495300"/>
                  <a:pt x="3398520" y="476250"/>
                  <a:pt x="3375660" y="476250"/>
                </a:cubicBezTo>
                <a:close/>
                <a:moveTo>
                  <a:pt x="2557463" y="621030"/>
                </a:moveTo>
                <a:cubicBezTo>
                  <a:pt x="2547938" y="621030"/>
                  <a:pt x="2540318" y="628650"/>
                  <a:pt x="2540318" y="638175"/>
                </a:cubicBezTo>
                <a:cubicBezTo>
                  <a:pt x="2540318" y="647700"/>
                  <a:pt x="2547938" y="655320"/>
                  <a:pt x="2557463" y="655320"/>
                </a:cubicBezTo>
                <a:cubicBezTo>
                  <a:pt x="2566988" y="655320"/>
                  <a:pt x="2574608" y="647700"/>
                  <a:pt x="2574608" y="638175"/>
                </a:cubicBezTo>
                <a:cubicBezTo>
                  <a:pt x="2574608" y="628650"/>
                  <a:pt x="2566988" y="621030"/>
                  <a:pt x="2557463" y="621030"/>
                </a:cubicBezTo>
                <a:close/>
                <a:moveTo>
                  <a:pt x="2687955" y="621030"/>
                </a:moveTo>
                <a:cubicBezTo>
                  <a:pt x="2678430" y="621030"/>
                  <a:pt x="2670810" y="628650"/>
                  <a:pt x="2670810" y="638175"/>
                </a:cubicBezTo>
                <a:cubicBezTo>
                  <a:pt x="2670810" y="647700"/>
                  <a:pt x="2678430" y="655320"/>
                  <a:pt x="2687955" y="655320"/>
                </a:cubicBezTo>
                <a:cubicBezTo>
                  <a:pt x="2697480" y="655320"/>
                  <a:pt x="2705100" y="647700"/>
                  <a:pt x="2705100" y="638175"/>
                </a:cubicBezTo>
                <a:cubicBezTo>
                  <a:pt x="2705100" y="628650"/>
                  <a:pt x="2697480" y="621030"/>
                  <a:pt x="2687955" y="621030"/>
                </a:cubicBezTo>
                <a:close/>
                <a:moveTo>
                  <a:pt x="3028950" y="619125"/>
                </a:moveTo>
                <a:cubicBezTo>
                  <a:pt x="3018473" y="619125"/>
                  <a:pt x="3009900" y="627698"/>
                  <a:pt x="3009900" y="638175"/>
                </a:cubicBezTo>
                <a:cubicBezTo>
                  <a:pt x="3009900" y="648653"/>
                  <a:pt x="3018473" y="657225"/>
                  <a:pt x="3028950" y="657225"/>
                </a:cubicBezTo>
                <a:cubicBezTo>
                  <a:pt x="3039428" y="657225"/>
                  <a:pt x="3048000" y="648653"/>
                  <a:pt x="3048000" y="638175"/>
                </a:cubicBezTo>
                <a:cubicBezTo>
                  <a:pt x="3048000" y="627698"/>
                  <a:pt x="3039428" y="619125"/>
                  <a:pt x="3028950" y="619125"/>
                </a:cubicBezTo>
                <a:close/>
                <a:moveTo>
                  <a:pt x="3142298" y="614363"/>
                </a:moveTo>
                <a:cubicBezTo>
                  <a:pt x="3128963" y="614363"/>
                  <a:pt x="3118485" y="624840"/>
                  <a:pt x="3118485" y="638175"/>
                </a:cubicBezTo>
                <a:cubicBezTo>
                  <a:pt x="3118485" y="651510"/>
                  <a:pt x="3128963" y="661988"/>
                  <a:pt x="3142298" y="661988"/>
                </a:cubicBezTo>
                <a:cubicBezTo>
                  <a:pt x="3155633" y="661988"/>
                  <a:pt x="3166110" y="651510"/>
                  <a:pt x="3166110" y="638175"/>
                </a:cubicBezTo>
                <a:cubicBezTo>
                  <a:pt x="3166110" y="624840"/>
                  <a:pt x="3155633" y="614363"/>
                  <a:pt x="3142298" y="614363"/>
                </a:cubicBezTo>
                <a:close/>
                <a:moveTo>
                  <a:pt x="3256598" y="609600"/>
                </a:moveTo>
                <a:cubicBezTo>
                  <a:pt x="3240405" y="609600"/>
                  <a:pt x="3228023" y="622935"/>
                  <a:pt x="3228023" y="638175"/>
                </a:cubicBezTo>
                <a:cubicBezTo>
                  <a:pt x="3228023" y="653415"/>
                  <a:pt x="3241358" y="666750"/>
                  <a:pt x="3256598" y="666750"/>
                </a:cubicBezTo>
                <a:cubicBezTo>
                  <a:pt x="3272790" y="666750"/>
                  <a:pt x="3285173" y="653415"/>
                  <a:pt x="3285173" y="638175"/>
                </a:cubicBezTo>
                <a:cubicBezTo>
                  <a:pt x="3285173" y="622935"/>
                  <a:pt x="3271838" y="609600"/>
                  <a:pt x="3256598" y="609600"/>
                </a:cubicBezTo>
                <a:close/>
                <a:moveTo>
                  <a:pt x="2801303" y="621030"/>
                </a:moveTo>
                <a:cubicBezTo>
                  <a:pt x="2791778" y="621030"/>
                  <a:pt x="2784158" y="628650"/>
                  <a:pt x="2784158" y="638175"/>
                </a:cubicBezTo>
                <a:cubicBezTo>
                  <a:pt x="2784158" y="647700"/>
                  <a:pt x="2791778" y="655320"/>
                  <a:pt x="2801303" y="655320"/>
                </a:cubicBezTo>
                <a:cubicBezTo>
                  <a:pt x="2810828" y="655320"/>
                  <a:pt x="2818448" y="647700"/>
                  <a:pt x="2818448" y="638175"/>
                </a:cubicBezTo>
                <a:cubicBezTo>
                  <a:pt x="2818448" y="628650"/>
                  <a:pt x="2810828" y="621030"/>
                  <a:pt x="2801303" y="621030"/>
                </a:cubicBezTo>
                <a:close/>
                <a:moveTo>
                  <a:pt x="2915603" y="621030"/>
                </a:moveTo>
                <a:cubicBezTo>
                  <a:pt x="2906078" y="621030"/>
                  <a:pt x="2898458" y="628650"/>
                  <a:pt x="2898458" y="638175"/>
                </a:cubicBezTo>
                <a:cubicBezTo>
                  <a:pt x="2898458" y="647700"/>
                  <a:pt x="2906078" y="655320"/>
                  <a:pt x="2915603" y="655320"/>
                </a:cubicBezTo>
                <a:cubicBezTo>
                  <a:pt x="2925128" y="655320"/>
                  <a:pt x="2932748" y="647700"/>
                  <a:pt x="2932748" y="638175"/>
                </a:cubicBezTo>
                <a:cubicBezTo>
                  <a:pt x="2931795" y="628650"/>
                  <a:pt x="2924175" y="621030"/>
                  <a:pt x="2915603" y="621030"/>
                </a:cubicBezTo>
                <a:close/>
                <a:moveTo>
                  <a:pt x="3596640" y="604838"/>
                </a:moveTo>
                <a:cubicBezTo>
                  <a:pt x="3578543" y="604838"/>
                  <a:pt x="3563303" y="620078"/>
                  <a:pt x="3563303" y="638175"/>
                </a:cubicBezTo>
                <a:cubicBezTo>
                  <a:pt x="3563303" y="656273"/>
                  <a:pt x="3578543" y="671513"/>
                  <a:pt x="3596640" y="671513"/>
                </a:cubicBezTo>
                <a:cubicBezTo>
                  <a:pt x="3614738" y="671513"/>
                  <a:pt x="3629978" y="656273"/>
                  <a:pt x="3629978" y="638175"/>
                </a:cubicBezTo>
                <a:cubicBezTo>
                  <a:pt x="3630930" y="619125"/>
                  <a:pt x="3615690" y="604838"/>
                  <a:pt x="3596640" y="604838"/>
                </a:cubicBezTo>
                <a:close/>
                <a:moveTo>
                  <a:pt x="3710940" y="609600"/>
                </a:moveTo>
                <a:cubicBezTo>
                  <a:pt x="3694748" y="609600"/>
                  <a:pt x="3682365" y="622935"/>
                  <a:pt x="3682365" y="638175"/>
                </a:cubicBezTo>
                <a:cubicBezTo>
                  <a:pt x="3682365" y="653415"/>
                  <a:pt x="3695700" y="666750"/>
                  <a:pt x="3710940" y="666750"/>
                </a:cubicBezTo>
                <a:cubicBezTo>
                  <a:pt x="3727133" y="666750"/>
                  <a:pt x="3739515" y="653415"/>
                  <a:pt x="3739515" y="638175"/>
                </a:cubicBezTo>
                <a:cubicBezTo>
                  <a:pt x="3739515" y="622935"/>
                  <a:pt x="3726180" y="609600"/>
                  <a:pt x="3710940" y="609600"/>
                </a:cubicBezTo>
                <a:close/>
                <a:moveTo>
                  <a:pt x="3369945" y="604838"/>
                </a:moveTo>
                <a:cubicBezTo>
                  <a:pt x="3351848" y="604838"/>
                  <a:pt x="3336608" y="620078"/>
                  <a:pt x="3336608" y="638175"/>
                </a:cubicBezTo>
                <a:cubicBezTo>
                  <a:pt x="3336608" y="656273"/>
                  <a:pt x="3351848" y="671513"/>
                  <a:pt x="3369945" y="671513"/>
                </a:cubicBezTo>
                <a:cubicBezTo>
                  <a:pt x="3388043" y="671513"/>
                  <a:pt x="3403283" y="656273"/>
                  <a:pt x="3403283" y="638175"/>
                </a:cubicBezTo>
                <a:cubicBezTo>
                  <a:pt x="3403283" y="619125"/>
                  <a:pt x="3388043" y="604838"/>
                  <a:pt x="3369945" y="604838"/>
                </a:cubicBezTo>
                <a:close/>
                <a:moveTo>
                  <a:pt x="3483293" y="595313"/>
                </a:moveTo>
                <a:cubicBezTo>
                  <a:pt x="3459480" y="595313"/>
                  <a:pt x="3441383" y="614363"/>
                  <a:pt x="3441383" y="637223"/>
                </a:cubicBezTo>
                <a:cubicBezTo>
                  <a:pt x="3441383" y="661035"/>
                  <a:pt x="3460433" y="679133"/>
                  <a:pt x="3483293" y="679133"/>
                </a:cubicBezTo>
                <a:cubicBezTo>
                  <a:pt x="3506153" y="679133"/>
                  <a:pt x="3525203" y="660083"/>
                  <a:pt x="3525203" y="637223"/>
                </a:cubicBezTo>
                <a:cubicBezTo>
                  <a:pt x="3526155" y="614363"/>
                  <a:pt x="3507105" y="595313"/>
                  <a:pt x="3483293" y="595313"/>
                </a:cubicBezTo>
                <a:close/>
                <a:moveTo>
                  <a:pt x="5211128" y="8573"/>
                </a:moveTo>
                <a:cubicBezTo>
                  <a:pt x="5193030" y="8573"/>
                  <a:pt x="5177790" y="23813"/>
                  <a:pt x="5177790" y="41910"/>
                </a:cubicBezTo>
                <a:cubicBezTo>
                  <a:pt x="5177790" y="60008"/>
                  <a:pt x="5193030" y="75248"/>
                  <a:pt x="5211128" y="75248"/>
                </a:cubicBezTo>
                <a:cubicBezTo>
                  <a:pt x="5229225" y="75248"/>
                  <a:pt x="5244465" y="60008"/>
                  <a:pt x="5244465" y="41910"/>
                </a:cubicBezTo>
                <a:cubicBezTo>
                  <a:pt x="5244465" y="23813"/>
                  <a:pt x="5229225" y="8573"/>
                  <a:pt x="5211128" y="8573"/>
                </a:cubicBezTo>
                <a:close/>
                <a:moveTo>
                  <a:pt x="5326380" y="13335"/>
                </a:moveTo>
                <a:cubicBezTo>
                  <a:pt x="5310188" y="13335"/>
                  <a:pt x="5297805" y="26670"/>
                  <a:pt x="5297805" y="41910"/>
                </a:cubicBezTo>
                <a:cubicBezTo>
                  <a:pt x="5297805" y="57150"/>
                  <a:pt x="5311140" y="70485"/>
                  <a:pt x="5326380" y="70485"/>
                </a:cubicBezTo>
                <a:cubicBezTo>
                  <a:pt x="5341620" y="70485"/>
                  <a:pt x="5354955" y="57150"/>
                  <a:pt x="5354955" y="41910"/>
                </a:cubicBezTo>
                <a:cubicBezTo>
                  <a:pt x="5354955" y="26670"/>
                  <a:pt x="5341620" y="13335"/>
                  <a:pt x="5326380" y="13335"/>
                </a:cubicBezTo>
                <a:close/>
                <a:moveTo>
                  <a:pt x="5556885" y="22860"/>
                </a:moveTo>
                <a:cubicBezTo>
                  <a:pt x="5546408" y="22860"/>
                  <a:pt x="5537835" y="31433"/>
                  <a:pt x="5537835" y="41910"/>
                </a:cubicBezTo>
                <a:cubicBezTo>
                  <a:pt x="5537835" y="52388"/>
                  <a:pt x="5546408" y="60960"/>
                  <a:pt x="5556885" y="60960"/>
                </a:cubicBezTo>
                <a:cubicBezTo>
                  <a:pt x="5567363" y="60960"/>
                  <a:pt x="5575935" y="52388"/>
                  <a:pt x="5575935" y="41910"/>
                </a:cubicBezTo>
                <a:cubicBezTo>
                  <a:pt x="5575935" y="31433"/>
                  <a:pt x="5567363" y="22860"/>
                  <a:pt x="5556885" y="22860"/>
                </a:cubicBezTo>
                <a:close/>
                <a:moveTo>
                  <a:pt x="5786438" y="25718"/>
                </a:moveTo>
                <a:cubicBezTo>
                  <a:pt x="5776913" y="25718"/>
                  <a:pt x="5769293" y="33338"/>
                  <a:pt x="5769293" y="42863"/>
                </a:cubicBezTo>
                <a:cubicBezTo>
                  <a:pt x="5769293" y="52388"/>
                  <a:pt x="5776913" y="60008"/>
                  <a:pt x="5786438" y="60008"/>
                </a:cubicBezTo>
                <a:cubicBezTo>
                  <a:pt x="5795963" y="60008"/>
                  <a:pt x="5803583" y="52388"/>
                  <a:pt x="5803583" y="42863"/>
                </a:cubicBezTo>
                <a:cubicBezTo>
                  <a:pt x="5803583" y="33338"/>
                  <a:pt x="5795963" y="25718"/>
                  <a:pt x="5786438" y="25718"/>
                </a:cubicBezTo>
                <a:close/>
                <a:moveTo>
                  <a:pt x="5901690" y="25718"/>
                </a:moveTo>
                <a:cubicBezTo>
                  <a:pt x="5892165" y="25718"/>
                  <a:pt x="5884545" y="33338"/>
                  <a:pt x="5884545" y="42863"/>
                </a:cubicBezTo>
                <a:cubicBezTo>
                  <a:pt x="5884545" y="52388"/>
                  <a:pt x="5892165" y="60008"/>
                  <a:pt x="5901690" y="60008"/>
                </a:cubicBezTo>
                <a:cubicBezTo>
                  <a:pt x="5911215" y="60008"/>
                  <a:pt x="5918835" y="52388"/>
                  <a:pt x="5918835" y="42863"/>
                </a:cubicBezTo>
                <a:cubicBezTo>
                  <a:pt x="5918835" y="33338"/>
                  <a:pt x="5911215" y="25718"/>
                  <a:pt x="5901690" y="25718"/>
                </a:cubicBezTo>
                <a:close/>
                <a:moveTo>
                  <a:pt x="5095875" y="0"/>
                </a:moveTo>
                <a:cubicBezTo>
                  <a:pt x="5072063" y="0"/>
                  <a:pt x="5053965" y="19050"/>
                  <a:pt x="5053965" y="41910"/>
                </a:cubicBezTo>
                <a:cubicBezTo>
                  <a:pt x="5053965" y="64770"/>
                  <a:pt x="5073015" y="83820"/>
                  <a:pt x="5095875" y="83820"/>
                </a:cubicBezTo>
                <a:cubicBezTo>
                  <a:pt x="5118735" y="83820"/>
                  <a:pt x="5137785" y="64770"/>
                  <a:pt x="5137785" y="41910"/>
                </a:cubicBezTo>
                <a:cubicBezTo>
                  <a:pt x="5137785" y="19050"/>
                  <a:pt x="5118735" y="0"/>
                  <a:pt x="5095875" y="0"/>
                </a:cubicBezTo>
                <a:close/>
                <a:moveTo>
                  <a:pt x="5441633" y="18098"/>
                </a:moveTo>
                <a:cubicBezTo>
                  <a:pt x="5428298" y="18098"/>
                  <a:pt x="5417820" y="28575"/>
                  <a:pt x="5417820" y="41910"/>
                </a:cubicBezTo>
                <a:cubicBezTo>
                  <a:pt x="5417820" y="55245"/>
                  <a:pt x="5428298" y="65723"/>
                  <a:pt x="5441633" y="65723"/>
                </a:cubicBezTo>
                <a:cubicBezTo>
                  <a:pt x="5454968" y="65723"/>
                  <a:pt x="5465445" y="55245"/>
                  <a:pt x="5465445" y="41910"/>
                </a:cubicBezTo>
                <a:cubicBezTo>
                  <a:pt x="5465445" y="28575"/>
                  <a:pt x="5454015" y="18098"/>
                  <a:pt x="5441633" y="18098"/>
                </a:cubicBezTo>
                <a:close/>
                <a:moveTo>
                  <a:pt x="5672138" y="25718"/>
                </a:moveTo>
                <a:cubicBezTo>
                  <a:pt x="5662613" y="25718"/>
                  <a:pt x="5654993" y="33338"/>
                  <a:pt x="5654993" y="42863"/>
                </a:cubicBezTo>
                <a:cubicBezTo>
                  <a:pt x="5654993" y="52388"/>
                  <a:pt x="5662613" y="60008"/>
                  <a:pt x="5672138" y="60008"/>
                </a:cubicBezTo>
                <a:cubicBezTo>
                  <a:pt x="5681663" y="60008"/>
                  <a:pt x="5689283" y="52388"/>
                  <a:pt x="5689283" y="42863"/>
                </a:cubicBezTo>
                <a:cubicBezTo>
                  <a:pt x="5689283" y="33338"/>
                  <a:pt x="5680710" y="25718"/>
                  <a:pt x="5672138" y="25718"/>
                </a:cubicBezTo>
                <a:close/>
                <a:moveTo>
                  <a:pt x="6132195" y="25718"/>
                </a:moveTo>
                <a:cubicBezTo>
                  <a:pt x="6122670" y="25718"/>
                  <a:pt x="6115050" y="33338"/>
                  <a:pt x="6115050" y="42863"/>
                </a:cubicBezTo>
                <a:cubicBezTo>
                  <a:pt x="6115050" y="52388"/>
                  <a:pt x="6122670" y="60008"/>
                  <a:pt x="6132195" y="60008"/>
                </a:cubicBezTo>
                <a:cubicBezTo>
                  <a:pt x="6141720" y="60008"/>
                  <a:pt x="6149340" y="52388"/>
                  <a:pt x="6149340" y="42863"/>
                </a:cubicBezTo>
                <a:cubicBezTo>
                  <a:pt x="6149340" y="33338"/>
                  <a:pt x="6141720" y="25718"/>
                  <a:pt x="6132195" y="25718"/>
                </a:cubicBezTo>
                <a:close/>
                <a:moveTo>
                  <a:pt x="6247448" y="25718"/>
                </a:moveTo>
                <a:cubicBezTo>
                  <a:pt x="6237923" y="25718"/>
                  <a:pt x="6230303" y="33338"/>
                  <a:pt x="6230303" y="42863"/>
                </a:cubicBezTo>
                <a:cubicBezTo>
                  <a:pt x="6230303" y="52388"/>
                  <a:pt x="6237923" y="60008"/>
                  <a:pt x="6247448" y="60008"/>
                </a:cubicBezTo>
                <a:cubicBezTo>
                  <a:pt x="6256973" y="60008"/>
                  <a:pt x="6264593" y="52388"/>
                  <a:pt x="6264593" y="42863"/>
                </a:cubicBezTo>
                <a:cubicBezTo>
                  <a:pt x="6264593" y="33338"/>
                  <a:pt x="6256973" y="25718"/>
                  <a:pt x="6247448" y="25718"/>
                </a:cubicBezTo>
                <a:close/>
                <a:moveTo>
                  <a:pt x="6016943" y="25718"/>
                </a:moveTo>
                <a:cubicBezTo>
                  <a:pt x="6007418" y="25718"/>
                  <a:pt x="5999798" y="33338"/>
                  <a:pt x="5999798" y="42863"/>
                </a:cubicBezTo>
                <a:cubicBezTo>
                  <a:pt x="5999798" y="52388"/>
                  <a:pt x="6007418" y="60008"/>
                  <a:pt x="6016943" y="60008"/>
                </a:cubicBezTo>
                <a:cubicBezTo>
                  <a:pt x="6026468" y="60008"/>
                  <a:pt x="6034088" y="52388"/>
                  <a:pt x="6034088" y="42863"/>
                </a:cubicBezTo>
                <a:cubicBezTo>
                  <a:pt x="6034088" y="33338"/>
                  <a:pt x="6026468" y="25718"/>
                  <a:pt x="6016943" y="25718"/>
                </a:cubicBezTo>
                <a:close/>
                <a:moveTo>
                  <a:pt x="5169218" y="127635"/>
                </a:moveTo>
                <a:cubicBezTo>
                  <a:pt x="5151120" y="127635"/>
                  <a:pt x="5135880" y="142875"/>
                  <a:pt x="5135880" y="160973"/>
                </a:cubicBezTo>
                <a:cubicBezTo>
                  <a:pt x="5135880" y="179070"/>
                  <a:pt x="5151120" y="194310"/>
                  <a:pt x="5169218" y="194310"/>
                </a:cubicBezTo>
                <a:cubicBezTo>
                  <a:pt x="5187315" y="194310"/>
                  <a:pt x="5202555" y="179070"/>
                  <a:pt x="5202555" y="160973"/>
                </a:cubicBezTo>
                <a:cubicBezTo>
                  <a:pt x="5202555" y="142875"/>
                  <a:pt x="5187315" y="127635"/>
                  <a:pt x="5169218" y="127635"/>
                </a:cubicBezTo>
                <a:close/>
                <a:moveTo>
                  <a:pt x="5392103" y="127635"/>
                </a:moveTo>
                <a:cubicBezTo>
                  <a:pt x="5374005" y="127635"/>
                  <a:pt x="5358765" y="142875"/>
                  <a:pt x="5358765" y="160973"/>
                </a:cubicBezTo>
                <a:cubicBezTo>
                  <a:pt x="5358765" y="179070"/>
                  <a:pt x="5374005" y="194310"/>
                  <a:pt x="5392103" y="194310"/>
                </a:cubicBezTo>
                <a:cubicBezTo>
                  <a:pt x="5410200" y="194310"/>
                  <a:pt x="5425440" y="179070"/>
                  <a:pt x="5425440" y="160973"/>
                </a:cubicBezTo>
                <a:cubicBezTo>
                  <a:pt x="5425440" y="142875"/>
                  <a:pt x="5411153" y="127635"/>
                  <a:pt x="5392103" y="127635"/>
                </a:cubicBezTo>
                <a:close/>
                <a:moveTo>
                  <a:pt x="5615940" y="137160"/>
                </a:moveTo>
                <a:cubicBezTo>
                  <a:pt x="5602605" y="137160"/>
                  <a:pt x="5592128" y="147638"/>
                  <a:pt x="5592128" y="160973"/>
                </a:cubicBezTo>
                <a:cubicBezTo>
                  <a:pt x="5592128" y="174308"/>
                  <a:pt x="5602605" y="184785"/>
                  <a:pt x="5615940" y="184785"/>
                </a:cubicBezTo>
                <a:cubicBezTo>
                  <a:pt x="5629275" y="184785"/>
                  <a:pt x="5639753" y="174308"/>
                  <a:pt x="5639753" y="160973"/>
                </a:cubicBezTo>
                <a:cubicBezTo>
                  <a:pt x="5639753" y="147638"/>
                  <a:pt x="5629275" y="137160"/>
                  <a:pt x="5615940" y="137160"/>
                </a:cubicBezTo>
                <a:close/>
                <a:moveTo>
                  <a:pt x="5838825" y="144780"/>
                </a:moveTo>
                <a:cubicBezTo>
                  <a:pt x="5829300" y="144780"/>
                  <a:pt x="5821680" y="152400"/>
                  <a:pt x="5821680" y="161925"/>
                </a:cubicBezTo>
                <a:cubicBezTo>
                  <a:pt x="5821680" y="171450"/>
                  <a:pt x="5829300" y="179070"/>
                  <a:pt x="5838825" y="179070"/>
                </a:cubicBezTo>
                <a:cubicBezTo>
                  <a:pt x="5848350" y="179070"/>
                  <a:pt x="5855970" y="171450"/>
                  <a:pt x="5855970" y="161925"/>
                </a:cubicBezTo>
                <a:cubicBezTo>
                  <a:pt x="5855970" y="152400"/>
                  <a:pt x="5848350" y="144780"/>
                  <a:pt x="5838825" y="144780"/>
                </a:cubicBezTo>
                <a:close/>
                <a:moveTo>
                  <a:pt x="5951220" y="144780"/>
                </a:moveTo>
                <a:cubicBezTo>
                  <a:pt x="5941695" y="144780"/>
                  <a:pt x="5934075" y="152400"/>
                  <a:pt x="5934075" y="161925"/>
                </a:cubicBezTo>
                <a:cubicBezTo>
                  <a:pt x="5934075" y="171450"/>
                  <a:pt x="5941695" y="179070"/>
                  <a:pt x="5951220" y="179070"/>
                </a:cubicBezTo>
                <a:cubicBezTo>
                  <a:pt x="5960745" y="179070"/>
                  <a:pt x="5968365" y="171450"/>
                  <a:pt x="5968365" y="161925"/>
                </a:cubicBezTo>
                <a:cubicBezTo>
                  <a:pt x="5968365" y="152400"/>
                  <a:pt x="5960745" y="144780"/>
                  <a:pt x="5951220" y="144780"/>
                </a:cubicBezTo>
                <a:close/>
                <a:moveTo>
                  <a:pt x="5504498" y="132398"/>
                </a:moveTo>
                <a:cubicBezTo>
                  <a:pt x="5488305" y="132398"/>
                  <a:pt x="5475923" y="145733"/>
                  <a:pt x="5475923" y="160973"/>
                </a:cubicBezTo>
                <a:cubicBezTo>
                  <a:pt x="5475923" y="176213"/>
                  <a:pt x="5489258" y="189548"/>
                  <a:pt x="5504498" y="189548"/>
                </a:cubicBezTo>
                <a:cubicBezTo>
                  <a:pt x="5519738" y="189548"/>
                  <a:pt x="5533073" y="176213"/>
                  <a:pt x="5533073" y="160973"/>
                </a:cubicBezTo>
                <a:cubicBezTo>
                  <a:pt x="5533073" y="145733"/>
                  <a:pt x="5519738" y="132398"/>
                  <a:pt x="5504498" y="132398"/>
                </a:cubicBezTo>
                <a:close/>
                <a:moveTo>
                  <a:pt x="5727383" y="141923"/>
                </a:moveTo>
                <a:cubicBezTo>
                  <a:pt x="5716905" y="141923"/>
                  <a:pt x="5708333" y="150495"/>
                  <a:pt x="5708333" y="160973"/>
                </a:cubicBezTo>
                <a:cubicBezTo>
                  <a:pt x="5708333" y="171450"/>
                  <a:pt x="5716905" y="180023"/>
                  <a:pt x="5727383" y="180023"/>
                </a:cubicBezTo>
                <a:cubicBezTo>
                  <a:pt x="5737860" y="180023"/>
                  <a:pt x="5746433" y="171450"/>
                  <a:pt x="5746433" y="160973"/>
                </a:cubicBezTo>
                <a:cubicBezTo>
                  <a:pt x="5746433" y="150495"/>
                  <a:pt x="5737860" y="141923"/>
                  <a:pt x="5727383" y="141923"/>
                </a:cubicBezTo>
                <a:close/>
                <a:moveTo>
                  <a:pt x="6174105" y="144780"/>
                </a:moveTo>
                <a:cubicBezTo>
                  <a:pt x="6164580" y="144780"/>
                  <a:pt x="6156960" y="152400"/>
                  <a:pt x="6156960" y="161925"/>
                </a:cubicBezTo>
                <a:cubicBezTo>
                  <a:pt x="6156960" y="171450"/>
                  <a:pt x="6164580" y="179070"/>
                  <a:pt x="6174105" y="179070"/>
                </a:cubicBezTo>
                <a:cubicBezTo>
                  <a:pt x="6183630" y="179070"/>
                  <a:pt x="6191250" y="171450"/>
                  <a:pt x="6191250" y="161925"/>
                </a:cubicBezTo>
                <a:cubicBezTo>
                  <a:pt x="6191250" y="152400"/>
                  <a:pt x="6183630" y="144780"/>
                  <a:pt x="6174105" y="144780"/>
                </a:cubicBezTo>
                <a:close/>
                <a:moveTo>
                  <a:pt x="6286500" y="144780"/>
                </a:moveTo>
                <a:cubicBezTo>
                  <a:pt x="6276975" y="144780"/>
                  <a:pt x="6269355" y="152400"/>
                  <a:pt x="6269355" y="161925"/>
                </a:cubicBezTo>
                <a:cubicBezTo>
                  <a:pt x="6269355" y="171450"/>
                  <a:pt x="6276975" y="179070"/>
                  <a:pt x="6286500" y="179070"/>
                </a:cubicBezTo>
                <a:cubicBezTo>
                  <a:pt x="6296025" y="179070"/>
                  <a:pt x="6303645" y="171450"/>
                  <a:pt x="6303645" y="161925"/>
                </a:cubicBezTo>
                <a:cubicBezTo>
                  <a:pt x="6303645" y="152400"/>
                  <a:pt x="6295073" y="144780"/>
                  <a:pt x="6286500" y="144780"/>
                </a:cubicBezTo>
                <a:close/>
                <a:moveTo>
                  <a:pt x="6062663" y="144780"/>
                </a:moveTo>
                <a:cubicBezTo>
                  <a:pt x="6053138" y="144780"/>
                  <a:pt x="6045518" y="152400"/>
                  <a:pt x="6045518" y="161925"/>
                </a:cubicBezTo>
                <a:cubicBezTo>
                  <a:pt x="6045518" y="171450"/>
                  <a:pt x="6053138" y="179070"/>
                  <a:pt x="6062663" y="179070"/>
                </a:cubicBezTo>
                <a:cubicBezTo>
                  <a:pt x="6072188" y="179070"/>
                  <a:pt x="6079808" y="171450"/>
                  <a:pt x="6079808" y="161925"/>
                </a:cubicBezTo>
                <a:cubicBezTo>
                  <a:pt x="6079808" y="152400"/>
                  <a:pt x="6072188" y="144780"/>
                  <a:pt x="6062663" y="144780"/>
                </a:cubicBezTo>
                <a:close/>
                <a:moveTo>
                  <a:pt x="5280660" y="119063"/>
                </a:moveTo>
                <a:cubicBezTo>
                  <a:pt x="5256848" y="119063"/>
                  <a:pt x="5238750" y="138113"/>
                  <a:pt x="5238750" y="160973"/>
                </a:cubicBezTo>
                <a:cubicBezTo>
                  <a:pt x="5238750" y="183833"/>
                  <a:pt x="5257800" y="202883"/>
                  <a:pt x="5280660" y="202883"/>
                </a:cubicBezTo>
                <a:cubicBezTo>
                  <a:pt x="5304473" y="202883"/>
                  <a:pt x="5322570" y="183833"/>
                  <a:pt x="5322570" y="160973"/>
                </a:cubicBezTo>
                <a:cubicBezTo>
                  <a:pt x="5322570" y="138113"/>
                  <a:pt x="5304473" y="119063"/>
                  <a:pt x="5280660" y="119063"/>
                </a:cubicBezTo>
                <a:close/>
                <a:moveTo>
                  <a:pt x="5118735" y="251460"/>
                </a:moveTo>
                <a:cubicBezTo>
                  <a:pt x="5102543" y="251460"/>
                  <a:pt x="5090160" y="264795"/>
                  <a:pt x="5090160" y="280035"/>
                </a:cubicBezTo>
                <a:cubicBezTo>
                  <a:pt x="5090160" y="295275"/>
                  <a:pt x="5103495" y="308610"/>
                  <a:pt x="5118735" y="308610"/>
                </a:cubicBezTo>
                <a:cubicBezTo>
                  <a:pt x="5134928" y="308610"/>
                  <a:pt x="5147310" y="295275"/>
                  <a:pt x="5147310" y="280035"/>
                </a:cubicBezTo>
                <a:cubicBezTo>
                  <a:pt x="5147310" y="264795"/>
                  <a:pt x="5133975" y="251460"/>
                  <a:pt x="5118735" y="251460"/>
                </a:cubicBezTo>
                <a:close/>
                <a:moveTo>
                  <a:pt x="5249228" y="246698"/>
                </a:moveTo>
                <a:cubicBezTo>
                  <a:pt x="5231130" y="246698"/>
                  <a:pt x="5215890" y="261938"/>
                  <a:pt x="5215890" y="280035"/>
                </a:cubicBezTo>
                <a:cubicBezTo>
                  <a:pt x="5215890" y="298133"/>
                  <a:pt x="5231130" y="313373"/>
                  <a:pt x="5249228" y="313373"/>
                </a:cubicBezTo>
                <a:cubicBezTo>
                  <a:pt x="5267325" y="313373"/>
                  <a:pt x="5282565" y="298133"/>
                  <a:pt x="5282565" y="280035"/>
                </a:cubicBezTo>
                <a:cubicBezTo>
                  <a:pt x="5282565" y="261938"/>
                  <a:pt x="5267325" y="246698"/>
                  <a:pt x="5249228" y="246698"/>
                </a:cubicBezTo>
                <a:close/>
                <a:moveTo>
                  <a:pt x="5590223" y="251460"/>
                </a:moveTo>
                <a:cubicBezTo>
                  <a:pt x="5574030" y="251460"/>
                  <a:pt x="5561648" y="264795"/>
                  <a:pt x="5561648" y="280035"/>
                </a:cubicBezTo>
                <a:cubicBezTo>
                  <a:pt x="5561648" y="295275"/>
                  <a:pt x="5574983" y="308610"/>
                  <a:pt x="5590223" y="308610"/>
                </a:cubicBezTo>
                <a:cubicBezTo>
                  <a:pt x="5605463" y="308610"/>
                  <a:pt x="5618798" y="295275"/>
                  <a:pt x="5618798" y="280035"/>
                </a:cubicBezTo>
                <a:cubicBezTo>
                  <a:pt x="5618798" y="264795"/>
                  <a:pt x="5605463" y="251460"/>
                  <a:pt x="5590223" y="251460"/>
                </a:cubicBezTo>
                <a:close/>
                <a:moveTo>
                  <a:pt x="5816918" y="260985"/>
                </a:moveTo>
                <a:cubicBezTo>
                  <a:pt x="5806440" y="260985"/>
                  <a:pt x="5797868" y="269558"/>
                  <a:pt x="5797868" y="280035"/>
                </a:cubicBezTo>
                <a:cubicBezTo>
                  <a:pt x="5797868" y="290513"/>
                  <a:pt x="5806440" y="299085"/>
                  <a:pt x="5816918" y="299085"/>
                </a:cubicBezTo>
                <a:cubicBezTo>
                  <a:pt x="5827395" y="299085"/>
                  <a:pt x="5835968" y="290513"/>
                  <a:pt x="5835968" y="280035"/>
                </a:cubicBezTo>
                <a:cubicBezTo>
                  <a:pt x="5835968" y="269558"/>
                  <a:pt x="5828348" y="260985"/>
                  <a:pt x="5816918" y="260985"/>
                </a:cubicBezTo>
                <a:close/>
                <a:moveTo>
                  <a:pt x="5931218" y="263843"/>
                </a:moveTo>
                <a:cubicBezTo>
                  <a:pt x="5921693" y="263843"/>
                  <a:pt x="5914073" y="271463"/>
                  <a:pt x="5914073" y="280988"/>
                </a:cubicBezTo>
                <a:cubicBezTo>
                  <a:pt x="5914073" y="290513"/>
                  <a:pt x="5921693" y="298133"/>
                  <a:pt x="5931218" y="298133"/>
                </a:cubicBezTo>
                <a:cubicBezTo>
                  <a:pt x="5940743" y="298133"/>
                  <a:pt x="5948363" y="290513"/>
                  <a:pt x="5948363" y="280988"/>
                </a:cubicBezTo>
                <a:cubicBezTo>
                  <a:pt x="5948363" y="271463"/>
                  <a:pt x="5940743" y="263843"/>
                  <a:pt x="5931218" y="263843"/>
                </a:cubicBezTo>
                <a:close/>
                <a:moveTo>
                  <a:pt x="5475923" y="246698"/>
                </a:moveTo>
                <a:cubicBezTo>
                  <a:pt x="5457825" y="246698"/>
                  <a:pt x="5442585" y="261938"/>
                  <a:pt x="5442585" y="280035"/>
                </a:cubicBezTo>
                <a:cubicBezTo>
                  <a:pt x="5442585" y="298133"/>
                  <a:pt x="5457825" y="313373"/>
                  <a:pt x="5475923" y="313373"/>
                </a:cubicBezTo>
                <a:cubicBezTo>
                  <a:pt x="5494020" y="313373"/>
                  <a:pt x="5509260" y="298133"/>
                  <a:pt x="5509260" y="280035"/>
                </a:cubicBezTo>
                <a:cubicBezTo>
                  <a:pt x="5509260" y="261938"/>
                  <a:pt x="5494973" y="246698"/>
                  <a:pt x="5475923" y="246698"/>
                </a:cubicBezTo>
                <a:close/>
                <a:moveTo>
                  <a:pt x="5703570" y="256223"/>
                </a:moveTo>
                <a:cubicBezTo>
                  <a:pt x="5690235" y="256223"/>
                  <a:pt x="5679758" y="266700"/>
                  <a:pt x="5679758" y="280035"/>
                </a:cubicBezTo>
                <a:cubicBezTo>
                  <a:pt x="5679758" y="293370"/>
                  <a:pt x="5690235" y="303848"/>
                  <a:pt x="5703570" y="303848"/>
                </a:cubicBezTo>
                <a:cubicBezTo>
                  <a:pt x="5716905" y="303848"/>
                  <a:pt x="5727383" y="293370"/>
                  <a:pt x="5727383" y="280035"/>
                </a:cubicBezTo>
                <a:cubicBezTo>
                  <a:pt x="5727383" y="266700"/>
                  <a:pt x="5716905" y="256223"/>
                  <a:pt x="5703570" y="256223"/>
                </a:cubicBezTo>
                <a:close/>
                <a:moveTo>
                  <a:pt x="6157913" y="263843"/>
                </a:moveTo>
                <a:cubicBezTo>
                  <a:pt x="6148388" y="263843"/>
                  <a:pt x="6140768" y="271463"/>
                  <a:pt x="6140768" y="280988"/>
                </a:cubicBezTo>
                <a:cubicBezTo>
                  <a:pt x="6140768" y="290513"/>
                  <a:pt x="6148388" y="298133"/>
                  <a:pt x="6157913" y="298133"/>
                </a:cubicBezTo>
                <a:cubicBezTo>
                  <a:pt x="6167438" y="298133"/>
                  <a:pt x="6175058" y="290513"/>
                  <a:pt x="6175058" y="280988"/>
                </a:cubicBezTo>
                <a:cubicBezTo>
                  <a:pt x="6175058" y="271463"/>
                  <a:pt x="6167438" y="263843"/>
                  <a:pt x="6157913" y="263843"/>
                </a:cubicBezTo>
                <a:close/>
                <a:moveTo>
                  <a:pt x="6272213" y="263843"/>
                </a:moveTo>
                <a:cubicBezTo>
                  <a:pt x="6262688" y="263843"/>
                  <a:pt x="6255068" y="271463"/>
                  <a:pt x="6255068" y="280988"/>
                </a:cubicBezTo>
                <a:cubicBezTo>
                  <a:pt x="6255068" y="290513"/>
                  <a:pt x="6262688" y="298133"/>
                  <a:pt x="6272213" y="298133"/>
                </a:cubicBezTo>
                <a:cubicBezTo>
                  <a:pt x="6281738" y="298133"/>
                  <a:pt x="6289358" y="290513"/>
                  <a:pt x="6289358" y="280988"/>
                </a:cubicBezTo>
                <a:cubicBezTo>
                  <a:pt x="6289358" y="271463"/>
                  <a:pt x="6281738" y="263843"/>
                  <a:pt x="6272213" y="263843"/>
                </a:cubicBezTo>
                <a:close/>
                <a:moveTo>
                  <a:pt x="6044565" y="263843"/>
                </a:moveTo>
                <a:cubicBezTo>
                  <a:pt x="6035040" y="263843"/>
                  <a:pt x="6027420" y="271463"/>
                  <a:pt x="6027420" y="280988"/>
                </a:cubicBezTo>
                <a:cubicBezTo>
                  <a:pt x="6027420" y="290513"/>
                  <a:pt x="6035040" y="298133"/>
                  <a:pt x="6044565" y="298133"/>
                </a:cubicBezTo>
                <a:cubicBezTo>
                  <a:pt x="6054090" y="298133"/>
                  <a:pt x="6061710" y="290513"/>
                  <a:pt x="6061710" y="280988"/>
                </a:cubicBezTo>
                <a:cubicBezTo>
                  <a:pt x="6061710" y="271463"/>
                  <a:pt x="6054090" y="263843"/>
                  <a:pt x="6044565" y="263843"/>
                </a:cubicBezTo>
                <a:close/>
                <a:moveTo>
                  <a:pt x="5362575" y="238125"/>
                </a:moveTo>
                <a:cubicBezTo>
                  <a:pt x="5338763" y="238125"/>
                  <a:pt x="5320665" y="257175"/>
                  <a:pt x="5320665" y="280035"/>
                </a:cubicBezTo>
                <a:cubicBezTo>
                  <a:pt x="5320665" y="302895"/>
                  <a:pt x="5339715" y="321945"/>
                  <a:pt x="5362575" y="321945"/>
                </a:cubicBezTo>
                <a:cubicBezTo>
                  <a:pt x="5386388" y="321945"/>
                  <a:pt x="5404485" y="302895"/>
                  <a:pt x="5404485" y="280035"/>
                </a:cubicBezTo>
                <a:cubicBezTo>
                  <a:pt x="5404485" y="257175"/>
                  <a:pt x="5386388" y="238125"/>
                  <a:pt x="5362575" y="238125"/>
                </a:cubicBezTo>
                <a:close/>
                <a:moveTo>
                  <a:pt x="3828098" y="18098"/>
                </a:moveTo>
                <a:cubicBezTo>
                  <a:pt x="3814763" y="18098"/>
                  <a:pt x="3804285" y="28575"/>
                  <a:pt x="3804285" y="41910"/>
                </a:cubicBezTo>
                <a:cubicBezTo>
                  <a:pt x="3804285" y="55245"/>
                  <a:pt x="3814763" y="65723"/>
                  <a:pt x="3828098" y="65723"/>
                </a:cubicBezTo>
                <a:cubicBezTo>
                  <a:pt x="3841433" y="65723"/>
                  <a:pt x="3851910" y="55245"/>
                  <a:pt x="3851910" y="41910"/>
                </a:cubicBezTo>
                <a:cubicBezTo>
                  <a:pt x="3851910" y="28575"/>
                  <a:pt x="3841433" y="18098"/>
                  <a:pt x="3828098" y="18098"/>
                </a:cubicBezTo>
                <a:close/>
                <a:moveTo>
                  <a:pt x="3943350" y="13335"/>
                </a:moveTo>
                <a:cubicBezTo>
                  <a:pt x="3927158" y="13335"/>
                  <a:pt x="3914775" y="26670"/>
                  <a:pt x="3914775" y="41910"/>
                </a:cubicBezTo>
                <a:cubicBezTo>
                  <a:pt x="3914775" y="57150"/>
                  <a:pt x="3928110" y="70485"/>
                  <a:pt x="3943350" y="70485"/>
                </a:cubicBezTo>
                <a:cubicBezTo>
                  <a:pt x="3958590" y="70485"/>
                  <a:pt x="3971925" y="57150"/>
                  <a:pt x="3971925" y="41910"/>
                </a:cubicBezTo>
                <a:cubicBezTo>
                  <a:pt x="3971925" y="26670"/>
                  <a:pt x="3959543" y="13335"/>
                  <a:pt x="3943350" y="13335"/>
                </a:cubicBezTo>
                <a:close/>
                <a:moveTo>
                  <a:pt x="4289108" y="8573"/>
                </a:moveTo>
                <a:cubicBezTo>
                  <a:pt x="4271010" y="8573"/>
                  <a:pt x="4255770" y="23813"/>
                  <a:pt x="4255770" y="41910"/>
                </a:cubicBezTo>
                <a:cubicBezTo>
                  <a:pt x="4255770" y="60008"/>
                  <a:pt x="4271010" y="75248"/>
                  <a:pt x="4289108" y="75248"/>
                </a:cubicBezTo>
                <a:cubicBezTo>
                  <a:pt x="4307205" y="75248"/>
                  <a:pt x="4322445" y="60008"/>
                  <a:pt x="4322445" y="41910"/>
                </a:cubicBezTo>
                <a:cubicBezTo>
                  <a:pt x="4322445" y="23813"/>
                  <a:pt x="4307205" y="8573"/>
                  <a:pt x="4289108" y="8573"/>
                </a:cubicBezTo>
                <a:close/>
                <a:moveTo>
                  <a:pt x="4519613" y="18098"/>
                </a:moveTo>
                <a:cubicBezTo>
                  <a:pt x="4506278" y="18098"/>
                  <a:pt x="4495800" y="28575"/>
                  <a:pt x="4495800" y="41910"/>
                </a:cubicBezTo>
                <a:cubicBezTo>
                  <a:pt x="4495800" y="55245"/>
                  <a:pt x="4506278" y="65723"/>
                  <a:pt x="4519613" y="65723"/>
                </a:cubicBezTo>
                <a:cubicBezTo>
                  <a:pt x="4532948" y="65723"/>
                  <a:pt x="4543425" y="55245"/>
                  <a:pt x="4543425" y="41910"/>
                </a:cubicBezTo>
                <a:cubicBezTo>
                  <a:pt x="4543425" y="28575"/>
                  <a:pt x="4532948" y="18098"/>
                  <a:pt x="4519613" y="18098"/>
                </a:cubicBezTo>
                <a:close/>
                <a:moveTo>
                  <a:pt x="4634865" y="22860"/>
                </a:moveTo>
                <a:cubicBezTo>
                  <a:pt x="4624388" y="22860"/>
                  <a:pt x="4615815" y="31433"/>
                  <a:pt x="4615815" y="41910"/>
                </a:cubicBezTo>
                <a:cubicBezTo>
                  <a:pt x="4615815" y="52388"/>
                  <a:pt x="4624388" y="60960"/>
                  <a:pt x="4634865" y="60960"/>
                </a:cubicBezTo>
                <a:cubicBezTo>
                  <a:pt x="4645343" y="60960"/>
                  <a:pt x="4653915" y="52388"/>
                  <a:pt x="4653915" y="41910"/>
                </a:cubicBezTo>
                <a:cubicBezTo>
                  <a:pt x="4653915" y="31433"/>
                  <a:pt x="4645343" y="22860"/>
                  <a:pt x="4634865" y="22860"/>
                </a:cubicBezTo>
                <a:close/>
                <a:moveTo>
                  <a:pt x="4058603" y="8573"/>
                </a:moveTo>
                <a:cubicBezTo>
                  <a:pt x="4040505" y="8573"/>
                  <a:pt x="4025265" y="23813"/>
                  <a:pt x="4025265" y="41910"/>
                </a:cubicBezTo>
                <a:cubicBezTo>
                  <a:pt x="4025265" y="60008"/>
                  <a:pt x="4040505" y="75248"/>
                  <a:pt x="4058603" y="75248"/>
                </a:cubicBezTo>
                <a:cubicBezTo>
                  <a:pt x="4076700" y="75248"/>
                  <a:pt x="4091940" y="60008"/>
                  <a:pt x="4091940" y="41910"/>
                </a:cubicBezTo>
                <a:cubicBezTo>
                  <a:pt x="4091940" y="23813"/>
                  <a:pt x="4077653" y="8573"/>
                  <a:pt x="4058603" y="8573"/>
                </a:cubicBezTo>
                <a:close/>
                <a:moveTo>
                  <a:pt x="4404360" y="13335"/>
                </a:moveTo>
                <a:cubicBezTo>
                  <a:pt x="4388168" y="13335"/>
                  <a:pt x="4375785" y="26670"/>
                  <a:pt x="4375785" y="41910"/>
                </a:cubicBezTo>
                <a:cubicBezTo>
                  <a:pt x="4375785" y="57150"/>
                  <a:pt x="4389120" y="70485"/>
                  <a:pt x="4404360" y="70485"/>
                </a:cubicBezTo>
                <a:cubicBezTo>
                  <a:pt x="4419600" y="70485"/>
                  <a:pt x="4432935" y="57150"/>
                  <a:pt x="4432935" y="41910"/>
                </a:cubicBezTo>
                <a:cubicBezTo>
                  <a:pt x="4432935" y="26670"/>
                  <a:pt x="4420553" y="13335"/>
                  <a:pt x="4404360" y="13335"/>
                </a:cubicBezTo>
                <a:close/>
                <a:moveTo>
                  <a:pt x="4865370" y="25718"/>
                </a:moveTo>
                <a:cubicBezTo>
                  <a:pt x="4855845" y="25718"/>
                  <a:pt x="4848225" y="33338"/>
                  <a:pt x="4848225" y="42863"/>
                </a:cubicBezTo>
                <a:cubicBezTo>
                  <a:pt x="4848225" y="52388"/>
                  <a:pt x="4855845" y="60008"/>
                  <a:pt x="4865370" y="60008"/>
                </a:cubicBezTo>
                <a:cubicBezTo>
                  <a:pt x="4874895" y="60008"/>
                  <a:pt x="4882515" y="52388"/>
                  <a:pt x="4882515" y="42863"/>
                </a:cubicBezTo>
                <a:cubicBezTo>
                  <a:pt x="4882515" y="33338"/>
                  <a:pt x="4874895" y="25718"/>
                  <a:pt x="4865370" y="25718"/>
                </a:cubicBezTo>
                <a:close/>
                <a:moveTo>
                  <a:pt x="4980623" y="25718"/>
                </a:moveTo>
                <a:cubicBezTo>
                  <a:pt x="4971098" y="25718"/>
                  <a:pt x="4963478" y="33338"/>
                  <a:pt x="4963478" y="42863"/>
                </a:cubicBezTo>
                <a:cubicBezTo>
                  <a:pt x="4963478" y="52388"/>
                  <a:pt x="4971098" y="60008"/>
                  <a:pt x="4980623" y="60008"/>
                </a:cubicBezTo>
                <a:cubicBezTo>
                  <a:pt x="4990148" y="60008"/>
                  <a:pt x="4997768" y="52388"/>
                  <a:pt x="4997768" y="42863"/>
                </a:cubicBezTo>
                <a:cubicBezTo>
                  <a:pt x="4997768" y="33338"/>
                  <a:pt x="4990148" y="25718"/>
                  <a:pt x="4980623" y="25718"/>
                </a:cubicBezTo>
                <a:close/>
                <a:moveTo>
                  <a:pt x="4750118" y="25718"/>
                </a:moveTo>
                <a:cubicBezTo>
                  <a:pt x="4740593" y="25718"/>
                  <a:pt x="4732973" y="33338"/>
                  <a:pt x="4732973" y="42863"/>
                </a:cubicBezTo>
                <a:cubicBezTo>
                  <a:pt x="4732973" y="52388"/>
                  <a:pt x="4740593" y="60008"/>
                  <a:pt x="4750118" y="60008"/>
                </a:cubicBezTo>
                <a:cubicBezTo>
                  <a:pt x="4759643" y="60008"/>
                  <a:pt x="4767263" y="52388"/>
                  <a:pt x="4767263" y="42863"/>
                </a:cubicBezTo>
                <a:cubicBezTo>
                  <a:pt x="4767263" y="33338"/>
                  <a:pt x="4759643" y="25718"/>
                  <a:pt x="4750118" y="25718"/>
                </a:cubicBezTo>
                <a:close/>
                <a:moveTo>
                  <a:pt x="4173855" y="0"/>
                </a:moveTo>
                <a:cubicBezTo>
                  <a:pt x="4150043" y="0"/>
                  <a:pt x="4131945" y="19050"/>
                  <a:pt x="4131945" y="41910"/>
                </a:cubicBezTo>
                <a:cubicBezTo>
                  <a:pt x="4131945" y="64770"/>
                  <a:pt x="4150995" y="83820"/>
                  <a:pt x="4173855" y="83820"/>
                </a:cubicBezTo>
                <a:cubicBezTo>
                  <a:pt x="4196715" y="83820"/>
                  <a:pt x="4215765" y="64770"/>
                  <a:pt x="4215765" y="41910"/>
                </a:cubicBezTo>
                <a:cubicBezTo>
                  <a:pt x="4215765" y="19050"/>
                  <a:pt x="4197668" y="0"/>
                  <a:pt x="4173855" y="0"/>
                </a:cubicBezTo>
                <a:close/>
                <a:moveTo>
                  <a:pt x="4387215" y="119063"/>
                </a:moveTo>
                <a:cubicBezTo>
                  <a:pt x="4363403" y="119063"/>
                  <a:pt x="4345305" y="138113"/>
                  <a:pt x="4345305" y="160973"/>
                </a:cubicBezTo>
                <a:cubicBezTo>
                  <a:pt x="4345305" y="183833"/>
                  <a:pt x="4364355" y="202883"/>
                  <a:pt x="4387215" y="202883"/>
                </a:cubicBezTo>
                <a:cubicBezTo>
                  <a:pt x="4410075" y="202883"/>
                  <a:pt x="4429125" y="183833"/>
                  <a:pt x="4429125" y="160973"/>
                </a:cubicBezTo>
                <a:cubicBezTo>
                  <a:pt x="4429125" y="138113"/>
                  <a:pt x="4410075" y="119063"/>
                  <a:pt x="4387215" y="119063"/>
                </a:cubicBezTo>
                <a:close/>
                <a:moveTo>
                  <a:pt x="3826193" y="141923"/>
                </a:moveTo>
                <a:cubicBezTo>
                  <a:pt x="3815715" y="142875"/>
                  <a:pt x="3808095" y="152400"/>
                  <a:pt x="3809048" y="162878"/>
                </a:cubicBezTo>
                <a:cubicBezTo>
                  <a:pt x="3810000" y="173355"/>
                  <a:pt x="3819525" y="180975"/>
                  <a:pt x="3830003" y="180023"/>
                </a:cubicBezTo>
                <a:cubicBezTo>
                  <a:pt x="3840480" y="179070"/>
                  <a:pt x="3848100" y="169545"/>
                  <a:pt x="3847148" y="159068"/>
                </a:cubicBezTo>
                <a:cubicBezTo>
                  <a:pt x="3846195" y="149543"/>
                  <a:pt x="3837623" y="141923"/>
                  <a:pt x="3826193" y="141923"/>
                </a:cubicBezTo>
                <a:close/>
                <a:moveTo>
                  <a:pt x="3939540" y="137160"/>
                </a:moveTo>
                <a:cubicBezTo>
                  <a:pt x="3926205" y="137160"/>
                  <a:pt x="3915728" y="147638"/>
                  <a:pt x="3915728" y="160973"/>
                </a:cubicBezTo>
                <a:cubicBezTo>
                  <a:pt x="3915728" y="174308"/>
                  <a:pt x="3926205" y="184785"/>
                  <a:pt x="3939540" y="184785"/>
                </a:cubicBezTo>
                <a:cubicBezTo>
                  <a:pt x="3952875" y="184785"/>
                  <a:pt x="3963353" y="174308"/>
                  <a:pt x="3963353" y="160973"/>
                </a:cubicBezTo>
                <a:cubicBezTo>
                  <a:pt x="3963353" y="147638"/>
                  <a:pt x="3952875" y="137160"/>
                  <a:pt x="3939540" y="137160"/>
                </a:cubicBezTo>
                <a:close/>
                <a:moveTo>
                  <a:pt x="4163378" y="127635"/>
                </a:moveTo>
                <a:cubicBezTo>
                  <a:pt x="4145280" y="127635"/>
                  <a:pt x="4130040" y="142875"/>
                  <a:pt x="4130040" y="160973"/>
                </a:cubicBezTo>
                <a:cubicBezTo>
                  <a:pt x="4130040" y="179070"/>
                  <a:pt x="4145280" y="194310"/>
                  <a:pt x="4163378" y="194310"/>
                </a:cubicBezTo>
                <a:cubicBezTo>
                  <a:pt x="4181475" y="194310"/>
                  <a:pt x="4196715" y="179070"/>
                  <a:pt x="4196715" y="160973"/>
                </a:cubicBezTo>
                <a:cubicBezTo>
                  <a:pt x="4196715" y="142875"/>
                  <a:pt x="4181475" y="127635"/>
                  <a:pt x="4163378" y="127635"/>
                </a:cubicBezTo>
                <a:close/>
                <a:moveTo>
                  <a:pt x="4610100" y="132398"/>
                </a:moveTo>
                <a:cubicBezTo>
                  <a:pt x="4593908" y="132398"/>
                  <a:pt x="4581525" y="145733"/>
                  <a:pt x="4581525" y="160973"/>
                </a:cubicBezTo>
                <a:cubicBezTo>
                  <a:pt x="4581525" y="176213"/>
                  <a:pt x="4594860" y="189548"/>
                  <a:pt x="4610100" y="189548"/>
                </a:cubicBezTo>
                <a:cubicBezTo>
                  <a:pt x="4626293" y="189548"/>
                  <a:pt x="4638675" y="176213"/>
                  <a:pt x="4638675" y="160973"/>
                </a:cubicBezTo>
                <a:cubicBezTo>
                  <a:pt x="4638675" y="145733"/>
                  <a:pt x="4626293" y="132398"/>
                  <a:pt x="4610100" y="132398"/>
                </a:cubicBezTo>
                <a:close/>
                <a:moveTo>
                  <a:pt x="4722495" y="137160"/>
                </a:moveTo>
                <a:cubicBezTo>
                  <a:pt x="4709160" y="137160"/>
                  <a:pt x="4698683" y="147638"/>
                  <a:pt x="4698683" y="160973"/>
                </a:cubicBezTo>
                <a:cubicBezTo>
                  <a:pt x="4698683" y="174308"/>
                  <a:pt x="4709160" y="184785"/>
                  <a:pt x="4722495" y="184785"/>
                </a:cubicBezTo>
                <a:cubicBezTo>
                  <a:pt x="4735830" y="184785"/>
                  <a:pt x="4746308" y="174308"/>
                  <a:pt x="4746308" y="160973"/>
                </a:cubicBezTo>
                <a:cubicBezTo>
                  <a:pt x="4746308" y="147638"/>
                  <a:pt x="4734878" y="137160"/>
                  <a:pt x="4722495" y="137160"/>
                </a:cubicBezTo>
                <a:close/>
                <a:moveTo>
                  <a:pt x="4051935" y="132398"/>
                </a:moveTo>
                <a:cubicBezTo>
                  <a:pt x="4035743" y="132398"/>
                  <a:pt x="4023360" y="145733"/>
                  <a:pt x="4023360" y="160973"/>
                </a:cubicBezTo>
                <a:cubicBezTo>
                  <a:pt x="4023360" y="176213"/>
                  <a:pt x="4036695" y="189548"/>
                  <a:pt x="4051935" y="189548"/>
                </a:cubicBezTo>
                <a:cubicBezTo>
                  <a:pt x="4068128" y="189548"/>
                  <a:pt x="4080510" y="176213"/>
                  <a:pt x="4080510" y="160973"/>
                </a:cubicBezTo>
                <a:cubicBezTo>
                  <a:pt x="4080510" y="145733"/>
                  <a:pt x="4067175" y="132398"/>
                  <a:pt x="4051935" y="132398"/>
                </a:cubicBezTo>
                <a:close/>
                <a:moveTo>
                  <a:pt x="4498658" y="127635"/>
                </a:moveTo>
                <a:cubicBezTo>
                  <a:pt x="4480560" y="127635"/>
                  <a:pt x="4465320" y="142875"/>
                  <a:pt x="4465320" y="160973"/>
                </a:cubicBezTo>
                <a:cubicBezTo>
                  <a:pt x="4465320" y="179070"/>
                  <a:pt x="4480560" y="194310"/>
                  <a:pt x="4498658" y="194310"/>
                </a:cubicBezTo>
                <a:cubicBezTo>
                  <a:pt x="4516755" y="194310"/>
                  <a:pt x="4531995" y="179070"/>
                  <a:pt x="4531995" y="160973"/>
                </a:cubicBezTo>
                <a:cubicBezTo>
                  <a:pt x="4531995" y="142875"/>
                  <a:pt x="4516755" y="127635"/>
                  <a:pt x="4498658" y="127635"/>
                </a:cubicBezTo>
                <a:close/>
                <a:moveTo>
                  <a:pt x="4945380" y="144780"/>
                </a:moveTo>
                <a:cubicBezTo>
                  <a:pt x="4935855" y="144780"/>
                  <a:pt x="4928235" y="152400"/>
                  <a:pt x="4928235" y="161925"/>
                </a:cubicBezTo>
                <a:cubicBezTo>
                  <a:pt x="4928235" y="171450"/>
                  <a:pt x="4935855" y="179070"/>
                  <a:pt x="4945380" y="179070"/>
                </a:cubicBezTo>
                <a:cubicBezTo>
                  <a:pt x="4954905" y="179070"/>
                  <a:pt x="4962525" y="171450"/>
                  <a:pt x="4962525" y="161925"/>
                </a:cubicBezTo>
                <a:cubicBezTo>
                  <a:pt x="4962525" y="152400"/>
                  <a:pt x="4954905" y="144780"/>
                  <a:pt x="4945380" y="144780"/>
                </a:cubicBezTo>
                <a:close/>
                <a:moveTo>
                  <a:pt x="5056823" y="144780"/>
                </a:moveTo>
                <a:cubicBezTo>
                  <a:pt x="5047298" y="144780"/>
                  <a:pt x="5039678" y="152400"/>
                  <a:pt x="5039678" y="161925"/>
                </a:cubicBezTo>
                <a:cubicBezTo>
                  <a:pt x="5039678" y="171450"/>
                  <a:pt x="5047298" y="179070"/>
                  <a:pt x="5056823" y="179070"/>
                </a:cubicBezTo>
                <a:cubicBezTo>
                  <a:pt x="5066348" y="179070"/>
                  <a:pt x="5073968" y="171450"/>
                  <a:pt x="5073968" y="161925"/>
                </a:cubicBezTo>
                <a:cubicBezTo>
                  <a:pt x="5073968" y="152400"/>
                  <a:pt x="5066348" y="144780"/>
                  <a:pt x="5056823" y="144780"/>
                </a:cubicBezTo>
                <a:close/>
                <a:moveTo>
                  <a:pt x="4833938" y="141923"/>
                </a:moveTo>
                <a:cubicBezTo>
                  <a:pt x="4823460" y="141923"/>
                  <a:pt x="4814888" y="150495"/>
                  <a:pt x="4814888" y="160973"/>
                </a:cubicBezTo>
                <a:cubicBezTo>
                  <a:pt x="4814888" y="171450"/>
                  <a:pt x="4823460" y="180023"/>
                  <a:pt x="4833938" y="180023"/>
                </a:cubicBezTo>
                <a:cubicBezTo>
                  <a:pt x="4844415" y="180023"/>
                  <a:pt x="4852988" y="171450"/>
                  <a:pt x="4852988" y="160973"/>
                </a:cubicBezTo>
                <a:cubicBezTo>
                  <a:pt x="4852988" y="150495"/>
                  <a:pt x="4844415" y="141923"/>
                  <a:pt x="4833938" y="141923"/>
                </a:cubicBezTo>
                <a:close/>
                <a:moveTo>
                  <a:pt x="4274820" y="119063"/>
                </a:moveTo>
                <a:cubicBezTo>
                  <a:pt x="4251008" y="119063"/>
                  <a:pt x="4232910" y="138113"/>
                  <a:pt x="4232910" y="160973"/>
                </a:cubicBezTo>
                <a:cubicBezTo>
                  <a:pt x="4232910" y="183833"/>
                  <a:pt x="4251960" y="202883"/>
                  <a:pt x="4274820" y="202883"/>
                </a:cubicBezTo>
                <a:cubicBezTo>
                  <a:pt x="4297680" y="202883"/>
                  <a:pt x="4316730" y="183833"/>
                  <a:pt x="4316730" y="160973"/>
                </a:cubicBezTo>
                <a:cubicBezTo>
                  <a:pt x="4316730" y="138113"/>
                  <a:pt x="4298633" y="119063"/>
                  <a:pt x="4274820" y="119063"/>
                </a:cubicBezTo>
                <a:close/>
                <a:moveTo>
                  <a:pt x="3828098" y="263843"/>
                </a:moveTo>
                <a:cubicBezTo>
                  <a:pt x="3818573" y="263843"/>
                  <a:pt x="3810953" y="271463"/>
                  <a:pt x="3810953" y="280988"/>
                </a:cubicBezTo>
                <a:cubicBezTo>
                  <a:pt x="3810953" y="290513"/>
                  <a:pt x="3818573" y="298133"/>
                  <a:pt x="3828098" y="298133"/>
                </a:cubicBezTo>
                <a:cubicBezTo>
                  <a:pt x="3837623" y="298133"/>
                  <a:pt x="3845243" y="290513"/>
                  <a:pt x="3845243" y="280988"/>
                </a:cubicBezTo>
                <a:cubicBezTo>
                  <a:pt x="3845243" y="271463"/>
                  <a:pt x="3837623" y="263843"/>
                  <a:pt x="3828098" y="263843"/>
                </a:cubicBezTo>
                <a:close/>
                <a:moveTo>
                  <a:pt x="3958590" y="260985"/>
                </a:moveTo>
                <a:cubicBezTo>
                  <a:pt x="3948113" y="260985"/>
                  <a:pt x="3939540" y="269558"/>
                  <a:pt x="3939540" y="280035"/>
                </a:cubicBezTo>
                <a:cubicBezTo>
                  <a:pt x="3939540" y="290513"/>
                  <a:pt x="3948113" y="299085"/>
                  <a:pt x="3958590" y="299085"/>
                </a:cubicBezTo>
                <a:cubicBezTo>
                  <a:pt x="3969068" y="299085"/>
                  <a:pt x="3977640" y="290513"/>
                  <a:pt x="3977640" y="280035"/>
                </a:cubicBezTo>
                <a:cubicBezTo>
                  <a:pt x="3977640" y="269558"/>
                  <a:pt x="3969068" y="260985"/>
                  <a:pt x="3958590" y="260985"/>
                </a:cubicBezTo>
                <a:close/>
                <a:moveTo>
                  <a:pt x="4299585" y="246698"/>
                </a:moveTo>
                <a:cubicBezTo>
                  <a:pt x="4281488" y="246698"/>
                  <a:pt x="4266248" y="261938"/>
                  <a:pt x="4266248" y="280035"/>
                </a:cubicBezTo>
                <a:cubicBezTo>
                  <a:pt x="4266248" y="298133"/>
                  <a:pt x="4281488" y="313373"/>
                  <a:pt x="4299585" y="313373"/>
                </a:cubicBezTo>
                <a:cubicBezTo>
                  <a:pt x="4317683" y="313373"/>
                  <a:pt x="4332923" y="298133"/>
                  <a:pt x="4332923" y="280035"/>
                </a:cubicBezTo>
                <a:cubicBezTo>
                  <a:pt x="4332923" y="261938"/>
                  <a:pt x="4318635" y="246698"/>
                  <a:pt x="4299585" y="246698"/>
                </a:cubicBezTo>
                <a:close/>
                <a:moveTo>
                  <a:pt x="4527233" y="246698"/>
                </a:moveTo>
                <a:cubicBezTo>
                  <a:pt x="4509135" y="246698"/>
                  <a:pt x="4493895" y="261938"/>
                  <a:pt x="4493895" y="280035"/>
                </a:cubicBezTo>
                <a:cubicBezTo>
                  <a:pt x="4493895" y="298133"/>
                  <a:pt x="4509135" y="313373"/>
                  <a:pt x="4527233" y="313373"/>
                </a:cubicBezTo>
                <a:cubicBezTo>
                  <a:pt x="4545330" y="313373"/>
                  <a:pt x="4560570" y="298133"/>
                  <a:pt x="4560570" y="280035"/>
                </a:cubicBezTo>
                <a:cubicBezTo>
                  <a:pt x="4560570" y="261938"/>
                  <a:pt x="4545330" y="246698"/>
                  <a:pt x="4527233" y="246698"/>
                </a:cubicBezTo>
                <a:close/>
                <a:moveTo>
                  <a:pt x="4640580" y="251460"/>
                </a:moveTo>
                <a:cubicBezTo>
                  <a:pt x="4624388" y="251460"/>
                  <a:pt x="4612005" y="264795"/>
                  <a:pt x="4612005" y="280035"/>
                </a:cubicBezTo>
                <a:cubicBezTo>
                  <a:pt x="4612005" y="295275"/>
                  <a:pt x="4625340" y="308610"/>
                  <a:pt x="4640580" y="308610"/>
                </a:cubicBezTo>
                <a:cubicBezTo>
                  <a:pt x="4656773" y="308610"/>
                  <a:pt x="4669155" y="295275"/>
                  <a:pt x="4669155" y="280035"/>
                </a:cubicBezTo>
                <a:cubicBezTo>
                  <a:pt x="4669155" y="264795"/>
                  <a:pt x="4656773" y="251460"/>
                  <a:pt x="4640580" y="251460"/>
                </a:cubicBezTo>
                <a:close/>
                <a:moveTo>
                  <a:pt x="4072890" y="256223"/>
                </a:moveTo>
                <a:cubicBezTo>
                  <a:pt x="4059555" y="256223"/>
                  <a:pt x="4049078" y="266700"/>
                  <a:pt x="4049078" y="280035"/>
                </a:cubicBezTo>
                <a:cubicBezTo>
                  <a:pt x="4049078" y="293370"/>
                  <a:pt x="4059555" y="303848"/>
                  <a:pt x="4072890" y="303848"/>
                </a:cubicBezTo>
                <a:cubicBezTo>
                  <a:pt x="4086225" y="303848"/>
                  <a:pt x="4096703" y="293370"/>
                  <a:pt x="4096703" y="280035"/>
                </a:cubicBezTo>
                <a:cubicBezTo>
                  <a:pt x="4096703" y="266700"/>
                  <a:pt x="4085273" y="256223"/>
                  <a:pt x="4072890" y="256223"/>
                </a:cubicBezTo>
                <a:close/>
                <a:moveTo>
                  <a:pt x="4186238" y="251460"/>
                </a:moveTo>
                <a:cubicBezTo>
                  <a:pt x="4170045" y="251460"/>
                  <a:pt x="4157663" y="264795"/>
                  <a:pt x="4157663" y="280035"/>
                </a:cubicBezTo>
                <a:cubicBezTo>
                  <a:pt x="4157663" y="295275"/>
                  <a:pt x="4170998" y="308610"/>
                  <a:pt x="4186238" y="308610"/>
                </a:cubicBezTo>
                <a:cubicBezTo>
                  <a:pt x="4202430" y="308610"/>
                  <a:pt x="4214813" y="295275"/>
                  <a:pt x="4214813" y="280035"/>
                </a:cubicBezTo>
                <a:cubicBezTo>
                  <a:pt x="4214813" y="264795"/>
                  <a:pt x="4202430" y="251460"/>
                  <a:pt x="4186238" y="251460"/>
                </a:cubicBezTo>
                <a:close/>
                <a:moveTo>
                  <a:pt x="4868228" y="260985"/>
                </a:moveTo>
                <a:cubicBezTo>
                  <a:pt x="4857750" y="260985"/>
                  <a:pt x="4849178" y="269558"/>
                  <a:pt x="4849178" y="280035"/>
                </a:cubicBezTo>
                <a:cubicBezTo>
                  <a:pt x="4849178" y="290513"/>
                  <a:pt x="4857750" y="299085"/>
                  <a:pt x="4868228" y="299085"/>
                </a:cubicBezTo>
                <a:cubicBezTo>
                  <a:pt x="4878705" y="299085"/>
                  <a:pt x="4887278" y="290513"/>
                  <a:pt x="4887278" y="280035"/>
                </a:cubicBezTo>
                <a:cubicBezTo>
                  <a:pt x="4887278" y="269558"/>
                  <a:pt x="4878705" y="260985"/>
                  <a:pt x="4868228" y="260985"/>
                </a:cubicBezTo>
                <a:close/>
                <a:moveTo>
                  <a:pt x="4981575" y="263843"/>
                </a:moveTo>
                <a:cubicBezTo>
                  <a:pt x="4972050" y="263843"/>
                  <a:pt x="4964430" y="271463"/>
                  <a:pt x="4964430" y="280988"/>
                </a:cubicBezTo>
                <a:cubicBezTo>
                  <a:pt x="4964430" y="290513"/>
                  <a:pt x="4972050" y="298133"/>
                  <a:pt x="4981575" y="298133"/>
                </a:cubicBezTo>
                <a:cubicBezTo>
                  <a:pt x="4991100" y="298133"/>
                  <a:pt x="4998720" y="290513"/>
                  <a:pt x="4998720" y="280988"/>
                </a:cubicBezTo>
                <a:cubicBezTo>
                  <a:pt x="4998720" y="271463"/>
                  <a:pt x="4991100" y="263843"/>
                  <a:pt x="4981575" y="263843"/>
                </a:cubicBezTo>
                <a:close/>
                <a:moveTo>
                  <a:pt x="4753928" y="256223"/>
                </a:moveTo>
                <a:cubicBezTo>
                  <a:pt x="4740593" y="256223"/>
                  <a:pt x="4730115" y="266700"/>
                  <a:pt x="4730115" y="280035"/>
                </a:cubicBezTo>
                <a:cubicBezTo>
                  <a:pt x="4730115" y="293370"/>
                  <a:pt x="4740593" y="303848"/>
                  <a:pt x="4753928" y="303848"/>
                </a:cubicBezTo>
                <a:cubicBezTo>
                  <a:pt x="4767263" y="303848"/>
                  <a:pt x="4777740" y="293370"/>
                  <a:pt x="4777740" y="280035"/>
                </a:cubicBezTo>
                <a:cubicBezTo>
                  <a:pt x="4777740" y="266700"/>
                  <a:pt x="4767263" y="256223"/>
                  <a:pt x="4753928" y="256223"/>
                </a:cubicBezTo>
                <a:close/>
                <a:moveTo>
                  <a:pt x="4413885" y="238125"/>
                </a:moveTo>
                <a:cubicBezTo>
                  <a:pt x="4390073" y="238125"/>
                  <a:pt x="4371975" y="257175"/>
                  <a:pt x="4371975" y="280035"/>
                </a:cubicBezTo>
                <a:cubicBezTo>
                  <a:pt x="4371975" y="302895"/>
                  <a:pt x="4391025" y="321945"/>
                  <a:pt x="4413885" y="321945"/>
                </a:cubicBezTo>
                <a:cubicBezTo>
                  <a:pt x="4437698" y="321945"/>
                  <a:pt x="4455795" y="302895"/>
                  <a:pt x="4455795" y="280035"/>
                </a:cubicBezTo>
                <a:cubicBezTo>
                  <a:pt x="4455795" y="257175"/>
                  <a:pt x="4436745" y="238125"/>
                  <a:pt x="4413885" y="238125"/>
                </a:cubicBezTo>
                <a:close/>
                <a:moveTo>
                  <a:pt x="6362700" y="25718"/>
                </a:moveTo>
                <a:cubicBezTo>
                  <a:pt x="6353175" y="25718"/>
                  <a:pt x="6345555" y="33338"/>
                  <a:pt x="6345555" y="42863"/>
                </a:cubicBezTo>
                <a:cubicBezTo>
                  <a:pt x="6345555" y="52388"/>
                  <a:pt x="6353175" y="60008"/>
                  <a:pt x="6362700" y="60008"/>
                </a:cubicBezTo>
                <a:cubicBezTo>
                  <a:pt x="6372225" y="60008"/>
                  <a:pt x="6379845" y="52388"/>
                  <a:pt x="6379845" y="42863"/>
                </a:cubicBezTo>
                <a:cubicBezTo>
                  <a:pt x="6379845" y="33338"/>
                  <a:pt x="6372225" y="25718"/>
                  <a:pt x="6362700" y="25718"/>
                </a:cubicBezTo>
                <a:close/>
                <a:moveTo>
                  <a:pt x="6477953" y="25718"/>
                </a:moveTo>
                <a:cubicBezTo>
                  <a:pt x="6468428" y="25718"/>
                  <a:pt x="6460808" y="33338"/>
                  <a:pt x="6460808" y="42863"/>
                </a:cubicBezTo>
                <a:cubicBezTo>
                  <a:pt x="6460808" y="52388"/>
                  <a:pt x="6468428" y="60008"/>
                  <a:pt x="6477953" y="60008"/>
                </a:cubicBezTo>
                <a:cubicBezTo>
                  <a:pt x="6487478" y="60008"/>
                  <a:pt x="6495098" y="52388"/>
                  <a:pt x="6495098" y="42863"/>
                </a:cubicBezTo>
                <a:cubicBezTo>
                  <a:pt x="6495098" y="33338"/>
                  <a:pt x="6487478" y="25718"/>
                  <a:pt x="6477953" y="25718"/>
                </a:cubicBezTo>
                <a:close/>
                <a:moveTo>
                  <a:pt x="6823710" y="13335"/>
                </a:moveTo>
                <a:cubicBezTo>
                  <a:pt x="6807518" y="13335"/>
                  <a:pt x="6795135" y="26670"/>
                  <a:pt x="6795135" y="41910"/>
                </a:cubicBezTo>
                <a:cubicBezTo>
                  <a:pt x="6795135" y="57150"/>
                  <a:pt x="6808470" y="70485"/>
                  <a:pt x="6823710" y="70485"/>
                </a:cubicBezTo>
                <a:cubicBezTo>
                  <a:pt x="6839903" y="70485"/>
                  <a:pt x="6852285" y="57150"/>
                  <a:pt x="6852285" y="41910"/>
                </a:cubicBezTo>
                <a:cubicBezTo>
                  <a:pt x="6852285" y="26670"/>
                  <a:pt x="6839903" y="13335"/>
                  <a:pt x="6823710" y="13335"/>
                </a:cubicBezTo>
                <a:close/>
                <a:moveTo>
                  <a:pt x="6938963" y="8573"/>
                </a:moveTo>
                <a:cubicBezTo>
                  <a:pt x="6920865" y="8573"/>
                  <a:pt x="6905625" y="23813"/>
                  <a:pt x="6905625" y="41910"/>
                </a:cubicBezTo>
                <a:cubicBezTo>
                  <a:pt x="6905625" y="60008"/>
                  <a:pt x="6920865" y="75248"/>
                  <a:pt x="6938963" y="75248"/>
                </a:cubicBezTo>
                <a:cubicBezTo>
                  <a:pt x="6957060" y="75248"/>
                  <a:pt x="6972300" y="60008"/>
                  <a:pt x="6972300" y="41910"/>
                </a:cubicBezTo>
                <a:cubicBezTo>
                  <a:pt x="6972300" y="23813"/>
                  <a:pt x="6957060" y="8573"/>
                  <a:pt x="6938963" y="8573"/>
                </a:cubicBezTo>
                <a:close/>
                <a:moveTo>
                  <a:pt x="7169468" y="8573"/>
                </a:moveTo>
                <a:cubicBezTo>
                  <a:pt x="7151370" y="8573"/>
                  <a:pt x="7136130" y="23813"/>
                  <a:pt x="7136130" y="41910"/>
                </a:cubicBezTo>
                <a:cubicBezTo>
                  <a:pt x="7136130" y="60008"/>
                  <a:pt x="7151370" y="75248"/>
                  <a:pt x="7169468" y="75248"/>
                </a:cubicBezTo>
                <a:cubicBezTo>
                  <a:pt x="7187565" y="75248"/>
                  <a:pt x="7202805" y="60008"/>
                  <a:pt x="7202805" y="41910"/>
                </a:cubicBezTo>
                <a:cubicBezTo>
                  <a:pt x="7202805" y="23813"/>
                  <a:pt x="7187565" y="8573"/>
                  <a:pt x="7169468" y="8573"/>
                </a:cubicBezTo>
                <a:close/>
                <a:moveTo>
                  <a:pt x="6593205" y="22860"/>
                </a:moveTo>
                <a:cubicBezTo>
                  <a:pt x="6582728" y="22860"/>
                  <a:pt x="6574155" y="31433"/>
                  <a:pt x="6574155" y="41910"/>
                </a:cubicBezTo>
                <a:cubicBezTo>
                  <a:pt x="6574155" y="52388"/>
                  <a:pt x="6582728" y="60960"/>
                  <a:pt x="6593205" y="60960"/>
                </a:cubicBezTo>
                <a:cubicBezTo>
                  <a:pt x="6603683" y="60960"/>
                  <a:pt x="6612255" y="52388"/>
                  <a:pt x="6612255" y="41910"/>
                </a:cubicBezTo>
                <a:cubicBezTo>
                  <a:pt x="6612255" y="31433"/>
                  <a:pt x="6603683" y="22860"/>
                  <a:pt x="6593205" y="22860"/>
                </a:cubicBezTo>
                <a:close/>
                <a:moveTo>
                  <a:pt x="6708458" y="18098"/>
                </a:moveTo>
                <a:cubicBezTo>
                  <a:pt x="6695123" y="18098"/>
                  <a:pt x="6684645" y="28575"/>
                  <a:pt x="6684645" y="41910"/>
                </a:cubicBezTo>
                <a:cubicBezTo>
                  <a:pt x="6684645" y="55245"/>
                  <a:pt x="6695123" y="65723"/>
                  <a:pt x="6708458" y="65723"/>
                </a:cubicBezTo>
                <a:cubicBezTo>
                  <a:pt x="6721793" y="65723"/>
                  <a:pt x="6732270" y="55245"/>
                  <a:pt x="6732270" y="41910"/>
                </a:cubicBezTo>
                <a:cubicBezTo>
                  <a:pt x="6732270" y="28575"/>
                  <a:pt x="6721793" y="18098"/>
                  <a:pt x="6708458" y="18098"/>
                </a:cubicBezTo>
                <a:close/>
                <a:moveTo>
                  <a:pt x="7399973" y="18098"/>
                </a:moveTo>
                <a:cubicBezTo>
                  <a:pt x="7386638" y="18098"/>
                  <a:pt x="7376160" y="28575"/>
                  <a:pt x="7376160" y="41910"/>
                </a:cubicBezTo>
                <a:cubicBezTo>
                  <a:pt x="7376160" y="55245"/>
                  <a:pt x="7386638" y="65723"/>
                  <a:pt x="7399973" y="65723"/>
                </a:cubicBezTo>
                <a:cubicBezTo>
                  <a:pt x="7413308" y="65723"/>
                  <a:pt x="7423785" y="55245"/>
                  <a:pt x="7423785" y="41910"/>
                </a:cubicBezTo>
                <a:cubicBezTo>
                  <a:pt x="7423785" y="28575"/>
                  <a:pt x="7413308" y="18098"/>
                  <a:pt x="7399973" y="18098"/>
                </a:cubicBezTo>
                <a:close/>
                <a:moveTo>
                  <a:pt x="7515225" y="22860"/>
                </a:moveTo>
                <a:cubicBezTo>
                  <a:pt x="7504748" y="22860"/>
                  <a:pt x="7496175" y="31433"/>
                  <a:pt x="7496175" y="41910"/>
                </a:cubicBezTo>
                <a:cubicBezTo>
                  <a:pt x="7496175" y="52388"/>
                  <a:pt x="7504748" y="60960"/>
                  <a:pt x="7515225" y="60960"/>
                </a:cubicBezTo>
                <a:cubicBezTo>
                  <a:pt x="7525703" y="60960"/>
                  <a:pt x="7534275" y="52388"/>
                  <a:pt x="7534275" y="41910"/>
                </a:cubicBezTo>
                <a:cubicBezTo>
                  <a:pt x="7534275" y="31433"/>
                  <a:pt x="7525703" y="22860"/>
                  <a:pt x="7515225" y="22860"/>
                </a:cubicBezTo>
                <a:close/>
                <a:moveTo>
                  <a:pt x="7284720" y="13335"/>
                </a:moveTo>
                <a:cubicBezTo>
                  <a:pt x="7268528" y="13335"/>
                  <a:pt x="7256145" y="26670"/>
                  <a:pt x="7256145" y="41910"/>
                </a:cubicBezTo>
                <a:cubicBezTo>
                  <a:pt x="7256145" y="57150"/>
                  <a:pt x="7269480" y="70485"/>
                  <a:pt x="7284720" y="70485"/>
                </a:cubicBezTo>
                <a:cubicBezTo>
                  <a:pt x="7300913" y="70485"/>
                  <a:pt x="7313295" y="57150"/>
                  <a:pt x="7313295" y="41910"/>
                </a:cubicBezTo>
                <a:cubicBezTo>
                  <a:pt x="7313295" y="26670"/>
                  <a:pt x="7300913" y="13335"/>
                  <a:pt x="7284720" y="13335"/>
                </a:cubicBezTo>
                <a:close/>
                <a:moveTo>
                  <a:pt x="7054215" y="0"/>
                </a:moveTo>
                <a:cubicBezTo>
                  <a:pt x="7030403" y="0"/>
                  <a:pt x="7012305" y="19050"/>
                  <a:pt x="7012305" y="41910"/>
                </a:cubicBezTo>
                <a:cubicBezTo>
                  <a:pt x="7012305" y="64770"/>
                  <a:pt x="7031355" y="83820"/>
                  <a:pt x="7054215" y="83820"/>
                </a:cubicBezTo>
                <a:cubicBezTo>
                  <a:pt x="7078028" y="83820"/>
                  <a:pt x="7096125" y="64770"/>
                  <a:pt x="7096125" y="41910"/>
                </a:cubicBezTo>
                <a:cubicBezTo>
                  <a:pt x="7096125" y="19050"/>
                  <a:pt x="7078028" y="0"/>
                  <a:pt x="7054215" y="0"/>
                </a:cubicBezTo>
                <a:close/>
                <a:moveTo>
                  <a:pt x="6397943" y="144780"/>
                </a:moveTo>
                <a:cubicBezTo>
                  <a:pt x="6388418" y="144780"/>
                  <a:pt x="6380798" y="152400"/>
                  <a:pt x="6380798" y="161925"/>
                </a:cubicBezTo>
                <a:cubicBezTo>
                  <a:pt x="6380798" y="171450"/>
                  <a:pt x="6388418" y="179070"/>
                  <a:pt x="6397943" y="179070"/>
                </a:cubicBezTo>
                <a:cubicBezTo>
                  <a:pt x="6407468" y="179070"/>
                  <a:pt x="6415088" y="171450"/>
                  <a:pt x="6415088" y="161925"/>
                </a:cubicBezTo>
                <a:cubicBezTo>
                  <a:pt x="6415088" y="152400"/>
                  <a:pt x="6407468" y="144780"/>
                  <a:pt x="6397943" y="144780"/>
                </a:cubicBezTo>
                <a:close/>
                <a:moveTo>
                  <a:pt x="6509385" y="144780"/>
                </a:moveTo>
                <a:cubicBezTo>
                  <a:pt x="6499860" y="144780"/>
                  <a:pt x="6492240" y="152400"/>
                  <a:pt x="6492240" y="161925"/>
                </a:cubicBezTo>
                <a:cubicBezTo>
                  <a:pt x="6492240" y="171450"/>
                  <a:pt x="6499860" y="179070"/>
                  <a:pt x="6509385" y="179070"/>
                </a:cubicBezTo>
                <a:cubicBezTo>
                  <a:pt x="6518910" y="179070"/>
                  <a:pt x="6526530" y="171450"/>
                  <a:pt x="6526530" y="161925"/>
                </a:cubicBezTo>
                <a:cubicBezTo>
                  <a:pt x="6526530" y="152400"/>
                  <a:pt x="6518910" y="144780"/>
                  <a:pt x="6509385" y="144780"/>
                </a:cubicBezTo>
                <a:close/>
                <a:moveTo>
                  <a:pt x="6844665" y="137160"/>
                </a:moveTo>
                <a:cubicBezTo>
                  <a:pt x="6831330" y="137160"/>
                  <a:pt x="6820853" y="147638"/>
                  <a:pt x="6820853" y="160973"/>
                </a:cubicBezTo>
                <a:cubicBezTo>
                  <a:pt x="6820853" y="174308"/>
                  <a:pt x="6831330" y="184785"/>
                  <a:pt x="6844665" y="184785"/>
                </a:cubicBezTo>
                <a:cubicBezTo>
                  <a:pt x="6858000" y="184785"/>
                  <a:pt x="6868478" y="174308"/>
                  <a:pt x="6868478" y="160973"/>
                </a:cubicBezTo>
                <a:cubicBezTo>
                  <a:pt x="6868478" y="147638"/>
                  <a:pt x="6858000" y="137160"/>
                  <a:pt x="6844665" y="137160"/>
                </a:cubicBezTo>
                <a:close/>
                <a:moveTo>
                  <a:pt x="6956108" y="132398"/>
                </a:moveTo>
                <a:cubicBezTo>
                  <a:pt x="6939915" y="132398"/>
                  <a:pt x="6927533" y="145733"/>
                  <a:pt x="6927533" y="160973"/>
                </a:cubicBezTo>
                <a:cubicBezTo>
                  <a:pt x="6927533" y="176213"/>
                  <a:pt x="6940868" y="189548"/>
                  <a:pt x="6956108" y="189548"/>
                </a:cubicBezTo>
                <a:cubicBezTo>
                  <a:pt x="6972300" y="189548"/>
                  <a:pt x="6984683" y="176213"/>
                  <a:pt x="6984683" y="160973"/>
                </a:cubicBezTo>
                <a:cubicBezTo>
                  <a:pt x="6984683" y="145733"/>
                  <a:pt x="6972300" y="132398"/>
                  <a:pt x="6956108" y="132398"/>
                </a:cubicBezTo>
                <a:close/>
                <a:moveTo>
                  <a:pt x="7068503" y="127635"/>
                </a:moveTo>
                <a:cubicBezTo>
                  <a:pt x="7050405" y="127635"/>
                  <a:pt x="7035165" y="142875"/>
                  <a:pt x="7035165" y="160973"/>
                </a:cubicBezTo>
                <a:cubicBezTo>
                  <a:pt x="7035165" y="179070"/>
                  <a:pt x="7050405" y="194310"/>
                  <a:pt x="7068503" y="194310"/>
                </a:cubicBezTo>
                <a:cubicBezTo>
                  <a:pt x="7086600" y="194310"/>
                  <a:pt x="7101840" y="179070"/>
                  <a:pt x="7101840" y="160973"/>
                </a:cubicBezTo>
                <a:cubicBezTo>
                  <a:pt x="7101840" y="142875"/>
                  <a:pt x="7086600" y="127635"/>
                  <a:pt x="7068503" y="127635"/>
                </a:cubicBezTo>
                <a:close/>
                <a:moveTo>
                  <a:pt x="6620828" y="144780"/>
                </a:moveTo>
                <a:cubicBezTo>
                  <a:pt x="6611303" y="144780"/>
                  <a:pt x="6603683" y="152400"/>
                  <a:pt x="6603683" y="161925"/>
                </a:cubicBezTo>
                <a:cubicBezTo>
                  <a:pt x="6603683" y="171450"/>
                  <a:pt x="6611303" y="179070"/>
                  <a:pt x="6620828" y="179070"/>
                </a:cubicBezTo>
                <a:cubicBezTo>
                  <a:pt x="6630353" y="179070"/>
                  <a:pt x="6637973" y="171450"/>
                  <a:pt x="6637973" y="161925"/>
                </a:cubicBezTo>
                <a:cubicBezTo>
                  <a:pt x="6637973" y="152400"/>
                  <a:pt x="6630353" y="144780"/>
                  <a:pt x="6620828" y="144780"/>
                </a:cubicBezTo>
                <a:close/>
                <a:moveTo>
                  <a:pt x="6733223" y="141923"/>
                </a:moveTo>
                <a:cubicBezTo>
                  <a:pt x="6722745" y="141923"/>
                  <a:pt x="6714173" y="150495"/>
                  <a:pt x="6714173" y="160973"/>
                </a:cubicBezTo>
                <a:cubicBezTo>
                  <a:pt x="6714173" y="171450"/>
                  <a:pt x="6722745" y="180023"/>
                  <a:pt x="6733223" y="180023"/>
                </a:cubicBezTo>
                <a:cubicBezTo>
                  <a:pt x="6743700" y="180023"/>
                  <a:pt x="6752273" y="171450"/>
                  <a:pt x="6752273" y="160973"/>
                </a:cubicBezTo>
                <a:cubicBezTo>
                  <a:pt x="6752273" y="150495"/>
                  <a:pt x="6743700" y="141923"/>
                  <a:pt x="6733223" y="141923"/>
                </a:cubicBezTo>
                <a:close/>
                <a:moveTo>
                  <a:pt x="7403783" y="132398"/>
                </a:moveTo>
                <a:cubicBezTo>
                  <a:pt x="7387590" y="132398"/>
                  <a:pt x="7375208" y="145733"/>
                  <a:pt x="7375208" y="160973"/>
                </a:cubicBezTo>
                <a:cubicBezTo>
                  <a:pt x="7375208" y="176213"/>
                  <a:pt x="7388543" y="189548"/>
                  <a:pt x="7403783" y="189548"/>
                </a:cubicBezTo>
                <a:cubicBezTo>
                  <a:pt x="7419975" y="189548"/>
                  <a:pt x="7432358" y="176213"/>
                  <a:pt x="7432358" y="160973"/>
                </a:cubicBezTo>
                <a:cubicBezTo>
                  <a:pt x="7432358" y="145733"/>
                  <a:pt x="7419023" y="132398"/>
                  <a:pt x="7403783" y="132398"/>
                </a:cubicBezTo>
                <a:close/>
                <a:moveTo>
                  <a:pt x="7515225" y="137160"/>
                </a:moveTo>
                <a:cubicBezTo>
                  <a:pt x="7501890" y="137160"/>
                  <a:pt x="7491413" y="147638"/>
                  <a:pt x="7491413" y="160973"/>
                </a:cubicBezTo>
                <a:cubicBezTo>
                  <a:pt x="7491413" y="174308"/>
                  <a:pt x="7501890" y="184785"/>
                  <a:pt x="7515225" y="184785"/>
                </a:cubicBezTo>
                <a:cubicBezTo>
                  <a:pt x="7528560" y="184785"/>
                  <a:pt x="7539038" y="174308"/>
                  <a:pt x="7539038" y="160973"/>
                </a:cubicBezTo>
                <a:cubicBezTo>
                  <a:pt x="7539038" y="147638"/>
                  <a:pt x="7528560" y="137160"/>
                  <a:pt x="7515225" y="137160"/>
                </a:cubicBezTo>
                <a:close/>
                <a:moveTo>
                  <a:pt x="7291388" y="127635"/>
                </a:moveTo>
                <a:cubicBezTo>
                  <a:pt x="7273290" y="127635"/>
                  <a:pt x="7258050" y="142875"/>
                  <a:pt x="7258050" y="160973"/>
                </a:cubicBezTo>
                <a:cubicBezTo>
                  <a:pt x="7258050" y="179070"/>
                  <a:pt x="7273290" y="194310"/>
                  <a:pt x="7291388" y="194310"/>
                </a:cubicBezTo>
                <a:cubicBezTo>
                  <a:pt x="7309485" y="194310"/>
                  <a:pt x="7324725" y="179070"/>
                  <a:pt x="7324725" y="160973"/>
                </a:cubicBezTo>
                <a:cubicBezTo>
                  <a:pt x="7324725" y="142875"/>
                  <a:pt x="7310438" y="127635"/>
                  <a:pt x="7291388" y="127635"/>
                </a:cubicBezTo>
                <a:close/>
                <a:moveTo>
                  <a:pt x="7179945" y="119063"/>
                </a:moveTo>
                <a:cubicBezTo>
                  <a:pt x="7156133" y="119063"/>
                  <a:pt x="7138035" y="138113"/>
                  <a:pt x="7138035" y="160973"/>
                </a:cubicBezTo>
                <a:cubicBezTo>
                  <a:pt x="7138035" y="183833"/>
                  <a:pt x="7157085" y="202883"/>
                  <a:pt x="7179945" y="202883"/>
                </a:cubicBezTo>
                <a:cubicBezTo>
                  <a:pt x="7202805" y="202883"/>
                  <a:pt x="7221855" y="183833"/>
                  <a:pt x="7221855" y="160973"/>
                </a:cubicBezTo>
                <a:cubicBezTo>
                  <a:pt x="7221855" y="138113"/>
                  <a:pt x="7202805" y="119063"/>
                  <a:pt x="7179945" y="119063"/>
                </a:cubicBezTo>
                <a:close/>
                <a:moveTo>
                  <a:pt x="6361748" y="263843"/>
                </a:moveTo>
                <a:cubicBezTo>
                  <a:pt x="6352223" y="263843"/>
                  <a:pt x="6344603" y="271463"/>
                  <a:pt x="6344603" y="280988"/>
                </a:cubicBezTo>
                <a:cubicBezTo>
                  <a:pt x="6344603" y="290513"/>
                  <a:pt x="6352223" y="298133"/>
                  <a:pt x="6361748" y="298133"/>
                </a:cubicBezTo>
                <a:cubicBezTo>
                  <a:pt x="6371273" y="298133"/>
                  <a:pt x="6378893" y="290513"/>
                  <a:pt x="6378893" y="280988"/>
                </a:cubicBezTo>
                <a:cubicBezTo>
                  <a:pt x="6378893" y="271463"/>
                  <a:pt x="6371273" y="263843"/>
                  <a:pt x="6361748" y="263843"/>
                </a:cubicBezTo>
                <a:close/>
                <a:moveTo>
                  <a:pt x="6492240" y="263843"/>
                </a:moveTo>
                <a:cubicBezTo>
                  <a:pt x="6482715" y="263843"/>
                  <a:pt x="6475095" y="271463"/>
                  <a:pt x="6475095" y="280988"/>
                </a:cubicBezTo>
                <a:cubicBezTo>
                  <a:pt x="6475095" y="290513"/>
                  <a:pt x="6482715" y="298133"/>
                  <a:pt x="6492240" y="298133"/>
                </a:cubicBezTo>
                <a:cubicBezTo>
                  <a:pt x="6501765" y="298133"/>
                  <a:pt x="6509385" y="290513"/>
                  <a:pt x="6509385" y="280988"/>
                </a:cubicBezTo>
                <a:cubicBezTo>
                  <a:pt x="6509385" y="271463"/>
                  <a:pt x="6501765" y="263843"/>
                  <a:pt x="6492240" y="263843"/>
                </a:cubicBezTo>
                <a:close/>
                <a:moveTo>
                  <a:pt x="6833235" y="260985"/>
                </a:moveTo>
                <a:cubicBezTo>
                  <a:pt x="6822758" y="260985"/>
                  <a:pt x="6814185" y="269558"/>
                  <a:pt x="6814185" y="280035"/>
                </a:cubicBezTo>
                <a:cubicBezTo>
                  <a:pt x="6814185" y="290513"/>
                  <a:pt x="6822758" y="299085"/>
                  <a:pt x="6833235" y="299085"/>
                </a:cubicBezTo>
                <a:cubicBezTo>
                  <a:pt x="6843713" y="299085"/>
                  <a:pt x="6852285" y="290513"/>
                  <a:pt x="6852285" y="280035"/>
                </a:cubicBezTo>
                <a:cubicBezTo>
                  <a:pt x="6852285" y="269558"/>
                  <a:pt x="6843713" y="260985"/>
                  <a:pt x="6833235" y="260985"/>
                </a:cubicBezTo>
                <a:close/>
                <a:moveTo>
                  <a:pt x="6946583" y="256223"/>
                </a:moveTo>
                <a:cubicBezTo>
                  <a:pt x="6933248" y="256223"/>
                  <a:pt x="6922770" y="266700"/>
                  <a:pt x="6922770" y="280035"/>
                </a:cubicBezTo>
                <a:cubicBezTo>
                  <a:pt x="6922770" y="293370"/>
                  <a:pt x="6933248" y="303848"/>
                  <a:pt x="6946583" y="303848"/>
                </a:cubicBezTo>
                <a:cubicBezTo>
                  <a:pt x="6959918" y="303848"/>
                  <a:pt x="6970395" y="293370"/>
                  <a:pt x="6970395" y="280035"/>
                </a:cubicBezTo>
                <a:cubicBezTo>
                  <a:pt x="6970395" y="266700"/>
                  <a:pt x="6959918" y="256223"/>
                  <a:pt x="6946583" y="256223"/>
                </a:cubicBezTo>
                <a:close/>
                <a:moveTo>
                  <a:pt x="7060883" y="251460"/>
                </a:moveTo>
                <a:cubicBezTo>
                  <a:pt x="7044690" y="251460"/>
                  <a:pt x="7032308" y="264795"/>
                  <a:pt x="7032308" y="280035"/>
                </a:cubicBezTo>
                <a:cubicBezTo>
                  <a:pt x="7032308" y="295275"/>
                  <a:pt x="7045643" y="308610"/>
                  <a:pt x="7060883" y="308610"/>
                </a:cubicBezTo>
                <a:cubicBezTo>
                  <a:pt x="7077075" y="308610"/>
                  <a:pt x="7089458" y="295275"/>
                  <a:pt x="7089458" y="280035"/>
                </a:cubicBezTo>
                <a:cubicBezTo>
                  <a:pt x="7089458" y="264795"/>
                  <a:pt x="7076123" y="251460"/>
                  <a:pt x="7060883" y="251460"/>
                </a:cubicBezTo>
                <a:close/>
                <a:moveTo>
                  <a:pt x="6605588" y="263843"/>
                </a:moveTo>
                <a:cubicBezTo>
                  <a:pt x="6596063" y="263843"/>
                  <a:pt x="6588443" y="271463"/>
                  <a:pt x="6588443" y="280988"/>
                </a:cubicBezTo>
                <a:cubicBezTo>
                  <a:pt x="6588443" y="290513"/>
                  <a:pt x="6596063" y="298133"/>
                  <a:pt x="6605588" y="298133"/>
                </a:cubicBezTo>
                <a:cubicBezTo>
                  <a:pt x="6615113" y="298133"/>
                  <a:pt x="6622733" y="290513"/>
                  <a:pt x="6622733" y="280988"/>
                </a:cubicBezTo>
                <a:cubicBezTo>
                  <a:pt x="6622733" y="271463"/>
                  <a:pt x="6615113" y="263843"/>
                  <a:pt x="6605588" y="263843"/>
                </a:cubicBezTo>
                <a:close/>
                <a:moveTo>
                  <a:pt x="6719888" y="263843"/>
                </a:moveTo>
                <a:cubicBezTo>
                  <a:pt x="6710363" y="263843"/>
                  <a:pt x="6702743" y="271463"/>
                  <a:pt x="6702743" y="280988"/>
                </a:cubicBezTo>
                <a:cubicBezTo>
                  <a:pt x="6702743" y="290513"/>
                  <a:pt x="6710363" y="298133"/>
                  <a:pt x="6719888" y="298133"/>
                </a:cubicBezTo>
                <a:cubicBezTo>
                  <a:pt x="6729413" y="298133"/>
                  <a:pt x="6737033" y="290513"/>
                  <a:pt x="6737033" y="280988"/>
                </a:cubicBezTo>
                <a:cubicBezTo>
                  <a:pt x="6737033" y="271463"/>
                  <a:pt x="6728460" y="263843"/>
                  <a:pt x="6719888" y="263843"/>
                </a:cubicBezTo>
                <a:close/>
                <a:moveTo>
                  <a:pt x="7401878" y="246698"/>
                </a:moveTo>
                <a:cubicBezTo>
                  <a:pt x="7383780" y="246698"/>
                  <a:pt x="7368540" y="261938"/>
                  <a:pt x="7368540" y="280035"/>
                </a:cubicBezTo>
                <a:cubicBezTo>
                  <a:pt x="7368540" y="298133"/>
                  <a:pt x="7383780" y="313373"/>
                  <a:pt x="7401878" y="313373"/>
                </a:cubicBezTo>
                <a:cubicBezTo>
                  <a:pt x="7419975" y="313373"/>
                  <a:pt x="7435215" y="298133"/>
                  <a:pt x="7435215" y="280035"/>
                </a:cubicBezTo>
                <a:cubicBezTo>
                  <a:pt x="7435215" y="261938"/>
                  <a:pt x="7419975" y="246698"/>
                  <a:pt x="7401878" y="246698"/>
                </a:cubicBezTo>
                <a:close/>
                <a:moveTo>
                  <a:pt x="7515225" y="251460"/>
                </a:moveTo>
                <a:cubicBezTo>
                  <a:pt x="7499033" y="251460"/>
                  <a:pt x="7486650" y="264795"/>
                  <a:pt x="7486650" y="280035"/>
                </a:cubicBezTo>
                <a:cubicBezTo>
                  <a:pt x="7486650" y="295275"/>
                  <a:pt x="7499985" y="308610"/>
                  <a:pt x="7515225" y="308610"/>
                </a:cubicBezTo>
                <a:cubicBezTo>
                  <a:pt x="7531418" y="308610"/>
                  <a:pt x="7543800" y="295275"/>
                  <a:pt x="7543800" y="280035"/>
                </a:cubicBezTo>
                <a:cubicBezTo>
                  <a:pt x="7543800" y="264795"/>
                  <a:pt x="7530465" y="251460"/>
                  <a:pt x="7515225" y="251460"/>
                </a:cubicBezTo>
                <a:close/>
                <a:moveTo>
                  <a:pt x="7174230" y="246698"/>
                </a:moveTo>
                <a:cubicBezTo>
                  <a:pt x="7156133" y="246698"/>
                  <a:pt x="7140893" y="261938"/>
                  <a:pt x="7140893" y="280035"/>
                </a:cubicBezTo>
                <a:cubicBezTo>
                  <a:pt x="7140893" y="298133"/>
                  <a:pt x="7156133" y="313373"/>
                  <a:pt x="7174230" y="313373"/>
                </a:cubicBezTo>
                <a:cubicBezTo>
                  <a:pt x="7192328" y="313373"/>
                  <a:pt x="7207568" y="298133"/>
                  <a:pt x="7207568" y="280035"/>
                </a:cubicBezTo>
                <a:cubicBezTo>
                  <a:pt x="7207568" y="261938"/>
                  <a:pt x="7192328" y="246698"/>
                  <a:pt x="7174230" y="246698"/>
                </a:cubicBezTo>
                <a:close/>
                <a:moveTo>
                  <a:pt x="7287578" y="238125"/>
                </a:moveTo>
                <a:cubicBezTo>
                  <a:pt x="7263765" y="238125"/>
                  <a:pt x="7245668" y="257175"/>
                  <a:pt x="7245668" y="280035"/>
                </a:cubicBezTo>
                <a:cubicBezTo>
                  <a:pt x="7245668" y="302895"/>
                  <a:pt x="7264718" y="321945"/>
                  <a:pt x="7287578" y="321945"/>
                </a:cubicBezTo>
                <a:cubicBezTo>
                  <a:pt x="7310438" y="321945"/>
                  <a:pt x="7329488" y="302895"/>
                  <a:pt x="7329488" y="280035"/>
                </a:cubicBezTo>
                <a:cubicBezTo>
                  <a:pt x="7329488" y="257175"/>
                  <a:pt x="7311390" y="238125"/>
                  <a:pt x="7287578" y="238125"/>
                </a:cubicBezTo>
                <a:close/>
                <a:moveTo>
                  <a:pt x="5211128" y="365760"/>
                </a:moveTo>
                <a:cubicBezTo>
                  <a:pt x="5193030" y="365760"/>
                  <a:pt x="5177790" y="381000"/>
                  <a:pt x="5177790" y="399098"/>
                </a:cubicBezTo>
                <a:cubicBezTo>
                  <a:pt x="5177790" y="417195"/>
                  <a:pt x="5193030" y="432435"/>
                  <a:pt x="5211128" y="432435"/>
                </a:cubicBezTo>
                <a:cubicBezTo>
                  <a:pt x="5229225" y="432435"/>
                  <a:pt x="5244465" y="417195"/>
                  <a:pt x="5244465" y="399098"/>
                </a:cubicBezTo>
                <a:cubicBezTo>
                  <a:pt x="5244465" y="381000"/>
                  <a:pt x="5229225" y="365760"/>
                  <a:pt x="5211128" y="365760"/>
                </a:cubicBezTo>
                <a:close/>
                <a:moveTo>
                  <a:pt x="5326380" y="370523"/>
                </a:moveTo>
                <a:cubicBezTo>
                  <a:pt x="5310188" y="370523"/>
                  <a:pt x="5297805" y="383858"/>
                  <a:pt x="5297805" y="399098"/>
                </a:cubicBezTo>
                <a:cubicBezTo>
                  <a:pt x="5297805" y="414338"/>
                  <a:pt x="5311140" y="427673"/>
                  <a:pt x="5326380" y="427673"/>
                </a:cubicBezTo>
                <a:cubicBezTo>
                  <a:pt x="5341620" y="427673"/>
                  <a:pt x="5354955" y="414338"/>
                  <a:pt x="5354955" y="399098"/>
                </a:cubicBezTo>
                <a:cubicBezTo>
                  <a:pt x="5354955" y="383858"/>
                  <a:pt x="5341620" y="370523"/>
                  <a:pt x="5326380" y="370523"/>
                </a:cubicBezTo>
                <a:close/>
                <a:moveTo>
                  <a:pt x="5556885" y="381000"/>
                </a:moveTo>
                <a:cubicBezTo>
                  <a:pt x="5546408" y="381000"/>
                  <a:pt x="5537835" y="389573"/>
                  <a:pt x="5537835" y="400050"/>
                </a:cubicBezTo>
                <a:cubicBezTo>
                  <a:pt x="5537835" y="410528"/>
                  <a:pt x="5546408" y="419100"/>
                  <a:pt x="5556885" y="419100"/>
                </a:cubicBezTo>
                <a:cubicBezTo>
                  <a:pt x="5567363" y="419100"/>
                  <a:pt x="5575935" y="410528"/>
                  <a:pt x="5575935" y="400050"/>
                </a:cubicBezTo>
                <a:cubicBezTo>
                  <a:pt x="5575935" y="389573"/>
                  <a:pt x="5567363" y="381000"/>
                  <a:pt x="5556885" y="381000"/>
                </a:cubicBezTo>
                <a:close/>
                <a:moveTo>
                  <a:pt x="5786438" y="382905"/>
                </a:moveTo>
                <a:cubicBezTo>
                  <a:pt x="5776913" y="382905"/>
                  <a:pt x="5769293" y="390525"/>
                  <a:pt x="5769293" y="400050"/>
                </a:cubicBezTo>
                <a:cubicBezTo>
                  <a:pt x="5769293" y="409575"/>
                  <a:pt x="5776913" y="417195"/>
                  <a:pt x="5786438" y="417195"/>
                </a:cubicBezTo>
                <a:cubicBezTo>
                  <a:pt x="5795963" y="417195"/>
                  <a:pt x="5803583" y="409575"/>
                  <a:pt x="5803583" y="400050"/>
                </a:cubicBezTo>
                <a:cubicBezTo>
                  <a:pt x="5803583" y="390525"/>
                  <a:pt x="5795963" y="382905"/>
                  <a:pt x="5786438" y="382905"/>
                </a:cubicBezTo>
                <a:close/>
                <a:moveTo>
                  <a:pt x="5901690" y="382905"/>
                </a:moveTo>
                <a:cubicBezTo>
                  <a:pt x="5892165" y="382905"/>
                  <a:pt x="5884545" y="390525"/>
                  <a:pt x="5884545" y="400050"/>
                </a:cubicBezTo>
                <a:cubicBezTo>
                  <a:pt x="5884545" y="409575"/>
                  <a:pt x="5892165" y="417195"/>
                  <a:pt x="5901690" y="417195"/>
                </a:cubicBezTo>
                <a:cubicBezTo>
                  <a:pt x="5911215" y="417195"/>
                  <a:pt x="5918835" y="409575"/>
                  <a:pt x="5918835" y="400050"/>
                </a:cubicBezTo>
                <a:cubicBezTo>
                  <a:pt x="5918835" y="390525"/>
                  <a:pt x="5911215" y="382905"/>
                  <a:pt x="5901690" y="382905"/>
                </a:cubicBezTo>
                <a:close/>
                <a:moveTo>
                  <a:pt x="5095875" y="357188"/>
                </a:moveTo>
                <a:cubicBezTo>
                  <a:pt x="5072063" y="357188"/>
                  <a:pt x="5053965" y="376238"/>
                  <a:pt x="5053965" y="399098"/>
                </a:cubicBezTo>
                <a:cubicBezTo>
                  <a:pt x="5053965" y="421958"/>
                  <a:pt x="5073015" y="441008"/>
                  <a:pt x="5095875" y="441008"/>
                </a:cubicBezTo>
                <a:cubicBezTo>
                  <a:pt x="5118735" y="441008"/>
                  <a:pt x="5137785" y="421958"/>
                  <a:pt x="5137785" y="399098"/>
                </a:cubicBezTo>
                <a:cubicBezTo>
                  <a:pt x="5137785" y="376238"/>
                  <a:pt x="5118735" y="357188"/>
                  <a:pt x="5095875" y="357188"/>
                </a:cubicBezTo>
                <a:close/>
                <a:moveTo>
                  <a:pt x="5441633" y="376238"/>
                </a:moveTo>
                <a:cubicBezTo>
                  <a:pt x="5428298" y="376238"/>
                  <a:pt x="5417820" y="386715"/>
                  <a:pt x="5417820" y="400050"/>
                </a:cubicBezTo>
                <a:cubicBezTo>
                  <a:pt x="5417820" y="413385"/>
                  <a:pt x="5428298" y="423863"/>
                  <a:pt x="5441633" y="423863"/>
                </a:cubicBezTo>
                <a:cubicBezTo>
                  <a:pt x="5454968" y="423863"/>
                  <a:pt x="5465445" y="413385"/>
                  <a:pt x="5465445" y="400050"/>
                </a:cubicBezTo>
                <a:cubicBezTo>
                  <a:pt x="5465445" y="386715"/>
                  <a:pt x="5454015" y="376238"/>
                  <a:pt x="5441633" y="376238"/>
                </a:cubicBezTo>
                <a:close/>
                <a:moveTo>
                  <a:pt x="5672138" y="382905"/>
                </a:moveTo>
                <a:cubicBezTo>
                  <a:pt x="5662613" y="382905"/>
                  <a:pt x="5654993" y="390525"/>
                  <a:pt x="5654993" y="400050"/>
                </a:cubicBezTo>
                <a:cubicBezTo>
                  <a:pt x="5654993" y="409575"/>
                  <a:pt x="5662613" y="417195"/>
                  <a:pt x="5672138" y="417195"/>
                </a:cubicBezTo>
                <a:cubicBezTo>
                  <a:pt x="5681663" y="417195"/>
                  <a:pt x="5689283" y="409575"/>
                  <a:pt x="5689283" y="400050"/>
                </a:cubicBezTo>
                <a:cubicBezTo>
                  <a:pt x="5689283" y="390525"/>
                  <a:pt x="5680710" y="382905"/>
                  <a:pt x="5672138" y="382905"/>
                </a:cubicBezTo>
                <a:close/>
                <a:moveTo>
                  <a:pt x="6132195" y="382905"/>
                </a:moveTo>
                <a:cubicBezTo>
                  <a:pt x="6122670" y="382905"/>
                  <a:pt x="6115050" y="390525"/>
                  <a:pt x="6115050" y="400050"/>
                </a:cubicBezTo>
                <a:cubicBezTo>
                  <a:pt x="6115050" y="409575"/>
                  <a:pt x="6122670" y="417195"/>
                  <a:pt x="6132195" y="417195"/>
                </a:cubicBezTo>
                <a:cubicBezTo>
                  <a:pt x="6141720" y="417195"/>
                  <a:pt x="6149340" y="409575"/>
                  <a:pt x="6149340" y="400050"/>
                </a:cubicBezTo>
                <a:cubicBezTo>
                  <a:pt x="6149340" y="390525"/>
                  <a:pt x="6141720" y="382905"/>
                  <a:pt x="6132195" y="382905"/>
                </a:cubicBezTo>
                <a:close/>
                <a:moveTo>
                  <a:pt x="6247448" y="382905"/>
                </a:moveTo>
                <a:cubicBezTo>
                  <a:pt x="6237923" y="382905"/>
                  <a:pt x="6230303" y="390525"/>
                  <a:pt x="6230303" y="400050"/>
                </a:cubicBezTo>
                <a:cubicBezTo>
                  <a:pt x="6230303" y="409575"/>
                  <a:pt x="6237923" y="417195"/>
                  <a:pt x="6247448" y="417195"/>
                </a:cubicBezTo>
                <a:cubicBezTo>
                  <a:pt x="6256973" y="417195"/>
                  <a:pt x="6264593" y="409575"/>
                  <a:pt x="6264593" y="400050"/>
                </a:cubicBezTo>
                <a:cubicBezTo>
                  <a:pt x="6264593" y="390525"/>
                  <a:pt x="6256973" y="382905"/>
                  <a:pt x="6247448" y="382905"/>
                </a:cubicBezTo>
                <a:close/>
                <a:moveTo>
                  <a:pt x="6016943" y="382905"/>
                </a:moveTo>
                <a:cubicBezTo>
                  <a:pt x="6007418" y="382905"/>
                  <a:pt x="5999798" y="390525"/>
                  <a:pt x="5999798" y="400050"/>
                </a:cubicBezTo>
                <a:cubicBezTo>
                  <a:pt x="5999798" y="409575"/>
                  <a:pt x="6007418" y="417195"/>
                  <a:pt x="6016943" y="417195"/>
                </a:cubicBezTo>
                <a:cubicBezTo>
                  <a:pt x="6026468" y="417195"/>
                  <a:pt x="6034088" y="409575"/>
                  <a:pt x="6034088" y="400050"/>
                </a:cubicBezTo>
                <a:cubicBezTo>
                  <a:pt x="6034088" y="390525"/>
                  <a:pt x="6026468" y="382905"/>
                  <a:pt x="6016943" y="382905"/>
                </a:cubicBezTo>
                <a:close/>
                <a:moveTo>
                  <a:pt x="5169218" y="485775"/>
                </a:moveTo>
                <a:cubicBezTo>
                  <a:pt x="5151120" y="485775"/>
                  <a:pt x="5135880" y="501015"/>
                  <a:pt x="5135880" y="519113"/>
                </a:cubicBezTo>
                <a:cubicBezTo>
                  <a:pt x="5135880" y="537210"/>
                  <a:pt x="5151120" y="552450"/>
                  <a:pt x="5169218" y="552450"/>
                </a:cubicBezTo>
                <a:cubicBezTo>
                  <a:pt x="5187315" y="552450"/>
                  <a:pt x="5202555" y="537210"/>
                  <a:pt x="5202555" y="519113"/>
                </a:cubicBezTo>
                <a:cubicBezTo>
                  <a:pt x="5202555" y="501015"/>
                  <a:pt x="5187315" y="485775"/>
                  <a:pt x="5169218" y="485775"/>
                </a:cubicBezTo>
                <a:close/>
                <a:moveTo>
                  <a:pt x="5392103" y="485775"/>
                </a:moveTo>
                <a:cubicBezTo>
                  <a:pt x="5374005" y="485775"/>
                  <a:pt x="5358765" y="501015"/>
                  <a:pt x="5358765" y="519113"/>
                </a:cubicBezTo>
                <a:cubicBezTo>
                  <a:pt x="5358765" y="537210"/>
                  <a:pt x="5374005" y="552450"/>
                  <a:pt x="5392103" y="552450"/>
                </a:cubicBezTo>
                <a:cubicBezTo>
                  <a:pt x="5410200" y="552450"/>
                  <a:pt x="5425440" y="537210"/>
                  <a:pt x="5425440" y="519113"/>
                </a:cubicBezTo>
                <a:cubicBezTo>
                  <a:pt x="5425440" y="501015"/>
                  <a:pt x="5411153" y="485775"/>
                  <a:pt x="5392103" y="485775"/>
                </a:cubicBezTo>
                <a:close/>
                <a:moveTo>
                  <a:pt x="5615940" y="495300"/>
                </a:moveTo>
                <a:cubicBezTo>
                  <a:pt x="5602605" y="495300"/>
                  <a:pt x="5592128" y="505778"/>
                  <a:pt x="5592128" y="519113"/>
                </a:cubicBezTo>
                <a:cubicBezTo>
                  <a:pt x="5592128" y="532448"/>
                  <a:pt x="5602605" y="542925"/>
                  <a:pt x="5615940" y="542925"/>
                </a:cubicBezTo>
                <a:cubicBezTo>
                  <a:pt x="5629275" y="542925"/>
                  <a:pt x="5639753" y="532448"/>
                  <a:pt x="5639753" y="519113"/>
                </a:cubicBezTo>
                <a:cubicBezTo>
                  <a:pt x="5639753" y="505778"/>
                  <a:pt x="5629275" y="495300"/>
                  <a:pt x="5615940" y="495300"/>
                </a:cubicBezTo>
                <a:close/>
                <a:moveTo>
                  <a:pt x="5838825" y="501968"/>
                </a:moveTo>
                <a:cubicBezTo>
                  <a:pt x="5829300" y="501968"/>
                  <a:pt x="5821680" y="509588"/>
                  <a:pt x="5821680" y="519113"/>
                </a:cubicBezTo>
                <a:cubicBezTo>
                  <a:pt x="5821680" y="528638"/>
                  <a:pt x="5829300" y="536258"/>
                  <a:pt x="5838825" y="536258"/>
                </a:cubicBezTo>
                <a:cubicBezTo>
                  <a:pt x="5848350" y="536258"/>
                  <a:pt x="5855970" y="528638"/>
                  <a:pt x="5855970" y="519113"/>
                </a:cubicBezTo>
                <a:cubicBezTo>
                  <a:pt x="5855970" y="509588"/>
                  <a:pt x="5848350" y="501968"/>
                  <a:pt x="5838825" y="501968"/>
                </a:cubicBezTo>
                <a:close/>
                <a:moveTo>
                  <a:pt x="5951220" y="501968"/>
                </a:moveTo>
                <a:cubicBezTo>
                  <a:pt x="5941695" y="501968"/>
                  <a:pt x="5934075" y="509588"/>
                  <a:pt x="5934075" y="519113"/>
                </a:cubicBezTo>
                <a:cubicBezTo>
                  <a:pt x="5934075" y="528638"/>
                  <a:pt x="5941695" y="536258"/>
                  <a:pt x="5951220" y="536258"/>
                </a:cubicBezTo>
                <a:cubicBezTo>
                  <a:pt x="5960745" y="536258"/>
                  <a:pt x="5968365" y="528638"/>
                  <a:pt x="5968365" y="519113"/>
                </a:cubicBezTo>
                <a:cubicBezTo>
                  <a:pt x="5968365" y="509588"/>
                  <a:pt x="5960745" y="501968"/>
                  <a:pt x="5951220" y="501968"/>
                </a:cubicBezTo>
                <a:close/>
                <a:moveTo>
                  <a:pt x="5504498" y="490538"/>
                </a:moveTo>
                <a:cubicBezTo>
                  <a:pt x="5488305" y="490538"/>
                  <a:pt x="5475923" y="503873"/>
                  <a:pt x="5475923" y="519113"/>
                </a:cubicBezTo>
                <a:cubicBezTo>
                  <a:pt x="5475923" y="534353"/>
                  <a:pt x="5489258" y="547688"/>
                  <a:pt x="5504498" y="547688"/>
                </a:cubicBezTo>
                <a:cubicBezTo>
                  <a:pt x="5519738" y="547688"/>
                  <a:pt x="5533073" y="534353"/>
                  <a:pt x="5533073" y="519113"/>
                </a:cubicBezTo>
                <a:cubicBezTo>
                  <a:pt x="5533073" y="503873"/>
                  <a:pt x="5519738" y="490538"/>
                  <a:pt x="5504498" y="490538"/>
                </a:cubicBezTo>
                <a:close/>
                <a:moveTo>
                  <a:pt x="5727383" y="500063"/>
                </a:moveTo>
                <a:cubicBezTo>
                  <a:pt x="5716905" y="500063"/>
                  <a:pt x="5708333" y="508635"/>
                  <a:pt x="5708333" y="519113"/>
                </a:cubicBezTo>
                <a:cubicBezTo>
                  <a:pt x="5708333" y="529590"/>
                  <a:pt x="5716905" y="538163"/>
                  <a:pt x="5727383" y="538163"/>
                </a:cubicBezTo>
                <a:cubicBezTo>
                  <a:pt x="5737860" y="538163"/>
                  <a:pt x="5746433" y="529590"/>
                  <a:pt x="5746433" y="519113"/>
                </a:cubicBezTo>
                <a:cubicBezTo>
                  <a:pt x="5746433" y="508635"/>
                  <a:pt x="5737860" y="500063"/>
                  <a:pt x="5727383" y="500063"/>
                </a:cubicBezTo>
                <a:close/>
                <a:moveTo>
                  <a:pt x="6174105" y="501968"/>
                </a:moveTo>
                <a:cubicBezTo>
                  <a:pt x="6164580" y="501968"/>
                  <a:pt x="6156960" y="509588"/>
                  <a:pt x="6156960" y="519113"/>
                </a:cubicBezTo>
                <a:cubicBezTo>
                  <a:pt x="6156960" y="528638"/>
                  <a:pt x="6164580" y="536258"/>
                  <a:pt x="6174105" y="536258"/>
                </a:cubicBezTo>
                <a:cubicBezTo>
                  <a:pt x="6183630" y="536258"/>
                  <a:pt x="6191250" y="528638"/>
                  <a:pt x="6191250" y="519113"/>
                </a:cubicBezTo>
                <a:cubicBezTo>
                  <a:pt x="6191250" y="509588"/>
                  <a:pt x="6183630" y="501968"/>
                  <a:pt x="6174105" y="501968"/>
                </a:cubicBezTo>
                <a:close/>
                <a:moveTo>
                  <a:pt x="6286500" y="501968"/>
                </a:moveTo>
                <a:cubicBezTo>
                  <a:pt x="6276975" y="501968"/>
                  <a:pt x="6269355" y="509588"/>
                  <a:pt x="6269355" y="519113"/>
                </a:cubicBezTo>
                <a:cubicBezTo>
                  <a:pt x="6269355" y="528638"/>
                  <a:pt x="6276975" y="536258"/>
                  <a:pt x="6286500" y="536258"/>
                </a:cubicBezTo>
                <a:cubicBezTo>
                  <a:pt x="6296025" y="536258"/>
                  <a:pt x="6303645" y="528638"/>
                  <a:pt x="6303645" y="519113"/>
                </a:cubicBezTo>
                <a:cubicBezTo>
                  <a:pt x="6303645" y="509588"/>
                  <a:pt x="6295073" y="501968"/>
                  <a:pt x="6286500" y="501968"/>
                </a:cubicBezTo>
                <a:close/>
                <a:moveTo>
                  <a:pt x="6062663" y="501968"/>
                </a:moveTo>
                <a:cubicBezTo>
                  <a:pt x="6053138" y="501968"/>
                  <a:pt x="6045518" y="509588"/>
                  <a:pt x="6045518" y="519113"/>
                </a:cubicBezTo>
                <a:cubicBezTo>
                  <a:pt x="6045518" y="528638"/>
                  <a:pt x="6053138" y="536258"/>
                  <a:pt x="6062663" y="536258"/>
                </a:cubicBezTo>
                <a:cubicBezTo>
                  <a:pt x="6072188" y="536258"/>
                  <a:pt x="6079808" y="528638"/>
                  <a:pt x="6079808" y="519113"/>
                </a:cubicBezTo>
                <a:cubicBezTo>
                  <a:pt x="6079808" y="509588"/>
                  <a:pt x="6072188" y="501968"/>
                  <a:pt x="6062663" y="501968"/>
                </a:cubicBezTo>
                <a:close/>
                <a:moveTo>
                  <a:pt x="5280660" y="476250"/>
                </a:moveTo>
                <a:cubicBezTo>
                  <a:pt x="5256848" y="476250"/>
                  <a:pt x="5238750" y="495300"/>
                  <a:pt x="5238750" y="518160"/>
                </a:cubicBezTo>
                <a:cubicBezTo>
                  <a:pt x="5238750" y="541020"/>
                  <a:pt x="5257800" y="560070"/>
                  <a:pt x="5280660" y="560070"/>
                </a:cubicBezTo>
                <a:cubicBezTo>
                  <a:pt x="5304473" y="560070"/>
                  <a:pt x="5322570" y="541020"/>
                  <a:pt x="5322570" y="518160"/>
                </a:cubicBezTo>
                <a:cubicBezTo>
                  <a:pt x="5322570" y="495300"/>
                  <a:pt x="5304473" y="476250"/>
                  <a:pt x="5280660" y="476250"/>
                </a:cubicBezTo>
                <a:close/>
                <a:moveTo>
                  <a:pt x="5118735" y="609600"/>
                </a:moveTo>
                <a:cubicBezTo>
                  <a:pt x="5102543" y="609600"/>
                  <a:pt x="5090160" y="622935"/>
                  <a:pt x="5090160" y="638175"/>
                </a:cubicBezTo>
                <a:cubicBezTo>
                  <a:pt x="5090160" y="653415"/>
                  <a:pt x="5103495" y="666750"/>
                  <a:pt x="5118735" y="666750"/>
                </a:cubicBezTo>
                <a:cubicBezTo>
                  <a:pt x="5134928" y="666750"/>
                  <a:pt x="5147310" y="653415"/>
                  <a:pt x="5147310" y="638175"/>
                </a:cubicBezTo>
                <a:cubicBezTo>
                  <a:pt x="5147310" y="622935"/>
                  <a:pt x="5133975" y="609600"/>
                  <a:pt x="5118735" y="609600"/>
                </a:cubicBezTo>
                <a:close/>
                <a:moveTo>
                  <a:pt x="5249228" y="604838"/>
                </a:moveTo>
                <a:cubicBezTo>
                  <a:pt x="5231130" y="604838"/>
                  <a:pt x="5215890" y="620078"/>
                  <a:pt x="5215890" y="638175"/>
                </a:cubicBezTo>
                <a:cubicBezTo>
                  <a:pt x="5215890" y="656273"/>
                  <a:pt x="5231130" y="671513"/>
                  <a:pt x="5249228" y="671513"/>
                </a:cubicBezTo>
                <a:cubicBezTo>
                  <a:pt x="5267325" y="671513"/>
                  <a:pt x="5282565" y="656273"/>
                  <a:pt x="5282565" y="638175"/>
                </a:cubicBezTo>
                <a:cubicBezTo>
                  <a:pt x="5282565" y="619125"/>
                  <a:pt x="5267325" y="604838"/>
                  <a:pt x="5249228" y="604838"/>
                </a:cubicBezTo>
                <a:close/>
                <a:moveTo>
                  <a:pt x="5590223" y="609600"/>
                </a:moveTo>
                <a:cubicBezTo>
                  <a:pt x="5574030" y="609600"/>
                  <a:pt x="5561648" y="622935"/>
                  <a:pt x="5561648" y="638175"/>
                </a:cubicBezTo>
                <a:cubicBezTo>
                  <a:pt x="5561648" y="653415"/>
                  <a:pt x="5574983" y="666750"/>
                  <a:pt x="5590223" y="666750"/>
                </a:cubicBezTo>
                <a:cubicBezTo>
                  <a:pt x="5605463" y="666750"/>
                  <a:pt x="5618798" y="653415"/>
                  <a:pt x="5618798" y="638175"/>
                </a:cubicBezTo>
                <a:cubicBezTo>
                  <a:pt x="5618798" y="622935"/>
                  <a:pt x="5605463" y="609600"/>
                  <a:pt x="5590223" y="609600"/>
                </a:cubicBezTo>
                <a:close/>
                <a:moveTo>
                  <a:pt x="5816918" y="619125"/>
                </a:moveTo>
                <a:cubicBezTo>
                  <a:pt x="5806440" y="619125"/>
                  <a:pt x="5797868" y="627698"/>
                  <a:pt x="5797868" y="638175"/>
                </a:cubicBezTo>
                <a:cubicBezTo>
                  <a:pt x="5797868" y="648653"/>
                  <a:pt x="5806440" y="657225"/>
                  <a:pt x="5816918" y="657225"/>
                </a:cubicBezTo>
                <a:cubicBezTo>
                  <a:pt x="5827395" y="657225"/>
                  <a:pt x="5835968" y="648653"/>
                  <a:pt x="5835968" y="638175"/>
                </a:cubicBezTo>
                <a:cubicBezTo>
                  <a:pt x="5835968" y="627698"/>
                  <a:pt x="5828348" y="619125"/>
                  <a:pt x="5816918" y="619125"/>
                </a:cubicBezTo>
                <a:close/>
                <a:moveTo>
                  <a:pt x="5931218" y="621030"/>
                </a:moveTo>
                <a:cubicBezTo>
                  <a:pt x="5921693" y="621030"/>
                  <a:pt x="5914073" y="628650"/>
                  <a:pt x="5914073" y="638175"/>
                </a:cubicBezTo>
                <a:cubicBezTo>
                  <a:pt x="5914073" y="647700"/>
                  <a:pt x="5921693" y="655320"/>
                  <a:pt x="5931218" y="655320"/>
                </a:cubicBezTo>
                <a:cubicBezTo>
                  <a:pt x="5940743" y="655320"/>
                  <a:pt x="5948363" y="647700"/>
                  <a:pt x="5948363" y="638175"/>
                </a:cubicBezTo>
                <a:cubicBezTo>
                  <a:pt x="5948363" y="628650"/>
                  <a:pt x="5940743" y="621030"/>
                  <a:pt x="5931218" y="621030"/>
                </a:cubicBezTo>
                <a:close/>
                <a:moveTo>
                  <a:pt x="5475923" y="604838"/>
                </a:moveTo>
                <a:cubicBezTo>
                  <a:pt x="5457825" y="604838"/>
                  <a:pt x="5442585" y="620078"/>
                  <a:pt x="5442585" y="638175"/>
                </a:cubicBezTo>
                <a:cubicBezTo>
                  <a:pt x="5442585" y="656273"/>
                  <a:pt x="5457825" y="671513"/>
                  <a:pt x="5475923" y="671513"/>
                </a:cubicBezTo>
                <a:cubicBezTo>
                  <a:pt x="5494020" y="671513"/>
                  <a:pt x="5509260" y="656273"/>
                  <a:pt x="5509260" y="638175"/>
                </a:cubicBezTo>
                <a:cubicBezTo>
                  <a:pt x="5510213" y="619125"/>
                  <a:pt x="5494973" y="604838"/>
                  <a:pt x="5475923" y="604838"/>
                </a:cubicBezTo>
                <a:close/>
                <a:moveTo>
                  <a:pt x="5703570" y="614363"/>
                </a:moveTo>
                <a:cubicBezTo>
                  <a:pt x="5690235" y="614363"/>
                  <a:pt x="5679758" y="624840"/>
                  <a:pt x="5679758" y="638175"/>
                </a:cubicBezTo>
                <a:cubicBezTo>
                  <a:pt x="5679758" y="651510"/>
                  <a:pt x="5690235" y="661988"/>
                  <a:pt x="5703570" y="661988"/>
                </a:cubicBezTo>
                <a:cubicBezTo>
                  <a:pt x="5716905" y="661988"/>
                  <a:pt x="5727383" y="651510"/>
                  <a:pt x="5727383" y="638175"/>
                </a:cubicBezTo>
                <a:cubicBezTo>
                  <a:pt x="5727383" y="624840"/>
                  <a:pt x="5716905" y="614363"/>
                  <a:pt x="5703570" y="614363"/>
                </a:cubicBezTo>
                <a:close/>
                <a:moveTo>
                  <a:pt x="6157913" y="621030"/>
                </a:moveTo>
                <a:cubicBezTo>
                  <a:pt x="6148388" y="621030"/>
                  <a:pt x="6140768" y="628650"/>
                  <a:pt x="6140768" y="638175"/>
                </a:cubicBezTo>
                <a:cubicBezTo>
                  <a:pt x="6140768" y="647700"/>
                  <a:pt x="6148388" y="655320"/>
                  <a:pt x="6157913" y="655320"/>
                </a:cubicBezTo>
                <a:cubicBezTo>
                  <a:pt x="6167438" y="655320"/>
                  <a:pt x="6175058" y="647700"/>
                  <a:pt x="6175058" y="638175"/>
                </a:cubicBezTo>
                <a:cubicBezTo>
                  <a:pt x="6175058" y="628650"/>
                  <a:pt x="6167438" y="621030"/>
                  <a:pt x="6157913" y="621030"/>
                </a:cubicBezTo>
                <a:close/>
                <a:moveTo>
                  <a:pt x="6272213" y="621030"/>
                </a:moveTo>
                <a:cubicBezTo>
                  <a:pt x="6262688" y="621030"/>
                  <a:pt x="6255068" y="628650"/>
                  <a:pt x="6255068" y="638175"/>
                </a:cubicBezTo>
                <a:cubicBezTo>
                  <a:pt x="6255068" y="647700"/>
                  <a:pt x="6262688" y="655320"/>
                  <a:pt x="6272213" y="655320"/>
                </a:cubicBezTo>
                <a:cubicBezTo>
                  <a:pt x="6281738" y="655320"/>
                  <a:pt x="6289358" y="647700"/>
                  <a:pt x="6289358" y="638175"/>
                </a:cubicBezTo>
                <a:cubicBezTo>
                  <a:pt x="6288405" y="628650"/>
                  <a:pt x="6281738" y="621030"/>
                  <a:pt x="6272213" y="621030"/>
                </a:cubicBezTo>
                <a:close/>
                <a:moveTo>
                  <a:pt x="6044565" y="621030"/>
                </a:moveTo>
                <a:cubicBezTo>
                  <a:pt x="6035040" y="621030"/>
                  <a:pt x="6027420" y="628650"/>
                  <a:pt x="6027420" y="638175"/>
                </a:cubicBezTo>
                <a:cubicBezTo>
                  <a:pt x="6027420" y="647700"/>
                  <a:pt x="6035040" y="655320"/>
                  <a:pt x="6044565" y="655320"/>
                </a:cubicBezTo>
                <a:cubicBezTo>
                  <a:pt x="6054090" y="655320"/>
                  <a:pt x="6061710" y="647700"/>
                  <a:pt x="6061710" y="638175"/>
                </a:cubicBezTo>
                <a:cubicBezTo>
                  <a:pt x="6061710" y="628650"/>
                  <a:pt x="6054090" y="621030"/>
                  <a:pt x="6044565" y="621030"/>
                </a:cubicBezTo>
                <a:close/>
                <a:moveTo>
                  <a:pt x="5362575" y="595313"/>
                </a:moveTo>
                <a:cubicBezTo>
                  <a:pt x="5338763" y="595313"/>
                  <a:pt x="5320665" y="614363"/>
                  <a:pt x="5320665" y="637223"/>
                </a:cubicBezTo>
                <a:cubicBezTo>
                  <a:pt x="5320665" y="661035"/>
                  <a:pt x="5339715" y="679133"/>
                  <a:pt x="5362575" y="679133"/>
                </a:cubicBezTo>
                <a:cubicBezTo>
                  <a:pt x="5386388" y="679133"/>
                  <a:pt x="5404485" y="660083"/>
                  <a:pt x="5404485" y="637223"/>
                </a:cubicBezTo>
                <a:cubicBezTo>
                  <a:pt x="5405438" y="614363"/>
                  <a:pt x="5386388" y="595313"/>
                  <a:pt x="5362575" y="595313"/>
                </a:cubicBezTo>
                <a:close/>
                <a:moveTo>
                  <a:pt x="3828098" y="376238"/>
                </a:moveTo>
                <a:cubicBezTo>
                  <a:pt x="3814763" y="376238"/>
                  <a:pt x="3804285" y="386715"/>
                  <a:pt x="3804285" y="400050"/>
                </a:cubicBezTo>
                <a:cubicBezTo>
                  <a:pt x="3804285" y="413385"/>
                  <a:pt x="3814763" y="423863"/>
                  <a:pt x="3828098" y="423863"/>
                </a:cubicBezTo>
                <a:cubicBezTo>
                  <a:pt x="3841433" y="423863"/>
                  <a:pt x="3851910" y="413385"/>
                  <a:pt x="3851910" y="400050"/>
                </a:cubicBezTo>
                <a:cubicBezTo>
                  <a:pt x="3851910" y="386715"/>
                  <a:pt x="3841433" y="376238"/>
                  <a:pt x="3828098" y="376238"/>
                </a:cubicBezTo>
                <a:close/>
                <a:moveTo>
                  <a:pt x="3943350" y="370523"/>
                </a:moveTo>
                <a:cubicBezTo>
                  <a:pt x="3927158" y="370523"/>
                  <a:pt x="3914775" y="383858"/>
                  <a:pt x="3914775" y="399098"/>
                </a:cubicBezTo>
                <a:cubicBezTo>
                  <a:pt x="3914775" y="414338"/>
                  <a:pt x="3928110" y="427673"/>
                  <a:pt x="3943350" y="427673"/>
                </a:cubicBezTo>
                <a:cubicBezTo>
                  <a:pt x="3958590" y="427673"/>
                  <a:pt x="3971925" y="414338"/>
                  <a:pt x="3971925" y="399098"/>
                </a:cubicBezTo>
                <a:cubicBezTo>
                  <a:pt x="3971925" y="383858"/>
                  <a:pt x="3959543" y="370523"/>
                  <a:pt x="3943350" y="370523"/>
                </a:cubicBezTo>
                <a:close/>
                <a:moveTo>
                  <a:pt x="4289108" y="365760"/>
                </a:moveTo>
                <a:cubicBezTo>
                  <a:pt x="4271010" y="365760"/>
                  <a:pt x="4255770" y="381000"/>
                  <a:pt x="4255770" y="399098"/>
                </a:cubicBezTo>
                <a:cubicBezTo>
                  <a:pt x="4255770" y="417195"/>
                  <a:pt x="4271010" y="432435"/>
                  <a:pt x="4289108" y="432435"/>
                </a:cubicBezTo>
                <a:cubicBezTo>
                  <a:pt x="4307205" y="432435"/>
                  <a:pt x="4322445" y="417195"/>
                  <a:pt x="4322445" y="399098"/>
                </a:cubicBezTo>
                <a:cubicBezTo>
                  <a:pt x="4322445" y="381000"/>
                  <a:pt x="4307205" y="365760"/>
                  <a:pt x="4289108" y="365760"/>
                </a:cubicBezTo>
                <a:close/>
                <a:moveTo>
                  <a:pt x="4519613" y="376238"/>
                </a:moveTo>
                <a:cubicBezTo>
                  <a:pt x="4506278" y="376238"/>
                  <a:pt x="4495800" y="386715"/>
                  <a:pt x="4495800" y="400050"/>
                </a:cubicBezTo>
                <a:cubicBezTo>
                  <a:pt x="4495800" y="413385"/>
                  <a:pt x="4506278" y="423863"/>
                  <a:pt x="4519613" y="423863"/>
                </a:cubicBezTo>
                <a:cubicBezTo>
                  <a:pt x="4532948" y="423863"/>
                  <a:pt x="4543425" y="413385"/>
                  <a:pt x="4543425" y="400050"/>
                </a:cubicBezTo>
                <a:cubicBezTo>
                  <a:pt x="4543425" y="386715"/>
                  <a:pt x="4532948" y="376238"/>
                  <a:pt x="4519613" y="376238"/>
                </a:cubicBezTo>
                <a:close/>
                <a:moveTo>
                  <a:pt x="4634865" y="381000"/>
                </a:moveTo>
                <a:cubicBezTo>
                  <a:pt x="4624388" y="381000"/>
                  <a:pt x="4615815" y="389573"/>
                  <a:pt x="4615815" y="400050"/>
                </a:cubicBezTo>
                <a:cubicBezTo>
                  <a:pt x="4615815" y="410528"/>
                  <a:pt x="4624388" y="419100"/>
                  <a:pt x="4634865" y="419100"/>
                </a:cubicBezTo>
                <a:cubicBezTo>
                  <a:pt x="4645343" y="419100"/>
                  <a:pt x="4653915" y="410528"/>
                  <a:pt x="4653915" y="400050"/>
                </a:cubicBezTo>
                <a:cubicBezTo>
                  <a:pt x="4653915" y="389573"/>
                  <a:pt x="4645343" y="381000"/>
                  <a:pt x="4634865" y="381000"/>
                </a:cubicBezTo>
                <a:close/>
                <a:moveTo>
                  <a:pt x="4058603" y="365760"/>
                </a:moveTo>
                <a:cubicBezTo>
                  <a:pt x="4040505" y="365760"/>
                  <a:pt x="4025265" y="381000"/>
                  <a:pt x="4025265" y="399098"/>
                </a:cubicBezTo>
                <a:cubicBezTo>
                  <a:pt x="4025265" y="417195"/>
                  <a:pt x="4040505" y="432435"/>
                  <a:pt x="4058603" y="432435"/>
                </a:cubicBezTo>
                <a:cubicBezTo>
                  <a:pt x="4076700" y="432435"/>
                  <a:pt x="4091940" y="417195"/>
                  <a:pt x="4091940" y="399098"/>
                </a:cubicBezTo>
                <a:cubicBezTo>
                  <a:pt x="4091940" y="381000"/>
                  <a:pt x="4077653" y="365760"/>
                  <a:pt x="4058603" y="365760"/>
                </a:cubicBezTo>
                <a:close/>
                <a:moveTo>
                  <a:pt x="4404360" y="370523"/>
                </a:moveTo>
                <a:cubicBezTo>
                  <a:pt x="4388168" y="370523"/>
                  <a:pt x="4375785" y="383858"/>
                  <a:pt x="4375785" y="399098"/>
                </a:cubicBezTo>
                <a:cubicBezTo>
                  <a:pt x="4375785" y="414338"/>
                  <a:pt x="4389120" y="427673"/>
                  <a:pt x="4404360" y="427673"/>
                </a:cubicBezTo>
                <a:cubicBezTo>
                  <a:pt x="4419600" y="427673"/>
                  <a:pt x="4432935" y="414338"/>
                  <a:pt x="4432935" y="399098"/>
                </a:cubicBezTo>
                <a:cubicBezTo>
                  <a:pt x="4432935" y="383858"/>
                  <a:pt x="4420553" y="370523"/>
                  <a:pt x="4404360" y="370523"/>
                </a:cubicBezTo>
                <a:close/>
                <a:moveTo>
                  <a:pt x="4865370" y="382905"/>
                </a:moveTo>
                <a:cubicBezTo>
                  <a:pt x="4855845" y="382905"/>
                  <a:pt x="4848225" y="390525"/>
                  <a:pt x="4848225" y="400050"/>
                </a:cubicBezTo>
                <a:cubicBezTo>
                  <a:pt x="4848225" y="409575"/>
                  <a:pt x="4855845" y="417195"/>
                  <a:pt x="4865370" y="417195"/>
                </a:cubicBezTo>
                <a:cubicBezTo>
                  <a:pt x="4874895" y="417195"/>
                  <a:pt x="4882515" y="409575"/>
                  <a:pt x="4882515" y="400050"/>
                </a:cubicBezTo>
                <a:cubicBezTo>
                  <a:pt x="4882515" y="390525"/>
                  <a:pt x="4874895" y="382905"/>
                  <a:pt x="4865370" y="382905"/>
                </a:cubicBezTo>
                <a:close/>
                <a:moveTo>
                  <a:pt x="4980623" y="382905"/>
                </a:moveTo>
                <a:cubicBezTo>
                  <a:pt x="4971098" y="382905"/>
                  <a:pt x="4963478" y="390525"/>
                  <a:pt x="4963478" y="400050"/>
                </a:cubicBezTo>
                <a:cubicBezTo>
                  <a:pt x="4963478" y="409575"/>
                  <a:pt x="4971098" y="417195"/>
                  <a:pt x="4980623" y="417195"/>
                </a:cubicBezTo>
                <a:cubicBezTo>
                  <a:pt x="4990148" y="417195"/>
                  <a:pt x="4997768" y="409575"/>
                  <a:pt x="4997768" y="400050"/>
                </a:cubicBezTo>
                <a:cubicBezTo>
                  <a:pt x="4997768" y="390525"/>
                  <a:pt x="4990148" y="382905"/>
                  <a:pt x="4980623" y="382905"/>
                </a:cubicBezTo>
                <a:close/>
                <a:moveTo>
                  <a:pt x="4750118" y="382905"/>
                </a:moveTo>
                <a:cubicBezTo>
                  <a:pt x="4740593" y="382905"/>
                  <a:pt x="4732973" y="390525"/>
                  <a:pt x="4732973" y="400050"/>
                </a:cubicBezTo>
                <a:cubicBezTo>
                  <a:pt x="4732973" y="409575"/>
                  <a:pt x="4740593" y="417195"/>
                  <a:pt x="4750118" y="417195"/>
                </a:cubicBezTo>
                <a:cubicBezTo>
                  <a:pt x="4759643" y="417195"/>
                  <a:pt x="4767263" y="409575"/>
                  <a:pt x="4767263" y="400050"/>
                </a:cubicBezTo>
                <a:cubicBezTo>
                  <a:pt x="4767263" y="390525"/>
                  <a:pt x="4759643" y="382905"/>
                  <a:pt x="4750118" y="382905"/>
                </a:cubicBezTo>
                <a:close/>
                <a:moveTo>
                  <a:pt x="4173855" y="357188"/>
                </a:moveTo>
                <a:cubicBezTo>
                  <a:pt x="4150043" y="357188"/>
                  <a:pt x="4131945" y="376238"/>
                  <a:pt x="4131945" y="399098"/>
                </a:cubicBezTo>
                <a:cubicBezTo>
                  <a:pt x="4131945" y="421958"/>
                  <a:pt x="4150995" y="441008"/>
                  <a:pt x="4173855" y="441008"/>
                </a:cubicBezTo>
                <a:cubicBezTo>
                  <a:pt x="4196715" y="441008"/>
                  <a:pt x="4215765" y="421958"/>
                  <a:pt x="4215765" y="399098"/>
                </a:cubicBezTo>
                <a:cubicBezTo>
                  <a:pt x="4215765" y="376238"/>
                  <a:pt x="4197668" y="357188"/>
                  <a:pt x="4173855" y="357188"/>
                </a:cubicBezTo>
                <a:close/>
                <a:moveTo>
                  <a:pt x="4387215" y="476250"/>
                </a:moveTo>
                <a:cubicBezTo>
                  <a:pt x="4363403" y="476250"/>
                  <a:pt x="4345305" y="495300"/>
                  <a:pt x="4345305" y="518160"/>
                </a:cubicBezTo>
                <a:cubicBezTo>
                  <a:pt x="4345305" y="541020"/>
                  <a:pt x="4364355" y="560070"/>
                  <a:pt x="4387215" y="560070"/>
                </a:cubicBezTo>
                <a:cubicBezTo>
                  <a:pt x="4410075" y="560070"/>
                  <a:pt x="4429125" y="541020"/>
                  <a:pt x="4429125" y="518160"/>
                </a:cubicBezTo>
                <a:cubicBezTo>
                  <a:pt x="4429125" y="495300"/>
                  <a:pt x="4410075" y="476250"/>
                  <a:pt x="4387215" y="476250"/>
                </a:cubicBezTo>
                <a:close/>
                <a:moveTo>
                  <a:pt x="3826193" y="500063"/>
                </a:moveTo>
                <a:cubicBezTo>
                  <a:pt x="3815715" y="501015"/>
                  <a:pt x="3808095" y="510540"/>
                  <a:pt x="3809048" y="521018"/>
                </a:cubicBezTo>
                <a:cubicBezTo>
                  <a:pt x="3810000" y="531495"/>
                  <a:pt x="3819525" y="539115"/>
                  <a:pt x="3830003" y="538163"/>
                </a:cubicBezTo>
                <a:cubicBezTo>
                  <a:pt x="3840480" y="537210"/>
                  <a:pt x="3848100" y="527685"/>
                  <a:pt x="3847148" y="517208"/>
                </a:cubicBezTo>
                <a:cubicBezTo>
                  <a:pt x="3846195" y="506730"/>
                  <a:pt x="3837623" y="499110"/>
                  <a:pt x="3826193" y="500063"/>
                </a:cubicBezTo>
                <a:close/>
                <a:moveTo>
                  <a:pt x="3939540" y="495300"/>
                </a:moveTo>
                <a:cubicBezTo>
                  <a:pt x="3926205" y="495300"/>
                  <a:pt x="3915728" y="505778"/>
                  <a:pt x="3915728" y="519113"/>
                </a:cubicBezTo>
                <a:cubicBezTo>
                  <a:pt x="3915728" y="532448"/>
                  <a:pt x="3926205" y="542925"/>
                  <a:pt x="3939540" y="542925"/>
                </a:cubicBezTo>
                <a:cubicBezTo>
                  <a:pt x="3952875" y="542925"/>
                  <a:pt x="3963353" y="532448"/>
                  <a:pt x="3963353" y="519113"/>
                </a:cubicBezTo>
                <a:cubicBezTo>
                  <a:pt x="3963353" y="505778"/>
                  <a:pt x="3952875" y="495300"/>
                  <a:pt x="3939540" y="495300"/>
                </a:cubicBezTo>
                <a:close/>
                <a:moveTo>
                  <a:pt x="4163378" y="485775"/>
                </a:moveTo>
                <a:cubicBezTo>
                  <a:pt x="4145280" y="485775"/>
                  <a:pt x="4130040" y="501015"/>
                  <a:pt x="4130040" y="519113"/>
                </a:cubicBezTo>
                <a:cubicBezTo>
                  <a:pt x="4130040" y="537210"/>
                  <a:pt x="4145280" y="552450"/>
                  <a:pt x="4163378" y="552450"/>
                </a:cubicBezTo>
                <a:cubicBezTo>
                  <a:pt x="4181475" y="552450"/>
                  <a:pt x="4196715" y="537210"/>
                  <a:pt x="4196715" y="519113"/>
                </a:cubicBezTo>
                <a:cubicBezTo>
                  <a:pt x="4196715" y="501015"/>
                  <a:pt x="4181475" y="485775"/>
                  <a:pt x="4163378" y="485775"/>
                </a:cubicBezTo>
                <a:close/>
                <a:moveTo>
                  <a:pt x="4610100" y="490538"/>
                </a:moveTo>
                <a:cubicBezTo>
                  <a:pt x="4593908" y="490538"/>
                  <a:pt x="4581525" y="503873"/>
                  <a:pt x="4581525" y="519113"/>
                </a:cubicBezTo>
                <a:cubicBezTo>
                  <a:pt x="4581525" y="534353"/>
                  <a:pt x="4594860" y="547688"/>
                  <a:pt x="4610100" y="547688"/>
                </a:cubicBezTo>
                <a:cubicBezTo>
                  <a:pt x="4626293" y="547688"/>
                  <a:pt x="4638675" y="534353"/>
                  <a:pt x="4638675" y="519113"/>
                </a:cubicBezTo>
                <a:cubicBezTo>
                  <a:pt x="4638675" y="503873"/>
                  <a:pt x="4626293" y="490538"/>
                  <a:pt x="4610100" y="490538"/>
                </a:cubicBezTo>
                <a:close/>
                <a:moveTo>
                  <a:pt x="4722495" y="495300"/>
                </a:moveTo>
                <a:cubicBezTo>
                  <a:pt x="4709160" y="495300"/>
                  <a:pt x="4698683" y="505778"/>
                  <a:pt x="4698683" y="519113"/>
                </a:cubicBezTo>
                <a:cubicBezTo>
                  <a:pt x="4698683" y="532448"/>
                  <a:pt x="4709160" y="542925"/>
                  <a:pt x="4722495" y="542925"/>
                </a:cubicBezTo>
                <a:cubicBezTo>
                  <a:pt x="4735830" y="542925"/>
                  <a:pt x="4746308" y="532448"/>
                  <a:pt x="4746308" y="519113"/>
                </a:cubicBezTo>
                <a:cubicBezTo>
                  <a:pt x="4746308" y="505778"/>
                  <a:pt x="4734878" y="495300"/>
                  <a:pt x="4722495" y="495300"/>
                </a:cubicBezTo>
                <a:close/>
                <a:moveTo>
                  <a:pt x="4051935" y="490538"/>
                </a:moveTo>
                <a:cubicBezTo>
                  <a:pt x="4035743" y="490538"/>
                  <a:pt x="4023360" y="503873"/>
                  <a:pt x="4023360" y="519113"/>
                </a:cubicBezTo>
                <a:cubicBezTo>
                  <a:pt x="4023360" y="534353"/>
                  <a:pt x="4036695" y="547688"/>
                  <a:pt x="4051935" y="547688"/>
                </a:cubicBezTo>
                <a:cubicBezTo>
                  <a:pt x="4068128" y="547688"/>
                  <a:pt x="4080510" y="534353"/>
                  <a:pt x="4080510" y="519113"/>
                </a:cubicBezTo>
                <a:cubicBezTo>
                  <a:pt x="4080510" y="503873"/>
                  <a:pt x="4067175" y="490538"/>
                  <a:pt x="4051935" y="490538"/>
                </a:cubicBezTo>
                <a:close/>
                <a:moveTo>
                  <a:pt x="4498658" y="485775"/>
                </a:moveTo>
                <a:cubicBezTo>
                  <a:pt x="4480560" y="485775"/>
                  <a:pt x="4465320" y="501015"/>
                  <a:pt x="4465320" y="519113"/>
                </a:cubicBezTo>
                <a:cubicBezTo>
                  <a:pt x="4465320" y="537210"/>
                  <a:pt x="4480560" y="552450"/>
                  <a:pt x="4498658" y="552450"/>
                </a:cubicBezTo>
                <a:cubicBezTo>
                  <a:pt x="4516755" y="552450"/>
                  <a:pt x="4531995" y="537210"/>
                  <a:pt x="4531995" y="519113"/>
                </a:cubicBezTo>
                <a:cubicBezTo>
                  <a:pt x="4531995" y="501015"/>
                  <a:pt x="4516755" y="485775"/>
                  <a:pt x="4498658" y="485775"/>
                </a:cubicBezTo>
                <a:close/>
                <a:moveTo>
                  <a:pt x="4945380" y="501968"/>
                </a:moveTo>
                <a:cubicBezTo>
                  <a:pt x="4935855" y="501968"/>
                  <a:pt x="4928235" y="509588"/>
                  <a:pt x="4928235" y="519113"/>
                </a:cubicBezTo>
                <a:cubicBezTo>
                  <a:pt x="4928235" y="528638"/>
                  <a:pt x="4935855" y="536258"/>
                  <a:pt x="4945380" y="536258"/>
                </a:cubicBezTo>
                <a:cubicBezTo>
                  <a:pt x="4954905" y="536258"/>
                  <a:pt x="4962525" y="528638"/>
                  <a:pt x="4962525" y="519113"/>
                </a:cubicBezTo>
                <a:cubicBezTo>
                  <a:pt x="4962525" y="509588"/>
                  <a:pt x="4954905" y="501968"/>
                  <a:pt x="4945380" y="501968"/>
                </a:cubicBezTo>
                <a:close/>
                <a:moveTo>
                  <a:pt x="5056823" y="501968"/>
                </a:moveTo>
                <a:cubicBezTo>
                  <a:pt x="5047298" y="501968"/>
                  <a:pt x="5039678" y="509588"/>
                  <a:pt x="5039678" y="519113"/>
                </a:cubicBezTo>
                <a:cubicBezTo>
                  <a:pt x="5039678" y="528638"/>
                  <a:pt x="5047298" y="536258"/>
                  <a:pt x="5056823" y="536258"/>
                </a:cubicBezTo>
                <a:cubicBezTo>
                  <a:pt x="5066348" y="536258"/>
                  <a:pt x="5073968" y="528638"/>
                  <a:pt x="5073968" y="519113"/>
                </a:cubicBezTo>
                <a:cubicBezTo>
                  <a:pt x="5073968" y="509588"/>
                  <a:pt x="5066348" y="501968"/>
                  <a:pt x="5056823" y="501968"/>
                </a:cubicBezTo>
                <a:close/>
                <a:moveTo>
                  <a:pt x="4833938" y="500063"/>
                </a:moveTo>
                <a:cubicBezTo>
                  <a:pt x="4823460" y="500063"/>
                  <a:pt x="4814888" y="508635"/>
                  <a:pt x="4814888" y="519113"/>
                </a:cubicBezTo>
                <a:cubicBezTo>
                  <a:pt x="4814888" y="529590"/>
                  <a:pt x="4823460" y="538163"/>
                  <a:pt x="4833938" y="538163"/>
                </a:cubicBezTo>
                <a:cubicBezTo>
                  <a:pt x="4844415" y="538163"/>
                  <a:pt x="4852988" y="529590"/>
                  <a:pt x="4852988" y="519113"/>
                </a:cubicBezTo>
                <a:cubicBezTo>
                  <a:pt x="4852988" y="508635"/>
                  <a:pt x="4844415" y="500063"/>
                  <a:pt x="4833938" y="500063"/>
                </a:cubicBezTo>
                <a:close/>
                <a:moveTo>
                  <a:pt x="4274820" y="476250"/>
                </a:moveTo>
                <a:cubicBezTo>
                  <a:pt x="4251008" y="476250"/>
                  <a:pt x="4232910" y="495300"/>
                  <a:pt x="4232910" y="518160"/>
                </a:cubicBezTo>
                <a:cubicBezTo>
                  <a:pt x="4232910" y="541020"/>
                  <a:pt x="4251960" y="560070"/>
                  <a:pt x="4274820" y="560070"/>
                </a:cubicBezTo>
                <a:cubicBezTo>
                  <a:pt x="4297680" y="560070"/>
                  <a:pt x="4316730" y="541020"/>
                  <a:pt x="4316730" y="518160"/>
                </a:cubicBezTo>
                <a:cubicBezTo>
                  <a:pt x="4316730" y="495300"/>
                  <a:pt x="4298633" y="476250"/>
                  <a:pt x="4274820" y="476250"/>
                </a:cubicBezTo>
                <a:close/>
                <a:moveTo>
                  <a:pt x="3828098" y="621030"/>
                </a:moveTo>
                <a:cubicBezTo>
                  <a:pt x="3818573" y="621030"/>
                  <a:pt x="3810953" y="628650"/>
                  <a:pt x="3810953" y="638175"/>
                </a:cubicBezTo>
                <a:cubicBezTo>
                  <a:pt x="3810953" y="647700"/>
                  <a:pt x="3818573" y="655320"/>
                  <a:pt x="3828098" y="655320"/>
                </a:cubicBezTo>
                <a:cubicBezTo>
                  <a:pt x="3837623" y="655320"/>
                  <a:pt x="3845243" y="647700"/>
                  <a:pt x="3845243" y="638175"/>
                </a:cubicBezTo>
                <a:cubicBezTo>
                  <a:pt x="3845243" y="628650"/>
                  <a:pt x="3837623" y="621030"/>
                  <a:pt x="3828098" y="621030"/>
                </a:cubicBezTo>
                <a:close/>
                <a:moveTo>
                  <a:pt x="3958590" y="619125"/>
                </a:moveTo>
                <a:cubicBezTo>
                  <a:pt x="3948113" y="619125"/>
                  <a:pt x="3939540" y="627698"/>
                  <a:pt x="3939540" y="638175"/>
                </a:cubicBezTo>
                <a:cubicBezTo>
                  <a:pt x="3939540" y="648653"/>
                  <a:pt x="3948113" y="657225"/>
                  <a:pt x="3958590" y="657225"/>
                </a:cubicBezTo>
                <a:cubicBezTo>
                  <a:pt x="3969068" y="657225"/>
                  <a:pt x="3977640" y="648653"/>
                  <a:pt x="3977640" y="638175"/>
                </a:cubicBezTo>
                <a:cubicBezTo>
                  <a:pt x="3977640" y="627698"/>
                  <a:pt x="3969068" y="619125"/>
                  <a:pt x="3958590" y="619125"/>
                </a:cubicBezTo>
                <a:close/>
                <a:moveTo>
                  <a:pt x="4299585" y="604838"/>
                </a:moveTo>
                <a:cubicBezTo>
                  <a:pt x="4281488" y="604838"/>
                  <a:pt x="4266248" y="620078"/>
                  <a:pt x="4266248" y="638175"/>
                </a:cubicBezTo>
                <a:cubicBezTo>
                  <a:pt x="4266248" y="656273"/>
                  <a:pt x="4281488" y="671513"/>
                  <a:pt x="4299585" y="671513"/>
                </a:cubicBezTo>
                <a:cubicBezTo>
                  <a:pt x="4317683" y="671513"/>
                  <a:pt x="4332923" y="656273"/>
                  <a:pt x="4332923" y="638175"/>
                </a:cubicBezTo>
                <a:cubicBezTo>
                  <a:pt x="4332923" y="619125"/>
                  <a:pt x="4318635" y="604838"/>
                  <a:pt x="4299585" y="604838"/>
                </a:cubicBezTo>
                <a:close/>
                <a:moveTo>
                  <a:pt x="4527233" y="604838"/>
                </a:moveTo>
                <a:cubicBezTo>
                  <a:pt x="4509135" y="604838"/>
                  <a:pt x="4493895" y="620078"/>
                  <a:pt x="4493895" y="638175"/>
                </a:cubicBezTo>
                <a:cubicBezTo>
                  <a:pt x="4493895" y="656273"/>
                  <a:pt x="4509135" y="671513"/>
                  <a:pt x="4527233" y="671513"/>
                </a:cubicBezTo>
                <a:cubicBezTo>
                  <a:pt x="4545330" y="671513"/>
                  <a:pt x="4560570" y="656273"/>
                  <a:pt x="4560570" y="638175"/>
                </a:cubicBezTo>
                <a:cubicBezTo>
                  <a:pt x="4560570" y="619125"/>
                  <a:pt x="4545330" y="604838"/>
                  <a:pt x="4527233" y="604838"/>
                </a:cubicBezTo>
                <a:close/>
                <a:moveTo>
                  <a:pt x="4640580" y="609600"/>
                </a:moveTo>
                <a:cubicBezTo>
                  <a:pt x="4624388" y="609600"/>
                  <a:pt x="4612005" y="622935"/>
                  <a:pt x="4612005" y="638175"/>
                </a:cubicBezTo>
                <a:cubicBezTo>
                  <a:pt x="4612005" y="653415"/>
                  <a:pt x="4625340" y="666750"/>
                  <a:pt x="4640580" y="666750"/>
                </a:cubicBezTo>
                <a:cubicBezTo>
                  <a:pt x="4656773" y="666750"/>
                  <a:pt x="4669155" y="653415"/>
                  <a:pt x="4669155" y="638175"/>
                </a:cubicBezTo>
                <a:cubicBezTo>
                  <a:pt x="4669155" y="622935"/>
                  <a:pt x="4656773" y="609600"/>
                  <a:pt x="4640580" y="609600"/>
                </a:cubicBezTo>
                <a:close/>
                <a:moveTo>
                  <a:pt x="4072890" y="614363"/>
                </a:moveTo>
                <a:cubicBezTo>
                  <a:pt x="4059555" y="614363"/>
                  <a:pt x="4049078" y="624840"/>
                  <a:pt x="4049078" y="638175"/>
                </a:cubicBezTo>
                <a:cubicBezTo>
                  <a:pt x="4049078" y="651510"/>
                  <a:pt x="4059555" y="661988"/>
                  <a:pt x="4072890" y="661988"/>
                </a:cubicBezTo>
                <a:cubicBezTo>
                  <a:pt x="4086225" y="661988"/>
                  <a:pt x="4096703" y="651510"/>
                  <a:pt x="4096703" y="638175"/>
                </a:cubicBezTo>
                <a:cubicBezTo>
                  <a:pt x="4096703" y="624840"/>
                  <a:pt x="4085273" y="614363"/>
                  <a:pt x="4072890" y="614363"/>
                </a:cubicBezTo>
                <a:close/>
                <a:moveTo>
                  <a:pt x="4186238" y="609600"/>
                </a:moveTo>
                <a:cubicBezTo>
                  <a:pt x="4170045" y="609600"/>
                  <a:pt x="4157663" y="622935"/>
                  <a:pt x="4157663" y="638175"/>
                </a:cubicBezTo>
                <a:cubicBezTo>
                  <a:pt x="4157663" y="653415"/>
                  <a:pt x="4170998" y="666750"/>
                  <a:pt x="4186238" y="666750"/>
                </a:cubicBezTo>
                <a:cubicBezTo>
                  <a:pt x="4202430" y="666750"/>
                  <a:pt x="4214813" y="653415"/>
                  <a:pt x="4214813" y="638175"/>
                </a:cubicBezTo>
                <a:cubicBezTo>
                  <a:pt x="4214813" y="622935"/>
                  <a:pt x="4202430" y="609600"/>
                  <a:pt x="4186238" y="609600"/>
                </a:cubicBezTo>
                <a:close/>
                <a:moveTo>
                  <a:pt x="4868228" y="619125"/>
                </a:moveTo>
                <a:cubicBezTo>
                  <a:pt x="4857750" y="619125"/>
                  <a:pt x="4849178" y="627698"/>
                  <a:pt x="4849178" y="638175"/>
                </a:cubicBezTo>
                <a:cubicBezTo>
                  <a:pt x="4849178" y="648653"/>
                  <a:pt x="4857750" y="657225"/>
                  <a:pt x="4868228" y="657225"/>
                </a:cubicBezTo>
                <a:cubicBezTo>
                  <a:pt x="4878705" y="657225"/>
                  <a:pt x="4887278" y="648653"/>
                  <a:pt x="4887278" y="638175"/>
                </a:cubicBezTo>
                <a:cubicBezTo>
                  <a:pt x="4887278" y="627698"/>
                  <a:pt x="4878705" y="619125"/>
                  <a:pt x="4868228" y="619125"/>
                </a:cubicBezTo>
                <a:close/>
                <a:moveTo>
                  <a:pt x="4981575" y="621030"/>
                </a:moveTo>
                <a:cubicBezTo>
                  <a:pt x="4972050" y="621030"/>
                  <a:pt x="4964430" y="628650"/>
                  <a:pt x="4964430" y="638175"/>
                </a:cubicBezTo>
                <a:cubicBezTo>
                  <a:pt x="4964430" y="647700"/>
                  <a:pt x="4972050" y="655320"/>
                  <a:pt x="4981575" y="655320"/>
                </a:cubicBezTo>
                <a:cubicBezTo>
                  <a:pt x="4991100" y="655320"/>
                  <a:pt x="4998720" y="647700"/>
                  <a:pt x="4998720" y="638175"/>
                </a:cubicBezTo>
                <a:cubicBezTo>
                  <a:pt x="4998720" y="628650"/>
                  <a:pt x="4991100" y="621030"/>
                  <a:pt x="4981575" y="621030"/>
                </a:cubicBezTo>
                <a:close/>
                <a:moveTo>
                  <a:pt x="4753928" y="614363"/>
                </a:moveTo>
                <a:cubicBezTo>
                  <a:pt x="4740593" y="614363"/>
                  <a:pt x="4730115" y="624840"/>
                  <a:pt x="4730115" y="638175"/>
                </a:cubicBezTo>
                <a:cubicBezTo>
                  <a:pt x="4730115" y="651510"/>
                  <a:pt x="4740593" y="661988"/>
                  <a:pt x="4753928" y="661988"/>
                </a:cubicBezTo>
                <a:cubicBezTo>
                  <a:pt x="4767263" y="661988"/>
                  <a:pt x="4777740" y="651510"/>
                  <a:pt x="4777740" y="638175"/>
                </a:cubicBezTo>
                <a:cubicBezTo>
                  <a:pt x="4778693" y="624840"/>
                  <a:pt x="4767263" y="614363"/>
                  <a:pt x="4753928" y="614363"/>
                </a:cubicBezTo>
                <a:close/>
                <a:moveTo>
                  <a:pt x="4413885" y="595313"/>
                </a:moveTo>
                <a:cubicBezTo>
                  <a:pt x="4390073" y="595313"/>
                  <a:pt x="4371975" y="614363"/>
                  <a:pt x="4371975" y="637223"/>
                </a:cubicBezTo>
                <a:cubicBezTo>
                  <a:pt x="4371975" y="661035"/>
                  <a:pt x="4391025" y="679133"/>
                  <a:pt x="4413885" y="679133"/>
                </a:cubicBezTo>
                <a:cubicBezTo>
                  <a:pt x="4437698" y="679133"/>
                  <a:pt x="4455795" y="660083"/>
                  <a:pt x="4455795" y="637223"/>
                </a:cubicBezTo>
                <a:cubicBezTo>
                  <a:pt x="4455795" y="614363"/>
                  <a:pt x="4436745" y="595313"/>
                  <a:pt x="4413885" y="595313"/>
                </a:cubicBezTo>
                <a:close/>
                <a:moveTo>
                  <a:pt x="6362700" y="382905"/>
                </a:moveTo>
                <a:cubicBezTo>
                  <a:pt x="6353175" y="382905"/>
                  <a:pt x="6345555" y="390525"/>
                  <a:pt x="6345555" y="400050"/>
                </a:cubicBezTo>
                <a:cubicBezTo>
                  <a:pt x="6345555" y="409575"/>
                  <a:pt x="6353175" y="417195"/>
                  <a:pt x="6362700" y="417195"/>
                </a:cubicBezTo>
                <a:cubicBezTo>
                  <a:pt x="6372225" y="417195"/>
                  <a:pt x="6379845" y="409575"/>
                  <a:pt x="6379845" y="400050"/>
                </a:cubicBezTo>
                <a:cubicBezTo>
                  <a:pt x="6379845" y="390525"/>
                  <a:pt x="6372225" y="382905"/>
                  <a:pt x="6362700" y="382905"/>
                </a:cubicBezTo>
                <a:close/>
                <a:moveTo>
                  <a:pt x="6477953" y="382905"/>
                </a:moveTo>
                <a:cubicBezTo>
                  <a:pt x="6468428" y="382905"/>
                  <a:pt x="6460808" y="390525"/>
                  <a:pt x="6460808" y="400050"/>
                </a:cubicBezTo>
                <a:cubicBezTo>
                  <a:pt x="6460808" y="409575"/>
                  <a:pt x="6468428" y="417195"/>
                  <a:pt x="6477953" y="417195"/>
                </a:cubicBezTo>
                <a:cubicBezTo>
                  <a:pt x="6487478" y="417195"/>
                  <a:pt x="6495098" y="409575"/>
                  <a:pt x="6495098" y="400050"/>
                </a:cubicBezTo>
                <a:cubicBezTo>
                  <a:pt x="6495098" y="390525"/>
                  <a:pt x="6487478" y="382905"/>
                  <a:pt x="6477953" y="382905"/>
                </a:cubicBezTo>
                <a:close/>
                <a:moveTo>
                  <a:pt x="6823710" y="370523"/>
                </a:moveTo>
                <a:cubicBezTo>
                  <a:pt x="6807518" y="370523"/>
                  <a:pt x="6795135" y="383858"/>
                  <a:pt x="6795135" y="399098"/>
                </a:cubicBezTo>
                <a:cubicBezTo>
                  <a:pt x="6795135" y="414338"/>
                  <a:pt x="6808470" y="427673"/>
                  <a:pt x="6823710" y="427673"/>
                </a:cubicBezTo>
                <a:cubicBezTo>
                  <a:pt x="6839903" y="427673"/>
                  <a:pt x="6852285" y="414338"/>
                  <a:pt x="6852285" y="399098"/>
                </a:cubicBezTo>
                <a:cubicBezTo>
                  <a:pt x="6852285" y="383858"/>
                  <a:pt x="6839903" y="370523"/>
                  <a:pt x="6823710" y="370523"/>
                </a:cubicBezTo>
                <a:close/>
                <a:moveTo>
                  <a:pt x="6938963" y="365760"/>
                </a:moveTo>
                <a:cubicBezTo>
                  <a:pt x="6920865" y="365760"/>
                  <a:pt x="6905625" y="381000"/>
                  <a:pt x="6905625" y="399098"/>
                </a:cubicBezTo>
                <a:cubicBezTo>
                  <a:pt x="6905625" y="417195"/>
                  <a:pt x="6920865" y="432435"/>
                  <a:pt x="6938963" y="432435"/>
                </a:cubicBezTo>
                <a:cubicBezTo>
                  <a:pt x="6957060" y="432435"/>
                  <a:pt x="6972300" y="417195"/>
                  <a:pt x="6972300" y="399098"/>
                </a:cubicBezTo>
                <a:cubicBezTo>
                  <a:pt x="6972300" y="381000"/>
                  <a:pt x="6957060" y="365760"/>
                  <a:pt x="6938963" y="365760"/>
                </a:cubicBezTo>
                <a:close/>
                <a:moveTo>
                  <a:pt x="7169468" y="365760"/>
                </a:moveTo>
                <a:cubicBezTo>
                  <a:pt x="7151370" y="365760"/>
                  <a:pt x="7136130" y="381000"/>
                  <a:pt x="7136130" y="399098"/>
                </a:cubicBezTo>
                <a:cubicBezTo>
                  <a:pt x="7136130" y="417195"/>
                  <a:pt x="7151370" y="432435"/>
                  <a:pt x="7169468" y="432435"/>
                </a:cubicBezTo>
                <a:cubicBezTo>
                  <a:pt x="7187565" y="432435"/>
                  <a:pt x="7202805" y="417195"/>
                  <a:pt x="7202805" y="399098"/>
                </a:cubicBezTo>
                <a:cubicBezTo>
                  <a:pt x="7202805" y="381000"/>
                  <a:pt x="7187565" y="365760"/>
                  <a:pt x="7169468" y="365760"/>
                </a:cubicBezTo>
                <a:close/>
                <a:moveTo>
                  <a:pt x="6593205" y="381000"/>
                </a:moveTo>
                <a:cubicBezTo>
                  <a:pt x="6582728" y="381000"/>
                  <a:pt x="6574155" y="389573"/>
                  <a:pt x="6574155" y="400050"/>
                </a:cubicBezTo>
                <a:cubicBezTo>
                  <a:pt x="6574155" y="410528"/>
                  <a:pt x="6582728" y="419100"/>
                  <a:pt x="6593205" y="419100"/>
                </a:cubicBezTo>
                <a:cubicBezTo>
                  <a:pt x="6603683" y="419100"/>
                  <a:pt x="6612255" y="410528"/>
                  <a:pt x="6612255" y="400050"/>
                </a:cubicBezTo>
                <a:cubicBezTo>
                  <a:pt x="6612255" y="389573"/>
                  <a:pt x="6603683" y="381000"/>
                  <a:pt x="6593205" y="381000"/>
                </a:cubicBezTo>
                <a:close/>
                <a:moveTo>
                  <a:pt x="6708458" y="376238"/>
                </a:moveTo>
                <a:cubicBezTo>
                  <a:pt x="6695123" y="376238"/>
                  <a:pt x="6684645" y="386715"/>
                  <a:pt x="6684645" y="400050"/>
                </a:cubicBezTo>
                <a:cubicBezTo>
                  <a:pt x="6684645" y="413385"/>
                  <a:pt x="6695123" y="423863"/>
                  <a:pt x="6708458" y="423863"/>
                </a:cubicBezTo>
                <a:cubicBezTo>
                  <a:pt x="6721793" y="423863"/>
                  <a:pt x="6732270" y="413385"/>
                  <a:pt x="6732270" y="400050"/>
                </a:cubicBezTo>
                <a:cubicBezTo>
                  <a:pt x="6732270" y="386715"/>
                  <a:pt x="6721793" y="376238"/>
                  <a:pt x="6708458" y="376238"/>
                </a:cubicBezTo>
                <a:close/>
                <a:moveTo>
                  <a:pt x="7399973" y="376238"/>
                </a:moveTo>
                <a:cubicBezTo>
                  <a:pt x="7386638" y="376238"/>
                  <a:pt x="7376160" y="386715"/>
                  <a:pt x="7376160" y="400050"/>
                </a:cubicBezTo>
                <a:cubicBezTo>
                  <a:pt x="7376160" y="413385"/>
                  <a:pt x="7386638" y="423863"/>
                  <a:pt x="7399973" y="423863"/>
                </a:cubicBezTo>
                <a:cubicBezTo>
                  <a:pt x="7413308" y="423863"/>
                  <a:pt x="7423785" y="413385"/>
                  <a:pt x="7423785" y="400050"/>
                </a:cubicBezTo>
                <a:cubicBezTo>
                  <a:pt x="7423785" y="386715"/>
                  <a:pt x="7413308" y="376238"/>
                  <a:pt x="7399973" y="376238"/>
                </a:cubicBezTo>
                <a:close/>
                <a:moveTo>
                  <a:pt x="7515225" y="381000"/>
                </a:moveTo>
                <a:cubicBezTo>
                  <a:pt x="7504748" y="381000"/>
                  <a:pt x="7496175" y="389573"/>
                  <a:pt x="7496175" y="400050"/>
                </a:cubicBezTo>
                <a:cubicBezTo>
                  <a:pt x="7496175" y="410528"/>
                  <a:pt x="7504748" y="419100"/>
                  <a:pt x="7515225" y="419100"/>
                </a:cubicBezTo>
                <a:cubicBezTo>
                  <a:pt x="7525703" y="419100"/>
                  <a:pt x="7534275" y="410528"/>
                  <a:pt x="7534275" y="400050"/>
                </a:cubicBezTo>
                <a:cubicBezTo>
                  <a:pt x="7534275" y="389573"/>
                  <a:pt x="7525703" y="381000"/>
                  <a:pt x="7515225" y="381000"/>
                </a:cubicBezTo>
                <a:close/>
                <a:moveTo>
                  <a:pt x="7284720" y="370523"/>
                </a:moveTo>
                <a:cubicBezTo>
                  <a:pt x="7268528" y="370523"/>
                  <a:pt x="7256145" y="383858"/>
                  <a:pt x="7256145" y="399098"/>
                </a:cubicBezTo>
                <a:cubicBezTo>
                  <a:pt x="7256145" y="414338"/>
                  <a:pt x="7269480" y="427673"/>
                  <a:pt x="7284720" y="427673"/>
                </a:cubicBezTo>
                <a:cubicBezTo>
                  <a:pt x="7300913" y="427673"/>
                  <a:pt x="7313295" y="414338"/>
                  <a:pt x="7313295" y="399098"/>
                </a:cubicBezTo>
                <a:cubicBezTo>
                  <a:pt x="7313295" y="383858"/>
                  <a:pt x="7300913" y="370523"/>
                  <a:pt x="7284720" y="370523"/>
                </a:cubicBezTo>
                <a:close/>
                <a:moveTo>
                  <a:pt x="7054215" y="357188"/>
                </a:moveTo>
                <a:cubicBezTo>
                  <a:pt x="7030403" y="357188"/>
                  <a:pt x="7012305" y="376238"/>
                  <a:pt x="7012305" y="399098"/>
                </a:cubicBezTo>
                <a:cubicBezTo>
                  <a:pt x="7012305" y="421958"/>
                  <a:pt x="7031355" y="441008"/>
                  <a:pt x="7054215" y="441008"/>
                </a:cubicBezTo>
                <a:cubicBezTo>
                  <a:pt x="7078028" y="441008"/>
                  <a:pt x="7096125" y="421958"/>
                  <a:pt x="7096125" y="399098"/>
                </a:cubicBezTo>
                <a:cubicBezTo>
                  <a:pt x="7096125" y="376238"/>
                  <a:pt x="7078028" y="357188"/>
                  <a:pt x="7054215" y="357188"/>
                </a:cubicBezTo>
                <a:close/>
                <a:moveTo>
                  <a:pt x="6397943" y="501968"/>
                </a:moveTo>
                <a:cubicBezTo>
                  <a:pt x="6388418" y="501968"/>
                  <a:pt x="6380798" y="509588"/>
                  <a:pt x="6380798" y="519113"/>
                </a:cubicBezTo>
                <a:cubicBezTo>
                  <a:pt x="6380798" y="528638"/>
                  <a:pt x="6388418" y="536258"/>
                  <a:pt x="6397943" y="536258"/>
                </a:cubicBezTo>
                <a:cubicBezTo>
                  <a:pt x="6407468" y="536258"/>
                  <a:pt x="6415088" y="528638"/>
                  <a:pt x="6415088" y="519113"/>
                </a:cubicBezTo>
                <a:cubicBezTo>
                  <a:pt x="6415088" y="509588"/>
                  <a:pt x="6407468" y="501968"/>
                  <a:pt x="6397943" y="501968"/>
                </a:cubicBezTo>
                <a:close/>
                <a:moveTo>
                  <a:pt x="6509385" y="501968"/>
                </a:moveTo>
                <a:cubicBezTo>
                  <a:pt x="6499860" y="501968"/>
                  <a:pt x="6492240" y="509588"/>
                  <a:pt x="6492240" y="519113"/>
                </a:cubicBezTo>
                <a:cubicBezTo>
                  <a:pt x="6492240" y="528638"/>
                  <a:pt x="6499860" y="536258"/>
                  <a:pt x="6509385" y="536258"/>
                </a:cubicBezTo>
                <a:cubicBezTo>
                  <a:pt x="6518910" y="536258"/>
                  <a:pt x="6526530" y="528638"/>
                  <a:pt x="6526530" y="519113"/>
                </a:cubicBezTo>
                <a:cubicBezTo>
                  <a:pt x="6526530" y="509588"/>
                  <a:pt x="6518910" y="501968"/>
                  <a:pt x="6509385" y="501968"/>
                </a:cubicBezTo>
                <a:close/>
                <a:moveTo>
                  <a:pt x="6844665" y="495300"/>
                </a:moveTo>
                <a:cubicBezTo>
                  <a:pt x="6831330" y="495300"/>
                  <a:pt x="6820853" y="505778"/>
                  <a:pt x="6820853" y="519113"/>
                </a:cubicBezTo>
                <a:cubicBezTo>
                  <a:pt x="6820853" y="532448"/>
                  <a:pt x="6831330" y="542925"/>
                  <a:pt x="6844665" y="542925"/>
                </a:cubicBezTo>
                <a:cubicBezTo>
                  <a:pt x="6858000" y="542925"/>
                  <a:pt x="6868478" y="532448"/>
                  <a:pt x="6868478" y="519113"/>
                </a:cubicBezTo>
                <a:cubicBezTo>
                  <a:pt x="6868478" y="505778"/>
                  <a:pt x="6858000" y="495300"/>
                  <a:pt x="6844665" y="495300"/>
                </a:cubicBezTo>
                <a:close/>
                <a:moveTo>
                  <a:pt x="6956108" y="490538"/>
                </a:moveTo>
                <a:cubicBezTo>
                  <a:pt x="6939915" y="490538"/>
                  <a:pt x="6927533" y="503873"/>
                  <a:pt x="6927533" y="519113"/>
                </a:cubicBezTo>
                <a:cubicBezTo>
                  <a:pt x="6927533" y="534353"/>
                  <a:pt x="6940868" y="547688"/>
                  <a:pt x="6956108" y="547688"/>
                </a:cubicBezTo>
                <a:cubicBezTo>
                  <a:pt x="6972300" y="547688"/>
                  <a:pt x="6984683" y="534353"/>
                  <a:pt x="6984683" y="519113"/>
                </a:cubicBezTo>
                <a:cubicBezTo>
                  <a:pt x="6984683" y="503873"/>
                  <a:pt x="6972300" y="490538"/>
                  <a:pt x="6956108" y="490538"/>
                </a:cubicBezTo>
                <a:close/>
                <a:moveTo>
                  <a:pt x="7068503" y="485775"/>
                </a:moveTo>
                <a:cubicBezTo>
                  <a:pt x="7050405" y="485775"/>
                  <a:pt x="7035165" y="501015"/>
                  <a:pt x="7035165" y="519113"/>
                </a:cubicBezTo>
                <a:cubicBezTo>
                  <a:pt x="7035165" y="537210"/>
                  <a:pt x="7050405" y="552450"/>
                  <a:pt x="7068503" y="552450"/>
                </a:cubicBezTo>
                <a:cubicBezTo>
                  <a:pt x="7086600" y="552450"/>
                  <a:pt x="7101840" y="537210"/>
                  <a:pt x="7101840" y="519113"/>
                </a:cubicBezTo>
                <a:cubicBezTo>
                  <a:pt x="7101840" y="501015"/>
                  <a:pt x="7086600" y="485775"/>
                  <a:pt x="7068503" y="485775"/>
                </a:cubicBezTo>
                <a:close/>
                <a:moveTo>
                  <a:pt x="6620828" y="501968"/>
                </a:moveTo>
                <a:cubicBezTo>
                  <a:pt x="6611303" y="501968"/>
                  <a:pt x="6603683" y="509588"/>
                  <a:pt x="6603683" y="519113"/>
                </a:cubicBezTo>
                <a:cubicBezTo>
                  <a:pt x="6603683" y="528638"/>
                  <a:pt x="6611303" y="536258"/>
                  <a:pt x="6620828" y="536258"/>
                </a:cubicBezTo>
                <a:cubicBezTo>
                  <a:pt x="6630353" y="536258"/>
                  <a:pt x="6637973" y="528638"/>
                  <a:pt x="6637973" y="519113"/>
                </a:cubicBezTo>
                <a:cubicBezTo>
                  <a:pt x="6637973" y="509588"/>
                  <a:pt x="6630353" y="501968"/>
                  <a:pt x="6620828" y="501968"/>
                </a:cubicBezTo>
                <a:close/>
                <a:moveTo>
                  <a:pt x="6733223" y="500063"/>
                </a:moveTo>
                <a:cubicBezTo>
                  <a:pt x="6722745" y="500063"/>
                  <a:pt x="6714173" y="508635"/>
                  <a:pt x="6714173" y="519113"/>
                </a:cubicBezTo>
                <a:cubicBezTo>
                  <a:pt x="6714173" y="529590"/>
                  <a:pt x="6722745" y="538163"/>
                  <a:pt x="6733223" y="538163"/>
                </a:cubicBezTo>
                <a:cubicBezTo>
                  <a:pt x="6743700" y="538163"/>
                  <a:pt x="6752273" y="529590"/>
                  <a:pt x="6752273" y="519113"/>
                </a:cubicBezTo>
                <a:cubicBezTo>
                  <a:pt x="6752273" y="508635"/>
                  <a:pt x="6743700" y="500063"/>
                  <a:pt x="6733223" y="500063"/>
                </a:cubicBezTo>
                <a:close/>
                <a:moveTo>
                  <a:pt x="7403783" y="490538"/>
                </a:moveTo>
                <a:cubicBezTo>
                  <a:pt x="7387590" y="490538"/>
                  <a:pt x="7375208" y="503873"/>
                  <a:pt x="7375208" y="519113"/>
                </a:cubicBezTo>
                <a:cubicBezTo>
                  <a:pt x="7375208" y="534353"/>
                  <a:pt x="7388543" y="547688"/>
                  <a:pt x="7403783" y="547688"/>
                </a:cubicBezTo>
                <a:cubicBezTo>
                  <a:pt x="7419975" y="547688"/>
                  <a:pt x="7432358" y="534353"/>
                  <a:pt x="7432358" y="519113"/>
                </a:cubicBezTo>
                <a:cubicBezTo>
                  <a:pt x="7432358" y="503873"/>
                  <a:pt x="7419023" y="490538"/>
                  <a:pt x="7403783" y="490538"/>
                </a:cubicBezTo>
                <a:close/>
                <a:moveTo>
                  <a:pt x="7515225" y="495300"/>
                </a:moveTo>
                <a:cubicBezTo>
                  <a:pt x="7501890" y="495300"/>
                  <a:pt x="7491413" y="505778"/>
                  <a:pt x="7491413" y="519113"/>
                </a:cubicBezTo>
                <a:cubicBezTo>
                  <a:pt x="7491413" y="532448"/>
                  <a:pt x="7501890" y="542925"/>
                  <a:pt x="7515225" y="542925"/>
                </a:cubicBezTo>
                <a:cubicBezTo>
                  <a:pt x="7528560" y="542925"/>
                  <a:pt x="7539038" y="532448"/>
                  <a:pt x="7539038" y="519113"/>
                </a:cubicBezTo>
                <a:cubicBezTo>
                  <a:pt x="7539038" y="505778"/>
                  <a:pt x="7528560" y="495300"/>
                  <a:pt x="7515225" y="495300"/>
                </a:cubicBezTo>
                <a:close/>
                <a:moveTo>
                  <a:pt x="7291388" y="485775"/>
                </a:moveTo>
                <a:cubicBezTo>
                  <a:pt x="7273290" y="485775"/>
                  <a:pt x="7258050" y="501015"/>
                  <a:pt x="7258050" y="519113"/>
                </a:cubicBezTo>
                <a:cubicBezTo>
                  <a:pt x="7258050" y="537210"/>
                  <a:pt x="7273290" y="552450"/>
                  <a:pt x="7291388" y="552450"/>
                </a:cubicBezTo>
                <a:cubicBezTo>
                  <a:pt x="7309485" y="552450"/>
                  <a:pt x="7324725" y="537210"/>
                  <a:pt x="7324725" y="519113"/>
                </a:cubicBezTo>
                <a:cubicBezTo>
                  <a:pt x="7324725" y="501015"/>
                  <a:pt x="7310438" y="485775"/>
                  <a:pt x="7291388" y="485775"/>
                </a:cubicBezTo>
                <a:close/>
                <a:moveTo>
                  <a:pt x="7179945" y="476250"/>
                </a:moveTo>
                <a:cubicBezTo>
                  <a:pt x="7156133" y="476250"/>
                  <a:pt x="7138035" y="495300"/>
                  <a:pt x="7138035" y="518160"/>
                </a:cubicBezTo>
                <a:cubicBezTo>
                  <a:pt x="7138035" y="541020"/>
                  <a:pt x="7157085" y="560070"/>
                  <a:pt x="7179945" y="560070"/>
                </a:cubicBezTo>
                <a:cubicBezTo>
                  <a:pt x="7202805" y="560070"/>
                  <a:pt x="7221855" y="541020"/>
                  <a:pt x="7221855" y="518160"/>
                </a:cubicBezTo>
                <a:cubicBezTo>
                  <a:pt x="7221855" y="495300"/>
                  <a:pt x="7202805" y="476250"/>
                  <a:pt x="7179945" y="476250"/>
                </a:cubicBezTo>
                <a:close/>
                <a:moveTo>
                  <a:pt x="6361748" y="621030"/>
                </a:moveTo>
                <a:cubicBezTo>
                  <a:pt x="6352223" y="621030"/>
                  <a:pt x="6344603" y="628650"/>
                  <a:pt x="6344603" y="638175"/>
                </a:cubicBezTo>
                <a:cubicBezTo>
                  <a:pt x="6344603" y="647700"/>
                  <a:pt x="6352223" y="655320"/>
                  <a:pt x="6361748" y="655320"/>
                </a:cubicBezTo>
                <a:cubicBezTo>
                  <a:pt x="6371273" y="655320"/>
                  <a:pt x="6378893" y="647700"/>
                  <a:pt x="6378893" y="638175"/>
                </a:cubicBezTo>
                <a:cubicBezTo>
                  <a:pt x="6378893" y="628650"/>
                  <a:pt x="6371273" y="621030"/>
                  <a:pt x="6361748" y="621030"/>
                </a:cubicBezTo>
                <a:close/>
                <a:moveTo>
                  <a:pt x="6492240" y="621030"/>
                </a:moveTo>
                <a:cubicBezTo>
                  <a:pt x="6482715" y="621030"/>
                  <a:pt x="6475095" y="628650"/>
                  <a:pt x="6475095" y="638175"/>
                </a:cubicBezTo>
                <a:cubicBezTo>
                  <a:pt x="6475095" y="647700"/>
                  <a:pt x="6482715" y="655320"/>
                  <a:pt x="6492240" y="655320"/>
                </a:cubicBezTo>
                <a:cubicBezTo>
                  <a:pt x="6501765" y="655320"/>
                  <a:pt x="6509385" y="647700"/>
                  <a:pt x="6509385" y="638175"/>
                </a:cubicBezTo>
                <a:cubicBezTo>
                  <a:pt x="6509385" y="628650"/>
                  <a:pt x="6501765" y="621030"/>
                  <a:pt x="6492240" y="621030"/>
                </a:cubicBezTo>
                <a:close/>
                <a:moveTo>
                  <a:pt x="6833235" y="619125"/>
                </a:moveTo>
                <a:cubicBezTo>
                  <a:pt x="6822758" y="619125"/>
                  <a:pt x="6814185" y="627698"/>
                  <a:pt x="6814185" y="638175"/>
                </a:cubicBezTo>
                <a:cubicBezTo>
                  <a:pt x="6814185" y="648653"/>
                  <a:pt x="6822758" y="657225"/>
                  <a:pt x="6833235" y="657225"/>
                </a:cubicBezTo>
                <a:cubicBezTo>
                  <a:pt x="6843713" y="657225"/>
                  <a:pt x="6852285" y="648653"/>
                  <a:pt x="6852285" y="638175"/>
                </a:cubicBezTo>
                <a:cubicBezTo>
                  <a:pt x="6852285" y="627698"/>
                  <a:pt x="6843713" y="619125"/>
                  <a:pt x="6833235" y="619125"/>
                </a:cubicBezTo>
                <a:close/>
                <a:moveTo>
                  <a:pt x="6946583" y="614363"/>
                </a:moveTo>
                <a:cubicBezTo>
                  <a:pt x="6933248" y="614363"/>
                  <a:pt x="6922770" y="624840"/>
                  <a:pt x="6922770" y="638175"/>
                </a:cubicBezTo>
                <a:cubicBezTo>
                  <a:pt x="6922770" y="651510"/>
                  <a:pt x="6933248" y="661988"/>
                  <a:pt x="6946583" y="661988"/>
                </a:cubicBezTo>
                <a:cubicBezTo>
                  <a:pt x="6959918" y="661988"/>
                  <a:pt x="6970395" y="651510"/>
                  <a:pt x="6970395" y="638175"/>
                </a:cubicBezTo>
                <a:cubicBezTo>
                  <a:pt x="6970395" y="624840"/>
                  <a:pt x="6959918" y="614363"/>
                  <a:pt x="6946583" y="614363"/>
                </a:cubicBezTo>
                <a:close/>
                <a:moveTo>
                  <a:pt x="7060883" y="609600"/>
                </a:moveTo>
                <a:cubicBezTo>
                  <a:pt x="7044690" y="609600"/>
                  <a:pt x="7032308" y="622935"/>
                  <a:pt x="7032308" y="638175"/>
                </a:cubicBezTo>
                <a:cubicBezTo>
                  <a:pt x="7032308" y="653415"/>
                  <a:pt x="7045643" y="666750"/>
                  <a:pt x="7060883" y="666750"/>
                </a:cubicBezTo>
                <a:cubicBezTo>
                  <a:pt x="7077075" y="666750"/>
                  <a:pt x="7089458" y="653415"/>
                  <a:pt x="7089458" y="638175"/>
                </a:cubicBezTo>
                <a:cubicBezTo>
                  <a:pt x="7089458" y="622935"/>
                  <a:pt x="7076123" y="609600"/>
                  <a:pt x="7060883" y="609600"/>
                </a:cubicBezTo>
                <a:close/>
                <a:moveTo>
                  <a:pt x="6605588" y="621030"/>
                </a:moveTo>
                <a:cubicBezTo>
                  <a:pt x="6596063" y="621030"/>
                  <a:pt x="6588443" y="628650"/>
                  <a:pt x="6588443" y="638175"/>
                </a:cubicBezTo>
                <a:cubicBezTo>
                  <a:pt x="6588443" y="647700"/>
                  <a:pt x="6596063" y="655320"/>
                  <a:pt x="6605588" y="655320"/>
                </a:cubicBezTo>
                <a:cubicBezTo>
                  <a:pt x="6615113" y="655320"/>
                  <a:pt x="6622733" y="647700"/>
                  <a:pt x="6622733" y="638175"/>
                </a:cubicBezTo>
                <a:cubicBezTo>
                  <a:pt x="6622733" y="628650"/>
                  <a:pt x="6615113" y="621030"/>
                  <a:pt x="6605588" y="621030"/>
                </a:cubicBezTo>
                <a:close/>
                <a:moveTo>
                  <a:pt x="6719888" y="621030"/>
                </a:moveTo>
                <a:cubicBezTo>
                  <a:pt x="6710363" y="621030"/>
                  <a:pt x="6702743" y="628650"/>
                  <a:pt x="6702743" y="638175"/>
                </a:cubicBezTo>
                <a:cubicBezTo>
                  <a:pt x="6702743" y="647700"/>
                  <a:pt x="6710363" y="655320"/>
                  <a:pt x="6719888" y="655320"/>
                </a:cubicBezTo>
                <a:cubicBezTo>
                  <a:pt x="6729413" y="655320"/>
                  <a:pt x="6737033" y="647700"/>
                  <a:pt x="6737033" y="638175"/>
                </a:cubicBezTo>
                <a:cubicBezTo>
                  <a:pt x="6736080" y="628650"/>
                  <a:pt x="6728460" y="621030"/>
                  <a:pt x="6719888" y="621030"/>
                </a:cubicBezTo>
                <a:close/>
                <a:moveTo>
                  <a:pt x="7401878" y="604838"/>
                </a:moveTo>
                <a:cubicBezTo>
                  <a:pt x="7383780" y="604838"/>
                  <a:pt x="7368540" y="620078"/>
                  <a:pt x="7368540" y="638175"/>
                </a:cubicBezTo>
                <a:cubicBezTo>
                  <a:pt x="7368540" y="656273"/>
                  <a:pt x="7383780" y="671513"/>
                  <a:pt x="7401878" y="671513"/>
                </a:cubicBezTo>
                <a:cubicBezTo>
                  <a:pt x="7419975" y="671513"/>
                  <a:pt x="7435215" y="656273"/>
                  <a:pt x="7435215" y="638175"/>
                </a:cubicBezTo>
                <a:cubicBezTo>
                  <a:pt x="7435215" y="619125"/>
                  <a:pt x="7419975" y="604838"/>
                  <a:pt x="7401878" y="604838"/>
                </a:cubicBezTo>
                <a:close/>
                <a:moveTo>
                  <a:pt x="7515225" y="609600"/>
                </a:moveTo>
                <a:cubicBezTo>
                  <a:pt x="7499033" y="609600"/>
                  <a:pt x="7486650" y="622935"/>
                  <a:pt x="7486650" y="638175"/>
                </a:cubicBezTo>
                <a:cubicBezTo>
                  <a:pt x="7486650" y="653415"/>
                  <a:pt x="7499985" y="666750"/>
                  <a:pt x="7515225" y="666750"/>
                </a:cubicBezTo>
                <a:cubicBezTo>
                  <a:pt x="7531418" y="666750"/>
                  <a:pt x="7543800" y="653415"/>
                  <a:pt x="7543800" y="638175"/>
                </a:cubicBezTo>
                <a:cubicBezTo>
                  <a:pt x="7543800" y="622935"/>
                  <a:pt x="7530465" y="609600"/>
                  <a:pt x="7515225" y="609600"/>
                </a:cubicBezTo>
                <a:close/>
                <a:moveTo>
                  <a:pt x="7174230" y="604838"/>
                </a:moveTo>
                <a:cubicBezTo>
                  <a:pt x="7156133" y="604838"/>
                  <a:pt x="7140893" y="620078"/>
                  <a:pt x="7140893" y="638175"/>
                </a:cubicBezTo>
                <a:cubicBezTo>
                  <a:pt x="7140893" y="656273"/>
                  <a:pt x="7156133" y="671513"/>
                  <a:pt x="7174230" y="671513"/>
                </a:cubicBezTo>
                <a:cubicBezTo>
                  <a:pt x="7192328" y="671513"/>
                  <a:pt x="7207568" y="656273"/>
                  <a:pt x="7207568" y="638175"/>
                </a:cubicBezTo>
                <a:cubicBezTo>
                  <a:pt x="7207568" y="619125"/>
                  <a:pt x="7192328" y="604838"/>
                  <a:pt x="7174230" y="604838"/>
                </a:cubicBezTo>
                <a:close/>
                <a:moveTo>
                  <a:pt x="7287578" y="595313"/>
                </a:moveTo>
                <a:cubicBezTo>
                  <a:pt x="7263765" y="595313"/>
                  <a:pt x="7245668" y="614363"/>
                  <a:pt x="7245668" y="637223"/>
                </a:cubicBezTo>
                <a:cubicBezTo>
                  <a:pt x="7245668" y="661035"/>
                  <a:pt x="7264718" y="679133"/>
                  <a:pt x="7287578" y="679133"/>
                </a:cubicBezTo>
                <a:cubicBezTo>
                  <a:pt x="7310438" y="679133"/>
                  <a:pt x="7329488" y="660083"/>
                  <a:pt x="7329488" y="637223"/>
                </a:cubicBezTo>
                <a:cubicBezTo>
                  <a:pt x="7330440" y="614363"/>
                  <a:pt x="7311390" y="595313"/>
                  <a:pt x="7287578" y="595313"/>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0E0526AF-A3E0-4BF9-92D3-0B47E6AED70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0" y="4358640"/>
            <a:ext cx="7772400" cy="3352800"/>
          </a:xfrm>
          <a:prstGeom prst="rect">
            <a:avLst/>
          </a:prstGeom>
        </p:spPr>
      </p:pic>
      <p:sp>
        <p:nvSpPr>
          <p:cNvPr id="18" name="Freeform: Shape 17">
            <a:extLst>
              <a:ext uri="{FF2B5EF4-FFF2-40B4-BE49-F238E27FC236}">
                <a16:creationId xmlns:a16="http://schemas.microsoft.com/office/drawing/2014/main" id="{C3ED7CBB-BF4D-4DF2-9721-5F6E17674452}"/>
              </a:ext>
            </a:extLst>
          </p:cNvPr>
          <p:cNvSpPr/>
          <p:nvPr userDrawn="1"/>
        </p:nvSpPr>
        <p:spPr>
          <a:xfrm>
            <a:off x="-2618" y="6817071"/>
            <a:ext cx="7775017" cy="894367"/>
          </a:xfrm>
          <a:custGeom>
            <a:avLst/>
            <a:gdLst>
              <a:gd name="connsiteX0" fmla="*/ 8027949 w 9147079"/>
              <a:gd name="connsiteY0" fmla="*/ 608651 h 609796"/>
              <a:gd name="connsiteX1" fmla="*/ 8030731 w 9147079"/>
              <a:gd name="connsiteY1" fmla="*/ 609796 h 609796"/>
              <a:gd name="connsiteX2" fmla="*/ 8025167 w 9147079"/>
              <a:gd name="connsiteY2" fmla="*/ 609796 h 609796"/>
              <a:gd name="connsiteX3" fmla="*/ 7892821 w 9147079"/>
              <a:gd name="connsiteY3" fmla="*/ 608651 h 609796"/>
              <a:gd name="connsiteX4" fmla="*/ 7895603 w 9147079"/>
              <a:gd name="connsiteY4" fmla="*/ 609796 h 609796"/>
              <a:gd name="connsiteX5" fmla="*/ 7890039 w 9147079"/>
              <a:gd name="connsiteY5" fmla="*/ 609796 h 609796"/>
              <a:gd name="connsiteX6" fmla="*/ 7757694 w 9147079"/>
              <a:gd name="connsiteY6" fmla="*/ 608651 h 609796"/>
              <a:gd name="connsiteX7" fmla="*/ 7760476 w 9147079"/>
              <a:gd name="connsiteY7" fmla="*/ 609796 h 609796"/>
              <a:gd name="connsiteX8" fmla="*/ 7754912 w 9147079"/>
              <a:gd name="connsiteY8" fmla="*/ 609796 h 609796"/>
              <a:gd name="connsiteX9" fmla="*/ 7622566 w 9147079"/>
              <a:gd name="connsiteY9" fmla="*/ 608651 h 609796"/>
              <a:gd name="connsiteX10" fmla="*/ 7625266 w 9147079"/>
              <a:gd name="connsiteY10" fmla="*/ 609796 h 609796"/>
              <a:gd name="connsiteX11" fmla="*/ 7619784 w 9147079"/>
              <a:gd name="connsiteY11" fmla="*/ 609796 h 609796"/>
              <a:gd name="connsiteX12" fmla="*/ 7486284 w 9147079"/>
              <a:gd name="connsiteY12" fmla="*/ 608651 h 609796"/>
              <a:gd name="connsiteX13" fmla="*/ 7489066 w 9147079"/>
              <a:gd name="connsiteY13" fmla="*/ 609796 h 609796"/>
              <a:gd name="connsiteX14" fmla="*/ 7483502 w 9147079"/>
              <a:gd name="connsiteY14" fmla="*/ 609796 h 609796"/>
              <a:gd name="connsiteX15" fmla="*/ 7351157 w 9147079"/>
              <a:gd name="connsiteY15" fmla="*/ 608651 h 609796"/>
              <a:gd name="connsiteX16" fmla="*/ 7353939 w 9147079"/>
              <a:gd name="connsiteY16" fmla="*/ 609796 h 609796"/>
              <a:gd name="connsiteX17" fmla="*/ 7348375 w 9147079"/>
              <a:gd name="connsiteY17" fmla="*/ 609796 h 609796"/>
              <a:gd name="connsiteX18" fmla="*/ 7216029 w 9147079"/>
              <a:gd name="connsiteY18" fmla="*/ 608651 h 609796"/>
              <a:gd name="connsiteX19" fmla="*/ 7218811 w 9147079"/>
              <a:gd name="connsiteY19" fmla="*/ 609796 h 609796"/>
              <a:gd name="connsiteX20" fmla="*/ 7213247 w 9147079"/>
              <a:gd name="connsiteY20" fmla="*/ 609796 h 609796"/>
              <a:gd name="connsiteX21" fmla="*/ 7079747 w 9147079"/>
              <a:gd name="connsiteY21" fmla="*/ 608651 h 609796"/>
              <a:gd name="connsiteX22" fmla="*/ 7082529 w 9147079"/>
              <a:gd name="connsiteY22" fmla="*/ 609796 h 609796"/>
              <a:gd name="connsiteX23" fmla="*/ 7076965 w 9147079"/>
              <a:gd name="connsiteY23" fmla="*/ 609796 h 609796"/>
              <a:gd name="connsiteX24" fmla="*/ 6131547 w 9147079"/>
              <a:gd name="connsiteY24" fmla="*/ 608651 h 609796"/>
              <a:gd name="connsiteX25" fmla="*/ 6134329 w 9147079"/>
              <a:gd name="connsiteY25" fmla="*/ 609796 h 609796"/>
              <a:gd name="connsiteX26" fmla="*/ 6128765 w 9147079"/>
              <a:gd name="connsiteY26" fmla="*/ 609796 h 609796"/>
              <a:gd name="connsiteX27" fmla="*/ 5996419 w 9147079"/>
              <a:gd name="connsiteY27" fmla="*/ 608651 h 609796"/>
              <a:gd name="connsiteX28" fmla="*/ 5999201 w 9147079"/>
              <a:gd name="connsiteY28" fmla="*/ 609796 h 609796"/>
              <a:gd name="connsiteX29" fmla="*/ 5993637 w 9147079"/>
              <a:gd name="connsiteY29" fmla="*/ 609796 h 609796"/>
              <a:gd name="connsiteX30" fmla="*/ 3415141 w 9147079"/>
              <a:gd name="connsiteY30" fmla="*/ 608651 h 609796"/>
              <a:gd name="connsiteX31" fmla="*/ 3417923 w 9147079"/>
              <a:gd name="connsiteY31" fmla="*/ 609796 h 609796"/>
              <a:gd name="connsiteX32" fmla="*/ 3412359 w 9147079"/>
              <a:gd name="connsiteY32" fmla="*/ 609796 h 609796"/>
              <a:gd name="connsiteX33" fmla="*/ 3280014 w 9147079"/>
              <a:gd name="connsiteY33" fmla="*/ 608651 h 609796"/>
              <a:gd name="connsiteX34" fmla="*/ 3282795 w 9147079"/>
              <a:gd name="connsiteY34" fmla="*/ 609796 h 609796"/>
              <a:gd name="connsiteX35" fmla="*/ 3277232 w 9147079"/>
              <a:gd name="connsiteY35" fmla="*/ 609796 h 609796"/>
              <a:gd name="connsiteX36" fmla="*/ 3144887 w 9147079"/>
              <a:gd name="connsiteY36" fmla="*/ 608651 h 609796"/>
              <a:gd name="connsiteX37" fmla="*/ 3147669 w 9147079"/>
              <a:gd name="connsiteY37" fmla="*/ 609796 h 609796"/>
              <a:gd name="connsiteX38" fmla="*/ 3142105 w 9147079"/>
              <a:gd name="connsiteY38" fmla="*/ 609796 h 609796"/>
              <a:gd name="connsiteX39" fmla="*/ 3009759 w 9147079"/>
              <a:gd name="connsiteY39" fmla="*/ 608651 h 609796"/>
              <a:gd name="connsiteX40" fmla="*/ 3012459 w 9147079"/>
              <a:gd name="connsiteY40" fmla="*/ 609796 h 609796"/>
              <a:gd name="connsiteX41" fmla="*/ 3006977 w 9147079"/>
              <a:gd name="connsiteY41" fmla="*/ 609796 h 609796"/>
              <a:gd name="connsiteX42" fmla="*/ 2873477 w 9147079"/>
              <a:gd name="connsiteY42" fmla="*/ 608651 h 609796"/>
              <a:gd name="connsiteX43" fmla="*/ 2876258 w 9147079"/>
              <a:gd name="connsiteY43" fmla="*/ 609796 h 609796"/>
              <a:gd name="connsiteX44" fmla="*/ 2870695 w 9147079"/>
              <a:gd name="connsiteY44" fmla="*/ 609796 h 609796"/>
              <a:gd name="connsiteX45" fmla="*/ 2738350 w 9147079"/>
              <a:gd name="connsiteY45" fmla="*/ 608651 h 609796"/>
              <a:gd name="connsiteX46" fmla="*/ 2741132 w 9147079"/>
              <a:gd name="connsiteY46" fmla="*/ 609796 h 609796"/>
              <a:gd name="connsiteX47" fmla="*/ 2735568 w 9147079"/>
              <a:gd name="connsiteY47" fmla="*/ 609796 h 609796"/>
              <a:gd name="connsiteX48" fmla="*/ 2603222 w 9147079"/>
              <a:gd name="connsiteY48" fmla="*/ 608651 h 609796"/>
              <a:gd name="connsiteX49" fmla="*/ 2606004 w 9147079"/>
              <a:gd name="connsiteY49" fmla="*/ 609796 h 609796"/>
              <a:gd name="connsiteX50" fmla="*/ 2600440 w 9147079"/>
              <a:gd name="connsiteY50" fmla="*/ 609796 h 609796"/>
              <a:gd name="connsiteX51" fmla="*/ 2466940 w 9147079"/>
              <a:gd name="connsiteY51" fmla="*/ 608651 h 609796"/>
              <a:gd name="connsiteX52" fmla="*/ 2469722 w 9147079"/>
              <a:gd name="connsiteY52" fmla="*/ 609796 h 609796"/>
              <a:gd name="connsiteX53" fmla="*/ 2464158 w 9147079"/>
              <a:gd name="connsiteY53" fmla="*/ 609796 h 609796"/>
              <a:gd name="connsiteX54" fmla="*/ 1518739 w 9147079"/>
              <a:gd name="connsiteY54" fmla="*/ 608651 h 609796"/>
              <a:gd name="connsiteX55" fmla="*/ 1521521 w 9147079"/>
              <a:gd name="connsiteY55" fmla="*/ 609796 h 609796"/>
              <a:gd name="connsiteX56" fmla="*/ 1515957 w 9147079"/>
              <a:gd name="connsiteY56" fmla="*/ 609796 h 609796"/>
              <a:gd name="connsiteX57" fmla="*/ 1383611 w 9147079"/>
              <a:gd name="connsiteY57" fmla="*/ 608651 h 609796"/>
              <a:gd name="connsiteX58" fmla="*/ 1386393 w 9147079"/>
              <a:gd name="connsiteY58" fmla="*/ 609796 h 609796"/>
              <a:gd name="connsiteX59" fmla="*/ 1380830 w 9147079"/>
              <a:gd name="connsiteY59" fmla="*/ 609796 h 609796"/>
              <a:gd name="connsiteX60" fmla="*/ 8164231 w 9147079"/>
              <a:gd name="connsiteY60" fmla="*/ 606341 h 609796"/>
              <a:gd name="connsiteX61" fmla="*/ 8172539 w 9147079"/>
              <a:gd name="connsiteY61" fmla="*/ 609796 h 609796"/>
              <a:gd name="connsiteX62" fmla="*/ 8155923 w 9147079"/>
              <a:gd name="connsiteY62" fmla="*/ 609796 h 609796"/>
              <a:gd name="connsiteX63" fmla="*/ 6944620 w 9147079"/>
              <a:gd name="connsiteY63" fmla="*/ 606341 h 609796"/>
              <a:gd name="connsiteX64" fmla="*/ 6952928 w 9147079"/>
              <a:gd name="connsiteY64" fmla="*/ 609796 h 609796"/>
              <a:gd name="connsiteX65" fmla="*/ 6936312 w 9147079"/>
              <a:gd name="connsiteY65" fmla="*/ 609796 h 609796"/>
              <a:gd name="connsiteX66" fmla="*/ 5861292 w 9147079"/>
              <a:gd name="connsiteY66" fmla="*/ 606341 h 609796"/>
              <a:gd name="connsiteX67" fmla="*/ 5869600 w 9147079"/>
              <a:gd name="connsiteY67" fmla="*/ 609796 h 609796"/>
              <a:gd name="connsiteX68" fmla="*/ 5852984 w 9147079"/>
              <a:gd name="connsiteY68" fmla="*/ 609796 h 609796"/>
              <a:gd name="connsiteX69" fmla="*/ 4639372 w 9147079"/>
              <a:gd name="connsiteY69" fmla="*/ 606341 h 609796"/>
              <a:gd name="connsiteX70" fmla="*/ 4650987 w 9147079"/>
              <a:gd name="connsiteY70" fmla="*/ 609796 h 609796"/>
              <a:gd name="connsiteX71" fmla="*/ 4632937 w 9147079"/>
              <a:gd name="connsiteY71" fmla="*/ 609796 h 609796"/>
              <a:gd name="connsiteX72" fmla="*/ 3551423 w 9147079"/>
              <a:gd name="connsiteY72" fmla="*/ 606341 h 609796"/>
              <a:gd name="connsiteX73" fmla="*/ 3559731 w 9147079"/>
              <a:gd name="connsiteY73" fmla="*/ 609796 h 609796"/>
              <a:gd name="connsiteX74" fmla="*/ 3543115 w 9147079"/>
              <a:gd name="connsiteY74" fmla="*/ 609796 h 609796"/>
              <a:gd name="connsiteX75" fmla="*/ 2331813 w 9147079"/>
              <a:gd name="connsiteY75" fmla="*/ 606341 h 609796"/>
              <a:gd name="connsiteX76" fmla="*/ 2340121 w 9147079"/>
              <a:gd name="connsiteY76" fmla="*/ 609796 h 609796"/>
              <a:gd name="connsiteX77" fmla="*/ 2323505 w 9147079"/>
              <a:gd name="connsiteY77" fmla="*/ 609796 h 609796"/>
              <a:gd name="connsiteX78" fmla="*/ 1248485 w 9147079"/>
              <a:gd name="connsiteY78" fmla="*/ 606341 h 609796"/>
              <a:gd name="connsiteX79" fmla="*/ 1256793 w 9147079"/>
              <a:gd name="connsiteY79" fmla="*/ 609796 h 609796"/>
              <a:gd name="connsiteX80" fmla="*/ 1240177 w 9147079"/>
              <a:gd name="connsiteY80" fmla="*/ 609796 h 609796"/>
              <a:gd name="connsiteX81" fmla="*/ 26564 w 9147079"/>
              <a:gd name="connsiteY81" fmla="*/ 606341 h 609796"/>
              <a:gd name="connsiteX82" fmla="*/ 38179 w 9147079"/>
              <a:gd name="connsiteY82" fmla="*/ 609796 h 609796"/>
              <a:gd name="connsiteX83" fmla="*/ 20130 w 9147079"/>
              <a:gd name="connsiteY83" fmla="*/ 609796 h 609796"/>
              <a:gd name="connsiteX84" fmla="*/ 9112431 w 9147079"/>
              <a:gd name="connsiteY84" fmla="*/ 600566 h 609796"/>
              <a:gd name="connsiteX85" fmla="*/ 9132931 w 9147079"/>
              <a:gd name="connsiteY85" fmla="*/ 608939 h 609796"/>
              <a:gd name="connsiteX86" fmla="*/ 9133281 w 9147079"/>
              <a:gd name="connsiteY86" fmla="*/ 609796 h 609796"/>
              <a:gd name="connsiteX87" fmla="*/ 9091581 w 9147079"/>
              <a:gd name="connsiteY87" fmla="*/ 609796 h 609796"/>
              <a:gd name="connsiteX88" fmla="*/ 9091931 w 9147079"/>
              <a:gd name="connsiteY88" fmla="*/ 608939 h 609796"/>
              <a:gd name="connsiteX89" fmla="*/ 9112431 w 9147079"/>
              <a:gd name="connsiteY89" fmla="*/ 600566 h 609796"/>
              <a:gd name="connsiteX90" fmla="*/ 8299358 w 9147079"/>
              <a:gd name="connsiteY90" fmla="*/ 600566 h 609796"/>
              <a:gd name="connsiteX91" fmla="*/ 8319858 w 9147079"/>
              <a:gd name="connsiteY91" fmla="*/ 608939 h 609796"/>
              <a:gd name="connsiteX92" fmla="*/ 8320208 w 9147079"/>
              <a:gd name="connsiteY92" fmla="*/ 609796 h 609796"/>
              <a:gd name="connsiteX93" fmla="*/ 8278508 w 9147079"/>
              <a:gd name="connsiteY93" fmla="*/ 609796 h 609796"/>
              <a:gd name="connsiteX94" fmla="*/ 8278858 w 9147079"/>
              <a:gd name="connsiteY94" fmla="*/ 608939 h 609796"/>
              <a:gd name="connsiteX95" fmla="*/ 8299358 w 9147079"/>
              <a:gd name="connsiteY95" fmla="*/ 600566 h 609796"/>
              <a:gd name="connsiteX96" fmla="*/ 6809492 w 9147079"/>
              <a:gd name="connsiteY96" fmla="*/ 600566 h 609796"/>
              <a:gd name="connsiteX97" fmla="*/ 6829993 w 9147079"/>
              <a:gd name="connsiteY97" fmla="*/ 608939 h 609796"/>
              <a:gd name="connsiteX98" fmla="*/ 6830343 w 9147079"/>
              <a:gd name="connsiteY98" fmla="*/ 609796 h 609796"/>
              <a:gd name="connsiteX99" fmla="*/ 6788643 w 9147079"/>
              <a:gd name="connsiteY99" fmla="*/ 609796 h 609796"/>
              <a:gd name="connsiteX100" fmla="*/ 6788993 w 9147079"/>
              <a:gd name="connsiteY100" fmla="*/ 608939 h 609796"/>
              <a:gd name="connsiteX101" fmla="*/ 6809492 w 9147079"/>
              <a:gd name="connsiteY101" fmla="*/ 600566 h 609796"/>
              <a:gd name="connsiteX102" fmla="*/ 5726164 w 9147079"/>
              <a:gd name="connsiteY102" fmla="*/ 600566 h 609796"/>
              <a:gd name="connsiteX103" fmla="*/ 5746232 w 9147079"/>
              <a:gd name="connsiteY103" fmla="*/ 608939 h 609796"/>
              <a:gd name="connsiteX104" fmla="*/ 5746600 w 9147079"/>
              <a:gd name="connsiteY104" fmla="*/ 609796 h 609796"/>
              <a:gd name="connsiteX105" fmla="*/ 5705314 w 9147079"/>
              <a:gd name="connsiteY105" fmla="*/ 609796 h 609796"/>
              <a:gd name="connsiteX106" fmla="*/ 5705664 w 9147079"/>
              <a:gd name="connsiteY106" fmla="*/ 608939 h 609796"/>
              <a:gd name="connsiteX107" fmla="*/ 5726164 w 9147079"/>
              <a:gd name="connsiteY107" fmla="*/ 600566 h 609796"/>
              <a:gd name="connsiteX108" fmla="*/ 4776808 w 9147079"/>
              <a:gd name="connsiteY108" fmla="*/ 600566 h 609796"/>
              <a:gd name="connsiteX109" fmla="*/ 4797309 w 9147079"/>
              <a:gd name="connsiteY109" fmla="*/ 608939 h 609796"/>
              <a:gd name="connsiteX110" fmla="*/ 4797659 w 9147079"/>
              <a:gd name="connsiteY110" fmla="*/ 609796 h 609796"/>
              <a:gd name="connsiteX111" fmla="*/ 4755958 w 9147079"/>
              <a:gd name="connsiteY111" fmla="*/ 609796 h 609796"/>
              <a:gd name="connsiteX112" fmla="*/ 4756308 w 9147079"/>
              <a:gd name="connsiteY112" fmla="*/ 608939 h 609796"/>
              <a:gd name="connsiteX113" fmla="*/ 4776808 w 9147079"/>
              <a:gd name="connsiteY113" fmla="*/ 600566 h 609796"/>
              <a:gd name="connsiteX114" fmla="*/ 4499624 w 9147079"/>
              <a:gd name="connsiteY114" fmla="*/ 600566 h 609796"/>
              <a:gd name="connsiteX115" fmla="*/ 4520125 w 9147079"/>
              <a:gd name="connsiteY115" fmla="*/ 608939 h 609796"/>
              <a:gd name="connsiteX116" fmla="*/ 4520474 w 9147079"/>
              <a:gd name="connsiteY116" fmla="*/ 609796 h 609796"/>
              <a:gd name="connsiteX117" fmla="*/ 4478774 w 9147079"/>
              <a:gd name="connsiteY117" fmla="*/ 609796 h 609796"/>
              <a:gd name="connsiteX118" fmla="*/ 4479124 w 9147079"/>
              <a:gd name="connsiteY118" fmla="*/ 608939 h 609796"/>
              <a:gd name="connsiteX119" fmla="*/ 4499624 w 9147079"/>
              <a:gd name="connsiteY119" fmla="*/ 600566 h 609796"/>
              <a:gd name="connsiteX120" fmla="*/ 3686550 w 9147079"/>
              <a:gd name="connsiteY120" fmla="*/ 600566 h 609796"/>
              <a:gd name="connsiteX121" fmla="*/ 3707051 w 9147079"/>
              <a:gd name="connsiteY121" fmla="*/ 608939 h 609796"/>
              <a:gd name="connsiteX122" fmla="*/ 3707401 w 9147079"/>
              <a:gd name="connsiteY122" fmla="*/ 609796 h 609796"/>
              <a:gd name="connsiteX123" fmla="*/ 3665701 w 9147079"/>
              <a:gd name="connsiteY123" fmla="*/ 609796 h 609796"/>
              <a:gd name="connsiteX124" fmla="*/ 3666051 w 9147079"/>
              <a:gd name="connsiteY124" fmla="*/ 608939 h 609796"/>
              <a:gd name="connsiteX125" fmla="*/ 3686550 w 9147079"/>
              <a:gd name="connsiteY125" fmla="*/ 600566 h 609796"/>
              <a:gd name="connsiteX126" fmla="*/ 2196685 w 9147079"/>
              <a:gd name="connsiteY126" fmla="*/ 600566 h 609796"/>
              <a:gd name="connsiteX127" fmla="*/ 2217186 w 9147079"/>
              <a:gd name="connsiteY127" fmla="*/ 608939 h 609796"/>
              <a:gd name="connsiteX128" fmla="*/ 2217536 w 9147079"/>
              <a:gd name="connsiteY128" fmla="*/ 609796 h 609796"/>
              <a:gd name="connsiteX129" fmla="*/ 2175835 w 9147079"/>
              <a:gd name="connsiteY129" fmla="*/ 609796 h 609796"/>
              <a:gd name="connsiteX130" fmla="*/ 2176185 w 9147079"/>
              <a:gd name="connsiteY130" fmla="*/ 608939 h 609796"/>
              <a:gd name="connsiteX131" fmla="*/ 2196685 w 9147079"/>
              <a:gd name="connsiteY131" fmla="*/ 600566 h 609796"/>
              <a:gd name="connsiteX132" fmla="*/ 1112202 w 9147079"/>
              <a:gd name="connsiteY132" fmla="*/ 600566 h 609796"/>
              <a:gd name="connsiteX133" fmla="*/ 1132702 w 9147079"/>
              <a:gd name="connsiteY133" fmla="*/ 608939 h 609796"/>
              <a:gd name="connsiteX134" fmla="*/ 1133052 w 9147079"/>
              <a:gd name="connsiteY134" fmla="*/ 609796 h 609796"/>
              <a:gd name="connsiteX135" fmla="*/ 1091352 w 9147079"/>
              <a:gd name="connsiteY135" fmla="*/ 609796 h 609796"/>
              <a:gd name="connsiteX136" fmla="*/ 1091702 w 9147079"/>
              <a:gd name="connsiteY136" fmla="*/ 608939 h 609796"/>
              <a:gd name="connsiteX137" fmla="*/ 1112202 w 9147079"/>
              <a:gd name="connsiteY137" fmla="*/ 600566 h 609796"/>
              <a:gd name="connsiteX138" fmla="*/ 164001 w 9147079"/>
              <a:gd name="connsiteY138" fmla="*/ 600566 h 609796"/>
              <a:gd name="connsiteX139" fmla="*/ 184501 w 9147079"/>
              <a:gd name="connsiteY139" fmla="*/ 608939 h 609796"/>
              <a:gd name="connsiteX140" fmla="*/ 184851 w 9147079"/>
              <a:gd name="connsiteY140" fmla="*/ 609796 h 609796"/>
              <a:gd name="connsiteX141" fmla="*/ 143151 w 9147079"/>
              <a:gd name="connsiteY141" fmla="*/ 609796 h 609796"/>
              <a:gd name="connsiteX142" fmla="*/ 143501 w 9147079"/>
              <a:gd name="connsiteY142" fmla="*/ 608939 h 609796"/>
              <a:gd name="connsiteX143" fmla="*/ 164001 w 9147079"/>
              <a:gd name="connsiteY143" fmla="*/ 600566 h 609796"/>
              <a:gd name="connsiteX144" fmla="*/ 8977304 w 9147079"/>
              <a:gd name="connsiteY144" fmla="*/ 594792 h 609796"/>
              <a:gd name="connsiteX145" fmla="*/ 9001558 w 9147079"/>
              <a:gd name="connsiteY145" fmla="*/ 605186 h 609796"/>
              <a:gd name="connsiteX146" fmla="*/ 9003533 w 9147079"/>
              <a:gd name="connsiteY146" fmla="*/ 609796 h 609796"/>
              <a:gd name="connsiteX147" fmla="*/ 8950724 w 9147079"/>
              <a:gd name="connsiteY147" fmla="*/ 609796 h 609796"/>
              <a:gd name="connsiteX148" fmla="*/ 8952617 w 9147079"/>
              <a:gd name="connsiteY148" fmla="*/ 605186 h 609796"/>
              <a:gd name="connsiteX149" fmla="*/ 8977304 w 9147079"/>
              <a:gd name="connsiteY149" fmla="*/ 594792 h 609796"/>
              <a:gd name="connsiteX150" fmla="*/ 8434485 w 9147079"/>
              <a:gd name="connsiteY150" fmla="*/ 594792 h 609796"/>
              <a:gd name="connsiteX151" fmla="*/ 8459171 w 9147079"/>
              <a:gd name="connsiteY151" fmla="*/ 605186 h 609796"/>
              <a:gd name="connsiteX152" fmla="*/ 8461065 w 9147079"/>
              <a:gd name="connsiteY152" fmla="*/ 609796 h 609796"/>
              <a:gd name="connsiteX153" fmla="*/ 8407905 w 9147079"/>
              <a:gd name="connsiteY153" fmla="*/ 609796 h 609796"/>
              <a:gd name="connsiteX154" fmla="*/ 8409798 w 9147079"/>
              <a:gd name="connsiteY154" fmla="*/ 605186 h 609796"/>
              <a:gd name="connsiteX155" fmla="*/ 8434485 w 9147079"/>
              <a:gd name="connsiteY155" fmla="*/ 594792 h 609796"/>
              <a:gd name="connsiteX156" fmla="*/ 6674366 w 9147079"/>
              <a:gd name="connsiteY156" fmla="*/ 594792 h 609796"/>
              <a:gd name="connsiteX157" fmla="*/ 6698619 w 9147079"/>
              <a:gd name="connsiteY157" fmla="*/ 605186 h 609796"/>
              <a:gd name="connsiteX158" fmla="*/ 6700595 w 9147079"/>
              <a:gd name="connsiteY158" fmla="*/ 609796 h 609796"/>
              <a:gd name="connsiteX159" fmla="*/ 6647785 w 9147079"/>
              <a:gd name="connsiteY159" fmla="*/ 609796 h 609796"/>
              <a:gd name="connsiteX160" fmla="*/ 6649679 w 9147079"/>
              <a:gd name="connsiteY160" fmla="*/ 605186 h 609796"/>
              <a:gd name="connsiteX161" fmla="*/ 6674366 w 9147079"/>
              <a:gd name="connsiteY161" fmla="*/ 594792 h 609796"/>
              <a:gd name="connsiteX162" fmla="*/ 5589882 w 9147079"/>
              <a:gd name="connsiteY162" fmla="*/ 594792 h 609796"/>
              <a:gd name="connsiteX163" fmla="*/ 5614569 w 9147079"/>
              <a:gd name="connsiteY163" fmla="*/ 605186 h 609796"/>
              <a:gd name="connsiteX164" fmla="*/ 5616462 w 9147079"/>
              <a:gd name="connsiteY164" fmla="*/ 609796 h 609796"/>
              <a:gd name="connsiteX165" fmla="*/ 5563302 w 9147079"/>
              <a:gd name="connsiteY165" fmla="*/ 609796 h 609796"/>
              <a:gd name="connsiteX166" fmla="*/ 5565195 w 9147079"/>
              <a:gd name="connsiteY166" fmla="*/ 605186 h 609796"/>
              <a:gd name="connsiteX167" fmla="*/ 5589882 w 9147079"/>
              <a:gd name="connsiteY167" fmla="*/ 594792 h 609796"/>
              <a:gd name="connsiteX168" fmla="*/ 4913090 w 9147079"/>
              <a:gd name="connsiteY168" fmla="*/ 594792 h 609796"/>
              <a:gd name="connsiteX169" fmla="*/ 4937344 w 9147079"/>
              <a:gd name="connsiteY169" fmla="*/ 605186 h 609796"/>
              <a:gd name="connsiteX170" fmla="*/ 4939320 w 9147079"/>
              <a:gd name="connsiteY170" fmla="*/ 609796 h 609796"/>
              <a:gd name="connsiteX171" fmla="*/ 4886510 w 9147079"/>
              <a:gd name="connsiteY171" fmla="*/ 609796 h 609796"/>
              <a:gd name="connsiteX172" fmla="*/ 4888404 w 9147079"/>
              <a:gd name="connsiteY172" fmla="*/ 605186 h 609796"/>
              <a:gd name="connsiteX173" fmla="*/ 4913090 w 9147079"/>
              <a:gd name="connsiteY173" fmla="*/ 594792 h 609796"/>
              <a:gd name="connsiteX174" fmla="*/ 4364497 w 9147079"/>
              <a:gd name="connsiteY174" fmla="*/ 594792 h 609796"/>
              <a:gd name="connsiteX175" fmla="*/ 4388751 w 9147079"/>
              <a:gd name="connsiteY175" fmla="*/ 605186 h 609796"/>
              <a:gd name="connsiteX176" fmla="*/ 4390727 w 9147079"/>
              <a:gd name="connsiteY176" fmla="*/ 609796 h 609796"/>
              <a:gd name="connsiteX177" fmla="*/ 4337917 w 9147079"/>
              <a:gd name="connsiteY177" fmla="*/ 609796 h 609796"/>
              <a:gd name="connsiteX178" fmla="*/ 4339810 w 9147079"/>
              <a:gd name="connsiteY178" fmla="*/ 605186 h 609796"/>
              <a:gd name="connsiteX179" fmla="*/ 4364497 w 9147079"/>
              <a:gd name="connsiteY179" fmla="*/ 594792 h 609796"/>
              <a:gd name="connsiteX180" fmla="*/ 3821678 w 9147079"/>
              <a:gd name="connsiteY180" fmla="*/ 594792 h 609796"/>
              <a:gd name="connsiteX181" fmla="*/ 3846365 w 9147079"/>
              <a:gd name="connsiteY181" fmla="*/ 605186 h 609796"/>
              <a:gd name="connsiteX182" fmla="*/ 3848258 w 9147079"/>
              <a:gd name="connsiteY182" fmla="*/ 609796 h 609796"/>
              <a:gd name="connsiteX183" fmla="*/ 3795098 w 9147079"/>
              <a:gd name="connsiteY183" fmla="*/ 609796 h 609796"/>
              <a:gd name="connsiteX184" fmla="*/ 3796991 w 9147079"/>
              <a:gd name="connsiteY184" fmla="*/ 605186 h 609796"/>
              <a:gd name="connsiteX185" fmla="*/ 3821678 w 9147079"/>
              <a:gd name="connsiteY185" fmla="*/ 594792 h 609796"/>
              <a:gd name="connsiteX186" fmla="*/ 2061558 w 9147079"/>
              <a:gd name="connsiteY186" fmla="*/ 594792 h 609796"/>
              <a:gd name="connsiteX187" fmla="*/ 2085812 w 9147079"/>
              <a:gd name="connsiteY187" fmla="*/ 605186 h 609796"/>
              <a:gd name="connsiteX188" fmla="*/ 2087788 w 9147079"/>
              <a:gd name="connsiteY188" fmla="*/ 609796 h 609796"/>
              <a:gd name="connsiteX189" fmla="*/ 2034978 w 9147079"/>
              <a:gd name="connsiteY189" fmla="*/ 609796 h 609796"/>
              <a:gd name="connsiteX190" fmla="*/ 2036871 w 9147079"/>
              <a:gd name="connsiteY190" fmla="*/ 605186 h 609796"/>
              <a:gd name="connsiteX191" fmla="*/ 2061558 w 9147079"/>
              <a:gd name="connsiteY191" fmla="*/ 594792 h 609796"/>
              <a:gd name="connsiteX192" fmla="*/ 977075 w 9147079"/>
              <a:gd name="connsiteY192" fmla="*/ 594792 h 609796"/>
              <a:gd name="connsiteX193" fmla="*/ 1001761 w 9147079"/>
              <a:gd name="connsiteY193" fmla="*/ 605186 h 609796"/>
              <a:gd name="connsiteX194" fmla="*/ 1003655 w 9147079"/>
              <a:gd name="connsiteY194" fmla="*/ 609796 h 609796"/>
              <a:gd name="connsiteX195" fmla="*/ 950494 w 9147079"/>
              <a:gd name="connsiteY195" fmla="*/ 609796 h 609796"/>
              <a:gd name="connsiteX196" fmla="*/ 952388 w 9147079"/>
              <a:gd name="connsiteY196" fmla="*/ 605186 h 609796"/>
              <a:gd name="connsiteX197" fmla="*/ 977075 w 9147079"/>
              <a:gd name="connsiteY197" fmla="*/ 594792 h 609796"/>
              <a:gd name="connsiteX198" fmla="*/ 300283 w 9147079"/>
              <a:gd name="connsiteY198" fmla="*/ 594792 h 609796"/>
              <a:gd name="connsiteX199" fmla="*/ 324537 w 9147079"/>
              <a:gd name="connsiteY199" fmla="*/ 605186 h 609796"/>
              <a:gd name="connsiteX200" fmla="*/ 326512 w 9147079"/>
              <a:gd name="connsiteY200" fmla="*/ 609796 h 609796"/>
              <a:gd name="connsiteX201" fmla="*/ 273703 w 9147079"/>
              <a:gd name="connsiteY201" fmla="*/ 609796 h 609796"/>
              <a:gd name="connsiteX202" fmla="*/ 275597 w 9147079"/>
              <a:gd name="connsiteY202" fmla="*/ 605186 h 609796"/>
              <a:gd name="connsiteX203" fmla="*/ 300283 w 9147079"/>
              <a:gd name="connsiteY203" fmla="*/ 594792 h 609796"/>
              <a:gd name="connsiteX204" fmla="*/ 8841022 w 9147079"/>
              <a:gd name="connsiteY204" fmla="*/ 589016 h 609796"/>
              <a:gd name="connsiteX205" fmla="*/ 8869895 w 9147079"/>
              <a:gd name="connsiteY205" fmla="*/ 600999 h 609796"/>
              <a:gd name="connsiteX206" fmla="*/ 8873467 w 9147079"/>
              <a:gd name="connsiteY206" fmla="*/ 609796 h 609796"/>
              <a:gd name="connsiteX207" fmla="*/ 8808875 w 9147079"/>
              <a:gd name="connsiteY207" fmla="*/ 609796 h 609796"/>
              <a:gd name="connsiteX208" fmla="*/ 8812582 w 9147079"/>
              <a:gd name="connsiteY208" fmla="*/ 600999 h 609796"/>
              <a:gd name="connsiteX209" fmla="*/ 8841022 w 9147079"/>
              <a:gd name="connsiteY209" fmla="*/ 589016 h 609796"/>
              <a:gd name="connsiteX210" fmla="*/ 8570767 w 9147079"/>
              <a:gd name="connsiteY210" fmla="*/ 589016 h 609796"/>
              <a:gd name="connsiteX211" fmla="*/ 8599208 w 9147079"/>
              <a:gd name="connsiteY211" fmla="*/ 600999 h 609796"/>
              <a:gd name="connsiteX212" fmla="*/ 8602914 w 9147079"/>
              <a:gd name="connsiteY212" fmla="*/ 609796 h 609796"/>
              <a:gd name="connsiteX213" fmla="*/ 8538620 w 9147079"/>
              <a:gd name="connsiteY213" fmla="*/ 609796 h 609796"/>
              <a:gd name="connsiteX214" fmla="*/ 8542326 w 9147079"/>
              <a:gd name="connsiteY214" fmla="*/ 600999 h 609796"/>
              <a:gd name="connsiteX215" fmla="*/ 8570767 w 9147079"/>
              <a:gd name="connsiteY215" fmla="*/ 589016 h 609796"/>
              <a:gd name="connsiteX216" fmla="*/ 6538083 w 9147079"/>
              <a:gd name="connsiteY216" fmla="*/ 589016 h 609796"/>
              <a:gd name="connsiteX217" fmla="*/ 6566957 w 9147079"/>
              <a:gd name="connsiteY217" fmla="*/ 600999 h 609796"/>
              <a:gd name="connsiteX218" fmla="*/ 6570529 w 9147079"/>
              <a:gd name="connsiteY218" fmla="*/ 609796 h 609796"/>
              <a:gd name="connsiteX219" fmla="*/ 6505936 w 9147079"/>
              <a:gd name="connsiteY219" fmla="*/ 609796 h 609796"/>
              <a:gd name="connsiteX220" fmla="*/ 6509643 w 9147079"/>
              <a:gd name="connsiteY220" fmla="*/ 600999 h 609796"/>
              <a:gd name="connsiteX221" fmla="*/ 6538083 w 9147079"/>
              <a:gd name="connsiteY221" fmla="*/ 589016 h 609796"/>
              <a:gd name="connsiteX222" fmla="*/ 6267829 w 9147079"/>
              <a:gd name="connsiteY222" fmla="*/ 589016 h 609796"/>
              <a:gd name="connsiteX223" fmla="*/ 6296268 w 9147079"/>
              <a:gd name="connsiteY223" fmla="*/ 600999 h 609796"/>
              <a:gd name="connsiteX224" fmla="*/ 6299975 w 9147079"/>
              <a:gd name="connsiteY224" fmla="*/ 609796 h 609796"/>
              <a:gd name="connsiteX225" fmla="*/ 6235682 w 9147079"/>
              <a:gd name="connsiteY225" fmla="*/ 609796 h 609796"/>
              <a:gd name="connsiteX226" fmla="*/ 6239388 w 9147079"/>
              <a:gd name="connsiteY226" fmla="*/ 600999 h 609796"/>
              <a:gd name="connsiteX227" fmla="*/ 6267829 w 9147079"/>
              <a:gd name="connsiteY227" fmla="*/ 589016 h 609796"/>
              <a:gd name="connsiteX228" fmla="*/ 5454755 w 9147079"/>
              <a:gd name="connsiteY228" fmla="*/ 589016 h 609796"/>
              <a:gd name="connsiteX229" fmla="*/ 5483195 w 9147079"/>
              <a:gd name="connsiteY229" fmla="*/ 600999 h 609796"/>
              <a:gd name="connsiteX230" fmla="*/ 5486901 w 9147079"/>
              <a:gd name="connsiteY230" fmla="*/ 609796 h 609796"/>
              <a:gd name="connsiteX231" fmla="*/ 5422608 w 9147079"/>
              <a:gd name="connsiteY231" fmla="*/ 609796 h 609796"/>
              <a:gd name="connsiteX232" fmla="*/ 5426314 w 9147079"/>
              <a:gd name="connsiteY232" fmla="*/ 600999 h 609796"/>
              <a:gd name="connsiteX233" fmla="*/ 5454755 w 9147079"/>
              <a:gd name="connsiteY233" fmla="*/ 589016 h 609796"/>
              <a:gd name="connsiteX234" fmla="*/ 5048218 w 9147079"/>
              <a:gd name="connsiteY234" fmla="*/ 589016 h 609796"/>
              <a:gd name="connsiteX235" fmla="*/ 5076658 w 9147079"/>
              <a:gd name="connsiteY235" fmla="*/ 600999 h 609796"/>
              <a:gd name="connsiteX236" fmla="*/ 5080364 w 9147079"/>
              <a:gd name="connsiteY236" fmla="*/ 609796 h 609796"/>
              <a:gd name="connsiteX237" fmla="*/ 5016071 w 9147079"/>
              <a:gd name="connsiteY237" fmla="*/ 609796 h 609796"/>
              <a:gd name="connsiteX238" fmla="*/ 5019778 w 9147079"/>
              <a:gd name="connsiteY238" fmla="*/ 600999 h 609796"/>
              <a:gd name="connsiteX239" fmla="*/ 5048218 w 9147079"/>
              <a:gd name="connsiteY239" fmla="*/ 589016 h 609796"/>
              <a:gd name="connsiteX240" fmla="*/ 4228215 w 9147079"/>
              <a:gd name="connsiteY240" fmla="*/ 589016 h 609796"/>
              <a:gd name="connsiteX241" fmla="*/ 4257088 w 9147079"/>
              <a:gd name="connsiteY241" fmla="*/ 600999 h 609796"/>
              <a:gd name="connsiteX242" fmla="*/ 4260661 w 9147079"/>
              <a:gd name="connsiteY242" fmla="*/ 609796 h 609796"/>
              <a:gd name="connsiteX243" fmla="*/ 4196068 w 9147079"/>
              <a:gd name="connsiteY243" fmla="*/ 609796 h 609796"/>
              <a:gd name="connsiteX244" fmla="*/ 4199775 w 9147079"/>
              <a:gd name="connsiteY244" fmla="*/ 600999 h 609796"/>
              <a:gd name="connsiteX245" fmla="*/ 4228215 w 9147079"/>
              <a:gd name="connsiteY245" fmla="*/ 589016 h 609796"/>
              <a:gd name="connsiteX246" fmla="*/ 3957961 w 9147079"/>
              <a:gd name="connsiteY246" fmla="*/ 589016 h 609796"/>
              <a:gd name="connsiteX247" fmla="*/ 3986400 w 9147079"/>
              <a:gd name="connsiteY247" fmla="*/ 600999 h 609796"/>
              <a:gd name="connsiteX248" fmla="*/ 3990107 w 9147079"/>
              <a:gd name="connsiteY248" fmla="*/ 609796 h 609796"/>
              <a:gd name="connsiteX249" fmla="*/ 3925813 w 9147079"/>
              <a:gd name="connsiteY249" fmla="*/ 609796 h 609796"/>
              <a:gd name="connsiteX250" fmla="*/ 3929520 w 9147079"/>
              <a:gd name="connsiteY250" fmla="*/ 600999 h 609796"/>
              <a:gd name="connsiteX251" fmla="*/ 3957961 w 9147079"/>
              <a:gd name="connsiteY251" fmla="*/ 589016 h 609796"/>
              <a:gd name="connsiteX252" fmla="*/ 1925276 w 9147079"/>
              <a:gd name="connsiteY252" fmla="*/ 589016 h 609796"/>
              <a:gd name="connsiteX253" fmla="*/ 1954149 w 9147079"/>
              <a:gd name="connsiteY253" fmla="*/ 600999 h 609796"/>
              <a:gd name="connsiteX254" fmla="*/ 1957722 w 9147079"/>
              <a:gd name="connsiteY254" fmla="*/ 609796 h 609796"/>
              <a:gd name="connsiteX255" fmla="*/ 1893129 w 9147079"/>
              <a:gd name="connsiteY255" fmla="*/ 609796 h 609796"/>
              <a:gd name="connsiteX256" fmla="*/ 1896835 w 9147079"/>
              <a:gd name="connsiteY256" fmla="*/ 600999 h 609796"/>
              <a:gd name="connsiteX257" fmla="*/ 1925276 w 9147079"/>
              <a:gd name="connsiteY257" fmla="*/ 589016 h 609796"/>
              <a:gd name="connsiteX258" fmla="*/ 1655022 w 9147079"/>
              <a:gd name="connsiteY258" fmla="*/ 589016 h 609796"/>
              <a:gd name="connsiteX259" fmla="*/ 1683461 w 9147079"/>
              <a:gd name="connsiteY259" fmla="*/ 600999 h 609796"/>
              <a:gd name="connsiteX260" fmla="*/ 1687168 w 9147079"/>
              <a:gd name="connsiteY260" fmla="*/ 609796 h 609796"/>
              <a:gd name="connsiteX261" fmla="*/ 1622874 w 9147079"/>
              <a:gd name="connsiteY261" fmla="*/ 609796 h 609796"/>
              <a:gd name="connsiteX262" fmla="*/ 1626581 w 9147079"/>
              <a:gd name="connsiteY262" fmla="*/ 600999 h 609796"/>
              <a:gd name="connsiteX263" fmla="*/ 1655022 w 9147079"/>
              <a:gd name="connsiteY263" fmla="*/ 589016 h 609796"/>
              <a:gd name="connsiteX264" fmla="*/ 841948 w 9147079"/>
              <a:gd name="connsiteY264" fmla="*/ 589016 h 609796"/>
              <a:gd name="connsiteX265" fmla="*/ 870387 w 9147079"/>
              <a:gd name="connsiteY265" fmla="*/ 600999 h 609796"/>
              <a:gd name="connsiteX266" fmla="*/ 874094 w 9147079"/>
              <a:gd name="connsiteY266" fmla="*/ 609796 h 609796"/>
              <a:gd name="connsiteX267" fmla="*/ 809801 w 9147079"/>
              <a:gd name="connsiteY267" fmla="*/ 609796 h 609796"/>
              <a:gd name="connsiteX268" fmla="*/ 813507 w 9147079"/>
              <a:gd name="connsiteY268" fmla="*/ 600999 h 609796"/>
              <a:gd name="connsiteX269" fmla="*/ 841948 w 9147079"/>
              <a:gd name="connsiteY269" fmla="*/ 589016 h 609796"/>
              <a:gd name="connsiteX270" fmla="*/ 435411 w 9147079"/>
              <a:gd name="connsiteY270" fmla="*/ 589016 h 609796"/>
              <a:gd name="connsiteX271" fmla="*/ 463851 w 9147079"/>
              <a:gd name="connsiteY271" fmla="*/ 600999 h 609796"/>
              <a:gd name="connsiteX272" fmla="*/ 467557 w 9147079"/>
              <a:gd name="connsiteY272" fmla="*/ 609796 h 609796"/>
              <a:gd name="connsiteX273" fmla="*/ 403264 w 9147079"/>
              <a:gd name="connsiteY273" fmla="*/ 609796 h 609796"/>
              <a:gd name="connsiteX274" fmla="*/ 406970 w 9147079"/>
              <a:gd name="connsiteY274" fmla="*/ 600999 h 609796"/>
              <a:gd name="connsiteX275" fmla="*/ 435411 w 9147079"/>
              <a:gd name="connsiteY275" fmla="*/ 589016 h 609796"/>
              <a:gd name="connsiteX276" fmla="*/ 8705894 w 9147079"/>
              <a:gd name="connsiteY276" fmla="*/ 577467 h 609796"/>
              <a:gd name="connsiteX277" fmla="*/ 8741697 w 9147079"/>
              <a:gd name="connsiteY277" fmla="*/ 592481 h 609796"/>
              <a:gd name="connsiteX278" fmla="*/ 8748958 w 9147079"/>
              <a:gd name="connsiteY278" fmla="*/ 609796 h 609796"/>
              <a:gd name="connsiteX279" fmla="*/ 8662606 w 9147079"/>
              <a:gd name="connsiteY279" fmla="*/ 609796 h 609796"/>
              <a:gd name="connsiteX280" fmla="*/ 8669658 w 9147079"/>
              <a:gd name="connsiteY280" fmla="*/ 592481 h 609796"/>
              <a:gd name="connsiteX281" fmla="*/ 8705894 w 9147079"/>
              <a:gd name="connsiteY281" fmla="*/ 577467 h 609796"/>
              <a:gd name="connsiteX282" fmla="*/ 6402956 w 9147079"/>
              <a:gd name="connsiteY282" fmla="*/ 577467 h 609796"/>
              <a:gd name="connsiteX283" fmla="*/ 6439192 w 9147079"/>
              <a:gd name="connsiteY283" fmla="*/ 592481 h 609796"/>
              <a:gd name="connsiteX284" fmla="*/ 6446243 w 9147079"/>
              <a:gd name="connsiteY284" fmla="*/ 609796 h 609796"/>
              <a:gd name="connsiteX285" fmla="*/ 6359668 w 9147079"/>
              <a:gd name="connsiteY285" fmla="*/ 609796 h 609796"/>
              <a:gd name="connsiteX286" fmla="*/ 6366720 w 9147079"/>
              <a:gd name="connsiteY286" fmla="*/ 592481 h 609796"/>
              <a:gd name="connsiteX287" fmla="*/ 6402956 w 9147079"/>
              <a:gd name="connsiteY287" fmla="*/ 577467 h 609796"/>
              <a:gd name="connsiteX288" fmla="*/ 5319627 w 9147079"/>
              <a:gd name="connsiteY288" fmla="*/ 577467 h 609796"/>
              <a:gd name="connsiteX289" fmla="*/ 5355430 w 9147079"/>
              <a:gd name="connsiteY289" fmla="*/ 592481 h 609796"/>
              <a:gd name="connsiteX290" fmla="*/ 5362691 w 9147079"/>
              <a:gd name="connsiteY290" fmla="*/ 609796 h 609796"/>
              <a:gd name="connsiteX291" fmla="*/ 5276340 w 9147079"/>
              <a:gd name="connsiteY291" fmla="*/ 609796 h 609796"/>
              <a:gd name="connsiteX292" fmla="*/ 5283392 w 9147079"/>
              <a:gd name="connsiteY292" fmla="*/ 592481 h 609796"/>
              <a:gd name="connsiteX293" fmla="*/ 5319627 w 9147079"/>
              <a:gd name="connsiteY293" fmla="*/ 577467 h 609796"/>
              <a:gd name="connsiteX294" fmla="*/ 5183345 w 9147079"/>
              <a:gd name="connsiteY294" fmla="*/ 577467 h 609796"/>
              <a:gd name="connsiteX295" fmla="*/ 5219581 w 9147079"/>
              <a:gd name="connsiteY295" fmla="*/ 592481 h 609796"/>
              <a:gd name="connsiteX296" fmla="*/ 5226633 w 9147079"/>
              <a:gd name="connsiteY296" fmla="*/ 609796 h 609796"/>
              <a:gd name="connsiteX297" fmla="*/ 5140057 w 9147079"/>
              <a:gd name="connsiteY297" fmla="*/ 609796 h 609796"/>
              <a:gd name="connsiteX298" fmla="*/ 5147109 w 9147079"/>
              <a:gd name="connsiteY298" fmla="*/ 592481 h 609796"/>
              <a:gd name="connsiteX299" fmla="*/ 5183345 w 9147079"/>
              <a:gd name="connsiteY299" fmla="*/ 577467 h 609796"/>
              <a:gd name="connsiteX300" fmla="*/ 4093087 w 9147079"/>
              <a:gd name="connsiteY300" fmla="*/ 577467 h 609796"/>
              <a:gd name="connsiteX301" fmla="*/ 4128890 w 9147079"/>
              <a:gd name="connsiteY301" fmla="*/ 592481 h 609796"/>
              <a:gd name="connsiteX302" fmla="*/ 4136151 w 9147079"/>
              <a:gd name="connsiteY302" fmla="*/ 609796 h 609796"/>
              <a:gd name="connsiteX303" fmla="*/ 4049800 w 9147079"/>
              <a:gd name="connsiteY303" fmla="*/ 609796 h 609796"/>
              <a:gd name="connsiteX304" fmla="*/ 4056851 w 9147079"/>
              <a:gd name="connsiteY304" fmla="*/ 592481 h 609796"/>
              <a:gd name="connsiteX305" fmla="*/ 4093087 w 9147079"/>
              <a:gd name="connsiteY305" fmla="*/ 577467 h 609796"/>
              <a:gd name="connsiteX306" fmla="*/ 1790148 w 9147079"/>
              <a:gd name="connsiteY306" fmla="*/ 577467 h 609796"/>
              <a:gd name="connsiteX307" fmla="*/ 1825951 w 9147079"/>
              <a:gd name="connsiteY307" fmla="*/ 592481 h 609796"/>
              <a:gd name="connsiteX308" fmla="*/ 1833212 w 9147079"/>
              <a:gd name="connsiteY308" fmla="*/ 609796 h 609796"/>
              <a:gd name="connsiteX309" fmla="*/ 1746861 w 9147079"/>
              <a:gd name="connsiteY309" fmla="*/ 609796 h 609796"/>
              <a:gd name="connsiteX310" fmla="*/ 1753912 w 9147079"/>
              <a:gd name="connsiteY310" fmla="*/ 592481 h 609796"/>
              <a:gd name="connsiteX311" fmla="*/ 1790148 w 9147079"/>
              <a:gd name="connsiteY311" fmla="*/ 577467 h 609796"/>
              <a:gd name="connsiteX312" fmla="*/ 706820 w 9147079"/>
              <a:gd name="connsiteY312" fmla="*/ 577467 h 609796"/>
              <a:gd name="connsiteX313" fmla="*/ 742623 w 9147079"/>
              <a:gd name="connsiteY313" fmla="*/ 592481 h 609796"/>
              <a:gd name="connsiteX314" fmla="*/ 749884 w 9147079"/>
              <a:gd name="connsiteY314" fmla="*/ 609796 h 609796"/>
              <a:gd name="connsiteX315" fmla="*/ 663532 w 9147079"/>
              <a:gd name="connsiteY315" fmla="*/ 609796 h 609796"/>
              <a:gd name="connsiteX316" fmla="*/ 670584 w 9147079"/>
              <a:gd name="connsiteY316" fmla="*/ 592481 h 609796"/>
              <a:gd name="connsiteX317" fmla="*/ 706820 w 9147079"/>
              <a:gd name="connsiteY317" fmla="*/ 577467 h 609796"/>
              <a:gd name="connsiteX318" fmla="*/ 570538 w 9147079"/>
              <a:gd name="connsiteY318" fmla="*/ 577467 h 609796"/>
              <a:gd name="connsiteX319" fmla="*/ 606774 w 9147079"/>
              <a:gd name="connsiteY319" fmla="*/ 593059 h 609796"/>
              <a:gd name="connsiteX320" fmla="*/ 613482 w 9147079"/>
              <a:gd name="connsiteY320" fmla="*/ 609796 h 609796"/>
              <a:gd name="connsiteX321" fmla="*/ 527732 w 9147079"/>
              <a:gd name="connsiteY321" fmla="*/ 609796 h 609796"/>
              <a:gd name="connsiteX322" fmla="*/ 534735 w 9147079"/>
              <a:gd name="connsiteY322" fmla="*/ 592626 h 609796"/>
              <a:gd name="connsiteX323" fmla="*/ 570538 w 9147079"/>
              <a:gd name="connsiteY323" fmla="*/ 577467 h 609796"/>
              <a:gd name="connsiteX324" fmla="*/ 7854708 w 9147079"/>
              <a:gd name="connsiteY324" fmla="*/ 464284 h 609796"/>
              <a:gd name="connsiteX325" fmla="*/ 7875497 w 9147079"/>
              <a:gd name="connsiteY325" fmla="*/ 485072 h 609796"/>
              <a:gd name="connsiteX326" fmla="*/ 7854708 w 9147079"/>
              <a:gd name="connsiteY326" fmla="*/ 505861 h 609796"/>
              <a:gd name="connsiteX327" fmla="*/ 7833920 w 9147079"/>
              <a:gd name="connsiteY327" fmla="*/ 485072 h 609796"/>
              <a:gd name="connsiteX328" fmla="*/ 7854708 w 9147079"/>
              <a:gd name="connsiteY328" fmla="*/ 464284 h 609796"/>
              <a:gd name="connsiteX329" fmla="*/ 7714961 w 9147079"/>
              <a:gd name="connsiteY329" fmla="*/ 464284 h 609796"/>
              <a:gd name="connsiteX330" fmla="*/ 7735750 w 9147079"/>
              <a:gd name="connsiteY330" fmla="*/ 485072 h 609796"/>
              <a:gd name="connsiteX331" fmla="*/ 7714961 w 9147079"/>
              <a:gd name="connsiteY331" fmla="*/ 505861 h 609796"/>
              <a:gd name="connsiteX332" fmla="*/ 7694172 w 9147079"/>
              <a:gd name="connsiteY332" fmla="*/ 485072 h 609796"/>
              <a:gd name="connsiteX333" fmla="*/ 7714961 w 9147079"/>
              <a:gd name="connsiteY333" fmla="*/ 464284 h 609796"/>
              <a:gd name="connsiteX334" fmla="*/ 7575214 w 9147079"/>
              <a:gd name="connsiteY334" fmla="*/ 464284 h 609796"/>
              <a:gd name="connsiteX335" fmla="*/ 7596003 w 9147079"/>
              <a:gd name="connsiteY335" fmla="*/ 485072 h 609796"/>
              <a:gd name="connsiteX336" fmla="*/ 7575214 w 9147079"/>
              <a:gd name="connsiteY336" fmla="*/ 505861 h 609796"/>
              <a:gd name="connsiteX337" fmla="*/ 7554426 w 9147079"/>
              <a:gd name="connsiteY337" fmla="*/ 485072 h 609796"/>
              <a:gd name="connsiteX338" fmla="*/ 7575214 w 9147079"/>
              <a:gd name="connsiteY338" fmla="*/ 464284 h 609796"/>
              <a:gd name="connsiteX339" fmla="*/ 7435467 w 9147079"/>
              <a:gd name="connsiteY339" fmla="*/ 464284 h 609796"/>
              <a:gd name="connsiteX340" fmla="*/ 7456256 w 9147079"/>
              <a:gd name="connsiteY340" fmla="*/ 485072 h 609796"/>
              <a:gd name="connsiteX341" fmla="*/ 7435467 w 9147079"/>
              <a:gd name="connsiteY341" fmla="*/ 505861 h 609796"/>
              <a:gd name="connsiteX342" fmla="*/ 7414678 w 9147079"/>
              <a:gd name="connsiteY342" fmla="*/ 485072 h 609796"/>
              <a:gd name="connsiteX343" fmla="*/ 7435467 w 9147079"/>
              <a:gd name="connsiteY343" fmla="*/ 464284 h 609796"/>
              <a:gd name="connsiteX344" fmla="*/ 7295720 w 9147079"/>
              <a:gd name="connsiteY344" fmla="*/ 464284 h 609796"/>
              <a:gd name="connsiteX345" fmla="*/ 7316509 w 9147079"/>
              <a:gd name="connsiteY345" fmla="*/ 485072 h 609796"/>
              <a:gd name="connsiteX346" fmla="*/ 7295720 w 9147079"/>
              <a:gd name="connsiteY346" fmla="*/ 505861 h 609796"/>
              <a:gd name="connsiteX347" fmla="*/ 7274931 w 9147079"/>
              <a:gd name="connsiteY347" fmla="*/ 485072 h 609796"/>
              <a:gd name="connsiteX348" fmla="*/ 7295720 w 9147079"/>
              <a:gd name="connsiteY348" fmla="*/ 464284 h 609796"/>
              <a:gd name="connsiteX349" fmla="*/ 7155973 w 9147079"/>
              <a:gd name="connsiteY349" fmla="*/ 464284 h 609796"/>
              <a:gd name="connsiteX350" fmla="*/ 7176761 w 9147079"/>
              <a:gd name="connsiteY350" fmla="*/ 485072 h 609796"/>
              <a:gd name="connsiteX351" fmla="*/ 7155973 w 9147079"/>
              <a:gd name="connsiteY351" fmla="*/ 505861 h 609796"/>
              <a:gd name="connsiteX352" fmla="*/ 7135184 w 9147079"/>
              <a:gd name="connsiteY352" fmla="*/ 485072 h 609796"/>
              <a:gd name="connsiteX353" fmla="*/ 7155973 w 9147079"/>
              <a:gd name="connsiteY353" fmla="*/ 464284 h 609796"/>
              <a:gd name="connsiteX354" fmla="*/ 7016226 w 9147079"/>
              <a:gd name="connsiteY354" fmla="*/ 464284 h 609796"/>
              <a:gd name="connsiteX355" fmla="*/ 7037015 w 9147079"/>
              <a:gd name="connsiteY355" fmla="*/ 485072 h 609796"/>
              <a:gd name="connsiteX356" fmla="*/ 7016226 w 9147079"/>
              <a:gd name="connsiteY356" fmla="*/ 505861 h 609796"/>
              <a:gd name="connsiteX357" fmla="*/ 6995437 w 9147079"/>
              <a:gd name="connsiteY357" fmla="*/ 485072 h 609796"/>
              <a:gd name="connsiteX358" fmla="*/ 7016226 w 9147079"/>
              <a:gd name="connsiteY358" fmla="*/ 464284 h 609796"/>
              <a:gd name="connsiteX359" fmla="*/ 6877634 w 9147079"/>
              <a:gd name="connsiteY359" fmla="*/ 464284 h 609796"/>
              <a:gd name="connsiteX360" fmla="*/ 6898423 w 9147079"/>
              <a:gd name="connsiteY360" fmla="*/ 485072 h 609796"/>
              <a:gd name="connsiteX361" fmla="*/ 6877634 w 9147079"/>
              <a:gd name="connsiteY361" fmla="*/ 505861 h 609796"/>
              <a:gd name="connsiteX362" fmla="*/ 6856845 w 9147079"/>
              <a:gd name="connsiteY362" fmla="*/ 485072 h 609796"/>
              <a:gd name="connsiteX363" fmla="*/ 6877634 w 9147079"/>
              <a:gd name="connsiteY363" fmla="*/ 464284 h 609796"/>
              <a:gd name="connsiteX364" fmla="*/ 6039152 w 9147079"/>
              <a:gd name="connsiteY364" fmla="*/ 464284 h 609796"/>
              <a:gd name="connsiteX365" fmla="*/ 6059941 w 9147079"/>
              <a:gd name="connsiteY365" fmla="*/ 485072 h 609796"/>
              <a:gd name="connsiteX366" fmla="*/ 6039152 w 9147079"/>
              <a:gd name="connsiteY366" fmla="*/ 505861 h 609796"/>
              <a:gd name="connsiteX367" fmla="*/ 6018363 w 9147079"/>
              <a:gd name="connsiteY367" fmla="*/ 485072 h 609796"/>
              <a:gd name="connsiteX368" fmla="*/ 6039152 w 9147079"/>
              <a:gd name="connsiteY368" fmla="*/ 464284 h 609796"/>
              <a:gd name="connsiteX369" fmla="*/ 5899404 w 9147079"/>
              <a:gd name="connsiteY369" fmla="*/ 464284 h 609796"/>
              <a:gd name="connsiteX370" fmla="*/ 5920193 w 9147079"/>
              <a:gd name="connsiteY370" fmla="*/ 485072 h 609796"/>
              <a:gd name="connsiteX371" fmla="*/ 5899404 w 9147079"/>
              <a:gd name="connsiteY371" fmla="*/ 505861 h 609796"/>
              <a:gd name="connsiteX372" fmla="*/ 5878615 w 9147079"/>
              <a:gd name="connsiteY372" fmla="*/ 485072 h 609796"/>
              <a:gd name="connsiteX373" fmla="*/ 5899404 w 9147079"/>
              <a:gd name="connsiteY373" fmla="*/ 464284 h 609796"/>
              <a:gd name="connsiteX374" fmla="*/ 5759658 w 9147079"/>
              <a:gd name="connsiteY374" fmla="*/ 464284 h 609796"/>
              <a:gd name="connsiteX375" fmla="*/ 5780447 w 9147079"/>
              <a:gd name="connsiteY375" fmla="*/ 485072 h 609796"/>
              <a:gd name="connsiteX376" fmla="*/ 5759658 w 9147079"/>
              <a:gd name="connsiteY376" fmla="*/ 505861 h 609796"/>
              <a:gd name="connsiteX377" fmla="*/ 5738869 w 9147079"/>
              <a:gd name="connsiteY377" fmla="*/ 485072 h 609796"/>
              <a:gd name="connsiteX378" fmla="*/ 5759658 w 9147079"/>
              <a:gd name="connsiteY378" fmla="*/ 464284 h 609796"/>
              <a:gd name="connsiteX379" fmla="*/ 3241901 w 9147079"/>
              <a:gd name="connsiteY379" fmla="*/ 464284 h 609796"/>
              <a:gd name="connsiteX380" fmla="*/ 3262690 w 9147079"/>
              <a:gd name="connsiteY380" fmla="*/ 485072 h 609796"/>
              <a:gd name="connsiteX381" fmla="*/ 3241901 w 9147079"/>
              <a:gd name="connsiteY381" fmla="*/ 505861 h 609796"/>
              <a:gd name="connsiteX382" fmla="*/ 3221113 w 9147079"/>
              <a:gd name="connsiteY382" fmla="*/ 485072 h 609796"/>
              <a:gd name="connsiteX383" fmla="*/ 3241901 w 9147079"/>
              <a:gd name="connsiteY383" fmla="*/ 464284 h 609796"/>
              <a:gd name="connsiteX384" fmla="*/ 3102153 w 9147079"/>
              <a:gd name="connsiteY384" fmla="*/ 464284 h 609796"/>
              <a:gd name="connsiteX385" fmla="*/ 3122942 w 9147079"/>
              <a:gd name="connsiteY385" fmla="*/ 485072 h 609796"/>
              <a:gd name="connsiteX386" fmla="*/ 3102153 w 9147079"/>
              <a:gd name="connsiteY386" fmla="*/ 505861 h 609796"/>
              <a:gd name="connsiteX387" fmla="*/ 3081365 w 9147079"/>
              <a:gd name="connsiteY387" fmla="*/ 485072 h 609796"/>
              <a:gd name="connsiteX388" fmla="*/ 3102153 w 9147079"/>
              <a:gd name="connsiteY388" fmla="*/ 464284 h 609796"/>
              <a:gd name="connsiteX389" fmla="*/ 2962407 w 9147079"/>
              <a:gd name="connsiteY389" fmla="*/ 464284 h 609796"/>
              <a:gd name="connsiteX390" fmla="*/ 2983196 w 9147079"/>
              <a:gd name="connsiteY390" fmla="*/ 485072 h 609796"/>
              <a:gd name="connsiteX391" fmla="*/ 2962407 w 9147079"/>
              <a:gd name="connsiteY391" fmla="*/ 505861 h 609796"/>
              <a:gd name="connsiteX392" fmla="*/ 2941618 w 9147079"/>
              <a:gd name="connsiteY392" fmla="*/ 485072 h 609796"/>
              <a:gd name="connsiteX393" fmla="*/ 2962407 w 9147079"/>
              <a:gd name="connsiteY393" fmla="*/ 464284 h 609796"/>
              <a:gd name="connsiteX394" fmla="*/ 2822659 w 9147079"/>
              <a:gd name="connsiteY394" fmla="*/ 464284 h 609796"/>
              <a:gd name="connsiteX395" fmla="*/ 2843448 w 9147079"/>
              <a:gd name="connsiteY395" fmla="*/ 485072 h 609796"/>
              <a:gd name="connsiteX396" fmla="*/ 2822659 w 9147079"/>
              <a:gd name="connsiteY396" fmla="*/ 505861 h 609796"/>
              <a:gd name="connsiteX397" fmla="*/ 2801871 w 9147079"/>
              <a:gd name="connsiteY397" fmla="*/ 485072 h 609796"/>
              <a:gd name="connsiteX398" fmla="*/ 2822659 w 9147079"/>
              <a:gd name="connsiteY398" fmla="*/ 464284 h 609796"/>
              <a:gd name="connsiteX399" fmla="*/ 2682913 w 9147079"/>
              <a:gd name="connsiteY399" fmla="*/ 464284 h 609796"/>
              <a:gd name="connsiteX400" fmla="*/ 2703702 w 9147079"/>
              <a:gd name="connsiteY400" fmla="*/ 485072 h 609796"/>
              <a:gd name="connsiteX401" fmla="*/ 2682913 w 9147079"/>
              <a:gd name="connsiteY401" fmla="*/ 505861 h 609796"/>
              <a:gd name="connsiteX402" fmla="*/ 2662124 w 9147079"/>
              <a:gd name="connsiteY402" fmla="*/ 485072 h 609796"/>
              <a:gd name="connsiteX403" fmla="*/ 2682913 w 9147079"/>
              <a:gd name="connsiteY403" fmla="*/ 464284 h 609796"/>
              <a:gd name="connsiteX404" fmla="*/ 2543166 w 9147079"/>
              <a:gd name="connsiteY404" fmla="*/ 464284 h 609796"/>
              <a:gd name="connsiteX405" fmla="*/ 2563954 w 9147079"/>
              <a:gd name="connsiteY405" fmla="*/ 485072 h 609796"/>
              <a:gd name="connsiteX406" fmla="*/ 2543166 w 9147079"/>
              <a:gd name="connsiteY406" fmla="*/ 505861 h 609796"/>
              <a:gd name="connsiteX407" fmla="*/ 2522377 w 9147079"/>
              <a:gd name="connsiteY407" fmla="*/ 485072 h 609796"/>
              <a:gd name="connsiteX408" fmla="*/ 2543166 w 9147079"/>
              <a:gd name="connsiteY408" fmla="*/ 464284 h 609796"/>
              <a:gd name="connsiteX409" fmla="*/ 2403419 w 9147079"/>
              <a:gd name="connsiteY409" fmla="*/ 464284 h 609796"/>
              <a:gd name="connsiteX410" fmla="*/ 2424208 w 9147079"/>
              <a:gd name="connsiteY410" fmla="*/ 485072 h 609796"/>
              <a:gd name="connsiteX411" fmla="*/ 2403419 w 9147079"/>
              <a:gd name="connsiteY411" fmla="*/ 505861 h 609796"/>
              <a:gd name="connsiteX412" fmla="*/ 2382630 w 9147079"/>
              <a:gd name="connsiteY412" fmla="*/ 485072 h 609796"/>
              <a:gd name="connsiteX413" fmla="*/ 2403419 w 9147079"/>
              <a:gd name="connsiteY413" fmla="*/ 464284 h 609796"/>
              <a:gd name="connsiteX414" fmla="*/ 2263671 w 9147079"/>
              <a:gd name="connsiteY414" fmla="*/ 464284 h 609796"/>
              <a:gd name="connsiteX415" fmla="*/ 2284460 w 9147079"/>
              <a:gd name="connsiteY415" fmla="*/ 485072 h 609796"/>
              <a:gd name="connsiteX416" fmla="*/ 2263671 w 9147079"/>
              <a:gd name="connsiteY416" fmla="*/ 505861 h 609796"/>
              <a:gd name="connsiteX417" fmla="*/ 2242883 w 9147079"/>
              <a:gd name="connsiteY417" fmla="*/ 485072 h 609796"/>
              <a:gd name="connsiteX418" fmla="*/ 2263671 w 9147079"/>
              <a:gd name="connsiteY418" fmla="*/ 464284 h 609796"/>
              <a:gd name="connsiteX419" fmla="*/ 1426345 w 9147079"/>
              <a:gd name="connsiteY419" fmla="*/ 464284 h 609796"/>
              <a:gd name="connsiteX420" fmla="*/ 1447133 w 9147079"/>
              <a:gd name="connsiteY420" fmla="*/ 485072 h 609796"/>
              <a:gd name="connsiteX421" fmla="*/ 1426345 w 9147079"/>
              <a:gd name="connsiteY421" fmla="*/ 505861 h 609796"/>
              <a:gd name="connsiteX422" fmla="*/ 1405556 w 9147079"/>
              <a:gd name="connsiteY422" fmla="*/ 485072 h 609796"/>
              <a:gd name="connsiteX423" fmla="*/ 1426345 w 9147079"/>
              <a:gd name="connsiteY423" fmla="*/ 464284 h 609796"/>
              <a:gd name="connsiteX424" fmla="*/ 1286597 w 9147079"/>
              <a:gd name="connsiteY424" fmla="*/ 464284 h 609796"/>
              <a:gd name="connsiteX425" fmla="*/ 1307386 w 9147079"/>
              <a:gd name="connsiteY425" fmla="*/ 485072 h 609796"/>
              <a:gd name="connsiteX426" fmla="*/ 1286597 w 9147079"/>
              <a:gd name="connsiteY426" fmla="*/ 505861 h 609796"/>
              <a:gd name="connsiteX427" fmla="*/ 1265808 w 9147079"/>
              <a:gd name="connsiteY427" fmla="*/ 485072 h 609796"/>
              <a:gd name="connsiteX428" fmla="*/ 1286597 w 9147079"/>
              <a:gd name="connsiteY428" fmla="*/ 464284 h 609796"/>
              <a:gd name="connsiteX429" fmla="*/ 1146850 w 9147079"/>
              <a:gd name="connsiteY429" fmla="*/ 464284 h 609796"/>
              <a:gd name="connsiteX430" fmla="*/ 1167639 w 9147079"/>
              <a:gd name="connsiteY430" fmla="*/ 485072 h 609796"/>
              <a:gd name="connsiteX431" fmla="*/ 1146850 w 9147079"/>
              <a:gd name="connsiteY431" fmla="*/ 505861 h 609796"/>
              <a:gd name="connsiteX432" fmla="*/ 1126062 w 9147079"/>
              <a:gd name="connsiteY432" fmla="*/ 485072 h 609796"/>
              <a:gd name="connsiteX433" fmla="*/ 1146850 w 9147079"/>
              <a:gd name="connsiteY433" fmla="*/ 464284 h 609796"/>
              <a:gd name="connsiteX434" fmla="*/ 9112431 w 9147079"/>
              <a:gd name="connsiteY434" fmla="*/ 461974 h 609796"/>
              <a:gd name="connsiteX435" fmla="*/ 9135530 w 9147079"/>
              <a:gd name="connsiteY435" fmla="*/ 485072 h 609796"/>
              <a:gd name="connsiteX436" fmla="*/ 9112431 w 9147079"/>
              <a:gd name="connsiteY436" fmla="*/ 508171 h 609796"/>
              <a:gd name="connsiteX437" fmla="*/ 9089332 w 9147079"/>
              <a:gd name="connsiteY437" fmla="*/ 485072 h 609796"/>
              <a:gd name="connsiteX438" fmla="*/ 9112431 w 9147079"/>
              <a:gd name="connsiteY438" fmla="*/ 461974 h 609796"/>
              <a:gd name="connsiteX439" fmla="*/ 7994455 w 9147079"/>
              <a:gd name="connsiteY439" fmla="*/ 461974 h 609796"/>
              <a:gd name="connsiteX440" fmla="*/ 8017554 w 9147079"/>
              <a:gd name="connsiteY440" fmla="*/ 485072 h 609796"/>
              <a:gd name="connsiteX441" fmla="*/ 7994455 w 9147079"/>
              <a:gd name="connsiteY441" fmla="*/ 508171 h 609796"/>
              <a:gd name="connsiteX442" fmla="*/ 7971356 w 9147079"/>
              <a:gd name="connsiteY442" fmla="*/ 485072 h 609796"/>
              <a:gd name="connsiteX443" fmla="*/ 7994455 w 9147079"/>
              <a:gd name="connsiteY443" fmla="*/ 461974 h 609796"/>
              <a:gd name="connsiteX444" fmla="*/ 6737886 w 9147079"/>
              <a:gd name="connsiteY444" fmla="*/ 461974 h 609796"/>
              <a:gd name="connsiteX445" fmla="*/ 6760985 w 9147079"/>
              <a:gd name="connsiteY445" fmla="*/ 485072 h 609796"/>
              <a:gd name="connsiteX446" fmla="*/ 6737886 w 9147079"/>
              <a:gd name="connsiteY446" fmla="*/ 508171 h 609796"/>
              <a:gd name="connsiteX447" fmla="*/ 6714788 w 9147079"/>
              <a:gd name="connsiteY447" fmla="*/ 485072 h 609796"/>
              <a:gd name="connsiteX448" fmla="*/ 6737886 w 9147079"/>
              <a:gd name="connsiteY448" fmla="*/ 461974 h 609796"/>
              <a:gd name="connsiteX449" fmla="*/ 5619910 w 9147079"/>
              <a:gd name="connsiteY449" fmla="*/ 461974 h 609796"/>
              <a:gd name="connsiteX450" fmla="*/ 5643009 w 9147079"/>
              <a:gd name="connsiteY450" fmla="*/ 485072 h 609796"/>
              <a:gd name="connsiteX451" fmla="*/ 5619910 w 9147079"/>
              <a:gd name="connsiteY451" fmla="*/ 508171 h 609796"/>
              <a:gd name="connsiteX452" fmla="*/ 5596811 w 9147079"/>
              <a:gd name="connsiteY452" fmla="*/ 485072 h 609796"/>
              <a:gd name="connsiteX453" fmla="*/ 5619910 w 9147079"/>
              <a:gd name="connsiteY453" fmla="*/ 461974 h 609796"/>
              <a:gd name="connsiteX454" fmla="*/ 4499624 w 9147079"/>
              <a:gd name="connsiteY454" fmla="*/ 461974 h 609796"/>
              <a:gd name="connsiteX455" fmla="*/ 4522723 w 9147079"/>
              <a:gd name="connsiteY455" fmla="*/ 485072 h 609796"/>
              <a:gd name="connsiteX456" fmla="*/ 4499624 w 9147079"/>
              <a:gd name="connsiteY456" fmla="*/ 508171 h 609796"/>
              <a:gd name="connsiteX457" fmla="*/ 4476525 w 9147079"/>
              <a:gd name="connsiteY457" fmla="*/ 485072 h 609796"/>
              <a:gd name="connsiteX458" fmla="*/ 4499624 w 9147079"/>
              <a:gd name="connsiteY458" fmla="*/ 461974 h 609796"/>
              <a:gd name="connsiteX459" fmla="*/ 3381648 w 9147079"/>
              <a:gd name="connsiteY459" fmla="*/ 461974 h 609796"/>
              <a:gd name="connsiteX460" fmla="*/ 3404746 w 9147079"/>
              <a:gd name="connsiteY460" fmla="*/ 485072 h 609796"/>
              <a:gd name="connsiteX461" fmla="*/ 3381648 w 9147079"/>
              <a:gd name="connsiteY461" fmla="*/ 508171 h 609796"/>
              <a:gd name="connsiteX462" fmla="*/ 3358549 w 9147079"/>
              <a:gd name="connsiteY462" fmla="*/ 485072 h 609796"/>
              <a:gd name="connsiteX463" fmla="*/ 3381648 w 9147079"/>
              <a:gd name="connsiteY463" fmla="*/ 461974 h 609796"/>
              <a:gd name="connsiteX464" fmla="*/ 2125079 w 9147079"/>
              <a:gd name="connsiteY464" fmla="*/ 461974 h 609796"/>
              <a:gd name="connsiteX465" fmla="*/ 2148178 w 9147079"/>
              <a:gd name="connsiteY465" fmla="*/ 485072 h 609796"/>
              <a:gd name="connsiteX466" fmla="*/ 2125079 w 9147079"/>
              <a:gd name="connsiteY466" fmla="*/ 508171 h 609796"/>
              <a:gd name="connsiteX467" fmla="*/ 2101981 w 9147079"/>
              <a:gd name="connsiteY467" fmla="*/ 485072 h 609796"/>
              <a:gd name="connsiteX468" fmla="*/ 2125079 w 9147079"/>
              <a:gd name="connsiteY468" fmla="*/ 461974 h 609796"/>
              <a:gd name="connsiteX469" fmla="*/ 1007103 w 9147079"/>
              <a:gd name="connsiteY469" fmla="*/ 461974 h 609796"/>
              <a:gd name="connsiteX470" fmla="*/ 1030201 w 9147079"/>
              <a:gd name="connsiteY470" fmla="*/ 485072 h 609796"/>
              <a:gd name="connsiteX471" fmla="*/ 1007103 w 9147079"/>
              <a:gd name="connsiteY471" fmla="*/ 508171 h 609796"/>
              <a:gd name="connsiteX472" fmla="*/ 984004 w 9147079"/>
              <a:gd name="connsiteY472" fmla="*/ 485072 h 609796"/>
              <a:gd name="connsiteX473" fmla="*/ 1007103 w 9147079"/>
              <a:gd name="connsiteY473" fmla="*/ 461974 h 609796"/>
              <a:gd name="connsiteX474" fmla="*/ 8972685 w 9147079"/>
              <a:gd name="connsiteY474" fmla="*/ 456200 h 609796"/>
              <a:gd name="connsiteX475" fmla="*/ 9001557 w 9147079"/>
              <a:gd name="connsiteY475" fmla="*/ 485072 h 609796"/>
              <a:gd name="connsiteX476" fmla="*/ 8972685 w 9147079"/>
              <a:gd name="connsiteY476" fmla="*/ 513946 h 609796"/>
              <a:gd name="connsiteX477" fmla="*/ 8943811 w 9147079"/>
              <a:gd name="connsiteY477" fmla="*/ 485072 h 609796"/>
              <a:gd name="connsiteX478" fmla="*/ 8972685 w 9147079"/>
              <a:gd name="connsiteY478" fmla="*/ 456200 h 609796"/>
              <a:gd name="connsiteX479" fmla="*/ 8134203 w 9147079"/>
              <a:gd name="connsiteY479" fmla="*/ 456200 h 609796"/>
              <a:gd name="connsiteX480" fmla="*/ 8163075 w 9147079"/>
              <a:gd name="connsiteY480" fmla="*/ 485072 h 609796"/>
              <a:gd name="connsiteX481" fmla="*/ 8134203 w 9147079"/>
              <a:gd name="connsiteY481" fmla="*/ 513946 h 609796"/>
              <a:gd name="connsiteX482" fmla="*/ 8105329 w 9147079"/>
              <a:gd name="connsiteY482" fmla="*/ 485072 h 609796"/>
              <a:gd name="connsiteX483" fmla="*/ 8134203 w 9147079"/>
              <a:gd name="connsiteY483" fmla="*/ 456200 h 609796"/>
              <a:gd name="connsiteX484" fmla="*/ 6598140 w 9147079"/>
              <a:gd name="connsiteY484" fmla="*/ 456200 h 609796"/>
              <a:gd name="connsiteX485" fmla="*/ 6627013 w 9147079"/>
              <a:gd name="connsiteY485" fmla="*/ 485072 h 609796"/>
              <a:gd name="connsiteX486" fmla="*/ 6598140 w 9147079"/>
              <a:gd name="connsiteY486" fmla="*/ 513946 h 609796"/>
              <a:gd name="connsiteX487" fmla="*/ 6569266 w 9147079"/>
              <a:gd name="connsiteY487" fmla="*/ 485072 h 609796"/>
              <a:gd name="connsiteX488" fmla="*/ 6598140 w 9147079"/>
              <a:gd name="connsiteY488" fmla="*/ 456200 h 609796"/>
              <a:gd name="connsiteX489" fmla="*/ 5480164 w 9147079"/>
              <a:gd name="connsiteY489" fmla="*/ 456200 h 609796"/>
              <a:gd name="connsiteX490" fmla="*/ 5509036 w 9147079"/>
              <a:gd name="connsiteY490" fmla="*/ 485072 h 609796"/>
              <a:gd name="connsiteX491" fmla="*/ 5480164 w 9147079"/>
              <a:gd name="connsiteY491" fmla="*/ 513946 h 609796"/>
              <a:gd name="connsiteX492" fmla="*/ 5451290 w 9147079"/>
              <a:gd name="connsiteY492" fmla="*/ 485072 h 609796"/>
              <a:gd name="connsiteX493" fmla="*/ 5480164 w 9147079"/>
              <a:gd name="connsiteY493" fmla="*/ 456200 h 609796"/>
              <a:gd name="connsiteX494" fmla="*/ 4641681 w 9147079"/>
              <a:gd name="connsiteY494" fmla="*/ 456200 h 609796"/>
              <a:gd name="connsiteX495" fmla="*/ 4670554 w 9147079"/>
              <a:gd name="connsiteY495" fmla="*/ 485072 h 609796"/>
              <a:gd name="connsiteX496" fmla="*/ 4641681 w 9147079"/>
              <a:gd name="connsiteY496" fmla="*/ 513946 h 609796"/>
              <a:gd name="connsiteX497" fmla="*/ 4612808 w 9147079"/>
              <a:gd name="connsiteY497" fmla="*/ 485072 h 609796"/>
              <a:gd name="connsiteX498" fmla="*/ 4641681 w 9147079"/>
              <a:gd name="connsiteY498" fmla="*/ 456200 h 609796"/>
              <a:gd name="connsiteX499" fmla="*/ 4359878 w 9147079"/>
              <a:gd name="connsiteY499" fmla="*/ 456200 h 609796"/>
              <a:gd name="connsiteX500" fmla="*/ 4388750 w 9147079"/>
              <a:gd name="connsiteY500" fmla="*/ 485072 h 609796"/>
              <a:gd name="connsiteX501" fmla="*/ 4359878 w 9147079"/>
              <a:gd name="connsiteY501" fmla="*/ 513946 h 609796"/>
              <a:gd name="connsiteX502" fmla="*/ 4331004 w 9147079"/>
              <a:gd name="connsiteY502" fmla="*/ 485072 h 609796"/>
              <a:gd name="connsiteX503" fmla="*/ 4359878 w 9147079"/>
              <a:gd name="connsiteY503" fmla="*/ 456200 h 609796"/>
              <a:gd name="connsiteX504" fmla="*/ 3521395 w 9147079"/>
              <a:gd name="connsiteY504" fmla="*/ 456200 h 609796"/>
              <a:gd name="connsiteX505" fmla="*/ 3550268 w 9147079"/>
              <a:gd name="connsiteY505" fmla="*/ 485072 h 609796"/>
              <a:gd name="connsiteX506" fmla="*/ 3521395 w 9147079"/>
              <a:gd name="connsiteY506" fmla="*/ 513946 h 609796"/>
              <a:gd name="connsiteX507" fmla="*/ 3492521 w 9147079"/>
              <a:gd name="connsiteY507" fmla="*/ 485072 h 609796"/>
              <a:gd name="connsiteX508" fmla="*/ 3521395 w 9147079"/>
              <a:gd name="connsiteY508" fmla="*/ 456200 h 609796"/>
              <a:gd name="connsiteX509" fmla="*/ 1985333 w 9147079"/>
              <a:gd name="connsiteY509" fmla="*/ 456200 h 609796"/>
              <a:gd name="connsiteX510" fmla="*/ 2014205 w 9147079"/>
              <a:gd name="connsiteY510" fmla="*/ 485072 h 609796"/>
              <a:gd name="connsiteX511" fmla="*/ 1985333 w 9147079"/>
              <a:gd name="connsiteY511" fmla="*/ 513946 h 609796"/>
              <a:gd name="connsiteX512" fmla="*/ 1956459 w 9147079"/>
              <a:gd name="connsiteY512" fmla="*/ 485072 h 609796"/>
              <a:gd name="connsiteX513" fmla="*/ 1985333 w 9147079"/>
              <a:gd name="connsiteY513" fmla="*/ 456200 h 609796"/>
              <a:gd name="connsiteX514" fmla="*/ 867356 w 9147079"/>
              <a:gd name="connsiteY514" fmla="*/ 456200 h 609796"/>
              <a:gd name="connsiteX515" fmla="*/ 896229 w 9147079"/>
              <a:gd name="connsiteY515" fmla="*/ 485072 h 609796"/>
              <a:gd name="connsiteX516" fmla="*/ 867356 w 9147079"/>
              <a:gd name="connsiteY516" fmla="*/ 513946 h 609796"/>
              <a:gd name="connsiteX517" fmla="*/ 838482 w 9147079"/>
              <a:gd name="connsiteY517" fmla="*/ 485072 h 609796"/>
              <a:gd name="connsiteX518" fmla="*/ 867356 w 9147079"/>
              <a:gd name="connsiteY518" fmla="*/ 456200 h 609796"/>
              <a:gd name="connsiteX519" fmla="*/ 28874 w 9147079"/>
              <a:gd name="connsiteY519" fmla="*/ 456200 h 609796"/>
              <a:gd name="connsiteX520" fmla="*/ 57747 w 9147079"/>
              <a:gd name="connsiteY520" fmla="*/ 485072 h 609796"/>
              <a:gd name="connsiteX521" fmla="*/ 28874 w 9147079"/>
              <a:gd name="connsiteY521" fmla="*/ 513946 h 609796"/>
              <a:gd name="connsiteX522" fmla="*/ 0 w 9147079"/>
              <a:gd name="connsiteY522" fmla="*/ 485072 h 609796"/>
              <a:gd name="connsiteX523" fmla="*/ 28874 w 9147079"/>
              <a:gd name="connsiteY523" fmla="*/ 456200 h 609796"/>
              <a:gd name="connsiteX524" fmla="*/ 8832937 w 9147079"/>
              <a:gd name="connsiteY524" fmla="*/ 449270 h 609796"/>
              <a:gd name="connsiteX525" fmla="*/ 8867585 w 9147079"/>
              <a:gd name="connsiteY525" fmla="*/ 483918 h 609796"/>
              <a:gd name="connsiteX526" fmla="*/ 8832937 w 9147079"/>
              <a:gd name="connsiteY526" fmla="*/ 518566 h 609796"/>
              <a:gd name="connsiteX527" fmla="*/ 8798289 w 9147079"/>
              <a:gd name="connsiteY527" fmla="*/ 483918 h 609796"/>
              <a:gd name="connsiteX528" fmla="*/ 8832937 w 9147079"/>
              <a:gd name="connsiteY528" fmla="*/ 449270 h 609796"/>
              <a:gd name="connsiteX529" fmla="*/ 8273949 w 9147079"/>
              <a:gd name="connsiteY529" fmla="*/ 449270 h 609796"/>
              <a:gd name="connsiteX530" fmla="*/ 8308597 w 9147079"/>
              <a:gd name="connsiteY530" fmla="*/ 483918 h 609796"/>
              <a:gd name="connsiteX531" fmla="*/ 8273949 w 9147079"/>
              <a:gd name="connsiteY531" fmla="*/ 518566 h 609796"/>
              <a:gd name="connsiteX532" fmla="*/ 8239301 w 9147079"/>
              <a:gd name="connsiteY532" fmla="*/ 483918 h 609796"/>
              <a:gd name="connsiteX533" fmla="*/ 8273949 w 9147079"/>
              <a:gd name="connsiteY533" fmla="*/ 449270 h 609796"/>
              <a:gd name="connsiteX534" fmla="*/ 6458392 w 9147079"/>
              <a:gd name="connsiteY534" fmla="*/ 449270 h 609796"/>
              <a:gd name="connsiteX535" fmla="*/ 6493040 w 9147079"/>
              <a:gd name="connsiteY535" fmla="*/ 483918 h 609796"/>
              <a:gd name="connsiteX536" fmla="*/ 6458392 w 9147079"/>
              <a:gd name="connsiteY536" fmla="*/ 518566 h 609796"/>
              <a:gd name="connsiteX537" fmla="*/ 6423744 w 9147079"/>
              <a:gd name="connsiteY537" fmla="*/ 483918 h 609796"/>
              <a:gd name="connsiteX538" fmla="*/ 6458392 w 9147079"/>
              <a:gd name="connsiteY538" fmla="*/ 449270 h 609796"/>
              <a:gd name="connsiteX539" fmla="*/ 5340416 w 9147079"/>
              <a:gd name="connsiteY539" fmla="*/ 449270 h 609796"/>
              <a:gd name="connsiteX540" fmla="*/ 5375064 w 9147079"/>
              <a:gd name="connsiteY540" fmla="*/ 483918 h 609796"/>
              <a:gd name="connsiteX541" fmla="*/ 5340416 w 9147079"/>
              <a:gd name="connsiteY541" fmla="*/ 518566 h 609796"/>
              <a:gd name="connsiteX542" fmla="*/ 5305768 w 9147079"/>
              <a:gd name="connsiteY542" fmla="*/ 483918 h 609796"/>
              <a:gd name="connsiteX543" fmla="*/ 5340416 w 9147079"/>
              <a:gd name="connsiteY543" fmla="*/ 449270 h 609796"/>
              <a:gd name="connsiteX544" fmla="*/ 4781428 w 9147079"/>
              <a:gd name="connsiteY544" fmla="*/ 449270 h 609796"/>
              <a:gd name="connsiteX545" fmla="*/ 4816076 w 9147079"/>
              <a:gd name="connsiteY545" fmla="*/ 483918 h 609796"/>
              <a:gd name="connsiteX546" fmla="*/ 4781428 w 9147079"/>
              <a:gd name="connsiteY546" fmla="*/ 518566 h 609796"/>
              <a:gd name="connsiteX547" fmla="*/ 4746780 w 9147079"/>
              <a:gd name="connsiteY547" fmla="*/ 483918 h 609796"/>
              <a:gd name="connsiteX548" fmla="*/ 4781428 w 9147079"/>
              <a:gd name="connsiteY548" fmla="*/ 449270 h 609796"/>
              <a:gd name="connsiteX549" fmla="*/ 4220130 w 9147079"/>
              <a:gd name="connsiteY549" fmla="*/ 449270 h 609796"/>
              <a:gd name="connsiteX550" fmla="*/ 4254778 w 9147079"/>
              <a:gd name="connsiteY550" fmla="*/ 483918 h 609796"/>
              <a:gd name="connsiteX551" fmla="*/ 4220130 w 9147079"/>
              <a:gd name="connsiteY551" fmla="*/ 518566 h 609796"/>
              <a:gd name="connsiteX552" fmla="*/ 4185482 w 9147079"/>
              <a:gd name="connsiteY552" fmla="*/ 483918 h 609796"/>
              <a:gd name="connsiteX553" fmla="*/ 4220130 w 9147079"/>
              <a:gd name="connsiteY553" fmla="*/ 449270 h 609796"/>
              <a:gd name="connsiteX554" fmla="*/ 3661142 w 9147079"/>
              <a:gd name="connsiteY554" fmla="*/ 449270 h 609796"/>
              <a:gd name="connsiteX555" fmla="*/ 3695790 w 9147079"/>
              <a:gd name="connsiteY555" fmla="*/ 483918 h 609796"/>
              <a:gd name="connsiteX556" fmla="*/ 3661142 w 9147079"/>
              <a:gd name="connsiteY556" fmla="*/ 518566 h 609796"/>
              <a:gd name="connsiteX557" fmla="*/ 3626494 w 9147079"/>
              <a:gd name="connsiteY557" fmla="*/ 483918 h 609796"/>
              <a:gd name="connsiteX558" fmla="*/ 3661142 w 9147079"/>
              <a:gd name="connsiteY558" fmla="*/ 449270 h 609796"/>
              <a:gd name="connsiteX559" fmla="*/ 1845585 w 9147079"/>
              <a:gd name="connsiteY559" fmla="*/ 449270 h 609796"/>
              <a:gd name="connsiteX560" fmla="*/ 1880233 w 9147079"/>
              <a:gd name="connsiteY560" fmla="*/ 483918 h 609796"/>
              <a:gd name="connsiteX561" fmla="*/ 1845585 w 9147079"/>
              <a:gd name="connsiteY561" fmla="*/ 518566 h 609796"/>
              <a:gd name="connsiteX562" fmla="*/ 1810937 w 9147079"/>
              <a:gd name="connsiteY562" fmla="*/ 483918 h 609796"/>
              <a:gd name="connsiteX563" fmla="*/ 1845585 w 9147079"/>
              <a:gd name="connsiteY563" fmla="*/ 449270 h 609796"/>
              <a:gd name="connsiteX564" fmla="*/ 727609 w 9147079"/>
              <a:gd name="connsiteY564" fmla="*/ 449270 h 609796"/>
              <a:gd name="connsiteX565" fmla="*/ 762257 w 9147079"/>
              <a:gd name="connsiteY565" fmla="*/ 483918 h 609796"/>
              <a:gd name="connsiteX566" fmla="*/ 727609 w 9147079"/>
              <a:gd name="connsiteY566" fmla="*/ 518566 h 609796"/>
              <a:gd name="connsiteX567" fmla="*/ 692961 w 9147079"/>
              <a:gd name="connsiteY567" fmla="*/ 483918 h 609796"/>
              <a:gd name="connsiteX568" fmla="*/ 727609 w 9147079"/>
              <a:gd name="connsiteY568" fmla="*/ 449270 h 609796"/>
              <a:gd name="connsiteX569" fmla="*/ 168620 w 9147079"/>
              <a:gd name="connsiteY569" fmla="*/ 449270 h 609796"/>
              <a:gd name="connsiteX570" fmla="*/ 203269 w 9147079"/>
              <a:gd name="connsiteY570" fmla="*/ 483918 h 609796"/>
              <a:gd name="connsiteX571" fmla="*/ 168620 w 9147079"/>
              <a:gd name="connsiteY571" fmla="*/ 518566 h 609796"/>
              <a:gd name="connsiteX572" fmla="*/ 133973 w 9147079"/>
              <a:gd name="connsiteY572" fmla="*/ 483918 h 609796"/>
              <a:gd name="connsiteX573" fmla="*/ 168620 w 9147079"/>
              <a:gd name="connsiteY573" fmla="*/ 449270 h 609796"/>
              <a:gd name="connsiteX574" fmla="*/ 8693190 w 9147079"/>
              <a:gd name="connsiteY574" fmla="*/ 443495 h 609796"/>
              <a:gd name="connsiteX575" fmla="*/ 8733613 w 9147079"/>
              <a:gd name="connsiteY575" fmla="*/ 483918 h 609796"/>
              <a:gd name="connsiteX576" fmla="*/ 8693190 w 9147079"/>
              <a:gd name="connsiteY576" fmla="*/ 524340 h 609796"/>
              <a:gd name="connsiteX577" fmla="*/ 8652767 w 9147079"/>
              <a:gd name="connsiteY577" fmla="*/ 483918 h 609796"/>
              <a:gd name="connsiteX578" fmla="*/ 8693190 w 9147079"/>
              <a:gd name="connsiteY578" fmla="*/ 443495 h 609796"/>
              <a:gd name="connsiteX579" fmla="*/ 8413696 w 9147079"/>
              <a:gd name="connsiteY579" fmla="*/ 443495 h 609796"/>
              <a:gd name="connsiteX580" fmla="*/ 8454118 w 9147079"/>
              <a:gd name="connsiteY580" fmla="*/ 483918 h 609796"/>
              <a:gd name="connsiteX581" fmla="*/ 8413696 w 9147079"/>
              <a:gd name="connsiteY581" fmla="*/ 524340 h 609796"/>
              <a:gd name="connsiteX582" fmla="*/ 8373273 w 9147079"/>
              <a:gd name="connsiteY582" fmla="*/ 483918 h 609796"/>
              <a:gd name="connsiteX583" fmla="*/ 8413696 w 9147079"/>
              <a:gd name="connsiteY583" fmla="*/ 443495 h 609796"/>
              <a:gd name="connsiteX584" fmla="*/ 6318646 w 9147079"/>
              <a:gd name="connsiteY584" fmla="*/ 443495 h 609796"/>
              <a:gd name="connsiteX585" fmla="*/ 6359068 w 9147079"/>
              <a:gd name="connsiteY585" fmla="*/ 483918 h 609796"/>
              <a:gd name="connsiteX586" fmla="*/ 6318646 w 9147079"/>
              <a:gd name="connsiteY586" fmla="*/ 524340 h 609796"/>
              <a:gd name="connsiteX587" fmla="*/ 6278223 w 9147079"/>
              <a:gd name="connsiteY587" fmla="*/ 483918 h 609796"/>
              <a:gd name="connsiteX588" fmla="*/ 6318646 w 9147079"/>
              <a:gd name="connsiteY588" fmla="*/ 443495 h 609796"/>
              <a:gd name="connsiteX589" fmla="*/ 5200670 w 9147079"/>
              <a:gd name="connsiteY589" fmla="*/ 443495 h 609796"/>
              <a:gd name="connsiteX590" fmla="*/ 5241092 w 9147079"/>
              <a:gd name="connsiteY590" fmla="*/ 483918 h 609796"/>
              <a:gd name="connsiteX591" fmla="*/ 5200670 w 9147079"/>
              <a:gd name="connsiteY591" fmla="*/ 524340 h 609796"/>
              <a:gd name="connsiteX592" fmla="*/ 5160246 w 9147079"/>
              <a:gd name="connsiteY592" fmla="*/ 483918 h 609796"/>
              <a:gd name="connsiteX593" fmla="*/ 5200670 w 9147079"/>
              <a:gd name="connsiteY593" fmla="*/ 443495 h 609796"/>
              <a:gd name="connsiteX594" fmla="*/ 4921176 w 9147079"/>
              <a:gd name="connsiteY594" fmla="*/ 443495 h 609796"/>
              <a:gd name="connsiteX595" fmla="*/ 4961598 w 9147079"/>
              <a:gd name="connsiteY595" fmla="*/ 483918 h 609796"/>
              <a:gd name="connsiteX596" fmla="*/ 4921176 w 9147079"/>
              <a:gd name="connsiteY596" fmla="*/ 524340 h 609796"/>
              <a:gd name="connsiteX597" fmla="*/ 4880752 w 9147079"/>
              <a:gd name="connsiteY597" fmla="*/ 483918 h 609796"/>
              <a:gd name="connsiteX598" fmla="*/ 4921176 w 9147079"/>
              <a:gd name="connsiteY598" fmla="*/ 443495 h 609796"/>
              <a:gd name="connsiteX599" fmla="*/ 4080384 w 9147079"/>
              <a:gd name="connsiteY599" fmla="*/ 443495 h 609796"/>
              <a:gd name="connsiteX600" fmla="*/ 4120806 w 9147079"/>
              <a:gd name="connsiteY600" fmla="*/ 483918 h 609796"/>
              <a:gd name="connsiteX601" fmla="*/ 4080384 w 9147079"/>
              <a:gd name="connsiteY601" fmla="*/ 524340 h 609796"/>
              <a:gd name="connsiteX602" fmla="*/ 4039960 w 9147079"/>
              <a:gd name="connsiteY602" fmla="*/ 483918 h 609796"/>
              <a:gd name="connsiteX603" fmla="*/ 4080384 w 9147079"/>
              <a:gd name="connsiteY603" fmla="*/ 443495 h 609796"/>
              <a:gd name="connsiteX604" fmla="*/ 3800889 w 9147079"/>
              <a:gd name="connsiteY604" fmla="*/ 443495 h 609796"/>
              <a:gd name="connsiteX605" fmla="*/ 3841312 w 9147079"/>
              <a:gd name="connsiteY605" fmla="*/ 483918 h 609796"/>
              <a:gd name="connsiteX606" fmla="*/ 3800889 w 9147079"/>
              <a:gd name="connsiteY606" fmla="*/ 524340 h 609796"/>
              <a:gd name="connsiteX607" fmla="*/ 3760466 w 9147079"/>
              <a:gd name="connsiteY607" fmla="*/ 483918 h 609796"/>
              <a:gd name="connsiteX608" fmla="*/ 3800889 w 9147079"/>
              <a:gd name="connsiteY608" fmla="*/ 443495 h 609796"/>
              <a:gd name="connsiteX609" fmla="*/ 1705839 w 9147079"/>
              <a:gd name="connsiteY609" fmla="*/ 443495 h 609796"/>
              <a:gd name="connsiteX610" fmla="*/ 1746261 w 9147079"/>
              <a:gd name="connsiteY610" fmla="*/ 483918 h 609796"/>
              <a:gd name="connsiteX611" fmla="*/ 1705839 w 9147079"/>
              <a:gd name="connsiteY611" fmla="*/ 524340 h 609796"/>
              <a:gd name="connsiteX612" fmla="*/ 1665415 w 9147079"/>
              <a:gd name="connsiteY612" fmla="*/ 483918 h 609796"/>
              <a:gd name="connsiteX613" fmla="*/ 1705839 w 9147079"/>
              <a:gd name="connsiteY613" fmla="*/ 443495 h 609796"/>
              <a:gd name="connsiteX614" fmla="*/ 587862 w 9147079"/>
              <a:gd name="connsiteY614" fmla="*/ 443495 h 609796"/>
              <a:gd name="connsiteX615" fmla="*/ 628284 w 9147079"/>
              <a:gd name="connsiteY615" fmla="*/ 483918 h 609796"/>
              <a:gd name="connsiteX616" fmla="*/ 587862 w 9147079"/>
              <a:gd name="connsiteY616" fmla="*/ 524340 h 609796"/>
              <a:gd name="connsiteX617" fmla="*/ 547439 w 9147079"/>
              <a:gd name="connsiteY617" fmla="*/ 483918 h 609796"/>
              <a:gd name="connsiteX618" fmla="*/ 587862 w 9147079"/>
              <a:gd name="connsiteY618" fmla="*/ 443495 h 609796"/>
              <a:gd name="connsiteX619" fmla="*/ 308368 w 9147079"/>
              <a:gd name="connsiteY619" fmla="*/ 443495 h 609796"/>
              <a:gd name="connsiteX620" fmla="*/ 348790 w 9147079"/>
              <a:gd name="connsiteY620" fmla="*/ 483918 h 609796"/>
              <a:gd name="connsiteX621" fmla="*/ 308368 w 9147079"/>
              <a:gd name="connsiteY621" fmla="*/ 524340 h 609796"/>
              <a:gd name="connsiteX622" fmla="*/ 267945 w 9147079"/>
              <a:gd name="connsiteY622" fmla="*/ 483918 h 609796"/>
              <a:gd name="connsiteX623" fmla="*/ 308368 w 9147079"/>
              <a:gd name="connsiteY623" fmla="*/ 443495 h 609796"/>
              <a:gd name="connsiteX624" fmla="*/ 8553443 w 9147079"/>
              <a:gd name="connsiteY624" fmla="*/ 433101 h 609796"/>
              <a:gd name="connsiteX625" fmla="*/ 8604260 w 9147079"/>
              <a:gd name="connsiteY625" fmla="*/ 483918 h 609796"/>
              <a:gd name="connsiteX626" fmla="*/ 8553443 w 9147079"/>
              <a:gd name="connsiteY626" fmla="*/ 534735 h 609796"/>
              <a:gd name="connsiteX627" fmla="*/ 8502626 w 9147079"/>
              <a:gd name="connsiteY627" fmla="*/ 483918 h 609796"/>
              <a:gd name="connsiteX628" fmla="*/ 8553443 w 9147079"/>
              <a:gd name="connsiteY628" fmla="*/ 433101 h 609796"/>
              <a:gd name="connsiteX629" fmla="*/ 6178898 w 9147079"/>
              <a:gd name="connsiteY629" fmla="*/ 433101 h 609796"/>
              <a:gd name="connsiteX630" fmla="*/ 6229715 w 9147079"/>
              <a:gd name="connsiteY630" fmla="*/ 483918 h 609796"/>
              <a:gd name="connsiteX631" fmla="*/ 6178898 w 9147079"/>
              <a:gd name="connsiteY631" fmla="*/ 534735 h 609796"/>
              <a:gd name="connsiteX632" fmla="*/ 6128081 w 9147079"/>
              <a:gd name="connsiteY632" fmla="*/ 483918 h 609796"/>
              <a:gd name="connsiteX633" fmla="*/ 6178898 w 9147079"/>
              <a:gd name="connsiteY633" fmla="*/ 433101 h 609796"/>
              <a:gd name="connsiteX634" fmla="*/ 5060922 w 9147079"/>
              <a:gd name="connsiteY634" fmla="*/ 433101 h 609796"/>
              <a:gd name="connsiteX635" fmla="*/ 5111739 w 9147079"/>
              <a:gd name="connsiteY635" fmla="*/ 483918 h 609796"/>
              <a:gd name="connsiteX636" fmla="*/ 5060922 w 9147079"/>
              <a:gd name="connsiteY636" fmla="*/ 534735 h 609796"/>
              <a:gd name="connsiteX637" fmla="*/ 5010105 w 9147079"/>
              <a:gd name="connsiteY637" fmla="*/ 483918 h 609796"/>
              <a:gd name="connsiteX638" fmla="*/ 5060922 w 9147079"/>
              <a:gd name="connsiteY638" fmla="*/ 433101 h 609796"/>
              <a:gd name="connsiteX639" fmla="*/ 3940636 w 9147079"/>
              <a:gd name="connsiteY639" fmla="*/ 433101 h 609796"/>
              <a:gd name="connsiteX640" fmla="*/ 3991453 w 9147079"/>
              <a:gd name="connsiteY640" fmla="*/ 483918 h 609796"/>
              <a:gd name="connsiteX641" fmla="*/ 3940636 w 9147079"/>
              <a:gd name="connsiteY641" fmla="*/ 534735 h 609796"/>
              <a:gd name="connsiteX642" fmla="*/ 3889819 w 9147079"/>
              <a:gd name="connsiteY642" fmla="*/ 483918 h 609796"/>
              <a:gd name="connsiteX643" fmla="*/ 3940636 w 9147079"/>
              <a:gd name="connsiteY643" fmla="*/ 433101 h 609796"/>
              <a:gd name="connsiteX644" fmla="*/ 1566091 w 9147079"/>
              <a:gd name="connsiteY644" fmla="*/ 433101 h 609796"/>
              <a:gd name="connsiteX645" fmla="*/ 1616908 w 9147079"/>
              <a:gd name="connsiteY645" fmla="*/ 483918 h 609796"/>
              <a:gd name="connsiteX646" fmla="*/ 1566091 w 9147079"/>
              <a:gd name="connsiteY646" fmla="*/ 534735 h 609796"/>
              <a:gd name="connsiteX647" fmla="*/ 1515274 w 9147079"/>
              <a:gd name="connsiteY647" fmla="*/ 483918 h 609796"/>
              <a:gd name="connsiteX648" fmla="*/ 1566091 w 9147079"/>
              <a:gd name="connsiteY648" fmla="*/ 433101 h 609796"/>
              <a:gd name="connsiteX649" fmla="*/ 448115 w 9147079"/>
              <a:gd name="connsiteY649" fmla="*/ 433101 h 609796"/>
              <a:gd name="connsiteX650" fmla="*/ 498932 w 9147079"/>
              <a:gd name="connsiteY650" fmla="*/ 483918 h 609796"/>
              <a:gd name="connsiteX651" fmla="*/ 448115 w 9147079"/>
              <a:gd name="connsiteY651" fmla="*/ 534735 h 609796"/>
              <a:gd name="connsiteX652" fmla="*/ 397298 w 9147079"/>
              <a:gd name="connsiteY652" fmla="*/ 483918 h 609796"/>
              <a:gd name="connsiteX653" fmla="*/ 448115 w 9147079"/>
              <a:gd name="connsiteY653" fmla="*/ 433101 h 609796"/>
              <a:gd name="connsiteX654" fmla="*/ 8148062 w 9147079"/>
              <a:gd name="connsiteY654" fmla="*/ 319917 h 609796"/>
              <a:gd name="connsiteX655" fmla="*/ 8168851 w 9147079"/>
              <a:gd name="connsiteY655" fmla="*/ 340706 h 609796"/>
              <a:gd name="connsiteX656" fmla="*/ 8148062 w 9147079"/>
              <a:gd name="connsiteY656" fmla="*/ 361495 h 609796"/>
              <a:gd name="connsiteX657" fmla="*/ 8127273 w 9147079"/>
              <a:gd name="connsiteY657" fmla="*/ 340706 h 609796"/>
              <a:gd name="connsiteX658" fmla="*/ 8148062 w 9147079"/>
              <a:gd name="connsiteY658" fmla="*/ 319917 h 609796"/>
              <a:gd name="connsiteX659" fmla="*/ 8009470 w 9147079"/>
              <a:gd name="connsiteY659" fmla="*/ 319917 h 609796"/>
              <a:gd name="connsiteX660" fmla="*/ 8030258 w 9147079"/>
              <a:gd name="connsiteY660" fmla="*/ 340706 h 609796"/>
              <a:gd name="connsiteX661" fmla="*/ 8009470 w 9147079"/>
              <a:gd name="connsiteY661" fmla="*/ 361495 h 609796"/>
              <a:gd name="connsiteX662" fmla="*/ 7988681 w 9147079"/>
              <a:gd name="connsiteY662" fmla="*/ 340706 h 609796"/>
              <a:gd name="connsiteX663" fmla="*/ 8009470 w 9147079"/>
              <a:gd name="connsiteY663" fmla="*/ 319917 h 609796"/>
              <a:gd name="connsiteX664" fmla="*/ 7872032 w 9147079"/>
              <a:gd name="connsiteY664" fmla="*/ 319917 h 609796"/>
              <a:gd name="connsiteX665" fmla="*/ 7892821 w 9147079"/>
              <a:gd name="connsiteY665" fmla="*/ 340706 h 609796"/>
              <a:gd name="connsiteX666" fmla="*/ 7872032 w 9147079"/>
              <a:gd name="connsiteY666" fmla="*/ 361495 h 609796"/>
              <a:gd name="connsiteX667" fmla="*/ 7851243 w 9147079"/>
              <a:gd name="connsiteY667" fmla="*/ 340706 h 609796"/>
              <a:gd name="connsiteX668" fmla="*/ 7872032 w 9147079"/>
              <a:gd name="connsiteY668" fmla="*/ 319917 h 609796"/>
              <a:gd name="connsiteX669" fmla="*/ 7713806 w 9147079"/>
              <a:gd name="connsiteY669" fmla="*/ 319917 h 609796"/>
              <a:gd name="connsiteX670" fmla="*/ 7734595 w 9147079"/>
              <a:gd name="connsiteY670" fmla="*/ 340706 h 609796"/>
              <a:gd name="connsiteX671" fmla="*/ 7713806 w 9147079"/>
              <a:gd name="connsiteY671" fmla="*/ 361495 h 609796"/>
              <a:gd name="connsiteX672" fmla="*/ 7693018 w 9147079"/>
              <a:gd name="connsiteY672" fmla="*/ 340706 h 609796"/>
              <a:gd name="connsiteX673" fmla="*/ 7713806 w 9147079"/>
              <a:gd name="connsiteY673" fmla="*/ 319917 h 609796"/>
              <a:gd name="connsiteX674" fmla="*/ 7605243 w 9147079"/>
              <a:gd name="connsiteY674" fmla="*/ 319917 h 609796"/>
              <a:gd name="connsiteX675" fmla="*/ 7626031 w 9147079"/>
              <a:gd name="connsiteY675" fmla="*/ 340706 h 609796"/>
              <a:gd name="connsiteX676" fmla="*/ 7605243 w 9147079"/>
              <a:gd name="connsiteY676" fmla="*/ 361495 h 609796"/>
              <a:gd name="connsiteX677" fmla="*/ 7584454 w 9147079"/>
              <a:gd name="connsiteY677" fmla="*/ 340706 h 609796"/>
              <a:gd name="connsiteX678" fmla="*/ 7605243 w 9147079"/>
              <a:gd name="connsiteY678" fmla="*/ 319917 h 609796"/>
              <a:gd name="connsiteX679" fmla="*/ 7466651 w 9147079"/>
              <a:gd name="connsiteY679" fmla="*/ 319917 h 609796"/>
              <a:gd name="connsiteX680" fmla="*/ 7487439 w 9147079"/>
              <a:gd name="connsiteY680" fmla="*/ 340706 h 609796"/>
              <a:gd name="connsiteX681" fmla="*/ 7466651 w 9147079"/>
              <a:gd name="connsiteY681" fmla="*/ 361495 h 609796"/>
              <a:gd name="connsiteX682" fmla="*/ 7445862 w 9147079"/>
              <a:gd name="connsiteY682" fmla="*/ 340706 h 609796"/>
              <a:gd name="connsiteX683" fmla="*/ 7466651 w 9147079"/>
              <a:gd name="connsiteY683" fmla="*/ 319917 h 609796"/>
              <a:gd name="connsiteX684" fmla="*/ 7329213 w 9147079"/>
              <a:gd name="connsiteY684" fmla="*/ 319917 h 609796"/>
              <a:gd name="connsiteX685" fmla="*/ 7350002 w 9147079"/>
              <a:gd name="connsiteY685" fmla="*/ 340706 h 609796"/>
              <a:gd name="connsiteX686" fmla="*/ 7329213 w 9147079"/>
              <a:gd name="connsiteY686" fmla="*/ 361495 h 609796"/>
              <a:gd name="connsiteX687" fmla="*/ 7308424 w 9147079"/>
              <a:gd name="connsiteY687" fmla="*/ 340706 h 609796"/>
              <a:gd name="connsiteX688" fmla="*/ 7329213 w 9147079"/>
              <a:gd name="connsiteY688" fmla="*/ 319917 h 609796"/>
              <a:gd name="connsiteX689" fmla="*/ 7191776 w 9147079"/>
              <a:gd name="connsiteY689" fmla="*/ 319917 h 609796"/>
              <a:gd name="connsiteX690" fmla="*/ 7212565 w 9147079"/>
              <a:gd name="connsiteY690" fmla="*/ 340706 h 609796"/>
              <a:gd name="connsiteX691" fmla="*/ 7191776 w 9147079"/>
              <a:gd name="connsiteY691" fmla="*/ 361495 h 609796"/>
              <a:gd name="connsiteX692" fmla="*/ 7170987 w 9147079"/>
              <a:gd name="connsiteY692" fmla="*/ 340706 h 609796"/>
              <a:gd name="connsiteX693" fmla="*/ 7191776 w 9147079"/>
              <a:gd name="connsiteY693" fmla="*/ 319917 h 609796"/>
              <a:gd name="connsiteX694" fmla="*/ 6040306 w 9147079"/>
              <a:gd name="connsiteY694" fmla="*/ 319917 h 609796"/>
              <a:gd name="connsiteX695" fmla="*/ 6061095 w 9147079"/>
              <a:gd name="connsiteY695" fmla="*/ 340706 h 609796"/>
              <a:gd name="connsiteX696" fmla="*/ 6040306 w 9147079"/>
              <a:gd name="connsiteY696" fmla="*/ 361495 h 609796"/>
              <a:gd name="connsiteX697" fmla="*/ 6019517 w 9147079"/>
              <a:gd name="connsiteY697" fmla="*/ 340706 h 609796"/>
              <a:gd name="connsiteX698" fmla="*/ 6040306 w 9147079"/>
              <a:gd name="connsiteY698" fmla="*/ 319917 h 609796"/>
              <a:gd name="connsiteX699" fmla="*/ 4641681 w 9147079"/>
              <a:gd name="connsiteY699" fmla="*/ 319917 h 609796"/>
              <a:gd name="connsiteX700" fmla="*/ 4662470 w 9147079"/>
              <a:gd name="connsiteY700" fmla="*/ 340706 h 609796"/>
              <a:gd name="connsiteX701" fmla="*/ 4641681 w 9147079"/>
              <a:gd name="connsiteY701" fmla="*/ 361495 h 609796"/>
              <a:gd name="connsiteX702" fmla="*/ 4620893 w 9147079"/>
              <a:gd name="connsiteY702" fmla="*/ 340706 h 609796"/>
              <a:gd name="connsiteX703" fmla="*/ 4641681 w 9147079"/>
              <a:gd name="connsiteY703" fmla="*/ 319917 h 609796"/>
              <a:gd name="connsiteX704" fmla="*/ 3535255 w 9147079"/>
              <a:gd name="connsiteY704" fmla="*/ 319917 h 609796"/>
              <a:gd name="connsiteX705" fmla="*/ 3556043 w 9147079"/>
              <a:gd name="connsiteY705" fmla="*/ 340706 h 609796"/>
              <a:gd name="connsiteX706" fmla="*/ 3535255 w 9147079"/>
              <a:gd name="connsiteY706" fmla="*/ 361495 h 609796"/>
              <a:gd name="connsiteX707" fmla="*/ 3514466 w 9147079"/>
              <a:gd name="connsiteY707" fmla="*/ 340706 h 609796"/>
              <a:gd name="connsiteX708" fmla="*/ 3535255 w 9147079"/>
              <a:gd name="connsiteY708" fmla="*/ 319917 h 609796"/>
              <a:gd name="connsiteX709" fmla="*/ 3396662 w 9147079"/>
              <a:gd name="connsiteY709" fmla="*/ 319917 h 609796"/>
              <a:gd name="connsiteX710" fmla="*/ 3417451 w 9147079"/>
              <a:gd name="connsiteY710" fmla="*/ 340706 h 609796"/>
              <a:gd name="connsiteX711" fmla="*/ 3396662 w 9147079"/>
              <a:gd name="connsiteY711" fmla="*/ 361495 h 609796"/>
              <a:gd name="connsiteX712" fmla="*/ 3375874 w 9147079"/>
              <a:gd name="connsiteY712" fmla="*/ 340706 h 609796"/>
              <a:gd name="connsiteX713" fmla="*/ 3396662 w 9147079"/>
              <a:gd name="connsiteY713" fmla="*/ 319917 h 609796"/>
              <a:gd name="connsiteX714" fmla="*/ 3259224 w 9147079"/>
              <a:gd name="connsiteY714" fmla="*/ 319917 h 609796"/>
              <a:gd name="connsiteX715" fmla="*/ 3280014 w 9147079"/>
              <a:gd name="connsiteY715" fmla="*/ 340706 h 609796"/>
              <a:gd name="connsiteX716" fmla="*/ 3259224 w 9147079"/>
              <a:gd name="connsiteY716" fmla="*/ 361495 h 609796"/>
              <a:gd name="connsiteX717" fmla="*/ 3238436 w 9147079"/>
              <a:gd name="connsiteY717" fmla="*/ 340706 h 609796"/>
              <a:gd name="connsiteX718" fmla="*/ 3259224 w 9147079"/>
              <a:gd name="connsiteY718" fmla="*/ 319917 h 609796"/>
              <a:gd name="connsiteX719" fmla="*/ 3100999 w 9147079"/>
              <a:gd name="connsiteY719" fmla="*/ 319917 h 609796"/>
              <a:gd name="connsiteX720" fmla="*/ 3121788 w 9147079"/>
              <a:gd name="connsiteY720" fmla="*/ 340706 h 609796"/>
              <a:gd name="connsiteX721" fmla="*/ 3100999 w 9147079"/>
              <a:gd name="connsiteY721" fmla="*/ 361495 h 609796"/>
              <a:gd name="connsiteX722" fmla="*/ 3080210 w 9147079"/>
              <a:gd name="connsiteY722" fmla="*/ 340706 h 609796"/>
              <a:gd name="connsiteX723" fmla="*/ 3100999 w 9147079"/>
              <a:gd name="connsiteY723" fmla="*/ 319917 h 609796"/>
              <a:gd name="connsiteX724" fmla="*/ 2992435 w 9147079"/>
              <a:gd name="connsiteY724" fmla="*/ 319917 h 609796"/>
              <a:gd name="connsiteX725" fmla="*/ 3013224 w 9147079"/>
              <a:gd name="connsiteY725" fmla="*/ 340706 h 609796"/>
              <a:gd name="connsiteX726" fmla="*/ 2992435 w 9147079"/>
              <a:gd name="connsiteY726" fmla="*/ 361495 h 609796"/>
              <a:gd name="connsiteX727" fmla="*/ 2971647 w 9147079"/>
              <a:gd name="connsiteY727" fmla="*/ 340706 h 609796"/>
              <a:gd name="connsiteX728" fmla="*/ 2992435 w 9147079"/>
              <a:gd name="connsiteY728" fmla="*/ 319917 h 609796"/>
              <a:gd name="connsiteX729" fmla="*/ 2853843 w 9147079"/>
              <a:gd name="connsiteY729" fmla="*/ 319917 h 609796"/>
              <a:gd name="connsiteX730" fmla="*/ 2874632 w 9147079"/>
              <a:gd name="connsiteY730" fmla="*/ 340706 h 609796"/>
              <a:gd name="connsiteX731" fmla="*/ 2853843 w 9147079"/>
              <a:gd name="connsiteY731" fmla="*/ 361495 h 609796"/>
              <a:gd name="connsiteX732" fmla="*/ 2833054 w 9147079"/>
              <a:gd name="connsiteY732" fmla="*/ 340706 h 609796"/>
              <a:gd name="connsiteX733" fmla="*/ 2853843 w 9147079"/>
              <a:gd name="connsiteY733" fmla="*/ 319917 h 609796"/>
              <a:gd name="connsiteX734" fmla="*/ 2716406 w 9147079"/>
              <a:gd name="connsiteY734" fmla="*/ 319917 h 609796"/>
              <a:gd name="connsiteX735" fmla="*/ 2737194 w 9147079"/>
              <a:gd name="connsiteY735" fmla="*/ 340706 h 609796"/>
              <a:gd name="connsiteX736" fmla="*/ 2716406 w 9147079"/>
              <a:gd name="connsiteY736" fmla="*/ 361495 h 609796"/>
              <a:gd name="connsiteX737" fmla="*/ 2695617 w 9147079"/>
              <a:gd name="connsiteY737" fmla="*/ 340706 h 609796"/>
              <a:gd name="connsiteX738" fmla="*/ 2716406 w 9147079"/>
              <a:gd name="connsiteY738" fmla="*/ 319917 h 609796"/>
              <a:gd name="connsiteX739" fmla="*/ 2578969 w 9147079"/>
              <a:gd name="connsiteY739" fmla="*/ 319917 h 609796"/>
              <a:gd name="connsiteX740" fmla="*/ 2599758 w 9147079"/>
              <a:gd name="connsiteY740" fmla="*/ 340706 h 609796"/>
              <a:gd name="connsiteX741" fmla="*/ 2578969 w 9147079"/>
              <a:gd name="connsiteY741" fmla="*/ 361495 h 609796"/>
              <a:gd name="connsiteX742" fmla="*/ 2558180 w 9147079"/>
              <a:gd name="connsiteY742" fmla="*/ 340706 h 609796"/>
              <a:gd name="connsiteX743" fmla="*/ 2578969 w 9147079"/>
              <a:gd name="connsiteY743" fmla="*/ 319917 h 609796"/>
              <a:gd name="connsiteX744" fmla="*/ 1427499 w 9147079"/>
              <a:gd name="connsiteY744" fmla="*/ 319917 h 609796"/>
              <a:gd name="connsiteX745" fmla="*/ 1448288 w 9147079"/>
              <a:gd name="connsiteY745" fmla="*/ 340706 h 609796"/>
              <a:gd name="connsiteX746" fmla="*/ 1427499 w 9147079"/>
              <a:gd name="connsiteY746" fmla="*/ 361495 h 609796"/>
              <a:gd name="connsiteX747" fmla="*/ 1406710 w 9147079"/>
              <a:gd name="connsiteY747" fmla="*/ 340706 h 609796"/>
              <a:gd name="connsiteX748" fmla="*/ 1427499 w 9147079"/>
              <a:gd name="connsiteY748" fmla="*/ 319917 h 609796"/>
              <a:gd name="connsiteX749" fmla="*/ 28874 w 9147079"/>
              <a:gd name="connsiteY749" fmla="*/ 319917 h 609796"/>
              <a:gd name="connsiteX750" fmla="*/ 49663 w 9147079"/>
              <a:gd name="connsiteY750" fmla="*/ 340706 h 609796"/>
              <a:gd name="connsiteX751" fmla="*/ 28874 w 9147079"/>
              <a:gd name="connsiteY751" fmla="*/ 361495 h 609796"/>
              <a:gd name="connsiteX752" fmla="*/ 8085 w 9147079"/>
              <a:gd name="connsiteY752" fmla="*/ 340706 h 609796"/>
              <a:gd name="connsiteX753" fmla="*/ 28874 w 9147079"/>
              <a:gd name="connsiteY753" fmla="*/ 319917 h 609796"/>
              <a:gd name="connsiteX754" fmla="*/ 8285498 w 9147079"/>
              <a:gd name="connsiteY754" fmla="*/ 316452 h 609796"/>
              <a:gd name="connsiteX755" fmla="*/ 8308597 w 9147079"/>
              <a:gd name="connsiteY755" fmla="*/ 339551 h 609796"/>
              <a:gd name="connsiteX756" fmla="*/ 8285498 w 9147079"/>
              <a:gd name="connsiteY756" fmla="*/ 362649 h 609796"/>
              <a:gd name="connsiteX757" fmla="*/ 8262400 w 9147079"/>
              <a:gd name="connsiteY757" fmla="*/ 339551 h 609796"/>
              <a:gd name="connsiteX758" fmla="*/ 8285498 w 9147079"/>
              <a:gd name="connsiteY758" fmla="*/ 316452 h 609796"/>
              <a:gd name="connsiteX759" fmla="*/ 7053184 w 9147079"/>
              <a:gd name="connsiteY759" fmla="*/ 316452 h 609796"/>
              <a:gd name="connsiteX760" fmla="*/ 7076283 w 9147079"/>
              <a:gd name="connsiteY760" fmla="*/ 339551 h 609796"/>
              <a:gd name="connsiteX761" fmla="*/ 7053184 w 9147079"/>
              <a:gd name="connsiteY761" fmla="*/ 362649 h 609796"/>
              <a:gd name="connsiteX762" fmla="*/ 7030085 w 9147079"/>
              <a:gd name="connsiteY762" fmla="*/ 339551 h 609796"/>
              <a:gd name="connsiteX763" fmla="*/ 7053184 w 9147079"/>
              <a:gd name="connsiteY763" fmla="*/ 316452 h 609796"/>
              <a:gd name="connsiteX764" fmla="*/ 5902870 w 9147079"/>
              <a:gd name="connsiteY764" fmla="*/ 316452 h 609796"/>
              <a:gd name="connsiteX765" fmla="*/ 5925968 w 9147079"/>
              <a:gd name="connsiteY765" fmla="*/ 339551 h 609796"/>
              <a:gd name="connsiteX766" fmla="*/ 5902870 w 9147079"/>
              <a:gd name="connsiteY766" fmla="*/ 362649 h 609796"/>
              <a:gd name="connsiteX767" fmla="*/ 5879771 w 9147079"/>
              <a:gd name="connsiteY767" fmla="*/ 339551 h 609796"/>
              <a:gd name="connsiteX768" fmla="*/ 5902870 w 9147079"/>
              <a:gd name="connsiteY768" fmla="*/ 316452 h 609796"/>
              <a:gd name="connsiteX769" fmla="*/ 4799907 w 9147079"/>
              <a:gd name="connsiteY769" fmla="*/ 316452 h 609796"/>
              <a:gd name="connsiteX770" fmla="*/ 4823006 w 9147079"/>
              <a:gd name="connsiteY770" fmla="*/ 339551 h 609796"/>
              <a:gd name="connsiteX771" fmla="*/ 4799907 w 9147079"/>
              <a:gd name="connsiteY771" fmla="*/ 362649 h 609796"/>
              <a:gd name="connsiteX772" fmla="*/ 4776808 w 9147079"/>
              <a:gd name="connsiteY772" fmla="*/ 339551 h 609796"/>
              <a:gd name="connsiteX773" fmla="*/ 4799907 w 9147079"/>
              <a:gd name="connsiteY773" fmla="*/ 316452 h 609796"/>
              <a:gd name="connsiteX774" fmla="*/ 3672691 w 9147079"/>
              <a:gd name="connsiteY774" fmla="*/ 316452 h 609796"/>
              <a:gd name="connsiteX775" fmla="*/ 3695790 w 9147079"/>
              <a:gd name="connsiteY775" fmla="*/ 339551 h 609796"/>
              <a:gd name="connsiteX776" fmla="*/ 3672691 w 9147079"/>
              <a:gd name="connsiteY776" fmla="*/ 362649 h 609796"/>
              <a:gd name="connsiteX777" fmla="*/ 3649593 w 9147079"/>
              <a:gd name="connsiteY777" fmla="*/ 339551 h 609796"/>
              <a:gd name="connsiteX778" fmla="*/ 3672691 w 9147079"/>
              <a:gd name="connsiteY778" fmla="*/ 316452 h 609796"/>
              <a:gd name="connsiteX779" fmla="*/ 2440377 w 9147079"/>
              <a:gd name="connsiteY779" fmla="*/ 316452 h 609796"/>
              <a:gd name="connsiteX780" fmla="*/ 2463476 w 9147079"/>
              <a:gd name="connsiteY780" fmla="*/ 339551 h 609796"/>
              <a:gd name="connsiteX781" fmla="*/ 2440377 w 9147079"/>
              <a:gd name="connsiteY781" fmla="*/ 362649 h 609796"/>
              <a:gd name="connsiteX782" fmla="*/ 2417278 w 9147079"/>
              <a:gd name="connsiteY782" fmla="*/ 339551 h 609796"/>
              <a:gd name="connsiteX783" fmla="*/ 2440377 w 9147079"/>
              <a:gd name="connsiteY783" fmla="*/ 316452 h 609796"/>
              <a:gd name="connsiteX784" fmla="*/ 1290062 w 9147079"/>
              <a:gd name="connsiteY784" fmla="*/ 316452 h 609796"/>
              <a:gd name="connsiteX785" fmla="*/ 1313161 w 9147079"/>
              <a:gd name="connsiteY785" fmla="*/ 339551 h 609796"/>
              <a:gd name="connsiteX786" fmla="*/ 1290062 w 9147079"/>
              <a:gd name="connsiteY786" fmla="*/ 362649 h 609796"/>
              <a:gd name="connsiteX787" fmla="*/ 1266964 w 9147079"/>
              <a:gd name="connsiteY787" fmla="*/ 339551 h 609796"/>
              <a:gd name="connsiteX788" fmla="*/ 1290062 w 9147079"/>
              <a:gd name="connsiteY788" fmla="*/ 316452 h 609796"/>
              <a:gd name="connsiteX789" fmla="*/ 187100 w 9147079"/>
              <a:gd name="connsiteY789" fmla="*/ 316452 h 609796"/>
              <a:gd name="connsiteX790" fmla="*/ 210198 w 9147079"/>
              <a:gd name="connsiteY790" fmla="*/ 339551 h 609796"/>
              <a:gd name="connsiteX791" fmla="*/ 187100 w 9147079"/>
              <a:gd name="connsiteY791" fmla="*/ 362649 h 609796"/>
              <a:gd name="connsiteX792" fmla="*/ 164001 w 9147079"/>
              <a:gd name="connsiteY792" fmla="*/ 339551 h 609796"/>
              <a:gd name="connsiteX793" fmla="*/ 187100 w 9147079"/>
              <a:gd name="connsiteY793" fmla="*/ 316452 h 609796"/>
              <a:gd name="connsiteX794" fmla="*/ 8422936 w 9147079"/>
              <a:gd name="connsiteY794" fmla="*/ 310678 h 609796"/>
              <a:gd name="connsiteX795" fmla="*/ 8451809 w 9147079"/>
              <a:gd name="connsiteY795" fmla="*/ 339551 h 609796"/>
              <a:gd name="connsiteX796" fmla="*/ 8422936 w 9147079"/>
              <a:gd name="connsiteY796" fmla="*/ 368425 h 609796"/>
              <a:gd name="connsiteX797" fmla="*/ 8394062 w 9147079"/>
              <a:gd name="connsiteY797" fmla="*/ 339551 h 609796"/>
              <a:gd name="connsiteX798" fmla="*/ 8422936 w 9147079"/>
              <a:gd name="connsiteY798" fmla="*/ 310678 h 609796"/>
              <a:gd name="connsiteX799" fmla="*/ 6915746 w 9147079"/>
              <a:gd name="connsiteY799" fmla="*/ 310678 h 609796"/>
              <a:gd name="connsiteX800" fmla="*/ 6944620 w 9147079"/>
              <a:gd name="connsiteY800" fmla="*/ 339551 h 609796"/>
              <a:gd name="connsiteX801" fmla="*/ 6915746 w 9147079"/>
              <a:gd name="connsiteY801" fmla="*/ 368425 h 609796"/>
              <a:gd name="connsiteX802" fmla="*/ 6886874 w 9147079"/>
              <a:gd name="connsiteY802" fmla="*/ 339551 h 609796"/>
              <a:gd name="connsiteX803" fmla="*/ 6915746 w 9147079"/>
              <a:gd name="connsiteY803" fmla="*/ 310678 h 609796"/>
              <a:gd name="connsiteX804" fmla="*/ 5764278 w 9147079"/>
              <a:gd name="connsiteY804" fmla="*/ 310678 h 609796"/>
              <a:gd name="connsiteX805" fmla="*/ 5793150 w 9147079"/>
              <a:gd name="connsiteY805" fmla="*/ 339551 h 609796"/>
              <a:gd name="connsiteX806" fmla="*/ 5764278 w 9147079"/>
              <a:gd name="connsiteY806" fmla="*/ 368425 h 609796"/>
              <a:gd name="connsiteX807" fmla="*/ 5735404 w 9147079"/>
              <a:gd name="connsiteY807" fmla="*/ 339551 h 609796"/>
              <a:gd name="connsiteX808" fmla="*/ 5764278 w 9147079"/>
              <a:gd name="connsiteY808" fmla="*/ 310678 h 609796"/>
              <a:gd name="connsiteX809" fmla="*/ 4938499 w 9147079"/>
              <a:gd name="connsiteY809" fmla="*/ 310678 h 609796"/>
              <a:gd name="connsiteX810" fmla="*/ 4967373 w 9147079"/>
              <a:gd name="connsiteY810" fmla="*/ 339551 h 609796"/>
              <a:gd name="connsiteX811" fmla="*/ 4938499 w 9147079"/>
              <a:gd name="connsiteY811" fmla="*/ 368425 h 609796"/>
              <a:gd name="connsiteX812" fmla="*/ 4909626 w 9147079"/>
              <a:gd name="connsiteY812" fmla="*/ 339551 h 609796"/>
              <a:gd name="connsiteX813" fmla="*/ 4938499 w 9147079"/>
              <a:gd name="connsiteY813" fmla="*/ 310678 h 609796"/>
              <a:gd name="connsiteX814" fmla="*/ 3810129 w 9147079"/>
              <a:gd name="connsiteY814" fmla="*/ 310678 h 609796"/>
              <a:gd name="connsiteX815" fmla="*/ 3839002 w 9147079"/>
              <a:gd name="connsiteY815" fmla="*/ 339551 h 609796"/>
              <a:gd name="connsiteX816" fmla="*/ 3810129 w 9147079"/>
              <a:gd name="connsiteY816" fmla="*/ 368425 h 609796"/>
              <a:gd name="connsiteX817" fmla="*/ 3781255 w 9147079"/>
              <a:gd name="connsiteY817" fmla="*/ 339551 h 609796"/>
              <a:gd name="connsiteX818" fmla="*/ 3810129 w 9147079"/>
              <a:gd name="connsiteY818" fmla="*/ 310678 h 609796"/>
              <a:gd name="connsiteX819" fmla="*/ 2302939 w 9147079"/>
              <a:gd name="connsiteY819" fmla="*/ 310678 h 609796"/>
              <a:gd name="connsiteX820" fmla="*/ 2331813 w 9147079"/>
              <a:gd name="connsiteY820" fmla="*/ 339551 h 609796"/>
              <a:gd name="connsiteX821" fmla="*/ 2302939 w 9147079"/>
              <a:gd name="connsiteY821" fmla="*/ 368425 h 609796"/>
              <a:gd name="connsiteX822" fmla="*/ 2274066 w 9147079"/>
              <a:gd name="connsiteY822" fmla="*/ 339551 h 609796"/>
              <a:gd name="connsiteX823" fmla="*/ 2302939 w 9147079"/>
              <a:gd name="connsiteY823" fmla="*/ 310678 h 609796"/>
              <a:gd name="connsiteX824" fmla="*/ 1151470 w 9147079"/>
              <a:gd name="connsiteY824" fmla="*/ 310678 h 609796"/>
              <a:gd name="connsiteX825" fmla="*/ 1180343 w 9147079"/>
              <a:gd name="connsiteY825" fmla="*/ 339551 h 609796"/>
              <a:gd name="connsiteX826" fmla="*/ 1151470 w 9147079"/>
              <a:gd name="connsiteY826" fmla="*/ 368425 h 609796"/>
              <a:gd name="connsiteX827" fmla="*/ 1122596 w 9147079"/>
              <a:gd name="connsiteY827" fmla="*/ 339551 h 609796"/>
              <a:gd name="connsiteX828" fmla="*/ 1151470 w 9147079"/>
              <a:gd name="connsiteY828" fmla="*/ 310678 h 609796"/>
              <a:gd name="connsiteX829" fmla="*/ 325692 w 9147079"/>
              <a:gd name="connsiteY829" fmla="*/ 310678 h 609796"/>
              <a:gd name="connsiteX830" fmla="*/ 354566 w 9147079"/>
              <a:gd name="connsiteY830" fmla="*/ 339551 h 609796"/>
              <a:gd name="connsiteX831" fmla="*/ 325692 w 9147079"/>
              <a:gd name="connsiteY831" fmla="*/ 368425 h 609796"/>
              <a:gd name="connsiteX832" fmla="*/ 296819 w 9147079"/>
              <a:gd name="connsiteY832" fmla="*/ 339551 h 609796"/>
              <a:gd name="connsiteX833" fmla="*/ 325692 w 9147079"/>
              <a:gd name="connsiteY833" fmla="*/ 310678 h 609796"/>
              <a:gd name="connsiteX834" fmla="*/ 9112431 w 9147079"/>
              <a:gd name="connsiteY834" fmla="*/ 304903 h 609796"/>
              <a:gd name="connsiteX835" fmla="*/ 9147079 w 9147079"/>
              <a:gd name="connsiteY835" fmla="*/ 339551 h 609796"/>
              <a:gd name="connsiteX836" fmla="*/ 9112431 w 9147079"/>
              <a:gd name="connsiteY836" fmla="*/ 374199 h 609796"/>
              <a:gd name="connsiteX837" fmla="*/ 9077783 w 9147079"/>
              <a:gd name="connsiteY837" fmla="*/ 339551 h 609796"/>
              <a:gd name="connsiteX838" fmla="*/ 9112431 w 9147079"/>
              <a:gd name="connsiteY838" fmla="*/ 304903 h 609796"/>
              <a:gd name="connsiteX839" fmla="*/ 8561528 w 9147079"/>
              <a:gd name="connsiteY839" fmla="*/ 304903 h 609796"/>
              <a:gd name="connsiteX840" fmla="*/ 8596176 w 9147079"/>
              <a:gd name="connsiteY840" fmla="*/ 339551 h 609796"/>
              <a:gd name="connsiteX841" fmla="*/ 8561528 w 9147079"/>
              <a:gd name="connsiteY841" fmla="*/ 374199 h 609796"/>
              <a:gd name="connsiteX842" fmla="*/ 8526880 w 9147079"/>
              <a:gd name="connsiteY842" fmla="*/ 339551 h 609796"/>
              <a:gd name="connsiteX843" fmla="*/ 8561528 w 9147079"/>
              <a:gd name="connsiteY843" fmla="*/ 304903 h 609796"/>
              <a:gd name="connsiteX844" fmla="*/ 6778310 w 9147079"/>
              <a:gd name="connsiteY844" fmla="*/ 304903 h 609796"/>
              <a:gd name="connsiteX845" fmla="*/ 6812958 w 9147079"/>
              <a:gd name="connsiteY845" fmla="*/ 339551 h 609796"/>
              <a:gd name="connsiteX846" fmla="*/ 6778310 w 9147079"/>
              <a:gd name="connsiteY846" fmla="*/ 374199 h 609796"/>
              <a:gd name="connsiteX847" fmla="*/ 6743662 w 9147079"/>
              <a:gd name="connsiteY847" fmla="*/ 339551 h 609796"/>
              <a:gd name="connsiteX848" fmla="*/ 6778310 w 9147079"/>
              <a:gd name="connsiteY848" fmla="*/ 304903 h 609796"/>
              <a:gd name="connsiteX849" fmla="*/ 6206617 w 9147079"/>
              <a:gd name="connsiteY849" fmla="*/ 304903 h 609796"/>
              <a:gd name="connsiteX850" fmla="*/ 6241265 w 9147079"/>
              <a:gd name="connsiteY850" fmla="*/ 339551 h 609796"/>
              <a:gd name="connsiteX851" fmla="*/ 6206617 w 9147079"/>
              <a:gd name="connsiteY851" fmla="*/ 374199 h 609796"/>
              <a:gd name="connsiteX852" fmla="*/ 6171969 w 9147079"/>
              <a:gd name="connsiteY852" fmla="*/ 339551 h 609796"/>
              <a:gd name="connsiteX853" fmla="*/ 6206617 w 9147079"/>
              <a:gd name="connsiteY853" fmla="*/ 304903 h 609796"/>
              <a:gd name="connsiteX854" fmla="*/ 5626840 w 9147079"/>
              <a:gd name="connsiteY854" fmla="*/ 304903 h 609796"/>
              <a:gd name="connsiteX855" fmla="*/ 5661488 w 9147079"/>
              <a:gd name="connsiteY855" fmla="*/ 339551 h 609796"/>
              <a:gd name="connsiteX856" fmla="*/ 5626840 w 9147079"/>
              <a:gd name="connsiteY856" fmla="*/ 374199 h 609796"/>
              <a:gd name="connsiteX857" fmla="*/ 5592192 w 9147079"/>
              <a:gd name="connsiteY857" fmla="*/ 339551 h 609796"/>
              <a:gd name="connsiteX858" fmla="*/ 5626840 w 9147079"/>
              <a:gd name="connsiteY858" fmla="*/ 304903 h 609796"/>
              <a:gd name="connsiteX859" fmla="*/ 5075937 w 9147079"/>
              <a:gd name="connsiteY859" fmla="*/ 304903 h 609796"/>
              <a:gd name="connsiteX860" fmla="*/ 5110585 w 9147079"/>
              <a:gd name="connsiteY860" fmla="*/ 339551 h 609796"/>
              <a:gd name="connsiteX861" fmla="*/ 5075937 w 9147079"/>
              <a:gd name="connsiteY861" fmla="*/ 374199 h 609796"/>
              <a:gd name="connsiteX862" fmla="*/ 5041289 w 9147079"/>
              <a:gd name="connsiteY862" fmla="*/ 339551 h 609796"/>
              <a:gd name="connsiteX863" fmla="*/ 5075937 w 9147079"/>
              <a:gd name="connsiteY863" fmla="*/ 304903 h 609796"/>
              <a:gd name="connsiteX864" fmla="*/ 4499624 w 9147079"/>
              <a:gd name="connsiteY864" fmla="*/ 304903 h 609796"/>
              <a:gd name="connsiteX865" fmla="*/ 4534272 w 9147079"/>
              <a:gd name="connsiteY865" fmla="*/ 339551 h 609796"/>
              <a:gd name="connsiteX866" fmla="*/ 4499624 w 9147079"/>
              <a:gd name="connsiteY866" fmla="*/ 374199 h 609796"/>
              <a:gd name="connsiteX867" fmla="*/ 4464976 w 9147079"/>
              <a:gd name="connsiteY867" fmla="*/ 339551 h 609796"/>
              <a:gd name="connsiteX868" fmla="*/ 4499624 w 9147079"/>
              <a:gd name="connsiteY868" fmla="*/ 304903 h 609796"/>
              <a:gd name="connsiteX869" fmla="*/ 3948721 w 9147079"/>
              <a:gd name="connsiteY869" fmla="*/ 304903 h 609796"/>
              <a:gd name="connsiteX870" fmla="*/ 3983369 w 9147079"/>
              <a:gd name="connsiteY870" fmla="*/ 339551 h 609796"/>
              <a:gd name="connsiteX871" fmla="*/ 3948721 w 9147079"/>
              <a:gd name="connsiteY871" fmla="*/ 374199 h 609796"/>
              <a:gd name="connsiteX872" fmla="*/ 3914073 w 9147079"/>
              <a:gd name="connsiteY872" fmla="*/ 339551 h 609796"/>
              <a:gd name="connsiteX873" fmla="*/ 3948721 w 9147079"/>
              <a:gd name="connsiteY873" fmla="*/ 304903 h 609796"/>
              <a:gd name="connsiteX874" fmla="*/ 2165502 w 9147079"/>
              <a:gd name="connsiteY874" fmla="*/ 304903 h 609796"/>
              <a:gd name="connsiteX875" fmla="*/ 2200150 w 9147079"/>
              <a:gd name="connsiteY875" fmla="*/ 339551 h 609796"/>
              <a:gd name="connsiteX876" fmla="*/ 2165502 w 9147079"/>
              <a:gd name="connsiteY876" fmla="*/ 374199 h 609796"/>
              <a:gd name="connsiteX877" fmla="*/ 2130854 w 9147079"/>
              <a:gd name="connsiteY877" fmla="*/ 339551 h 609796"/>
              <a:gd name="connsiteX878" fmla="*/ 2165502 w 9147079"/>
              <a:gd name="connsiteY878" fmla="*/ 304903 h 609796"/>
              <a:gd name="connsiteX879" fmla="*/ 1593809 w 9147079"/>
              <a:gd name="connsiteY879" fmla="*/ 304903 h 609796"/>
              <a:gd name="connsiteX880" fmla="*/ 1628458 w 9147079"/>
              <a:gd name="connsiteY880" fmla="*/ 339551 h 609796"/>
              <a:gd name="connsiteX881" fmla="*/ 1593809 w 9147079"/>
              <a:gd name="connsiteY881" fmla="*/ 374199 h 609796"/>
              <a:gd name="connsiteX882" fmla="*/ 1559161 w 9147079"/>
              <a:gd name="connsiteY882" fmla="*/ 339551 h 609796"/>
              <a:gd name="connsiteX883" fmla="*/ 1593809 w 9147079"/>
              <a:gd name="connsiteY883" fmla="*/ 304903 h 609796"/>
              <a:gd name="connsiteX884" fmla="*/ 1014032 w 9147079"/>
              <a:gd name="connsiteY884" fmla="*/ 304903 h 609796"/>
              <a:gd name="connsiteX885" fmla="*/ 1048680 w 9147079"/>
              <a:gd name="connsiteY885" fmla="*/ 339551 h 609796"/>
              <a:gd name="connsiteX886" fmla="*/ 1014032 w 9147079"/>
              <a:gd name="connsiteY886" fmla="*/ 374199 h 609796"/>
              <a:gd name="connsiteX887" fmla="*/ 979384 w 9147079"/>
              <a:gd name="connsiteY887" fmla="*/ 339551 h 609796"/>
              <a:gd name="connsiteX888" fmla="*/ 1014032 w 9147079"/>
              <a:gd name="connsiteY888" fmla="*/ 304903 h 609796"/>
              <a:gd name="connsiteX889" fmla="*/ 463129 w 9147079"/>
              <a:gd name="connsiteY889" fmla="*/ 304903 h 609796"/>
              <a:gd name="connsiteX890" fmla="*/ 497777 w 9147079"/>
              <a:gd name="connsiteY890" fmla="*/ 339551 h 609796"/>
              <a:gd name="connsiteX891" fmla="*/ 463129 w 9147079"/>
              <a:gd name="connsiteY891" fmla="*/ 374199 h 609796"/>
              <a:gd name="connsiteX892" fmla="*/ 428481 w 9147079"/>
              <a:gd name="connsiteY892" fmla="*/ 339551 h 609796"/>
              <a:gd name="connsiteX893" fmla="*/ 463129 w 9147079"/>
              <a:gd name="connsiteY893" fmla="*/ 304903 h 609796"/>
              <a:gd name="connsiteX894" fmla="*/ 8974994 w 9147079"/>
              <a:gd name="connsiteY894" fmla="*/ 299129 h 609796"/>
              <a:gd name="connsiteX895" fmla="*/ 9015416 w 9147079"/>
              <a:gd name="connsiteY895" fmla="*/ 339551 h 609796"/>
              <a:gd name="connsiteX896" fmla="*/ 8974994 w 9147079"/>
              <a:gd name="connsiteY896" fmla="*/ 379974 h 609796"/>
              <a:gd name="connsiteX897" fmla="*/ 8934571 w 9147079"/>
              <a:gd name="connsiteY897" fmla="*/ 339551 h 609796"/>
              <a:gd name="connsiteX898" fmla="*/ 8974994 w 9147079"/>
              <a:gd name="connsiteY898" fmla="*/ 299129 h 609796"/>
              <a:gd name="connsiteX899" fmla="*/ 8698965 w 9147079"/>
              <a:gd name="connsiteY899" fmla="*/ 299129 h 609796"/>
              <a:gd name="connsiteX900" fmla="*/ 8739388 w 9147079"/>
              <a:gd name="connsiteY900" fmla="*/ 339551 h 609796"/>
              <a:gd name="connsiteX901" fmla="*/ 8698965 w 9147079"/>
              <a:gd name="connsiteY901" fmla="*/ 379974 h 609796"/>
              <a:gd name="connsiteX902" fmla="*/ 8658542 w 9147079"/>
              <a:gd name="connsiteY902" fmla="*/ 339551 h 609796"/>
              <a:gd name="connsiteX903" fmla="*/ 8698965 w 9147079"/>
              <a:gd name="connsiteY903" fmla="*/ 299129 h 609796"/>
              <a:gd name="connsiteX904" fmla="*/ 6639718 w 9147079"/>
              <a:gd name="connsiteY904" fmla="*/ 299129 h 609796"/>
              <a:gd name="connsiteX905" fmla="*/ 6680140 w 9147079"/>
              <a:gd name="connsiteY905" fmla="*/ 339551 h 609796"/>
              <a:gd name="connsiteX906" fmla="*/ 6639718 w 9147079"/>
              <a:gd name="connsiteY906" fmla="*/ 379974 h 609796"/>
              <a:gd name="connsiteX907" fmla="*/ 6599294 w 9147079"/>
              <a:gd name="connsiteY907" fmla="*/ 339551 h 609796"/>
              <a:gd name="connsiteX908" fmla="*/ 6639718 w 9147079"/>
              <a:gd name="connsiteY908" fmla="*/ 299129 h 609796"/>
              <a:gd name="connsiteX909" fmla="*/ 6364843 w 9147079"/>
              <a:gd name="connsiteY909" fmla="*/ 299129 h 609796"/>
              <a:gd name="connsiteX910" fmla="*/ 6405265 w 9147079"/>
              <a:gd name="connsiteY910" fmla="*/ 339551 h 609796"/>
              <a:gd name="connsiteX911" fmla="*/ 6364843 w 9147079"/>
              <a:gd name="connsiteY911" fmla="*/ 379974 h 609796"/>
              <a:gd name="connsiteX912" fmla="*/ 6324420 w 9147079"/>
              <a:gd name="connsiteY912" fmla="*/ 339551 h 609796"/>
              <a:gd name="connsiteX913" fmla="*/ 6364843 w 9147079"/>
              <a:gd name="connsiteY913" fmla="*/ 299129 h 609796"/>
              <a:gd name="connsiteX914" fmla="*/ 5489403 w 9147079"/>
              <a:gd name="connsiteY914" fmla="*/ 299129 h 609796"/>
              <a:gd name="connsiteX915" fmla="*/ 5529825 w 9147079"/>
              <a:gd name="connsiteY915" fmla="*/ 339551 h 609796"/>
              <a:gd name="connsiteX916" fmla="*/ 5489403 w 9147079"/>
              <a:gd name="connsiteY916" fmla="*/ 379974 h 609796"/>
              <a:gd name="connsiteX917" fmla="*/ 5448980 w 9147079"/>
              <a:gd name="connsiteY917" fmla="*/ 339551 h 609796"/>
              <a:gd name="connsiteX918" fmla="*/ 5489403 w 9147079"/>
              <a:gd name="connsiteY918" fmla="*/ 299129 h 609796"/>
              <a:gd name="connsiteX919" fmla="*/ 5213373 w 9147079"/>
              <a:gd name="connsiteY919" fmla="*/ 299129 h 609796"/>
              <a:gd name="connsiteX920" fmla="*/ 5253797 w 9147079"/>
              <a:gd name="connsiteY920" fmla="*/ 339551 h 609796"/>
              <a:gd name="connsiteX921" fmla="*/ 5213373 w 9147079"/>
              <a:gd name="connsiteY921" fmla="*/ 379974 h 609796"/>
              <a:gd name="connsiteX922" fmla="*/ 5172951 w 9147079"/>
              <a:gd name="connsiteY922" fmla="*/ 339551 h 609796"/>
              <a:gd name="connsiteX923" fmla="*/ 5213373 w 9147079"/>
              <a:gd name="connsiteY923" fmla="*/ 299129 h 609796"/>
              <a:gd name="connsiteX924" fmla="*/ 4361032 w 9147079"/>
              <a:gd name="connsiteY924" fmla="*/ 299129 h 609796"/>
              <a:gd name="connsiteX925" fmla="*/ 4401455 w 9147079"/>
              <a:gd name="connsiteY925" fmla="*/ 339551 h 609796"/>
              <a:gd name="connsiteX926" fmla="*/ 4361032 w 9147079"/>
              <a:gd name="connsiteY926" fmla="*/ 379974 h 609796"/>
              <a:gd name="connsiteX927" fmla="*/ 4320610 w 9147079"/>
              <a:gd name="connsiteY927" fmla="*/ 339551 h 609796"/>
              <a:gd name="connsiteX928" fmla="*/ 4361032 w 9147079"/>
              <a:gd name="connsiteY928" fmla="*/ 299129 h 609796"/>
              <a:gd name="connsiteX929" fmla="*/ 4086157 w 9147079"/>
              <a:gd name="connsiteY929" fmla="*/ 299129 h 609796"/>
              <a:gd name="connsiteX930" fmla="*/ 4126581 w 9147079"/>
              <a:gd name="connsiteY930" fmla="*/ 339551 h 609796"/>
              <a:gd name="connsiteX931" fmla="*/ 4086157 w 9147079"/>
              <a:gd name="connsiteY931" fmla="*/ 379974 h 609796"/>
              <a:gd name="connsiteX932" fmla="*/ 4045736 w 9147079"/>
              <a:gd name="connsiteY932" fmla="*/ 339551 h 609796"/>
              <a:gd name="connsiteX933" fmla="*/ 4086157 w 9147079"/>
              <a:gd name="connsiteY933" fmla="*/ 299129 h 609796"/>
              <a:gd name="connsiteX934" fmla="*/ 2026910 w 9147079"/>
              <a:gd name="connsiteY934" fmla="*/ 299129 h 609796"/>
              <a:gd name="connsiteX935" fmla="*/ 2067333 w 9147079"/>
              <a:gd name="connsiteY935" fmla="*/ 339551 h 609796"/>
              <a:gd name="connsiteX936" fmla="*/ 2026910 w 9147079"/>
              <a:gd name="connsiteY936" fmla="*/ 379974 h 609796"/>
              <a:gd name="connsiteX937" fmla="*/ 1986487 w 9147079"/>
              <a:gd name="connsiteY937" fmla="*/ 339551 h 609796"/>
              <a:gd name="connsiteX938" fmla="*/ 2026910 w 9147079"/>
              <a:gd name="connsiteY938" fmla="*/ 299129 h 609796"/>
              <a:gd name="connsiteX939" fmla="*/ 1752036 w 9147079"/>
              <a:gd name="connsiteY939" fmla="*/ 299129 h 609796"/>
              <a:gd name="connsiteX940" fmla="*/ 1792458 w 9147079"/>
              <a:gd name="connsiteY940" fmla="*/ 339551 h 609796"/>
              <a:gd name="connsiteX941" fmla="*/ 1752036 w 9147079"/>
              <a:gd name="connsiteY941" fmla="*/ 379974 h 609796"/>
              <a:gd name="connsiteX942" fmla="*/ 1711613 w 9147079"/>
              <a:gd name="connsiteY942" fmla="*/ 339551 h 609796"/>
              <a:gd name="connsiteX943" fmla="*/ 1752036 w 9147079"/>
              <a:gd name="connsiteY943" fmla="*/ 299129 h 609796"/>
              <a:gd name="connsiteX944" fmla="*/ 876596 w 9147079"/>
              <a:gd name="connsiteY944" fmla="*/ 299129 h 609796"/>
              <a:gd name="connsiteX945" fmla="*/ 917018 w 9147079"/>
              <a:gd name="connsiteY945" fmla="*/ 339551 h 609796"/>
              <a:gd name="connsiteX946" fmla="*/ 876596 w 9147079"/>
              <a:gd name="connsiteY946" fmla="*/ 379974 h 609796"/>
              <a:gd name="connsiteX947" fmla="*/ 836172 w 9147079"/>
              <a:gd name="connsiteY947" fmla="*/ 339551 h 609796"/>
              <a:gd name="connsiteX948" fmla="*/ 876596 w 9147079"/>
              <a:gd name="connsiteY948" fmla="*/ 299129 h 609796"/>
              <a:gd name="connsiteX949" fmla="*/ 600566 w 9147079"/>
              <a:gd name="connsiteY949" fmla="*/ 299129 h 609796"/>
              <a:gd name="connsiteX950" fmla="*/ 640989 w 9147079"/>
              <a:gd name="connsiteY950" fmla="*/ 340706 h 609796"/>
              <a:gd name="connsiteX951" fmla="*/ 600566 w 9147079"/>
              <a:gd name="connsiteY951" fmla="*/ 381128 h 609796"/>
              <a:gd name="connsiteX952" fmla="*/ 560144 w 9147079"/>
              <a:gd name="connsiteY952" fmla="*/ 339551 h 609796"/>
              <a:gd name="connsiteX953" fmla="*/ 600566 w 9147079"/>
              <a:gd name="connsiteY953" fmla="*/ 299129 h 609796"/>
              <a:gd name="connsiteX954" fmla="*/ 8836402 w 9147079"/>
              <a:gd name="connsiteY954" fmla="*/ 288734 h 609796"/>
              <a:gd name="connsiteX955" fmla="*/ 8887219 w 9147079"/>
              <a:gd name="connsiteY955" fmla="*/ 339551 h 609796"/>
              <a:gd name="connsiteX956" fmla="*/ 8836402 w 9147079"/>
              <a:gd name="connsiteY956" fmla="*/ 390368 h 609796"/>
              <a:gd name="connsiteX957" fmla="*/ 8785585 w 9147079"/>
              <a:gd name="connsiteY957" fmla="*/ 339551 h 609796"/>
              <a:gd name="connsiteX958" fmla="*/ 8836402 w 9147079"/>
              <a:gd name="connsiteY958" fmla="*/ 288734 h 609796"/>
              <a:gd name="connsiteX959" fmla="*/ 6502280 w 9147079"/>
              <a:gd name="connsiteY959" fmla="*/ 288734 h 609796"/>
              <a:gd name="connsiteX960" fmla="*/ 6553097 w 9147079"/>
              <a:gd name="connsiteY960" fmla="*/ 339551 h 609796"/>
              <a:gd name="connsiteX961" fmla="*/ 6502280 w 9147079"/>
              <a:gd name="connsiteY961" fmla="*/ 390368 h 609796"/>
              <a:gd name="connsiteX962" fmla="*/ 6451463 w 9147079"/>
              <a:gd name="connsiteY962" fmla="*/ 339551 h 609796"/>
              <a:gd name="connsiteX963" fmla="*/ 6502280 w 9147079"/>
              <a:gd name="connsiteY963" fmla="*/ 288734 h 609796"/>
              <a:gd name="connsiteX964" fmla="*/ 5351965 w 9147079"/>
              <a:gd name="connsiteY964" fmla="*/ 288734 h 609796"/>
              <a:gd name="connsiteX965" fmla="*/ 5402783 w 9147079"/>
              <a:gd name="connsiteY965" fmla="*/ 339551 h 609796"/>
              <a:gd name="connsiteX966" fmla="*/ 5351965 w 9147079"/>
              <a:gd name="connsiteY966" fmla="*/ 390368 h 609796"/>
              <a:gd name="connsiteX967" fmla="*/ 5301148 w 9147079"/>
              <a:gd name="connsiteY967" fmla="*/ 339551 h 609796"/>
              <a:gd name="connsiteX968" fmla="*/ 5351965 w 9147079"/>
              <a:gd name="connsiteY968" fmla="*/ 288734 h 609796"/>
              <a:gd name="connsiteX969" fmla="*/ 4223595 w 9147079"/>
              <a:gd name="connsiteY969" fmla="*/ 288734 h 609796"/>
              <a:gd name="connsiteX970" fmla="*/ 4274412 w 9147079"/>
              <a:gd name="connsiteY970" fmla="*/ 339551 h 609796"/>
              <a:gd name="connsiteX971" fmla="*/ 4223595 w 9147079"/>
              <a:gd name="connsiteY971" fmla="*/ 390368 h 609796"/>
              <a:gd name="connsiteX972" fmla="*/ 4172778 w 9147079"/>
              <a:gd name="connsiteY972" fmla="*/ 339551 h 609796"/>
              <a:gd name="connsiteX973" fmla="*/ 4223595 w 9147079"/>
              <a:gd name="connsiteY973" fmla="*/ 288734 h 609796"/>
              <a:gd name="connsiteX974" fmla="*/ 1889473 w 9147079"/>
              <a:gd name="connsiteY974" fmla="*/ 288734 h 609796"/>
              <a:gd name="connsiteX975" fmla="*/ 1940290 w 9147079"/>
              <a:gd name="connsiteY975" fmla="*/ 339551 h 609796"/>
              <a:gd name="connsiteX976" fmla="*/ 1889473 w 9147079"/>
              <a:gd name="connsiteY976" fmla="*/ 390368 h 609796"/>
              <a:gd name="connsiteX977" fmla="*/ 1838655 w 9147079"/>
              <a:gd name="connsiteY977" fmla="*/ 339551 h 609796"/>
              <a:gd name="connsiteX978" fmla="*/ 1889473 w 9147079"/>
              <a:gd name="connsiteY978" fmla="*/ 288734 h 609796"/>
              <a:gd name="connsiteX979" fmla="*/ 739158 w 9147079"/>
              <a:gd name="connsiteY979" fmla="*/ 288734 h 609796"/>
              <a:gd name="connsiteX980" fmla="*/ 789975 w 9147079"/>
              <a:gd name="connsiteY980" fmla="*/ 339551 h 609796"/>
              <a:gd name="connsiteX981" fmla="*/ 739158 w 9147079"/>
              <a:gd name="connsiteY981" fmla="*/ 390368 h 609796"/>
              <a:gd name="connsiteX982" fmla="*/ 688341 w 9147079"/>
              <a:gd name="connsiteY982" fmla="*/ 339551 h 609796"/>
              <a:gd name="connsiteX983" fmla="*/ 739158 w 9147079"/>
              <a:gd name="connsiteY983" fmla="*/ 288734 h 609796"/>
              <a:gd name="connsiteX984" fmla="*/ 8027949 w 9147079"/>
              <a:gd name="connsiteY984" fmla="*/ 175550 h 609796"/>
              <a:gd name="connsiteX985" fmla="*/ 8048737 w 9147079"/>
              <a:gd name="connsiteY985" fmla="*/ 196339 h 609796"/>
              <a:gd name="connsiteX986" fmla="*/ 8027949 w 9147079"/>
              <a:gd name="connsiteY986" fmla="*/ 217128 h 609796"/>
              <a:gd name="connsiteX987" fmla="*/ 8007160 w 9147079"/>
              <a:gd name="connsiteY987" fmla="*/ 196339 h 609796"/>
              <a:gd name="connsiteX988" fmla="*/ 8027949 w 9147079"/>
              <a:gd name="connsiteY988" fmla="*/ 175550 h 609796"/>
              <a:gd name="connsiteX989" fmla="*/ 7892821 w 9147079"/>
              <a:gd name="connsiteY989" fmla="*/ 175550 h 609796"/>
              <a:gd name="connsiteX990" fmla="*/ 7913610 w 9147079"/>
              <a:gd name="connsiteY990" fmla="*/ 196339 h 609796"/>
              <a:gd name="connsiteX991" fmla="*/ 7892821 w 9147079"/>
              <a:gd name="connsiteY991" fmla="*/ 217128 h 609796"/>
              <a:gd name="connsiteX992" fmla="*/ 7872032 w 9147079"/>
              <a:gd name="connsiteY992" fmla="*/ 196339 h 609796"/>
              <a:gd name="connsiteX993" fmla="*/ 7892821 w 9147079"/>
              <a:gd name="connsiteY993" fmla="*/ 175550 h 609796"/>
              <a:gd name="connsiteX994" fmla="*/ 7757694 w 9147079"/>
              <a:gd name="connsiteY994" fmla="*/ 175550 h 609796"/>
              <a:gd name="connsiteX995" fmla="*/ 7778483 w 9147079"/>
              <a:gd name="connsiteY995" fmla="*/ 196339 h 609796"/>
              <a:gd name="connsiteX996" fmla="*/ 7757694 w 9147079"/>
              <a:gd name="connsiteY996" fmla="*/ 217128 h 609796"/>
              <a:gd name="connsiteX997" fmla="*/ 7736905 w 9147079"/>
              <a:gd name="connsiteY997" fmla="*/ 196339 h 609796"/>
              <a:gd name="connsiteX998" fmla="*/ 7757694 w 9147079"/>
              <a:gd name="connsiteY998" fmla="*/ 175550 h 609796"/>
              <a:gd name="connsiteX999" fmla="*/ 7622566 w 9147079"/>
              <a:gd name="connsiteY999" fmla="*/ 175550 h 609796"/>
              <a:gd name="connsiteX1000" fmla="*/ 7643355 w 9147079"/>
              <a:gd name="connsiteY1000" fmla="*/ 196339 h 609796"/>
              <a:gd name="connsiteX1001" fmla="*/ 7622566 w 9147079"/>
              <a:gd name="connsiteY1001" fmla="*/ 217128 h 609796"/>
              <a:gd name="connsiteX1002" fmla="*/ 7601777 w 9147079"/>
              <a:gd name="connsiteY1002" fmla="*/ 196339 h 609796"/>
              <a:gd name="connsiteX1003" fmla="*/ 7622566 w 9147079"/>
              <a:gd name="connsiteY1003" fmla="*/ 175550 h 609796"/>
              <a:gd name="connsiteX1004" fmla="*/ 7486284 w 9147079"/>
              <a:gd name="connsiteY1004" fmla="*/ 175550 h 609796"/>
              <a:gd name="connsiteX1005" fmla="*/ 7507073 w 9147079"/>
              <a:gd name="connsiteY1005" fmla="*/ 196339 h 609796"/>
              <a:gd name="connsiteX1006" fmla="*/ 7486284 w 9147079"/>
              <a:gd name="connsiteY1006" fmla="*/ 217128 h 609796"/>
              <a:gd name="connsiteX1007" fmla="*/ 7465495 w 9147079"/>
              <a:gd name="connsiteY1007" fmla="*/ 196339 h 609796"/>
              <a:gd name="connsiteX1008" fmla="*/ 7486284 w 9147079"/>
              <a:gd name="connsiteY1008" fmla="*/ 175550 h 609796"/>
              <a:gd name="connsiteX1009" fmla="*/ 7351157 w 9147079"/>
              <a:gd name="connsiteY1009" fmla="*/ 175550 h 609796"/>
              <a:gd name="connsiteX1010" fmla="*/ 7371946 w 9147079"/>
              <a:gd name="connsiteY1010" fmla="*/ 196339 h 609796"/>
              <a:gd name="connsiteX1011" fmla="*/ 7351157 w 9147079"/>
              <a:gd name="connsiteY1011" fmla="*/ 217128 h 609796"/>
              <a:gd name="connsiteX1012" fmla="*/ 7330368 w 9147079"/>
              <a:gd name="connsiteY1012" fmla="*/ 196339 h 609796"/>
              <a:gd name="connsiteX1013" fmla="*/ 7351157 w 9147079"/>
              <a:gd name="connsiteY1013" fmla="*/ 175550 h 609796"/>
              <a:gd name="connsiteX1014" fmla="*/ 7216029 w 9147079"/>
              <a:gd name="connsiteY1014" fmla="*/ 175550 h 609796"/>
              <a:gd name="connsiteX1015" fmla="*/ 7236818 w 9147079"/>
              <a:gd name="connsiteY1015" fmla="*/ 196339 h 609796"/>
              <a:gd name="connsiteX1016" fmla="*/ 7216029 w 9147079"/>
              <a:gd name="connsiteY1016" fmla="*/ 217128 h 609796"/>
              <a:gd name="connsiteX1017" fmla="*/ 7195240 w 9147079"/>
              <a:gd name="connsiteY1017" fmla="*/ 196339 h 609796"/>
              <a:gd name="connsiteX1018" fmla="*/ 7216029 w 9147079"/>
              <a:gd name="connsiteY1018" fmla="*/ 175550 h 609796"/>
              <a:gd name="connsiteX1019" fmla="*/ 7079747 w 9147079"/>
              <a:gd name="connsiteY1019" fmla="*/ 175550 h 609796"/>
              <a:gd name="connsiteX1020" fmla="*/ 7100536 w 9147079"/>
              <a:gd name="connsiteY1020" fmla="*/ 196339 h 609796"/>
              <a:gd name="connsiteX1021" fmla="*/ 7079747 w 9147079"/>
              <a:gd name="connsiteY1021" fmla="*/ 217128 h 609796"/>
              <a:gd name="connsiteX1022" fmla="*/ 7058958 w 9147079"/>
              <a:gd name="connsiteY1022" fmla="*/ 196339 h 609796"/>
              <a:gd name="connsiteX1023" fmla="*/ 7079747 w 9147079"/>
              <a:gd name="connsiteY1023" fmla="*/ 175550 h 609796"/>
              <a:gd name="connsiteX1024" fmla="*/ 6131547 w 9147079"/>
              <a:gd name="connsiteY1024" fmla="*/ 175550 h 609796"/>
              <a:gd name="connsiteX1025" fmla="*/ 6152335 w 9147079"/>
              <a:gd name="connsiteY1025" fmla="*/ 196339 h 609796"/>
              <a:gd name="connsiteX1026" fmla="*/ 6131547 w 9147079"/>
              <a:gd name="connsiteY1026" fmla="*/ 217128 h 609796"/>
              <a:gd name="connsiteX1027" fmla="*/ 6110758 w 9147079"/>
              <a:gd name="connsiteY1027" fmla="*/ 196339 h 609796"/>
              <a:gd name="connsiteX1028" fmla="*/ 6131547 w 9147079"/>
              <a:gd name="connsiteY1028" fmla="*/ 175550 h 609796"/>
              <a:gd name="connsiteX1029" fmla="*/ 5996419 w 9147079"/>
              <a:gd name="connsiteY1029" fmla="*/ 175550 h 609796"/>
              <a:gd name="connsiteX1030" fmla="*/ 6017208 w 9147079"/>
              <a:gd name="connsiteY1030" fmla="*/ 196339 h 609796"/>
              <a:gd name="connsiteX1031" fmla="*/ 5996419 w 9147079"/>
              <a:gd name="connsiteY1031" fmla="*/ 217128 h 609796"/>
              <a:gd name="connsiteX1032" fmla="*/ 5975630 w 9147079"/>
              <a:gd name="connsiteY1032" fmla="*/ 196339 h 609796"/>
              <a:gd name="connsiteX1033" fmla="*/ 5996419 w 9147079"/>
              <a:gd name="connsiteY1033" fmla="*/ 175550 h 609796"/>
              <a:gd name="connsiteX1034" fmla="*/ 3415141 w 9147079"/>
              <a:gd name="connsiteY1034" fmla="*/ 175550 h 609796"/>
              <a:gd name="connsiteX1035" fmla="*/ 3435930 w 9147079"/>
              <a:gd name="connsiteY1035" fmla="*/ 196339 h 609796"/>
              <a:gd name="connsiteX1036" fmla="*/ 3415141 w 9147079"/>
              <a:gd name="connsiteY1036" fmla="*/ 217128 h 609796"/>
              <a:gd name="connsiteX1037" fmla="*/ 3394352 w 9147079"/>
              <a:gd name="connsiteY1037" fmla="*/ 196339 h 609796"/>
              <a:gd name="connsiteX1038" fmla="*/ 3415141 w 9147079"/>
              <a:gd name="connsiteY1038" fmla="*/ 175550 h 609796"/>
              <a:gd name="connsiteX1039" fmla="*/ 3280014 w 9147079"/>
              <a:gd name="connsiteY1039" fmla="*/ 175550 h 609796"/>
              <a:gd name="connsiteX1040" fmla="*/ 3300802 w 9147079"/>
              <a:gd name="connsiteY1040" fmla="*/ 196339 h 609796"/>
              <a:gd name="connsiteX1041" fmla="*/ 3280014 w 9147079"/>
              <a:gd name="connsiteY1041" fmla="*/ 217128 h 609796"/>
              <a:gd name="connsiteX1042" fmla="*/ 3259224 w 9147079"/>
              <a:gd name="connsiteY1042" fmla="*/ 196339 h 609796"/>
              <a:gd name="connsiteX1043" fmla="*/ 3280014 w 9147079"/>
              <a:gd name="connsiteY1043" fmla="*/ 175550 h 609796"/>
              <a:gd name="connsiteX1044" fmla="*/ 3144887 w 9147079"/>
              <a:gd name="connsiteY1044" fmla="*/ 175550 h 609796"/>
              <a:gd name="connsiteX1045" fmla="*/ 3165676 w 9147079"/>
              <a:gd name="connsiteY1045" fmla="*/ 196339 h 609796"/>
              <a:gd name="connsiteX1046" fmla="*/ 3144887 w 9147079"/>
              <a:gd name="connsiteY1046" fmla="*/ 217128 h 609796"/>
              <a:gd name="connsiteX1047" fmla="*/ 3124098 w 9147079"/>
              <a:gd name="connsiteY1047" fmla="*/ 196339 h 609796"/>
              <a:gd name="connsiteX1048" fmla="*/ 3144887 w 9147079"/>
              <a:gd name="connsiteY1048" fmla="*/ 175550 h 609796"/>
              <a:gd name="connsiteX1049" fmla="*/ 3009759 w 9147079"/>
              <a:gd name="connsiteY1049" fmla="*/ 175550 h 609796"/>
              <a:gd name="connsiteX1050" fmla="*/ 3030548 w 9147079"/>
              <a:gd name="connsiteY1050" fmla="*/ 196339 h 609796"/>
              <a:gd name="connsiteX1051" fmla="*/ 3009759 w 9147079"/>
              <a:gd name="connsiteY1051" fmla="*/ 217128 h 609796"/>
              <a:gd name="connsiteX1052" fmla="*/ 2988970 w 9147079"/>
              <a:gd name="connsiteY1052" fmla="*/ 196339 h 609796"/>
              <a:gd name="connsiteX1053" fmla="*/ 3009759 w 9147079"/>
              <a:gd name="connsiteY1053" fmla="*/ 175550 h 609796"/>
              <a:gd name="connsiteX1054" fmla="*/ 2873477 w 9147079"/>
              <a:gd name="connsiteY1054" fmla="*/ 175550 h 609796"/>
              <a:gd name="connsiteX1055" fmla="*/ 2894266 w 9147079"/>
              <a:gd name="connsiteY1055" fmla="*/ 196339 h 609796"/>
              <a:gd name="connsiteX1056" fmla="*/ 2873477 w 9147079"/>
              <a:gd name="connsiteY1056" fmla="*/ 217128 h 609796"/>
              <a:gd name="connsiteX1057" fmla="*/ 2852688 w 9147079"/>
              <a:gd name="connsiteY1057" fmla="*/ 196339 h 609796"/>
              <a:gd name="connsiteX1058" fmla="*/ 2873477 w 9147079"/>
              <a:gd name="connsiteY1058" fmla="*/ 175550 h 609796"/>
              <a:gd name="connsiteX1059" fmla="*/ 2738350 w 9147079"/>
              <a:gd name="connsiteY1059" fmla="*/ 175550 h 609796"/>
              <a:gd name="connsiteX1060" fmla="*/ 2759139 w 9147079"/>
              <a:gd name="connsiteY1060" fmla="*/ 196339 h 609796"/>
              <a:gd name="connsiteX1061" fmla="*/ 2738350 w 9147079"/>
              <a:gd name="connsiteY1061" fmla="*/ 217128 h 609796"/>
              <a:gd name="connsiteX1062" fmla="*/ 2717561 w 9147079"/>
              <a:gd name="connsiteY1062" fmla="*/ 196339 h 609796"/>
              <a:gd name="connsiteX1063" fmla="*/ 2738350 w 9147079"/>
              <a:gd name="connsiteY1063" fmla="*/ 175550 h 609796"/>
              <a:gd name="connsiteX1064" fmla="*/ 2603222 w 9147079"/>
              <a:gd name="connsiteY1064" fmla="*/ 175550 h 609796"/>
              <a:gd name="connsiteX1065" fmla="*/ 2624011 w 9147079"/>
              <a:gd name="connsiteY1065" fmla="*/ 196339 h 609796"/>
              <a:gd name="connsiteX1066" fmla="*/ 2603222 w 9147079"/>
              <a:gd name="connsiteY1066" fmla="*/ 217128 h 609796"/>
              <a:gd name="connsiteX1067" fmla="*/ 2582433 w 9147079"/>
              <a:gd name="connsiteY1067" fmla="*/ 196339 h 609796"/>
              <a:gd name="connsiteX1068" fmla="*/ 2603222 w 9147079"/>
              <a:gd name="connsiteY1068" fmla="*/ 175550 h 609796"/>
              <a:gd name="connsiteX1069" fmla="*/ 2466940 w 9147079"/>
              <a:gd name="connsiteY1069" fmla="*/ 175550 h 609796"/>
              <a:gd name="connsiteX1070" fmla="*/ 2487729 w 9147079"/>
              <a:gd name="connsiteY1070" fmla="*/ 196339 h 609796"/>
              <a:gd name="connsiteX1071" fmla="*/ 2466940 w 9147079"/>
              <a:gd name="connsiteY1071" fmla="*/ 217128 h 609796"/>
              <a:gd name="connsiteX1072" fmla="*/ 2446151 w 9147079"/>
              <a:gd name="connsiteY1072" fmla="*/ 196339 h 609796"/>
              <a:gd name="connsiteX1073" fmla="*/ 2466940 w 9147079"/>
              <a:gd name="connsiteY1073" fmla="*/ 175550 h 609796"/>
              <a:gd name="connsiteX1074" fmla="*/ 1518739 w 9147079"/>
              <a:gd name="connsiteY1074" fmla="*/ 175550 h 609796"/>
              <a:gd name="connsiteX1075" fmla="*/ 1539528 w 9147079"/>
              <a:gd name="connsiteY1075" fmla="*/ 196339 h 609796"/>
              <a:gd name="connsiteX1076" fmla="*/ 1518739 w 9147079"/>
              <a:gd name="connsiteY1076" fmla="*/ 217128 h 609796"/>
              <a:gd name="connsiteX1077" fmla="*/ 1497950 w 9147079"/>
              <a:gd name="connsiteY1077" fmla="*/ 196339 h 609796"/>
              <a:gd name="connsiteX1078" fmla="*/ 1518739 w 9147079"/>
              <a:gd name="connsiteY1078" fmla="*/ 175550 h 609796"/>
              <a:gd name="connsiteX1079" fmla="*/ 1383611 w 9147079"/>
              <a:gd name="connsiteY1079" fmla="*/ 175550 h 609796"/>
              <a:gd name="connsiteX1080" fmla="*/ 1404400 w 9147079"/>
              <a:gd name="connsiteY1080" fmla="*/ 196339 h 609796"/>
              <a:gd name="connsiteX1081" fmla="*/ 1383611 w 9147079"/>
              <a:gd name="connsiteY1081" fmla="*/ 217128 h 609796"/>
              <a:gd name="connsiteX1082" fmla="*/ 1362823 w 9147079"/>
              <a:gd name="connsiteY1082" fmla="*/ 196339 h 609796"/>
              <a:gd name="connsiteX1083" fmla="*/ 1383611 w 9147079"/>
              <a:gd name="connsiteY1083" fmla="*/ 175550 h 609796"/>
              <a:gd name="connsiteX1084" fmla="*/ 8164231 w 9147079"/>
              <a:gd name="connsiteY1084" fmla="*/ 172086 h 609796"/>
              <a:gd name="connsiteX1085" fmla="*/ 8187330 w 9147079"/>
              <a:gd name="connsiteY1085" fmla="*/ 195185 h 609796"/>
              <a:gd name="connsiteX1086" fmla="*/ 8164231 w 9147079"/>
              <a:gd name="connsiteY1086" fmla="*/ 218283 h 609796"/>
              <a:gd name="connsiteX1087" fmla="*/ 8141132 w 9147079"/>
              <a:gd name="connsiteY1087" fmla="*/ 195185 h 609796"/>
              <a:gd name="connsiteX1088" fmla="*/ 8164231 w 9147079"/>
              <a:gd name="connsiteY1088" fmla="*/ 172086 h 609796"/>
              <a:gd name="connsiteX1089" fmla="*/ 6944620 w 9147079"/>
              <a:gd name="connsiteY1089" fmla="*/ 172086 h 609796"/>
              <a:gd name="connsiteX1090" fmla="*/ 6967719 w 9147079"/>
              <a:gd name="connsiteY1090" fmla="*/ 195185 h 609796"/>
              <a:gd name="connsiteX1091" fmla="*/ 6944620 w 9147079"/>
              <a:gd name="connsiteY1091" fmla="*/ 218283 h 609796"/>
              <a:gd name="connsiteX1092" fmla="*/ 6921522 w 9147079"/>
              <a:gd name="connsiteY1092" fmla="*/ 195185 h 609796"/>
              <a:gd name="connsiteX1093" fmla="*/ 6944620 w 9147079"/>
              <a:gd name="connsiteY1093" fmla="*/ 172086 h 609796"/>
              <a:gd name="connsiteX1094" fmla="*/ 5861292 w 9147079"/>
              <a:gd name="connsiteY1094" fmla="*/ 172086 h 609796"/>
              <a:gd name="connsiteX1095" fmla="*/ 5884391 w 9147079"/>
              <a:gd name="connsiteY1095" fmla="*/ 195185 h 609796"/>
              <a:gd name="connsiteX1096" fmla="*/ 5861292 w 9147079"/>
              <a:gd name="connsiteY1096" fmla="*/ 218283 h 609796"/>
              <a:gd name="connsiteX1097" fmla="*/ 5838193 w 9147079"/>
              <a:gd name="connsiteY1097" fmla="*/ 195185 h 609796"/>
              <a:gd name="connsiteX1098" fmla="*/ 5861292 w 9147079"/>
              <a:gd name="connsiteY1098" fmla="*/ 172086 h 609796"/>
              <a:gd name="connsiteX1099" fmla="*/ 4639372 w 9147079"/>
              <a:gd name="connsiteY1099" fmla="*/ 172086 h 609796"/>
              <a:gd name="connsiteX1100" fmla="*/ 4664780 w 9147079"/>
              <a:gd name="connsiteY1100" fmla="*/ 192875 h 609796"/>
              <a:gd name="connsiteX1101" fmla="*/ 4643991 w 9147079"/>
              <a:gd name="connsiteY1101" fmla="*/ 218283 h 609796"/>
              <a:gd name="connsiteX1102" fmla="*/ 4618583 w 9147079"/>
              <a:gd name="connsiteY1102" fmla="*/ 197494 h 609796"/>
              <a:gd name="connsiteX1103" fmla="*/ 4639372 w 9147079"/>
              <a:gd name="connsiteY1103" fmla="*/ 172086 h 609796"/>
              <a:gd name="connsiteX1104" fmla="*/ 3551423 w 9147079"/>
              <a:gd name="connsiteY1104" fmla="*/ 172086 h 609796"/>
              <a:gd name="connsiteX1105" fmla="*/ 3574522 w 9147079"/>
              <a:gd name="connsiteY1105" fmla="*/ 195185 h 609796"/>
              <a:gd name="connsiteX1106" fmla="*/ 3551423 w 9147079"/>
              <a:gd name="connsiteY1106" fmla="*/ 218283 h 609796"/>
              <a:gd name="connsiteX1107" fmla="*/ 3528325 w 9147079"/>
              <a:gd name="connsiteY1107" fmla="*/ 195185 h 609796"/>
              <a:gd name="connsiteX1108" fmla="*/ 3551423 w 9147079"/>
              <a:gd name="connsiteY1108" fmla="*/ 172086 h 609796"/>
              <a:gd name="connsiteX1109" fmla="*/ 2331813 w 9147079"/>
              <a:gd name="connsiteY1109" fmla="*/ 172086 h 609796"/>
              <a:gd name="connsiteX1110" fmla="*/ 2354912 w 9147079"/>
              <a:gd name="connsiteY1110" fmla="*/ 195185 h 609796"/>
              <a:gd name="connsiteX1111" fmla="*/ 2331813 w 9147079"/>
              <a:gd name="connsiteY1111" fmla="*/ 218283 h 609796"/>
              <a:gd name="connsiteX1112" fmla="*/ 2308714 w 9147079"/>
              <a:gd name="connsiteY1112" fmla="*/ 195185 h 609796"/>
              <a:gd name="connsiteX1113" fmla="*/ 2331813 w 9147079"/>
              <a:gd name="connsiteY1113" fmla="*/ 172086 h 609796"/>
              <a:gd name="connsiteX1114" fmla="*/ 1248485 w 9147079"/>
              <a:gd name="connsiteY1114" fmla="*/ 172086 h 609796"/>
              <a:gd name="connsiteX1115" fmla="*/ 1271583 w 9147079"/>
              <a:gd name="connsiteY1115" fmla="*/ 195185 h 609796"/>
              <a:gd name="connsiteX1116" fmla="*/ 1248485 w 9147079"/>
              <a:gd name="connsiteY1116" fmla="*/ 218283 h 609796"/>
              <a:gd name="connsiteX1117" fmla="*/ 1225386 w 9147079"/>
              <a:gd name="connsiteY1117" fmla="*/ 195185 h 609796"/>
              <a:gd name="connsiteX1118" fmla="*/ 1248485 w 9147079"/>
              <a:gd name="connsiteY1118" fmla="*/ 172086 h 609796"/>
              <a:gd name="connsiteX1119" fmla="*/ 26564 w 9147079"/>
              <a:gd name="connsiteY1119" fmla="*/ 172086 h 609796"/>
              <a:gd name="connsiteX1120" fmla="*/ 51973 w 9147079"/>
              <a:gd name="connsiteY1120" fmla="*/ 194029 h 609796"/>
              <a:gd name="connsiteX1121" fmla="*/ 31184 w 9147079"/>
              <a:gd name="connsiteY1121" fmla="*/ 219438 h 609796"/>
              <a:gd name="connsiteX1122" fmla="*/ 5775 w 9147079"/>
              <a:gd name="connsiteY1122" fmla="*/ 197494 h 609796"/>
              <a:gd name="connsiteX1123" fmla="*/ 26564 w 9147079"/>
              <a:gd name="connsiteY1123" fmla="*/ 172086 h 609796"/>
              <a:gd name="connsiteX1124" fmla="*/ 9112431 w 9147079"/>
              <a:gd name="connsiteY1124" fmla="*/ 166311 h 609796"/>
              <a:gd name="connsiteX1125" fmla="*/ 9141305 w 9147079"/>
              <a:gd name="connsiteY1125" fmla="*/ 195185 h 609796"/>
              <a:gd name="connsiteX1126" fmla="*/ 9112431 w 9147079"/>
              <a:gd name="connsiteY1126" fmla="*/ 224057 h 609796"/>
              <a:gd name="connsiteX1127" fmla="*/ 9083558 w 9147079"/>
              <a:gd name="connsiteY1127" fmla="*/ 195185 h 609796"/>
              <a:gd name="connsiteX1128" fmla="*/ 9112431 w 9147079"/>
              <a:gd name="connsiteY1128" fmla="*/ 166311 h 609796"/>
              <a:gd name="connsiteX1129" fmla="*/ 8299358 w 9147079"/>
              <a:gd name="connsiteY1129" fmla="*/ 166311 h 609796"/>
              <a:gd name="connsiteX1130" fmla="*/ 8328231 w 9147079"/>
              <a:gd name="connsiteY1130" fmla="*/ 195185 h 609796"/>
              <a:gd name="connsiteX1131" fmla="*/ 8299358 w 9147079"/>
              <a:gd name="connsiteY1131" fmla="*/ 224057 h 609796"/>
              <a:gd name="connsiteX1132" fmla="*/ 8270485 w 9147079"/>
              <a:gd name="connsiteY1132" fmla="*/ 195185 h 609796"/>
              <a:gd name="connsiteX1133" fmla="*/ 8299358 w 9147079"/>
              <a:gd name="connsiteY1133" fmla="*/ 166311 h 609796"/>
              <a:gd name="connsiteX1134" fmla="*/ 6809492 w 9147079"/>
              <a:gd name="connsiteY1134" fmla="*/ 166311 h 609796"/>
              <a:gd name="connsiteX1135" fmla="*/ 6838366 w 9147079"/>
              <a:gd name="connsiteY1135" fmla="*/ 195185 h 609796"/>
              <a:gd name="connsiteX1136" fmla="*/ 6809492 w 9147079"/>
              <a:gd name="connsiteY1136" fmla="*/ 224057 h 609796"/>
              <a:gd name="connsiteX1137" fmla="*/ 6780620 w 9147079"/>
              <a:gd name="connsiteY1137" fmla="*/ 195185 h 609796"/>
              <a:gd name="connsiteX1138" fmla="*/ 6809492 w 9147079"/>
              <a:gd name="connsiteY1138" fmla="*/ 166311 h 609796"/>
              <a:gd name="connsiteX1139" fmla="*/ 5726164 w 9147079"/>
              <a:gd name="connsiteY1139" fmla="*/ 166311 h 609796"/>
              <a:gd name="connsiteX1140" fmla="*/ 5755038 w 9147079"/>
              <a:gd name="connsiteY1140" fmla="*/ 195185 h 609796"/>
              <a:gd name="connsiteX1141" fmla="*/ 5726164 w 9147079"/>
              <a:gd name="connsiteY1141" fmla="*/ 224057 h 609796"/>
              <a:gd name="connsiteX1142" fmla="*/ 5697291 w 9147079"/>
              <a:gd name="connsiteY1142" fmla="*/ 195185 h 609796"/>
              <a:gd name="connsiteX1143" fmla="*/ 5726164 w 9147079"/>
              <a:gd name="connsiteY1143" fmla="*/ 166311 h 609796"/>
              <a:gd name="connsiteX1144" fmla="*/ 4776808 w 9147079"/>
              <a:gd name="connsiteY1144" fmla="*/ 166311 h 609796"/>
              <a:gd name="connsiteX1145" fmla="*/ 4805682 w 9147079"/>
              <a:gd name="connsiteY1145" fmla="*/ 195185 h 609796"/>
              <a:gd name="connsiteX1146" fmla="*/ 4776808 w 9147079"/>
              <a:gd name="connsiteY1146" fmla="*/ 224057 h 609796"/>
              <a:gd name="connsiteX1147" fmla="*/ 4747935 w 9147079"/>
              <a:gd name="connsiteY1147" fmla="*/ 195185 h 609796"/>
              <a:gd name="connsiteX1148" fmla="*/ 4776808 w 9147079"/>
              <a:gd name="connsiteY1148" fmla="*/ 166311 h 609796"/>
              <a:gd name="connsiteX1149" fmla="*/ 4499624 w 9147079"/>
              <a:gd name="connsiteY1149" fmla="*/ 166311 h 609796"/>
              <a:gd name="connsiteX1150" fmla="*/ 4528498 w 9147079"/>
              <a:gd name="connsiteY1150" fmla="*/ 195185 h 609796"/>
              <a:gd name="connsiteX1151" fmla="*/ 4499624 w 9147079"/>
              <a:gd name="connsiteY1151" fmla="*/ 224057 h 609796"/>
              <a:gd name="connsiteX1152" fmla="*/ 4470751 w 9147079"/>
              <a:gd name="connsiteY1152" fmla="*/ 195185 h 609796"/>
              <a:gd name="connsiteX1153" fmla="*/ 4499624 w 9147079"/>
              <a:gd name="connsiteY1153" fmla="*/ 166311 h 609796"/>
              <a:gd name="connsiteX1154" fmla="*/ 3686550 w 9147079"/>
              <a:gd name="connsiteY1154" fmla="*/ 166311 h 609796"/>
              <a:gd name="connsiteX1155" fmla="*/ 3715424 w 9147079"/>
              <a:gd name="connsiteY1155" fmla="*/ 195185 h 609796"/>
              <a:gd name="connsiteX1156" fmla="*/ 3686550 w 9147079"/>
              <a:gd name="connsiteY1156" fmla="*/ 224057 h 609796"/>
              <a:gd name="connsiteX1157" fmla="*/ 3657678 w 9147079"/>
              <a:gd name="connsiteY1157" fmla="*/ 195185 h 609796"/>
              <a:gd name="connsiteX1158" fmla="*/ 3686550 w 9147079"/>
              <a:gd name="connsiteY1158" fmla="*/ 166311 h 609796"/>
              <a:gd name="connsiteX1159" fmla="*/ 2196685 w 9147079"/>
              <a:gd name="connsiteY1159" fmla="*/ 166311 h 609796"/>
              <a:gd name="connsiteX1160" fmla="*/ 2225559 w 9147079"/>
              <a:gd name="connsiteY1160" fmla="*/ 195185 h 609796"/>
              <a:gd name="connsiteX1161" fmla="*/ 2196685 w 9147079"/>
              <a:gd name="connsiteY1161" fmla="*/ 224057 h 609796"/>
              <a:gd name="connsiteX1162" fmla="*/ 2167812 w 9147079"/>
              <a:gd name="connsiteY1162" fmla="*/ 195185 h 609796"/>
              <a:gd name="connsiteX1163" fmla="*/ 2196685 w 9147079"/>
              <a:gd name="connsiteY1163" fmla="*/ 166311 h 609796"/>
              <a:gd name="connsiteX1164" fmla="*/ 1112202 w 9147079"/>
              <a:gd name="connsiteY1164" fmla="*/ 166311 h 609796"/>
              <a:gd name="connsiteX1165" fmla="*/ 1141075 w 9147079"/>
              <a:gd name="connsiteY1165" fmla="*/ 195185 h 609796"/>
              <a:gd name="connsiteX1166" fmla="*/ 1112202 w 9147079"/>
              <a:gd name="connsiteY1166" fmla="*/ 224057 h 609796"/>
              <a:gd name="connsiteX1167" fmla="*/ 1083328 w 9147079"/>
              <a:gd name="connsiteY1167" fmla="*/ 195185 h 609796"/>
              <a:gd name="connsiteX1168" fmla="*/ 1112202 w 9147079"/>
              <a:gd name="connsiteY1168" fmla="*/ 166311 h 609796"/>
              <a:gd name="connsiteX1169" fmla="*/ 164001 w 9147079"/>
              <a:gd name="connsiteY1169" fmla="*/ 166311 h 609796"/>
              <a:gd name="connsiteX1170" fmla="*/ 192875 w 9147079"/>
              <a:gd name="connsiteY1170" fmla="*/ 195185 h 609796"/>
              <a:gd name="connsiteX1171" fmla="*/ 164001 w 9147079"/>
              <a:gd name="connsiteY1171" fmla="*/ 224057 h 609796"/>
              <a:gd name="connsiteX1172" fmla="*/ 135128 w 9147079"/>
              <a:gd name="connsiteY1172" fmla="*/ 195185 h 609796"/>
              <a:gd name="connsiteX1173" fmla="*/ 164001 w 9147079"/>
              <a:gd name="connsiteY1173" fmla="*/ 166311 h 609796"/>
              <a:gd name="connsiteX1174" fmla="*/ 8977304 w 9147079"/>
              <a:gd name="connsiteY1174" fmla="*/ 160537 h 609796"/>
              <a:gd name="connsiteX1175" fmla="*/ 9011952 w 9147079"/>
              <a:gd name="connsiteY1175" fmla="*/ 195185 h 609796"/>
              <a:gd name="connsiteX1176" fmla="*/ 8977304 w 9147079"/>
              <a:gd name="connsiteY1176" fmla="*/ 229833 h 609796"/>
              <a:gd name="connsiteX1177" fmla="*/ 8942656 w 9147079"/>
              <a:gd name="connsiteY1177" fmla="*/ 195185 h 609796"/>
              <a:gd name="connsiteX1178" fmla="*/ 8977304 w 9147079"/>
              <a:gd name="connsiteY1178" fmla="*/ 160537 h 609796"/>
              <a:gd name="connsiteX1179" fmla="*/ 8434485 w 9147079"/>
              <a:gd name="connsiteY1179" fmla="*/ 160537 h 609796"/>
              <a:gd name="connsiteX1180" fmla="*/ 8469133 w 9147079"/>
              <a:gd name="connsiteY1180" fmla="*/ 195185 h 609796"/>
              <a:gd name="connsiteX1181" fmla="*/ 8434485 w 9147079"/>
              <a:gd name="connsiteY1181" fmla="*/ 229833 h 609796"/>
              <a:gd name="connsiteX1182" fmla="*/ 8399837 w 9147079"/>
              <a:gd name="connsiteY1182" fmla="*/ 195185 h 609796"/>
              <a:gd name="connsiteX1183" fmla="*/ 8434485 w 9147079"/>
              <a:gd name="connsiteY1183" fmla="*/ 160537 h 609796"/>
              <a:gd name="connsiteX1184" fmla="*/ 6674366 w 9147079"/>
              <a:gd name="connsiteY1184" fmla="*/ 160537 h 609796"/>
              <a:gd name="connsiteX1185" fmla="*/ 6709014 w 9147079"/>
              <a:gd name="connsiteY1185" fmla="*/ 195185 h 609796"/>
              <a:gd name="connsiteX1186" fmla="*/ 6674366 w 9147079"/>
              <a:gd name="connsiteY1186" fmla="*/ 229833 h 609796"/>
              <a:gd name="connsiteX1187" fmla="*/ 6639718 w 9147079"/>
              <a:gd name="connsiteY1187" fmla="*/ 195185 h 609796"/>
              <a:gd name="connsiteX1188" fmla="*/ 6674366 w 9147079"/>
              <a:gd name="connsiteY1188" fmla="*/ 160537 h 609796"/>
              <a:gd name="connsiteX1189" fmla="*/ 5589882 w 9147079"/>
              <a:gd name="connsiteY1189" fmla="*/ 160537 h 609796"/>
              <a:gd name="connsiteX1190" fmla="*/ 5624530 w 9147079"/>
              <a:gd name="connsiteY1190" fmla="*/ 195185 h 609796"/>
              <a:gd name="connsiteX1191" fmla="*/ 5589882 w 9147079"/>
              <a:gd name="connsiteY1191" fmla="*/ 229833 h 609796"/>
              <a:gd name="connsiteX1192" fmla="*/ 5555234 w 9147079"/>
              <a:gd name="connsiteY1192" fmla="*/ 195185 h 609796"/>
              <a:gd name="connsiteX1193" fmla="*/ 5589882 w 9147079"/>
              <a:gd name="connsiteY1193" fmla="*/ 160537 h 609796"/>
              <a:gd name="connsiteX1194" fmla="*/ 4913090 w 9147079"/>
              <a:gd name="connsiteY1194" fmla="*/ 160537 h 609796"/>
              <a:gd name="connsiteX1195" fmla="*/ 4947738 w 9147079"/>
              <a:gd name="connsiteY1195" fmla="*/ 195185 h 609796"/>
              <a:gd name="connsiteX1196" fmla="*/ 4913090 w 9147079"/>
              <a:gd name="connsiteY1196" fmla="*/ 229833 h 609796"/>
              <a:gd name="connsiteX1197" fmla="*/ 4878442 w 9147079"/>
              <a:gd name="connsiteY1197" fmla="*/ 195185 h 609796"/>
              <a:gd name="connsiteX1198" fmla="*/ 4913090 w 9147079"/>
              <a:gd name="connsiteY1198" fmla="*/ 160537 h 609796"/>
              <a:gd name="connsiteX1199" fmla="*/ 4364497 w 9147079"/>
              <a:gd name="connsiteY1199" fmla="*/ 160537 h 609796"/>
              <a:gd name="connsiteX1200" fmla="*/ 4399145 w 9147079"/>
              <a:gd name="connsiteY1200" fmla="*/ 195185 h 609796"/>
              <a:gd name="connsiteX1201" fmla="*/ 4364497 w 9147079"/>
              <a:gd name="connsiteY1201" fmla="*/ 229833 h 609796"/>
              <a:gd name="connsiteX1202" fmla="*/ 4329849 w 9147079"/>
              <a:gd name="connsiteY1202" fmla="*/ 195185 h 609796"/>
              <a:gd name="connsiteX1203" fmla="*/ 4364497 w 9147079"/>
              <a:gd name="connsiteY1203" fmla="*/ 160537 h 609796"/>
              <a:gd name="connsiteX1204" fmla="*/ 3821678 w 9147079"/>
              <a:gd name="connsiteY1204" fmla="*/ 160537 h 609796"/>
              <a:gd name="connsiteX1205" fmla="*/ 3856326 w 9147079"/>
              <a:gd name="connsiteY1205" fmla="*/ 195185 h 609796"/>
              <a:gd name="connsiteX1206" fmla="*/ 3821678 w 9147079"/>
              <a:gd name="connsiteY1206" fmla="*/ 229833 h 609796"/>
              <a:gd name="connsiteX1207" fmla="*/ 3787030 w 9147079"/>
              <a:gd name="connsiteY1207" fmla="*/ 195185 h 609796"/>
              <a:gd name="connsiteX1208" fmla="*/ 3821678 w 9147079"/>
              <a:gd name="connsiteY1208" fmla="*/ 160537 h 609796"/>
              <a:gd name="connsiteX1209" fmla="*/ 2061558 w 9147079"/>
              <a:gd name="connsiteY1209" fmla="*/ 160537 h 609796"/>
              <a:gd name="connsiteX1210" fmla="*/ 2096206 w 9147079"/>
              <a:gd name="connsiteY1210" fmla="*/ 195185 h 609796"/>
              <a:gd name="connsiteX1211" fmla="*/ 2061558 w 9147079"/>
              <a:gd name="connsiteY1211" fmla="*/ 229833 h 609796"/>
              <a:gd name="connsiteX1212" fmla="*/ 2026910 w 9147079"/>
              <a:gd name="connsiteY1212" fmla="*/ 195185 h 609796"/>
              <a:gd name="connsiteX1213" fmla="*/ 2061558 w 9147079"/>
              <a:gd name="connsiteY1213" fmla="*/ 160537 h 609796"/>
              <a:gd name="connsiteX1214" fmla="*/ 977075 w 9147079"/>
              <a:gd name="connsiteY1214" fmla="*/ 160537 h 609796"/>
              <a:gd name="connsiteX1215" fmla="*/ 1011723 w 9147079"/>
              <a:gd name="connsiteY1215" fmla="*/ 195185 h 609796"/>
              <a:gd name="connsiteX1216" fmla="*/ 977075 w 9147079"/>
              <a:gd name="connsiteY1216" fmla="*/ 229833 h 609796"/>
              <a:gd name="connsiteX1217" fmla="*/ 942426 w 9147079"/>
              <a:gd name="connsiteY1217" fmla="*/ 195185 h 609796"/>
              <a:gd name="connsiteX1218" fmla="*/ 977075 w 9147079"/>
              <a:gd name="connsiteY1218" fmla="*/ 160537 h 609796"/>
              <a:gd name="connsiteX1219" fmla="*/ 300283 w 9147079"/>
              <a:gd name="connsiteY1219" fmla="*/ 160537 h 609796"/>
              <a:gd name="connsiteX1220" fmla="*/ 334931 w 9147079"/>
              <a:gd name="connsiteY1220" fmla="*/ 195185 h 609796"/>
              <a:gd name="connsiteX1221" fmla="*/ 300283 w 9147079"/>
              <a:gd name="connsiteY1221" fmla="*/ 229833 h 609796"/>
              <a:gd name="connsiteX1222" fmla="*/ 265635 w 9147079"/>
              <a:gd name="connsiteY1222" fmla="*/ 195185 h 609796"/>
              <a:gd name="connsiteX1223" fmla="*/ 300283 w 9147079"/>
              <a:gd name="connsiteY1223" fmla="*/ 160537 h 609796"/>
              <a:gd name="connsiteX1224" fmla="*/ 8841022 w 9147079"/>
              <a:gd name="connsiteY1224" fmla="*/ 154761 h 609796"/>
              <a:gd name="connsiteX1225" fmla="*/ 8881444 w 9147079"/>
              <a:gd name="connsiteY1225" fmla="*/ 195185 h 609796"/>
              <a:gd name="connsiteX1226" fmla="*/ 8841022 w 9147079"/>
              <a:gd name="connsiteY1226" fmla="*/ 235607 h 609796"/>
              <a:gd name="connsiteX1227" fmla="*/ 8800599 w 9147079"/>
              <a:gd name="connsiteY1227" fmla="*/ 195185 h 609796"/>
              <a:gd name="connsiteX1228" fmla="*/ 8841022 w 9147079"/>
              <a:gd name="connsiteY1228" fmla="*/ 154761 h 609796"/>
              <a:gd name="connsiteX1229" fmla="*/ 8570767 w 9147079"/>
              <a:gd name="connsiteY1229" fmla="*/ 154761 h 609796"/>
              <a:gd name="connsiteX1230" fmla="*/ 8611190 w 9147079"/>
              <a:gd name="connsiteY1230" fmla="*/ 195185 h 609796"/>
              <a:gd name="connsiteX1231" fmla="*/ 8570767 w 9147079"/>
              <a:gd name="connsiteY1231" fmla="*/ 235607 h 609796"/>
              <a:gd name="connsiteX1232" fmla="*/ 8530344 w 9147079"/>
              <a:gd name="connsiteY1232" fmla="*/ 195185 h 609796"/>
              <a:gd name="connsiteX1233" fmla="*/ 8570767 w 9147079"/>
              <a:gd name="connsiteY1233" fmla="*/ 154761 h 609796"/>
              <a:gd name="connsiteX1234" fmla="*/ 6538083 w 9147079"/>
              <a:gd name="connsiteY1234" fmla="*/ 154761 h 609796"/>
              <a:gd name="connsiteX1235" fmla="*/ 6578506 w 9147079"/>
              <a:gd name="connsiteY1235" fmla="*/ 195185 h 609796"/>
              <a:gd name="connsiteX1236" fmla="*/ 6538083 w 9147079"/>
              <a:gd name="connsiteY1236" fmla="*/ 235607 h 609796"/>
              <a:gd name="connsiteX1237" fmla="*/ 6497660 w 9147079"/>
              <a:gd name="connsiteY1237" fmla="*/ 195185 h 609796"/>
              <a:gd name="connsiteX1238" fmla="*/ 6538083 w 9147079"/>
              <a:gd name="connsiteY1238" fmla="*/ 154761 h 609796"/>
              <a:gd name="connsiteX1239" fmla="*/ 6267829 w 9147079"/>
              <a:gd name="connsiteY1239" fmla="*/ 154761 h 609796"/>
              <a:gd name="connsiteX1240" fmla="*/ 6308251 w 9147079"/>
              <a:gd name="connsiteY1240" fmla="*/ 195185 h 609796"/>
              <a:gd name="connsiteX1241" fmla="*/ 6267829 w 9147079"/>
              <a:gd name="connsiteY1241" fmla="*/ 235607 h 609796"/>
              <a:gd name="connsiteX1242" fmla="*/ 6227406 w 9147079"/>
              <a:gd name="connsiteY1242" fmla="*/ 195185 h 609796"/>
              <a:gd name="connsiteX1243" fmla="*/ 6267829 w 9147079"/>
              <a:gd name="connsiteY1243" fmla="*/ 154761 h 609796"/>
              <a:gd name="connsiteX1244" fmla="*/ 5454755 w 9147079"/>
              <a:gd name="connsiteY1244" fmla="*/ 154761 h 609796"/>
              <a:gd name="connsiteX1245" fmla="*/ 5495177 w 9147079"/>
              <a:gd name="connsiteY1245" fmla="*/ 195185 h 609796"/>
              <a:gd name="connsiteX1246" fmla="*/ 5454755 w 9147079"/>
              <a:gd name="connsiteY1246" fmla="*/ 235607 h 609796"/>
              <a:gd name="connsiteX1247" fmla="*/ 5414332 w 9147079"/>
              <a:gd name="connsiteY1247" fmla="*/ 195185 h 609796"/>
              <a:gd name="connsiteX1248" fmla="*/ 5454755 w 9147079"/>
              <a:gd name="connsiteY1248" fmla="*/ 154761 h 609796"/>
              <a:gd name="connsiteX1249" fmla="*/ 5048218 w 9147079"/>
              <a:gd name="connsiteY1249" fmla="*/ 154761 h 609796"/>
              <a:gd name="connsiteX1250" fmla="*/ 5088640 w 9147079"/>
              <a:gd name="connsiteY1250" fmla="*/ 195185 h 609796"/>
              <a:gd name="connsiteX1251" fmla="*/ 5048218 w 9147079"/>
              <a:gd name="connsiteY1251" fmla="*/ 235607 h 609796"/>
              <a:gd name="connsiteX1252" fmla="*/ 5007795 w 9147079"/>
              <a:gd name="connsiteY1252" fmla="*/ 195185 h 609796"/>
              <a:gd name="connsiteX1253" fmla="*/ 5048218 w 9147079"/>
              <a:gd name="connsiteY1253" fmla="*/ 154761 h 609796"/>
              <a:gd name="connsiteX1254" fmla="*/ 4228215 w 9147079"/>
              <a:gd name="connsiteY1254" fmla="*/ 154761 h 609796"/>
              <a:gd name="connsiteX1255" fmla="*/ 4268637 w 9147079"/>
              <a:gd name="connsiteY1255" fmla="*/ 195185 h 609796"/>
              <a:gd name="connsiteX1256" fmla="*/ 4228215 w 9147079"/>
              <a:gd name="connsiteY1256" fmla="*/ 235607 h 609796"/>
              <a:gd name="connsiteX1257" fmla="*/ 4187792 w 9147079"/>
              <a:gd name="connsiteY1257" fmla="*/ 195185 h 609796"/>
              <a:gd name="connsiteX1258" fmla="*/ 4228215 w 9147079"/>
              <a:gd name="connsiteY1258" fmla="*/ 154761 h 609796"/>
              <a:gd name="connsiteX1259" fmla="*/ 3957961 w 9147079"/>
              <a:gd name="connsiteY1259" fmla="*/ 154761 h 609796"/>
              <a:gd name="connsiteX1260" fmla="*/ 3998383 w 9147079"/>
              <a:gd name="connsiteY1260" fmla="*/ 195185 h 609796"/>
              <a:gd name="connsiteX1261" fmla="*/ 3957961 w 9147079"/>
              <a:gd name="connsiteY1261" fmla="*/ 235607 h 609796"/>
              <a:gd name="connsiteX1262" fmla="*/ 3917537 w 9147079"/>
              <a:gd name="connsiteY1262" fmla="*/ 195185 h 609796"/>
              <a:gd name="connsiteX1263" fmla="*/ 3957961 w 9147079"/>
              <a:gd name="connsiteY1263" fmla="*/ 154761 h 609796"/>
              <a:gd name="connsiteX1264" fmla="*/ 1925276 w 9147079"/>
              <a:gd name="connsiteY1264" fmla="*/ 154761 h 609796"/>
              <a:gd name="connsiteX1265" fmla="*/ 1965698 w 9147079"/>
              <a:gd name="connsiteY1265" fmla="*/ 195185 h 609796"/>
              <a:gd name="connsiteX1266" fmla="*/ 1925276 w 9147079"/>
              <a:gd name="connsiteY1266" fmla="*/ 235607 h 609796"/>
              <a:gd name="connsiteX1267" fmla="*/ 1884853 w 9147079"/>
              <a:gd name="connsiteY1267" fmla="*/ 195185 h 609796"/>
              <a:gd name="connsiteX1268" fmla="*/ 1925276 w 9147079"/>
              <a:gd name="connsiteY1268" fmla="*/ 154761 h 609796"/>
              <a:gd name="connsiteX1269" fmla="*/ 1655022 w 9147079"/>
              <a:gd name="connsiteY1269" fmla="*/ 154761 h 609796"/>
              <a:gd name="connsiteX1270" fmla="*/ 1695444 w 9147079"/>
              <a:gd name="connsiteY1270" fmla="*/ 195185 h 609796"/>
              <a:gd name="connsiteX1271" fmla="*/ 1655022 w 9147079"/>
              <a:gd name="connsiteY1271" fmla="*/ 235607 h 609796"/>
              <a:gd name="connsiteX1272" fmla="*/ 1614598 w 9147079"/>
              <a:gd name="connsiteY1272" fmla="*/ 195185 h 609796"/>
              <a:gd name="connsiteX1273" fmla="*/ 1655022 w 9147079"/>
              <a:gd name="connsiteY1273" fmla="*/ 154761 h 609796"/>
              <a:gd name="connsiteX1274" fmla="*/ 841948 w 9147079"/>
              <a:gd name="connsiteY1274" fmla="*/ 154761 h 609796"/>
              <a:gd name="connsiteX1275" fmla="*/ 882370 w 9147079"/>
              <a:gd name="connsiteY1275" fmla="*/ 195185 h 609796"/>
              <a:gd name="connsiteX1276" fmla="*/ 841948 w 9147079"/>
              <a:gd name="connsiteY1276" fmla="*/ 235607 h 609796"/>
              <a:gd name="connsiteX1277" fmla="*/ 801525 w 9147079"/>
              <a:gd name="connsiteY1277" fmla="*/ 195185 h 609796"/>
              <a:gd name="connsiteX1278" fmla="*/ 841948 w 9147079"/>
              <a:gd name="connsiteY1278" fmla="*/ 154761 h 609796"/>
              <a:gd name="connsiteX1279" fmla="*/ 435411 w 9147079"/>
              <a:gd name="connsiteY1279" fmla="*/ 154761 h 609796"/>
              <a:gd name="connsiteX1280" fmla="*/ 475833 w 9147079"/>
              <a:gd name="connsiteY1280" fmla="*/ 195185 h 609796"/>
              <a:gd name="connsiteX1281" fmla="*/ 435411 w 9147079"/>
              <a:gd name="connsiteY1281" fmla="*/ 235607 h 609796"/>
              <a:gd name="connsiteX1282" fmla="*/ 394988 w 9147079"/>
              <a:gd name="connsiteY1282" fmla="*/ 195185 h 609796"/>
              <a:gd name="connsiteX1283" fmla="*/ 435411 w 9147079"/>
              <a:gd name="connsiteY1283" fmla="*/ 154761 h 609796"/>
              <a:gd name="connsiteX1284" fmla="*/ 8705894 w 9147079"/>
              <a:gd name="connsiteY1284" fmla="*/ 144368 h 609796"/>
              <a:gd name="connsiteX1285" fmla="*/ 8756711 w 9147079"/>
              <a:gd name="connsiteY1285" fmla="*/ 195185 h 609796"/>
              <a:gd name="connsiteX1286" fmla="*/ 8705894 w 9147079"/>
              <a:gd name="connsiteY1286" fmla="*/ 246002 h 609796"/>
              <a:gd name="connsiteX1287" fmla="*/ 8655077 w 9147079"/>
              <a:gd name="connsiteY1287" fmla="*/ 195185 h 609796"/>
              <a:gd name="connsiteX1288" fmla="*/ 8705894 w 9147079"/>
              <a:gd name="connsiteY1288" fmla="*/ 144368 h 609796"/>
              <a:gd name="connsiteX1289" fmla="*/ 6402956 w 9147079"/>
              <a:gd name="connsiteY1289" fmla="*/ 144368 h 609796"/>
              <a:gd name="connsiteX1290" fmla="*/ 6453773 w 9147079"/>
              <a:gd name="connsiteY1290" fmla="*/ 195185 h 609796"/>
              <a:gd name="connsiteX1291" fmla="*/ 6402956 w 9147079"/>
              <a:gd name="connsiteY1291" fmla="*/ 246002 h 609796"/>
              <a:gd name="connsiteX1292" fmla="*/ 6352138 w 9147079"/>
              <a:gd name="connsiteY1292" fmla="*/ 195185 h 609796"/>
              <a:gd name="connsiteX1293" fmla="*/ 6402956 w 9147079"/>
              <a:gd name="connsiteY1293" fmla="*/ 144368 h 609796"/>
              <a:gd name="connsiteX1294" fmla="*/ 5319627 w 9147079"/>
              <a:gd name="connsiteY1294" fmla="*/ 144368 h 609796"/>
              <a:gd name="connsiteX1295" fmla="*/ 5370444 w 9147079"/>
              <a:gd name="connsiteY1295" fmla="*/ 195185 h 609796"/>
              <a:gd name="connsiteX1296" fmla="*/ 5319627 w 9147079"/>
              <a:gd name="connsiteY1296" fmla="*/ 246002 h 609796"/>
              <a:gd name="connsiteX1297" fmla="*/ 5268810 w 9147079"/>
              <a:gd name="connsiteY1297" fmla="*/ 195185 h 609796"/>
              <a:gd name="connsiteX1298" fmla="*/ 5319627 w 9147079"/>
              <a:gd name="connsiteY1298" fmla="*/ 144368 h 609796"/>
              <a:gd name="connsiteX1299" fmla="*/ 5183345 w 9147079"/>
              <a:gd name="connsiteY1299" fmla="*/ 144368 h 609796"/>
              <a:gd name="connsiteX1300" fmla="*/ 5234162 w 9147079"/>
              <a:gd name="connsiteY1300" fmla="*/ 195185 h 609796"/>
              <a:gd name="connsiteX1301" fmla="*/ 5183345 w 9147079"/>
              <a:gd name="connsiteY1301" fmla="*/ 246002 h 609796"/>
              <a:gd name="connsiteX1302" fmla="*/ 5132528 w 9147079"/>
              <a:gd name="connsiteY1302" fmla="*/ 195185 h 609796"/>
              <a:gd name="connsiteX1303" fmla="*/ 5183345 w 9147079"/>
              <a:gd name="connsiteY1303" fmla="*/ 144368 h 609796"/>
              <a:gd name="connsiteX1304" fmla="*/ 4093087 w 9147079"/>
              <a:gd name="connsiteY1304" fmla="*/ 144368 h 609796"/>
              <a:gd name="connsiteX1305" fmla="*/ 4143904 w 9147079"/>
              <a:gd name="connsiteY1305" fmla="*/ 195185 h 609796"/>
              <a:gd name="connsiteX1306" fmla="*/ 4093087 w 9147079"/>
              <a:gd name="connsiteY1306" fmla="*/ 246002 h 609796"/>
              <a:gd name="connsiteX1307" fmla="*/ 4042270 w 9147079"/>
              <a:gd name="connsiteY1307" fmla="*/ 195185 h 609796"/>
              <a:gd name="connsiteX1308" fmla="*/ 4093087 w 9147079"/>
              <a:gd name="connsiteY1308" fmla="*/ 144368 h 609796"/>
              <a:gd name="connsiteX1309" fmla="*/ 1790148 w 9147079"/>
              <a:gd name="connsiteY1309" fmla="*/ 144368 h 609796"/>
              <a:gd name="connsiteX1310" fmla="*/ 1840965 w 9147079"/>
              <a:gd name="connsiteY1310" fmla="*/ 195185 h 609796"/>
              <a:gd name="connsiteX1311" fmla="*/ 1790148 w 9147079"/>
              <a:gd name="connsiteY1311" fmla="*/ 246002 h 609796"/>
              <a:gd name="connsiteX1312" fmla="*/ 1739331 w 9147079"/>
              <a:gd name="connsiteY1312" fmla="*/ 195185 h 609796"/>
              <a:gd name="connsiteX1313" fmla="*/ 1790148 w 9147079"/>
              <a:gd name="connsiteY1313" fmla="*/ 144368 h 609796"/>
              <a:gd name="connsiteX1314" fmla="*/ 706820 w 9147079"/>
              <a:gd name="connsiteY1314" fmla="*/ 144368 h 609796"/>
              <a:gd name="connsiteX1315" fmla="*/ 757637 w 9147079"/>
              <a:gd name="connsiteY1315" fmla="*/ 195185 h 609796"/>
              <a:gd name="connsiteX1316" fmla="*/ 706820 w 9147079"/>
              <a:gd name="connsiteY1316" fmla="*/ 246002 h 609796"/>
              <a:gd name="connsiteX1317" fmla="*/ 656003 w 9147079"/>
              <a:gd name="connsiteY1317" fmla="*/ 195185 h 609796"/>
              <a:gd name="connsiteX1318" fmla="*/ 706820 w 9147079"/>
              <a:gd name="connsiteY1318" fmla="*/ 144368 h 609796"/>
              <a:gd name="connsiteX1319" fmla="*/ 570538 w 9147079"/>
              <a:gd name="connsiteY1319" fmla="*/ 144368 h 609796"/>
              <a:gd name="connsiteX1320" fmla="*/ 621355 w 9147079"/>
              <a:gd name="connsiteY1320" fmla="*/ 195185 h 609796"/>
              <a:gd name="connsiteX1321" fmla="*/ 570538 w 9147079"/>
              <a:gd name="connsiteY1321" fmla="*/ 246002 h 609796"/>
              <a:gd name="connsiteX1322" fmla="*/ 519721 w 9147079"/>
              <a:gd name="connsiteY1322" fmla="*/ 195185 h 609796"/>
              <a:gd name="connsiteX1323" fmla="*/ 570538 w 9147079"/>
              <a:gd name="connsiteY1323" fmla="*/ 144368 h 609796"/>
              <a:gd name="connsiteX1324" fmla="*/ 7854708 w 9147079"/>
              <a:gd name="connsiteY1324" fmla="*/ 31184 h 609796"/>
              <a:gd name="connsiteX1325" fmla="*/ 7875497 w 9147079"/>
              <a:gd name="connsiteY1325" fmla="*/ 51973 h 609796"/>
              <a:gd name="connsiteX1326" fmla="*/ 7854708 w 9147079"/>
              <a:gd name="connsiteY1326" fmla="*/ 72762 h 609796"/>
              <a:gd name="connsiteX1327" fmla="*/ 7833920 w 9147079"/>
              <a:gd name="connsiteY1327" fmla="*/ 51973 h 609796"/>
              <a:gd name="connsiteX1328" fmla="*/ 7854708 w 9147079"/>
              <a:gd name="connsiteY1328" fmla="*/ 31184 h 609796"/>
              <a:gd name="connsiteX1329" fmla="*/ 7714961 w 9147079"/>
              <a:gd name="connsiteY1329" fmla="*/ 31184 h 609796"/>
              <a:gd name="connsiteX1330" fmla="*/ 7735750 w 9147079"/>
              <a:gd name="connsiteY1330" fmla="*/ 51973 h 609796"/>
              <a:gd name="connsiteX1331" fmla="*/ 7714961 w 9147079"/>
              <a:gd name="connsiteY1331" fmla="*/ 72762 h 609796"/>
              <a:gd name="connsiteX1332" fmla="*/ 7694172 w 9147079"/>
              <a:gd name="connsiteY1332" fmla="*/ 51973 h 609796"/>
              <a:gd name="connsiteX1333" fmla="*/ 7714961 w 9147079"/>
              <a:gd name="connsiteY1333" fmla="*/ 31184 h 609796"/>
              <a:gd name="connsiteX1334" fmla="*/ 7575214 w 9147079"/>
              <a:gd name="connsiteY1334" fmla="*/ 31184 h 609796"/>
              <a:gd name="connsiteX1335" fmla="*/ 7596003 w 9147079"/>
              <a:gd name="connsiteY1335" fmla="*/ 51973 h 609796"/>
              <a:gd name="connsiteX1336" fmla="*/ 7575214 w 9147079"/>
              <a:gd name="connsiteY1336" fmla="*/ 72762 h 609796"/>
              <a:gd name="connsiteX1337" fmla="*/ 7554426 w 9147079"/>
              <a:gd name="connsiteY1337" fmla="*/ 51973 h 609796"/>
              <a:gd name="connsiteX1338" fmla="*/ 7575214 w 9147079"/>
              <a:gd name="connsiteY1338" fmla="*/ 31184 h 609796"/>
              <a:gd name="connsiteX1339" fmla="*/ 7435467 w 9147079"/>
              <a:gd name="connsiteY1339" fmla="*/ 31184 h 609796"/>
              <a:gd name="connsiteX1340" fmla="*/ 7456256 w 9147079"/>
              <a:gd name="connsiteY1340" fmla="*/ 51973 h 609796"/>
              <a:gd name="connsiteX1341" fmla="*/ 7435467 w 9147079"/>
              <a:gd name="connsiteY1341" fmla="*/ 72762 h 609796"/>
              <a:gd name="connsiteX1342" fmla="*/ 7414678 w 9147079"/>
              <a:gd name="connsiteY1342" fmla="*/ 51973 h 609796"/>
              <a:gd name="connsiteX1343" fmla="*/ 7435467 w 9147079"/>
              <a:gd name="connsiteY1343" fmla="*/ 31184 h 609796"/>
              <a:gd name="connsiteX1344" fmla="*/ 7295720 w 9147079"/>
              <a:gd name="connsiteY1344" fmla="*/ 31184 h 609796"/>
              <a:gd name="connsiteX1345" fmla="*/ 7316509 w 9147079"/>
              <a:gd name="connsiteY1345" fmla="*/ 51973 h 609796"/>
              <a:gd name="connsiteX1346" fmla="*/ 7295720 w 9147079"/>
              <a:gd name="connsiteY1346" fmla="*/ 72762 h 609796"/>
              <a:gd name="connsiteX1347" fmla="*/ 7274931 w 9147079"/>
              <a:gd name="connsiteY1347" fmla="*/ 51973 h 609796"/>
              <a:gd name="connsiteX1348" fmla="*/ 7295720 w 9147079"/>
              <a:gd name="connsiteY1348" fmla="*/ 31184 h 609796"/>
              <a:gd name="connsiteX1349" fmla="*/ 7155973 w 9147079"/>
              <a:gd name="connsiteY1349" fmla="*/ 31184 h 609796"/>
              <a:gd name="connsiteX1350" fmla="*/ 7176761 w 9147079"/>
              <a:gd name="connsiteY1350" fmla="*/ 51973 h 609796"/>
              <a:gd name="connsiteX1351" fmla="*/ 7155973 w 9147079"/>
              <a:gd name="connsiteY1351" fmla="*/ 72762 h 609796"/>
              <a:gd name="connsiteX1352" fmla="*/ 7135184 w 9147079"/>
              <a:gd name="connsiteY1352" fmla="*/ 51973 h 609796"/>
              <a:gd name="connsiteX1353" fmla="*/ 7155973 w 9147079"/>
              <a:gd name="connsiteY1353" fmla="*/ 31184 h 609796"/>
              <a:gd name="connsiteX1354" fmla="*/ 7016226 w 9147079"/>
              <a:gd name="connsiteY1354" fmla="*/ 31184 h 609796"/>
              <a:gd name="connsiteX1355" fmla="*/ 7037015 w 9147079"/>
              <a:gd name="connsiteY1355" fmla="*/ 51973 h 609796"/>
              <a:gd name="connsiteX1356" fmla="*/ 7016226 w 9147079"/>
              <a:gd name="connsiteY1356" fmla="*/ 72762 h 609796"/>
              <a:gd name="connsiteX1357" fmla="*/ 6995437 w 9147079"/>
              <a:gd name="connsiteY1357" fmla="*/ 51973 h 609796"/>
              <a:gd name="connsiteX1358" fmla="*/ 7016226 w 9147079"/>
              <a:gd name="connsiteY1358" fmla="*/ 31184 h 609796"/>
              <a:gd name="connsiteX1359" fmla="*/ 6877634 w 9147079"/>
              <a:gd name="connsiteY1359" fmla="*/ 31184 h 609796"/>
              <a:gd name="connsiteX1360" fmla="*/ 6898423 w 9147079"/>
              <a:gd name="connsiteY1360" fmla="*/ 51973 h 609796"/>
              <a:gd name="connsiteX1361" fmla="*/ 6877634 w 9147079"/>
              <a:gd name="connsiteY1361" fmla="*/ 72762 h 609796"/>
              <a:gd name="connsiteX1362" fmla="*/ 6856845 w 9147079"/>
              <a:gd name="connsiteY1362" fmla="*/ 51973 h 609796"/>
              <a:gd name="connsiteX1363" fmla="*/ 6877634 w 9147079"/>
              <a:gd name="connsiteY1363" fmla="*/ 31184 h 609796"/>
              <a:gd name="connsiteX1364" fmla="*/ 6039152 w 9147079"/>
              <a:gd name="connsiteY1364" fmla="*/ 31184 h 609796"/>
              <a:gd name="connsiteX1365" fmla="*/ 6059941 w 9147079"/>
              <a:gd name="connsiteY1365" fmla="*/ 51973 h 609796"/>
              <a:gd name="connsiteX1366" fmla="*/ 6039152 w 9147079"/>
              <a:gd name="connsiteY1366" fmla="*/ 72762 h 609796"/>
              <a:gd name="connsiteX1367" fmla="*/ 6018363 w 9147079"/>
              <a:gd name="connsiteY1367" fmla="*/ 51973 h 609796"/>
              <a:gd name="connsiteX1368" fmla="*/ 6039152 w 9147079"/>
              <a:gd name="connsiteY1368" fmla="*/ 31184 h 609796"/>
              <a:gd name="connsiteX1369" fmla="*/ 5899404 w 9147079"/>
              <a:gd name="connsiteY1369" fmla="*/ 31184 h 609796"/>
              <a:gd name="connsiteX1370" fmla="*/ 5920193 w 9147079"/>
              <a:gd name="connsiteY1370" fmla="*/ 51973 h 609796"/>
              <a:gd name="connsiteX1371" fmla="*/ 5899404 w 9147079"/>
              <a:gd name="connsiteY1371" fmla="*/ 72762 h 609796"/>
              <a:gd name="connsiteX1372" fmla="*/ 5878615 w 9147079"/>
              <a:gd name="connsiteY1372" fmla="*/ 51973 h 609796"/>
              <a:gd name="connsiteX1373" fmla="*/ 5899404 w 9147079"/>
              <a:gd name="connsiteY1373" fmla="*/ 31184 h 609796"/>
              <a:gd name="connsiteX1374" fmla="*/ 5759658 w 9147079"/>
              <a:gd name="connsiteY1374" fmla="*/ 31184 h 609796"/>
              <a:gd name="connsiteX1375" fmla="*/ 5780447 w 9147079"/>
              <a:gd name="connsiteY1375" fmla="*/ 51973 h 609796"/>
              <a:gd name="connsiteX1376" fmla="*/ 5759658 w 9147079"/>
              <a:gd name="connsiteY1376" fmla="*/ 72762 h 609796"/>
              <a:gd name="connsiteX1377" fmla="*/ 5738869 w 9147079"/>
              <a:gd name="connsiteY1377" fmla="*/ 51973 h 609796"/>
              <a:gd name="connsiteX1378" fmla="*/ 5759658 w 9147079"/>
              <a:gd name="connsiteY1378" fmla="*/ 31184 h 609796"/>
              <a:gd name="connsiteX1379" fmla="*/ 3241901 w 9147079"/>
              <a:gd name="connsiteY1379" fmla="*/ 31184 h 609796"/>
              <a:gd name="connsiteX1380" fmla="*/ 3262690 w 9147079"/>
              <a:gd name="connsiteY1380" fmla="*/ 51973 h 609796"/>
              <a:gd name="connsiteX1381" fmla="*/ 3241901 w 9147079"/>
              <a:gd name="connsiteY1381" fmla="*/ 72762 h 609796"/>
              <a:gd name="connsiteX1382" fmla="*/ 3221113 w 9147079"/>
              <a:gd name="connsiteY1382" fmla="*/ 51973 h 609796"/>
              <a:gd name="connsiteX1383" fmla="*/ 3241901 w 9147079"/>
              <a:gd name="connsiteY1383" fmla="*/ 31184 h 609796"/>
              <a:gd name="connsiteX1384" fmla="*/ 3102153 w 9147079"/>
              <a:gd name="connsiteY1384" fmla="*/ 31184 h 609796"/>
              <a:gd name="connsiteX1385" fmla="*/ 3122942 w 9147079"/>
              <a:gd name="connsiteY1385" fmla="*/ 51973 h 609796"/>
              <a:gd name="connsiteX1386" fmla="*/ 3102153 w 9147079"/>
              <a:gd name="connsiteY1386" fmla="*/ 72762 h 609796"/>
              <a:gd name="connsiteX1387" fmla="*/ 3081365 w 9147079"/>
              <a:gd name="connsiteY1387" fmla="*/ 51973 h 609796"/>
              <a:gd name="connsiteX1388" fmla="*/ 3102153 w 9147079"/>
              <a:gd name="connsiteY1388" fmla="*/ 31184 h 609796"/>
              <a:gd name="connsiteX1389" fmla="*/ 2962407 w 9147079"/>
              <a:gd name="connsiteY1389" fmla="*/ 31184 h 609796"/>
              <a:gd name="connsiteX1390" fmla="*/ 2983196 w 9147079"/>
              <a:gd name="connsiteY1390" fmla="*/ 51973 h 609796"/>
              <a:gd name="connsiteX1391" fmla="*/ 2962407 w 9147079"/>
              <a:gd name="connsiteY1391" fmla="*/ 72762 h 609796"/>
              <a:gd name="connsiteX1392" fmla="*/ 2941618 w 9147079"/>
              <a:gd name="connsiteY1392" fmla="*/ 51973 h 609796"/>
              <a:gd name="connsiteX1393" fmla="*/ 2962407 w 9147079"/>
              <a:gd name="connsiteY1393" fmla="*/ 31184 h 609796"/>
              <a:gd name="connsiteX1394" fmla="*/ 2822659 w 9147079"/>
              <a:gd name="connsiteY1394" fmla="*/ 31184 h 609796"/>
              <a:gd name="connsiteX1395" fmla="*/ 2843448 w 9147079"/>
              <a:gd name="connsiteY1395" fmla="*/ 51973 h 609796"/>
              <a:gd name="connsiteX1396" fmla="*/ 2822659 w 9147079"/>
              <a:gd name="connsiteY1396" fmla="*/ 72762 h 609796"/>
              <a:gd name="connsiteX1397" fmla="*/ 2801871 w 9147079"/>
              <a:gd name="connsiteY1397" fmla="*/ 51973 h 609796"/>
              <a:gd name="connsiteX1398" fmla="*/ 2822659 w 9147079"/>
              <a:gd name="connsiteY1398" fmla="*/ 31184 h 609796"/>
              <a:gd name="connsiteX1399" fmla="*/ 2682913 w 9147079"/>
              <a:gd name="connsiteY1399" fmla="*/ 31184 h 609796"/>
              <a:gd name="connsiteX1400" fmla="*/ 2703702 w 9147079"/>
              <a:gd name="connsiteY1400" fmla="*/ 51973 h 609796"/>
              <a:gd name="connsiteX1401" fmla="*/ 2682913 w 9147079"/>
              <a:gd name="connsiteY1401" fmla="*/ 72762 h 609796"/>
              <a:gd name="connsiteX1402" fmla="*/ 2662124 w 9147079"/>
              <a:gd name="connsiteY1402" fmla="*/ 51973 h 609796"/>
              <a:gd name="connsiteX1403" fmla="*/ 2682913 w 9147079"/>
              <a:gd name="connsiteY1403" fmla="*/ 31184 h 609796"/>
              <a:gd name="connsiteX1404" fmla="*/ 2543166 w 9147079"/>
              <a:gd name="connsiteY1404" fmla="*/ 31184 h 609796"/>
              <a:gd name="connsiteX1405" fmla="*/ 2563954 w 9147079"/>
              <a:gd name="connsiteY1405" fmla="*/ 51973 h 609796"/>
              <a:gd name="connsiteX1406" fmla="*/ 2543166 w 9147079"/>
              <a:gd name="connsiteY1406" fmla="*/ 72762 h 609796"/>
              <a:gd name="connsiteX1407" fmla="*/ 2522377 w 9147079"/>
              <a:gd name="connsiteY1407" fmla="*/ 51973 h 609796"/>
              <a:gd name="connsiteX1408" fmla="*/ 2543166 w 9147079"/>
              <a:gd name="connsiteY1408" fmla="*/ 31184 h 609796"/>
              <a:gd name="connsiteX1409" fmla="*/ 2403419 w 9147079"/>
              <a:gd name="connsiteY1409" fmla="*/ 31184 h 609796"/>
              <a:gd name="connsiteX1410" fmla="*/ 2424208 w 9147079"/>
              <a:gd name="connsiteY1410" fmla="*/ 51973 h 609796"/>
              <a:gd name="connsiteX1411" fmla="*/ 2403419 w 9147079"/>
              <a:gd name="connsiteY1411" fmla="*/ 72762 h 609796"/>
              <a:gd name="connsiteX1412" fmla="*/ 2382630 w 9147079"/>
              <a:gd name="connsiteY1412" fmla="*/ 51973 h 609796"/>
              <a:gd name="connsiteX1413" fmla="*/ 2403419 w 9147079"/>
              <a:gd name="connsiteY1413" fmla="*/ 31184 h 609796"/>
              <a:gd name="connsiteX1414" fmla="*/ 2263671 w 9147079"/>
              <a:gd name="connsiteY1414" fmla="*/ 31184 h 609796"/>
              <a:gd name="connsiteX1415" fmla="*/ 2284460 w 9147079"/>
              <a:gd name="connsiteY1415" fmla="*/ 51973 h 609796"/>
              <a:gd name="connsiteX1416" fmla="*/ 2263671 w 9147079"/>
              <a:gd name="connsiteY1416" fmla="*/ 72762 h 609796"/>
              <a:gd name="connsiteX1417" fmla="*/ 2242883 w 9147079"/>
              <a:gd name="connsiteY1417" fmla="*/ 51973 h 609796"/>
              <a:gd name="connsiteX1418" fmla="*/ 2263671 w 9147079"/>
              <a:gd name="connsiteY1418" fmla="*/ 31184 h 609796"/>
              <a:gd name="connsiteX1419" fmla="*/ 1426345 w 9147079"/>
              <a:gd name="connsiteY1419" fmla="*/ 31184 h 609796"/>
              <a:gd name="connsiteX1420" fmla="*/ 1447133 w 9147079"/>
              <a:gd name="connsiteY1420" fmla="*/ 51973 h 609796"/>
              <a:gd name="connsiteX1421" fmla="*/ 1426345 w 9147079"/>
              <a:gd name="connsiteY1421" fmla="*/ 72762 h 609796"/>
              <a:gd name="connsiteX1422" fmla="*/ 1405556 w 9147079"/>
              <a:gd name="connsiteY1422" fmla="*/ 51973 h 609796"/>
              <a:gd name="connsiteX1423" fmla="*/ 1426345 w 9147079"/>
              <a:gd name="connsiteY1423" fmla="*/ 31184 h 609796"/>
              <a:gd name="connsiteX1424" fmla="*/ 1286597 w 9147079"/>
              <a:gd name="connsiteY1424" fmla="*/ 31184 h 609796"/>
              <a:gd name="connsiteX1425" fmla="*/ 1307386 w 9147079"/>
              <a:gd name="connsiteY1425" fmla="*/ 51973 h 609796"/>
              <a:gd name="connsiteX1426" fmla="*/ 1286597 w 9147079"/>
              <a:gd name="connsiteY1426" fmla="*/ 72762 h 609796"/>
              <a:gd name="connsiteX1427" fmla="*/ 1265808 w 9147079"/>
              <a:gd name="connsiteY1427" fmla="*/ 51973 h 609796"/>
              <a:gd name="connsiteX1428" fmla="*/ 1286597 w 9147079"/>
              <a:gd name="connsiteY1428" fmla="*/ 31184 h 609796"/>
              <a:gd name="connsiteX1429" fmla="*/ 1146850 w 9147079"/>
              <a:gd name="connsiteY1429" fmla="*/ 31184 h 609796"/>
              <a:gd name="connsiteX1430" fmla="*/ 1167639 w 9147079"/>
              <a:gd name="connsiteY1430" fmla="*/ 51973 h 609796"/>
              <a:gd name="connsiteX1431" fmla="*/ 1146850 w 9147079"/>
              <a:gd name="connsiteY1431" fmla="*/ 72762 h 609796"/>
              <a:gd name="connsiteX1432" fmla="*/ 1126062 w 9147079"/>
              <a:gd name="connsiteY1432" fmla="*/ 51973 h 609796"/>
              <a:gd name="connsiteX1433" fmla="*/ 1146850 w 9147079"/>
              <a:gd name="connsiteY1433" fmla="*/ 31184 h 609796"/>
              <a:gd name="connsiteX1434" fmla="*/ 9112431 w 9147079"/>
              <a:gd name="connsiteY1434" fmla="*/ 27719 h 609796"/>
              <a:gd name="connsiteX1435" fmla="*/ 9135530 w 9147079"/>
              <a:gd name="connsiteY1435" fmla="*/ 50817 h 609796"/>
              <a:gd name="connsiteX1436" fmla="*/ 9112431 w 9147079"/>
              <a:gd name="connsiteY1436" fmla="*/ 73916 h 609796"/>
              <a:gd name="connsiteX1437" fmla="*/ 9089332 w 9147079"/>
              <a:gd name="connsiteY1437" fmla="*/ 50817 h 609796"/>
              <a:gd name="connsiteX1438" fmla="*/ 9112431 w 9147079"/>
              <a:gd name="connsiteY1438" fmla="*/ 27719 h 609796"/>
              <a:gd name="connsiteX1439" fmla="*/ 7994455 w 9147079"/>
              <a:gd name="connsiteY1439" fmla="*/ 27719 h 609796"/>
              <a:gd name="connsiteX1440" fmla="*/ 8017554 w 9147079"/>
              <a:gd name="connsiteY1440" fmla="*/ 50817 h 609796"/>
              <a:gd name="connsiteX1441" fmla="*/ 7994455 w 9147079"/>
              <a:gd name="connsiteY1441" fmla="*/ 73916 h 609796"/>
              <a:gd name="connsiteX1442" fmla="*/ 7971356 w 9147079"/>
              <a:gd name="connsiteY1442" fmla="*/ 50817 h 609796"/>
              <a:gd name="connsiteX1443" fmla="*/ 7994455 w 9147079"/>
              <a:gd name="connsiteY1443" fmla="*/ 27719 h 609796"/>
              <a:gd name="connsiteX1444" fmla="*/ 6737886 w 9147079"/>
              <a:gd name="connsiteY1444" fmla="*/ 27719 h 609796"/>
              <a:gd name="connsiteX1445" fmla="*/ 6760985 w 9147079"/>
              <a:gd name="connsiteY1445" fmla="*/ 50817 h 609796"/>
              <a:gd name="connsiteX1446" fmla="*/ 6737886 w 9147079"/>
              <a:gd name="connsiteY1446" fmla="*/ 73916 h 609796"/>
              <a:gd name="connsiteX1447" fmla="*/ 6714788 w 9147079"/>
              <a:gd name="connsiteY1447" fmla="*/ 50817 h 609796"/>
              <a:gd name="connsiteX1448" fmla="*/ 6737886 w 9147079"/>
              <a:gd name="connsiteY1448" fmla="*/ 27719 h 609796"/>
              <a:gd name="connsiteX1449" fmla="*/ 5619910 w 9147079"/>
              <a:gd name="connsiteY1449" fmla="*/ 27719 h 609796"/>
              <a:gd name="connsiteX1450" fmla="*/ 5643009 w 9147079"/>
              <a:gd name="connsiteY1450" fmla="*/ 50817 h 609796"/>
              <a:gd name="connsiteX1451" fmla="*/ 5619910 w 9147079"/>
              <a:gd name="connsiteY1451" fmla="*/ 73916 h 609796"/>
              <a:gd name="connsiteX1452" fmla="*/ 5596811 w 9147079"/>
              <a:gd name="connsiteY1452" fmla="*/ 50817 h 609796"/>
              <a:gd name="connsiteX1453" fmla="*/ 5619910 w 9147079"/>
              <a:gd name="connsiteY1453" fmla="*/ 27719 h 609796"/>
              <a:gd name="connsiteX1454" fmla="*/ 4499624 w 9147079"/>
              <a:gd name="connsiteY1454" fmla="*/ 27719 h 609796"/>
              <a:gd name="connsiteX1455" fmla="*/ 4522723 w 9147079"/>
              <a:gd name="connsiteY1455" fmla="*/ 50817 h 609796"/>
              <a:gd name="connsiteX1456" fmla="*/ 4499624 w 9147079"/>
              <a:gd name="connsiteY1456" fmla="*/ 73916 h 609796"/>
              <a:gd name="connsiteX1457" fmla="*/ 4476525 w 9147079"/>
              <a:gd name="connsiteY1457" fmla="*/ 50817 h 609796"/>
              <a:gd name="connsiteX1458" fmla="*/ 4499624 w 9147079"/>
              <a:gd name="connsiteY1458" fmla="*/ 27719 h 609796"/>
              <a:gd name="connsiteX1459" fmla="*/ 3381648 w 9147079"/>
              <a:gd name="connsiteY1459" fmla="*/ 27719 h 609796"/>
              <a:gd name="connsiteX1460" fmla="*/ 3404746 w 9147079"/>
              <a:gd name="connsiteY1460" fmla="*/ 50817 h 609796"/>
              <a:gd name="connsiteX1461" fmla="*/ 3381648 w 9147079"/>
              <a:gd name="connsiteY1461" fmla="*/ 73916 h 609796"/>
              <a:gd name="connsiteX1462" fmla="*/ 3358549 w 9147079"/>
              <a:gd name="connsiteY1462" fmla="*/ 50817 h 609796"/>
              <a:gd name="connsiteX1463" fmla="*/ 3381648 w 9147079"/>
              <a:gd name="connsiteY1463" fmla="*/ 27719 h 609796"/>
              <a:gd name="connsiteX1464" fmla="*/ 2125079 w 9147079"/>
              <a:gd name="connsiteY1464" fmla="*/ 27719 h 609796"/>
              <a:gd name="connsiteX1465" fmla="*/ 2148178 w 9147079"/>
              <a:gd name="connsiteY1465" fmla="*/ 50817 h 609796"/>
              <a:gd name="connsiteX1466" fmla="*/ 2125079 w 9147079"/>
              <a:gd name="connsiteY1466" fmla="*/ 73916 h 609796"/>
              <a:gd name="connsiteX1467" fmla="*/ 2101981 w 9147079"/>
              <a:gd name="connsiteY1467" fmla="*/ 50817 h 609796"/>
              <a:gd name="connsiteX1468" fmla="*/ 2125079 w 9147079"/>
              <a:gd name="connsiteY1468" fmla="*/ 27719 h 609796"/>
              <a:gd name="connsiteX1469" fmla="*/ 1007103 w 9147079"/>
              <a:gd name="connsiteY1469" fmla="*/ 27719 h 609796"/>
              <a:gd name="connsiteX1470" fmla="*/ 1030201 w 9147079"/>
              <a:gd name="connsiteY1470" fmla="*/ 50817 h 609796"/>
              <a:gd name="connsiteX1471" fmla="*/ 1007103 w 9147079"/>
              <a:gd name="connsiteY1471" fmla="*/ 73916 h 609796"/>
              <a:gd name="connsiteX1472" fmla="*/ 984004 w 9147079"/>
              <a:gd name="connsiteY1472" fmla="*/ 50817 h 609796"/>
              <a:gd name="connsiteX1473" fmla="*/ 1007103 w 9147079"/>
              <a:gd name="connsiteY1473" fmla="*/ 27719 h 609796"/>
              <a:gd name="connsiteX1474" fmla="*/ 8972685 w 9147079"/>
              <a:gd name="connsiteY1474" fmla="*/ 21945 h 609796"/>
              <a:gd name="connsiteX1475" fmla="*/ 9001557 w 9147079"/>
              <a:gd name="connsiteY1475" fmla="*/ 50817 h 609796"/>
              <a:gd name="connsiteX1476" fmla="*/ 8972685 w 9147079"/>
              <a:gd name="connsiteY1476" fmla="*/ 79691 h 609796"/>
              <a:gd name="connsiteX1477" fmla="*/ 8943811 w 9147079"/>
              <a:gd name="connsiteY1477" fmla="*/ 50817 h 609796"/>
              <a:gd name="connsiteX1478" fmla="*/ 8972685 w 9147079"/>
              <a:gd name="connsiteY1478" fmla="*/ 21945 h 609796"/>
              <a:gd name="connsiteX1479" fmla="*/ 8134203 w 9147079"/>
              <a:gd name="connsiteY1479" fmla="*/ 21945 h 609796"/>
              <a:gd name="connsiteX1480" fmla="*/ 8163075 w 9147079"/>
              <a:gd name="connsiteY1480" fmla="*/ 50817 h 609796"/>
              <a:gd name="connsiteX1481" fmla="*/ 8134203 w 9147079"/>
              <a:gd name="connsiteY1481" fmla="*/ 79691 h 609796"/>
              <a:gd name="connsiteX1482" fmla="*/ 8105329 w 9147079"/>
              <a:gd name="connsiteY1482" fmla="*/ 50817 h 609796"/>
              <a:gd name="connsiteX1483" fmla="*/ 8134203 w 9147079"/>
              <a:gd name="connsiteY1483" fmla="*/ 21945 h 609796"/>
              <a:gd name="connsiteX1484" fmla="*/ 6598140 w 9147079"/>
              <a:gd name="connsiteY1484" fmla="*/ 21945 h 609796"/>
              <a:gd name="connsiteX1485" fmla="*/ 6627013 w 9147079"/>
              <a:gd name="connsiteY1485" fmla="*/ 50817 h 609796"/>
              <a:gd name="connsiteX1486" fmla="*/ 6598140 w 9147079"/>
              <a:gd name="connsiteY1486" fmla="*/ 79691 h 609796"/>
              <a:gd name="connsiteX1487" fmla="*/ 6569266 w 9147079"/>
              <a:gd name="connsiteY1487" fmla="*/ 50817 h 609796"/>
              <a:gd name="connsiteX1488" fmla="*/ 6598140 w 9147079"/>
              <a:gd name="connsiteY1488" fmla="*/ 21945 h 609796"/>
              <a:gd name="connsiteX1489" fmla="*/ 5480164 w 9147079"/>
              <a:gd name="connsiteY1489" fmla="*/ 21945 h 609796"/>
              <a:gd name="connsiteX1490" fmla="*/ 5509036 w 9147079"/>
              <a:gd name="connsiteY1490" fmla="*/ 50817 h 609796"/>
              <a:gd name="connsiteX1491" fmla="*/ 5480164 w 9147079"/>
              <a:gd name="connsiteY1491" fmla="*/ 79691 h 609796"/>
              <a:gd name="connsiteX1492" fmla="*/ 5451290 w 9147079"/>
              <a:gd name="connsiteY1492" fmla="*/ 50817 h 609796"/>
              <a:gd name="connsiteX1493" fmla="*/ 5480164 w 9147079"/>
              <a:gd name="connsiteY1493" fmla="*/ 21945 h 609796"/>
              <a:gd name="connsiteX1494" fmla="*/ 4641681 w 9147079"/>
              <a:gd name="connsiteY1494" fmla="*/ 21945 h 609796"/>
              <a:gd name="connsiteX1495" fmla="*/ 4670554 w 9147079"/>
              <a:gd name="connsiteY1495" fmla="*/ 50817 h 609796"/>
              <a:gd name="connsiteX1496" fmla="*/ 4641681 w 9147079"/>
              <a:gd name="connsiteY1496" fmla="*/ 79691 h 609796"/>
              <a:gd name="connsiteX1497" fmla="*/ 4612808 w 9147079"/>
              <a:gd name="connsiteY1497" fmla="*/ 50817 h 609796"/>
              <a:gd name="connsiteX1498" fmla="*/ 4641681 w 9147079"/>
              <a:gd name="connsiteY1498" fmla="*/ 21945 h 609796"/>
              <a:gd name="connsiteX1499" fmla="*/ 4359878 w 9147079"/>
              <a:gd name="connsiteY1499" fmla="*/ 21945 h 609796"/>
              <a:gd name="connsiteX1500" fmla="*/ 4388750 w 9147079"/>
              <a:gd name="connsiteY1500" fmla="*/ 50817 h 609796"/>
              <a:gd name="connsiteX1501" fmla="*/ 4359878 w 9147079"/>
              <a:gd name="connsiteY1501" fmla="*/ 79691 h 609796"/>
              <a:gd name="connsiteX1502" fmla="*/ 4331004 w 9147079"/>
              <a:gd name="connsiteY1502" fmla="*/ 50817 h 609796"/>
              <a:gd name="connsiteX1503" fmla="*/ 4359878 w 9147079"/>
              <a:gd name="connsiteY1503" fmla="*/ 21945 h 609796"/>
              <a:gd name="connsiteX1504" fmla="*/ 3521395 w 9147079"/>
              <a:gd name="connsiteY1504" fmla="*/ 21945 h 609796"/>
              <a:gd name="connsiteX1505" fmla="*/ 3550268 w 9147079"/>
              <a:gd name="connsiteY1505" fmla="*/ 50817 h 609796"/>
              <a:gd name="connsiteX1506" fmla="*/ 3521395 w 9147079"/>
              <a:gd name="connsiteY1506" fmla="*/ 79691 h 609796"/>
              <a:gd name="connsiteX1507" fmla="*/ 3492521 w 9147079"/>
              <a:gd name="connsiteY1507" fmla="*/ 50817 h 609796"/>
              <a:gd name="connsiteX1508" fmla="*/ 3521395 w 9147079"/>
              <a:gd name="connsiteY1508" fmla="*/ 21945 h 609796"/>
              <a:gd name="connsiteX1509" fmla="*/ 1985333 w 9147079"/>
              <a:gd name="connsiteY1509" fmla="*/ 21945 h 609796"/>
              <a:gd name="connsiteX1510" fmla="*/ 2014205 w 9147079"/>
              <a:gd name="connsiteY1510" fmla="*/ 50817 h 609796"/>
              <a:gd name="connsiteX1511" fmla="*/ 1985333 w 9147079"/>
              <a:gd name="connsiteY1511" fmla="*/ 79691 h 609796"/>
              <a:gd name="connsiteX1512" fmla="*/ 1956459 w 9147079"/>
              <a:gd name="connsiteY1512" fmla="*/ 50817 h 609796"/>
              <a:gd name="connsiteX1513" fmla="*/ 1985333 w 9147079"/>
              <a:gd name="connsiteY1513" fmla="*/ 21945 h 609796"/>
              <a:gd name="connsiteX1514" fmla="*/ 867356 w 9147079"/>
              <a:gd name="connsiteY1514" fmla="*/ 21945 h 609796"/>
              <a:gd name="connsiteX1515" fmla="*/ 896229 w 9147079"/>
              <a:gd name="connsiteY1515" fmla="*/ 51973 h 609796"/>
              <a:gd name="connsiteX1516" fmla="*/ 867356 w 9147079"/>
              <a:gd name="connsiteY1516" fmla="*/ 80846 h 609796"/>
              <a:gd name="connsiteX1517" fmla="*/ 838482 w 9147079"/>
              <a:gd name="connsiteY1517" fmla="*/ 50817 h 609796"/>
              <a:gd name="connsiteX1518" fmla="*/ 867356 w 9147079"/>
              <a:gd name="connsiteY1518" fmla="*/ 21945 h 609796"/>
              <a:gd name="connsiteX1519" fmla="*/ 28874 w 9147079"/>
              <a:gd name="connsiteY1519" fmla="*/ 21945 h 609796"/>
              <a:gd name="connsiteX1520" fmla="*/ 57747 w 9147079"/>
              <a:gd name="connsiteY1520" fmla="*/ 50817 h 609796"/>
              <a:gd name="connsiteX1521" fmla="*/ 28874 w 9147079"/>
              <a:gd name="connsiteY1521" fmla="*/ 80846 h 609796"/>
              <a:gd name="connsiteX1522" fmla="*/ 0 w 9147079"/>
              <a:gd name="connsiteY1522" fmla="*/ 50817 h 609796"/>
              <a:gd name="connsiteX1523" fmla="*/ 28874 w 9147079"/>
              <a:gd name="connsiteY1523" fmla="*/ 21945 h 609796"/>
              <a:gd name="connsiteX1524" fmla="*/ 8832937 w 9147079"/>
              <a:gd name="connsiteY1524" fmla="*/ 16169 h 609796"/>
              <a:gd name="connsiteX1525" fmla="*/ 8867585 w 9147079"/>
              <a:gd name="connsiteY1525" fmla="*/ 50817 h 609796"/>
              <a:gd name="connsiteX1526" fmla="*/ 8832937 w 9147079"/>
              <a:gd name="connsiteY1526" fmla="*/ 85465 h 609796"/>
              <a:gd name="connsiteX1527" fmla="*/ 8798289 w 9147079"/>
              <a:gd name="connsiteY1527" fmla="*/ 50817 h 609796"/>
              <a:gd name="connsiteX1528" fmla="*/ 8832937 w 9147079"/>
              <a:gd name="connsiteY1528" fmla="*/ 16169 h 609796"/>
              <a:gd name="connsiteX1529" fmla="*/ 8273949 w 9147079"/>
              <a:gd name="connsiteY1529" fmla="*/ 16169 h 609796"/>
              <a:gd name="connsiteX1530" fmla="*/ 8308597 w 9147079"/>
              <a:gd name="connsiteY1530" fmla="*/ 50817 h 609796"/>
              <a:gd name="connsiteX1531" fmla="*/ 8273949 w 9147079"/>
              <a:gd name="connsiteY1531" fmla="*/ 85465 h 609796"/>
              <a:gd name="connsiteX1532" fmla="*/ 8239301 w 9147079"/>
              <a:gd name="connsiteY1532" fmla="*/ 50817 h 609796"/>
              <a:gd name="connsiteX1533" fmla="*/ 8273949 w 9147079"/>
              <a:gd name="connsiteY1533" fmla="*/ 16169 h 609796"/>
              <a:gd name="connsiteX1534" fmla="*/ 6458392 w 9147079"/>
              <a:gd name="connsiteY1534" fmla="*/ 16169 h 609796"/>
              <a:gd name="connsiteX1535" fmla="*/ 6493040 w 9147079"/>
              <a:gd name="connsiteY1535" fmla="*/ 50817 h 609796"/>
              <a:gd name="connsiteX1536" fmla="*/ 6458392 w 9147079"/>
              <a:gd name="connsiteY1536" fmla="*/ 85465 h 609796"/>
              <a:gd name="connsiteX1537" fmla="*/ 6423744 w 9147079"/>
              <a:gd name="connsiteY1537" fmla="*/ 50817 h 609796"/>
              <a:gd name="connsiteX1538" fmla="*/ 6458392 w 9147079"/>
              <a:gd name="connsiteY1538" fmla="*/ 16169 h 609796"/>
              <a:gd name="connsiteX1539" fmla="*/ 5340416 w 9147079"/>
              <a:gd name="connsiteY1539" fmla="*/ 16169 h 609796"/>
              <a:gd name="connsiteX1540" fmla="*/ 5375064 w 9147079"/>
              <a:gd name="connsiteY1540" fmla="*/ 50817 h 609796"/>
              <a:gd name="connsiteX1541" fmla="*/ 5340416 w 9147079"/>
              <a:gd name="connsiteY1541" fmla="*/ 85465 h 609796"/>
              <a:gd name="connsiteX1542" fmla="*/ 5305768 w 9147079"/>
              <a:gd name="connsiteY1542" fmla="*/ 50817 h 609796"/>
              <a:gd name="connsiteX1543" fmla="*/ 5340416 w 9147079"/>
              <a:gd name="connsiteY1543" fmla="*/ 16169 h 609796"/>
              <a:gd name="connsiteX1544" fmla="*/ 4781428 w 9147079"/>
              <a:gd name="connsiteY1544" fmla="*/ 16169 h 609796"/>
              <a:gd name="connsiteX1545" fmla="*/ 4816076 w 9147079"/>
              <a:gd name="connsiteY1545" fmla="*/ 50817 h 609796"/>
              <a:gd name="connsiteX1546" fmla="*/ 4781428 w 9147079"/>
              <a:gd name="connsiteY1546" fmla="*/ 85465 h 609796"/>
              <a:gd name="connsiteX1547" fmla="*/ 4746780 w 9147079"/>
              <a:gd name="connsiteY1547" fmla="*/ 50817 h 609796"/>
              <a:gd name="connsiteX1548" fmla="*/ 4781428 w 9147079"/>
              <a:gd name="connsiteY1548" fmla="*/ 16169 h 609796"/>
              <a:gd name="connsiteX1549" fmla="*/ 4220130 w 9147079"/>
              <a:gd name="connsiteY1549" fmla="*/ 16169 h 609796"/>
              <a:gd name="connsiteX1550" fmla="*/ 4254778 w 9147079"/>
              <a:gd name="connsiteY1550" fmla="*/ 50817 h 609796"/>
              <a:gd name="connsiteX1551" fmla="*/ 4220130 w 9147079"/>
              <a:gd name="connsiteY1551" fmla="*/ 85465 h 609796"/>
              <a:gd name="connsiteX1552" fmla="*/ 4185482 w 9147079"/>
              <a:gd name="connsiteY1552" fmla="*/ 50817 h 609796"/>
              <a:gd name="connsiteX1553" fmla="*/ 4220130 w 9147079"/>
              <a:gd name="connsiteY1553" fmla="*/ 16169 h 609796"/>
              <a:gd name="connsiteX1554" fmla="*/ 3661142 w 9147079"/>
              <a:gd name="connsiteY1554" fmla="*/ 16169 h 609796"/>
              <a:gd name="connsiteX1555" fmla="*/ 3695790 w 9147079"/>
              <a:gd name="connsiteY1555" fmla="*/ 50817 h 609796"/>
              <a:gd name="connsiteX1556" fmla="*/ 3661142 w 9147079"/>
              <a:gd name="connsiteY1556" fmla="*/ 85465 h 609796"/>
              <a:gd name="connsiteX1557" fmla="*/ 3626494 w 9147079"/>
              <a:gd name="connsiteY1557" fmla="*/ 50817 h 609796"/>
              <a:gd name="connsiteX1558" fmla="*/ 3661142 w 9147079"/>
              <a:gd name="connsiteY1558" fmla="*/ 16169 h 609796"/>
              <a:gd name="connsiteX1559" fmla="*/ 1845585 w 9147079"/>
              <a:gd name="connsiteY1559" fmla="*/ 16169 h 609796"/>
              <a:gd name="connsiteX1560" fmla="*/ 1880233 w 9147079"/>
              <a:gd name="connsiteY1560" fmla="*/ 50817 h 609796"/>
              <a:gd name="connsiteX1561" fmla="*/ 1845585 w 9147079"/>
              <a:gd name="connsiteY1561" fmla="*/ 85465 h 609796"/>
              <a:gd name="connsiteX1562" fmla="*/ 1810937 w 9147079"/>
              <a:gd name="connsiteY1562" fmla="*/ 50817 h 609796"/>
              <a:gd name="connsiteX1563" fmla="*/ 1845585 w 9147079"/>
              <a:gd name="connsiteY1563" fmla="*/ 16169 h 609796"/>
              <a:gd name="connsiteX1564" fmla="*/ 727609 w 9147079"/>
              <a:gd name="connsiteY1564" fmla="*/ 16169 h 609796"/>
              <a:gd name="connsiteX1565" fmla="*/ 762257 w 9147079"/>
              <a:gd name="connsiteY1565" fmla="*/ 50817 h 609796"/>
              <a:gd name="connsiteX1566" fmla="*/ 727609 w 9147079"/>
              <a:gd name="connsiteY1566" fmla="*/ 85465 h 609796"/>
              <a:gd name="connsiteX1567" fmla="*/ 692961 w 9147079"/>
              <a:gd name="connsiteY1567" fmla="*/ 50817 h 609796"/>
              <a:gd name="connsiteX1568" fmla="*/ 727609 w 9147079"/>
              <a:gd name="connsiteY1568" fmla="*/ 16169 h 609796"/>
              <a:gd name="connsiteX1569" fmla="*/ 168620 w 9147079"/>
              <a:gd name="connsiteY1569" fmla="*/ 16169 h 609796"/>
              <a:gd name="connsiteX1570" fmla="*/ 203269 w 9147079"/>
              <a:gd name="connsiteY1570" fmla="*/ 50817 h 609796"/>
              <a:gd name="connsiteX1571" fmla="*/ 168620 w 9147079"/>
              <a:gd name="connsiteY1571" fmla="*/ 85465 h 609796"/>
              <a:gd name="connsiteX1572" fmla="*/ 133973 w 9147079"/>
              <a:gd name="connsiteY1572" fmla="*/ 50817 h 609796"/>
              <a:gd name="connsiteX1573" fmla="*/ 168620 w 9147079"/>
              <a:gd name="connsiteY1573" fmla="*/ 16169 h 609796"/>
              <a:gd name="connsiteX1574" fmla="*/ 8693190 w 9147079"/>
              <a:gd name="connsiteY1574" fmla="*/ 10395 h 609796"/>
              <a:gd name="connsiteX1575" fmla="*/ 8733613 w 9147079"/>
              <a:gd name="connsiteY1575" fmla="*/ 50817 h 609796"/>
              <a:gd name="connsiteX1576" fmla="*/ 8693190 w 9147079"/>
              <a:gd name="connsiteY1576" fmla="*/ 91241 h 609796"/>
              <a:gd name="connsiteX1577" fmla="*/ 8652767 w 9147079"/>
              <a:gd name="connsiteY1577" fmla="*/ 50817 h 609796"/>
              <a:gd name="connsiteX1578" fmla="*/ 8693190 w 9147079"/>
              <a:gd name="connsiteY1578" fmla="*/ 10395 h 609796"/>
              <a:gd name="connsiteX1579" fmla="*/ 8413696 w 9147079"/>
              <a:gd name="connsiteY1579" fmla="*/ 10395 h 609796"/>
              <a:gd name="connsiteX1580" fmla="*/ 8454118 w 9147079"/>
              <a:gd name="connsiteY1580" fmla="*/ 50817 h 609796"/>
              <a:gd name="connsiteX1581" fmla="*/ 8413696 w 9147079"/>
              <a:gd name="connsiteY1581" fmla="*/ 91241 h 609796"/>
              <a:gd name="connsiteX1582" fmla="*/ 8373273 w 9147079"/>
              <a:gd name="connsiteY1582" fmla="*/ 50817 h 609796"/>
              <a:gd name="connsiteX1583" fmla="*/ 8413696 w 9147079"/>
              <a:gd name="connsiteY1583" fmla="*/ 10395 h 609796"/>
              <a:gd name="connsiteX1584" fmla="*/ 6318646 w 9147079"/>
              <a:gd name="connsiteY1584" fmla="*/ 10395 h 609796"/>
              <a:gd name="connsiteX1585" fmla="*/ 6359068 w 9147079"/>
              <a:gd name="connsiteY1585" fmla="*/ 50817 h 609796"/>
              <a:gd name="connsiteX1586" fmla="*/ 6318646 w 9147079"/>
              <a:gd name="connsiteY1586" fmla="*/ 91241 h 609796"/>
              <a:gd name="connsiteX1587" fmla="*/ 6278223 w 9147079"/>
              <a:gd name="connsiteY1587" fmla="*/ 50817 h 609796"/>
              <a:gd name="connsiteX1588" fmla="*/ 6318646 w 9147079"/>
              <a:gd name="connsiteY1588" fmla="*/ 10395 h 609796"/>
              <a:gd name="connsiteX1589" fmla="*/ 5200670 w 9147079"/>
              <a:gd name="connsiteY1589" fmla="*/ 10395 h 609796"/>
              <a:gd name="connsiteX1590" fmla="*/ 5241092 w 9147079"/>
              <a:gd name="connsiteY1590" fmla="*/ 50817 h 609796"/>
              <a:gd name="connsiteX1591" fmla="*/ 5200670 w 9147079"/>
              <a:gd name="connsiteY1591" fmla="*/ 91241 h 609796"/>
              <a:gd name="connsiteX1592" fmla="*/ 5160246 w 9147079"/>
              <a:gd name="connsiteY1592" fmla="*/ 50817 h 609796"/>
              <a:gd name="connsiteX1593" fmla="*/ 5200670 w 9147079"/>
              <a:gd name="connsiteY1593" fmla="*/ 10395 h 609796"/>
              <a:gd name="connsiteX1594" fmla="*/ 4921176 w 9147079"/>
              <a:gd name="connsiteY1594" fmla="*/ 10395 h 609796"/>
              <a:gd name="connsiteX1595" fmla="*/ 4961598 w 9147079"/>
              <a:gd name="connsiteY1595" fmla="*/ 50817 h 609796"/>
              <a:gd name="connsiteX1596" fmla="*/ 4921176 w 9147079"/>
              <a:gd name="connsiteY1596" fmla="*/ 91241 h 609796"/>
              <a:gd name="connsiteX1597" fmla="*/ 4880752 w 9147079"/>
              <a:gd name="connsiteY1597" fmla="*/ 50817 h 609796"/>
              <a:gd name="connsiteX1598" fmla="*/ 4921176 w 9147079"/>
              <a:gd name="connsiteY1598" fmla="*/ 10395 h 609796"/>
              <a:gd name="connsiteX1599" fmla="*/ 4080384 w 9147079"/>
              <a:gd name="connsiteY1599" fmla="*/ 10395 h 609796"/>
              <a:gd name="connsiteX1600" fmla="*/ 4120806 w 9147079"/>
              <a:gd name="connsiteY1600" fmla="*/ 50817 h 609796"/>
              <a:gd name="connsiteX1601" fmla="*/ 4080384 w 9147079"/>
              <a:gd name="connsiteY1601" fmla="*/ 91241 h 609796"/>
              <a:gd name="connsiteX1602" fmla="*/ 4039960 w 9147079"/>
              <a:gd name="connsiteY1602" fmla="*/ 50817 h 609796"/>
              <a:gd name="connsiteX1603" fmla="*/ 4080384 w 9147079"/>
              <a:gd name="connsiteY1603" fmla="*/ 10395 h 609796"/>
              <a:gd name="connsiteX1604" fmla="*/ 3800889 w 9147079"/>
              <a:gd name="connsiteY1604" fmla="*/ 10395 h 609796"/>
              <a:gd name="connsiteX1605" fmla="*/ 3841312 w 9147079"/>
              <a:gd name="connsiteY1605" fmla="*/ 50817 h 609796"/>
              <a:gd name="connsiteX1606" fmla="*/ 3800889 w 9147079"/>
              <a:gd name="connsiteY1606" fmla="*/ 91241 h 609796"/>
              <a:gd name="connsiteX1607" fmla="*/ 3760466 w 9147079"/>
              <a:gd name="connsiteY1607" fmla="*/ 50817 h 609796"/>
              <a:gd name="connsiteX1608" fmla="*/ 3800889 w 9147079"/>
              <a:gd name="connsiteY1608" fmla="*/ 10395 h 609796"/>
              <a:gd name="connsiteX1609" fmla="*/ 1705839 w 9147079"/>
              <a:gd name="connsiteY1609" fmla="*/ 10395 h 609796"/>
              <a:gd name="connsiteX1610" fmla="*/ 1746261 w 9147079"/>
              <a:gd name="connsiteY1610" fmla="*/ 50817 h 609796"/>
              <a:gd name="connsiteX1611" fmla="*/ 1705839 w 9147079"/>
              <a:gd name="connsiteY1611" fmla="*/ 91241 h 609796"/>
              <a:gd name="connsiteX1612" fmla="*/ 1665415 w 9147079"/>
              <a:gd name="connsiteY1612" fmla="*/ 50817 h 609796"/>
              <a:gd name="connsiteX1613" fmla="*/ 1705839 w 9147079"/>
              <a:gd name="connsiteY1613" fmla="*/ 10395 h 609796"/>
              <a:gd name="connsiteX1614" fmla="*/ 587862 w 9147079"/>
              <a:gd name="connsiteY1614" fmla="*/ 10395 h 609796"/>
              <a:gd name="connsiteX1615" fmla="*/ 628284 w 9147079"/>
              <a:gd name="connsiteY1615" fmla="*/ 51973 h 609796"/>
              <a:gd name="connsiteX1616" fmla="*/ 587862 w 9147079"/>
              <a:gd name="connsiteY1616" fmla="*/ 92395 h 609796"/>
              <a:gd name="connsiteX1617" fmla="*/ 547439 w 9147079"/>
              <a:gd name="connsiteY1617" fmla="*/ 50817 h 609796"/>
              <a:gd name="connsiteX1618" fmla="*/ 587862 w 9147079"/>
              <a:gd name="connsiteY1618" fmla="*/ 10395 h 609796"/>
              <a:gd name="connsiteX1619" fmla="*/ 308368 w 9147079"/>
              <a:gd name="connsiteY1619" fmla="*/ 10395 h 609796"/>
              <a:gd name="connsiteX1620" fmla="*/ 348790 w 9147079"/>
              <a:gd name="connsiteY1620" fmla="*/ 51973 h 609796"/>
              <a:gd name="connsiteX1621" fmla="*/ 308368 w 9147079"/>
              <a:gd name="connsiteY1621" fmla="*/ 92395 h 609796"/>
              <a:gd name="connsiteX1622" fmla="*/ 267945 w 9147079"/>
              <a:gd name="connsiteY1622" fmla="*/ 50817 h 609796"/>
              <a:gd name="connsiteX1623" fmla="*/ 308368 w 9147079"/>
              <a:gd name="connsiteY1623" fmla="*/ 10395 h 609796"/>
              <a:gd name="connsiteX1624" fmla="*/ 8553443 w 9147079"/>
              <a:gd name="connsiteY1624" fmla="*/ 0 h 609796"/>
              <a:gd name="connsiteX1625" fmla="*/ 8604260 w 9147079"/>
              <a:gd name="connsiteY1625" fmla="*/ 50817 h 609796"/>
              <a:gd name="connsiteX1626" fmla="*/ 8553443 w 9147079"/>
              <a:gd name="connsiteY1626" fmla="*/ 101634 h 609796"/>
              <a:gd name="connsiteX1627" fmla="*/ 8502626 w 9147079"/>
              <a:gd name="connsiteY1627" fmla="*/ 50817 h 609796"/>
              <a:gd name="connsiteX1628" fmla="*/ 8553443 w 9147079"/>
              <a:gd name="connsiteY1628" fmla="*/ 0 h 609796"/>
              <a:gd name="connsiteX1629" fmla="*/ 6178898 w 9147079"/>
              <a:gd name="connsiteY1629" fmla="*/ 0 h 609796"/>
              <a:gd name="connsiteX1630" fmla="*/ 6229715 w 9147079"/>
              <a:gd name="connsiteY1630" fmla="*/ 50817 h 609796"/>
              <a:gd name="connsiteX1631" fmla="*/ 6178898 w 9147079"/>
              <a:gd name="connsiteY1631" fmla="*/ 101634 h 609796"/>
              <a:gd name="connsiteX1632" fmla="*/ 6128081 w 9147079"/>
              <a:gd name="connsiteY1632" fmla="*/ 50817 h 609796"/>
              <a:gd name="connsiteX1633" fmla="*/ 6178898 w 9147079"/>
              <a:gd name="connsiteY1633" fmla="*/ 0 h 609796"/>
              <a:gd name="connsiteX1634" fmla="*/ 5060922 w 9147079"/>
              <a:gd name="connsiteY1634" fmla="*/ 0 h 609796"/>
              <a:gd name="connsiteX1635" fmla="*/ 5111739 w 9147079"/>
              <a:gd name="connsiteY1635" fmla="*/ 50817 h 609796"/>
              <a:gd name="connsiteX1636" fmla="*/ 5060922 w 9147079"/>
              <a:gd name="connsiteY1636" fmla="*/ 101634 h 609796"/>
              <a:gd name="connsiteX1637" fmla="*/ 5010105 w 9147079"/>
              <a:gd name="connsiteY1637" fmla="*/ 50817 h 609796"/>
              <a:gd name="connsiteX1638" fmla="*/ 5060922 w 9147079"/>
              <a:gd name="connsiteY1638" fmla="*/ 0 h 609796"/>
              <a:gd name="connsiteX1639" fmla="*/ 3940636 w 9147079"/>
              <a:gd name="connsiteY1639" fmla="*/ 0 h 609796"/>
              <a:gd name="connsiteX1640" fmla="*/ 3991453 w 9147079"/>
              <a:gd name="connsiteY1640" fmla="*/ 50817 h 609796"/>
              <a:gd name="connsiteX1641" fmla="*/ 3940636 w 9147079"/>
              <a:gd name="connsiteY1641" fmla="*/ 101634 h 609796"/>
              <a:gd name="connsiteX1642" fmla="*/ 3889819 w 9147079"/>
              <a:gd name="connsiteY1642" fmla="*/ 50817 h 609796"/>
              <a:gd name="connsiteX1643" fmla="*/ 3940636 w 9147079"/>
              <a:gd name="connsiteY1643" fmla="*/ 0 h 609796"/>
              <a:gd name="connsiteX1644" fmla="*/ 1566091 w 9147079"/>
              <a:gd name="connsiteY1644" fmla="*/ 0 h 609796"/>
              <a:gd name="connsiteX1645" fmla="*/ 1616908 w 9147079"/>
              <a:gd name="connsiteY1645" fmla="*/ 50817 h 609796"/>
              <a:gd name="connsiteX1646" fmla="*/ 1566091 w 9147079"/>
              <a:gd name="connsiteY1646" fmla="*/ 101634 h 609796"/>
              <a:gd name="connsiteX1647" fmla="*/ 1515274 w 9147079"/>
              <a:gd name="connsiteY1647" fmla="*/ 50817 h 609796"/>
              <a:gd name="connsiteX1648" fmla="*/ 1566091 w 9147079"/>
              <a:gd name="connsiteY1648" fmla="*/ 0 h 609796"/>
              <a:gd name="connsiteX1649" fmla="*/ 448115 w 9147079"/>
              <a:gd name="connsiteY1649" fmla="*/ 0 h 609796"/>
              <a:gd name="connsiteX1650" fmla="*/ 498932 w 9147079"/>
              <a:gd name="connsiteY1650" fmla="*/ 50817 h 609796"/>
              <a:gd name="connsiteX1651" fmla="*/ 448115 w 9147079"/>
              <a:gd name="connsiteY1651" fmla="*/ 101634 h 609796"/>
              <a:gd name="connsiteX1652" fmla="*/ 397298 w 9147079"/>
              <a:gd name="connsiteY1652" fmla="*/ 50817 h 609796"/>
              <a:gd name="connsiteX1653" fmla="*/ 448115 w 9147079"/>
              <a:gd name="connsiteY1653" fmla="*/ 0 h 6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Lst>
            <a:rect l="l" t="t" r="r" b="b"/>
            <a:pathLst>
              <a:path w="9147079" h="609796">
                <a:moveTo>
                  <a:pt x="8027949" y="608651"/>
                </a:moveTo>
                <a:lnTo>
                  <a:pt x="8030731" y="609796"/>
                </a:lnTo>
                <a:lnTo>
                  <a:pt x="8025167" y="609796"/>
                </a:lnTo>
                <a:close/>
                <a:moveTo>
                  <a:pt x="7892821" y="608651"/>
                </a:moveTo>
                <a:lnTo>
                  <a:pt x="7895603" y="609796"/>
                </a:lnTo>
                <a:lnTo>
                  <a:pt x="7890039" y="609796"/>
                </a:lnTo>
                <a:close/>
                <a:moveTo>
                  <a:pt x="7757694" y="608651"/>
                </a:moveTo>
                <a:lnTo>
                  <a:pt x="7760476" y="609796"/>
                </a:lnTo>
                <a:lnTo>
                  <a:pt x="7754912" y="609796"/>
                </a:lnTo>
                <a:close/>
                <a:moveTo>
                  <a:pt x="7622566" y="608651"/>
                </a:moveTo>
                <a:lnTo>
                  <a:pt x="7625266" y="609796"/>
                </a:lnTo>
                <a:lnTo>
                  <a:pt x="7619784" y="609796"/>
                </a:lnTo>
                <a:close/>
                <a:moveTo>
                  <a:pt x="7486284" y="608651"/>
                </a:moveTo>
                <a:lnTo>
                  <a:pt x="7489066" y="609796"/>
                </a:lnTo>
                <a:lnTo>
                  <a:pt x="7483502" y="609796"/>
                </a:lnTo>
                <a:close/>
                <a:moveTo>
                  <a:pt x="7351157" y="608651"/>
                </a:moveTo>
                <a:lnTo>
                  <a:pt x="7353939" y="609796"/>
                </a:lnTo>
                <a:lnTo>
                  <a:pt x="7348375" y="609796"/>
                </a:lnTo>
                <a:close/>
                <a:moveTo>
                  <a:pt x="7216029" y="608651"/>
                </a:moveTo>
                <a:lnTo>
                  <a:pt x="7218811" y="609796"/>
                </a:lnTo>
                <a:lnTo>
                  <a:pt x="7213247" y="609796"/>
                </a:lnTo>
                <a:close/>
                <a:moveTo>
                  <a:pt x="7079747" y="608651"/>
                </a:moveTo>
                <a:lnTo>
                  <a:pt x="7082529" y="609796"/>
                </a:lnTo>
                <a:lnTo>
                  <a:pt x="7076965" y="609796"/>
                </a:lnTo>
                <a:close/>
                <a:moveTo>
                  <a:pt x="6131547" y="608651"/>
                </a:moveTo>
                <a:lnTo>
                  <a:pt x="6134329" y="609796"/>
                </a:lnTo>
                <a:lnTo>
                  <a:pt x="6128765" y="609796"/>
                </a:lnTo>
                <a:close/>
                <a:moveTo>
                  <a:pt x="5996419" y="608651"/>
                </a:moveTo>
                <a:lnTo>
                  <a:pt x="5999201" y="609796"/>
                </a:lnTo>
                <a:lnTo>
                  <a:pt x="5993637" y="609796"/>
                </a:lnTo>
                <a:close/>
                <a:moveTo>
                  <a:pt x="3415141" y="608651"/>
                </a:moveTo>
                <a:lnTo>
                  <a:pt x="3417923" y="609796"/>
                </a:lnTo>
                <a:lnTo>
                  <a:pt x="3412359" y="609796"/>
                </a:lnTo>
                <a:close/>
                <a:moveTo>
                  <a:pt x="3280014" y="608651"/>
                </a:moveTo>
                <a:lnTo>
                  <a:pt x="3282795" y="609796"/>
                </a:lnTo>
                <a:lnTo>
                  <a:pt x="3277232" y="609796"/>
                </a:lnTo>
                <a:close/>
                <a:moveTo>
                  <a:pt x="3144887" y="608651"/>
                </a:moveTo>
                <a:lnTo>
                  <a:pt x="3147669" y="609796"/>
                </a:lnTo>
                <a:lnTo>
                  <a:pt x="3142105" y="609796"/>
                </a:lnTo>
                <a:close/>
                <a:moveTo>
                  <a:pt x="3009759" y="608651"/>
                </a:moveTo>
                <a:lnTo>
                  <a:pt x="3012459" y="609796"/>
                </a:lnTo>
                <a:lnTo>
                  <a:pt x="3006977" y="609796"/>
                </a:lnTo>
                <a:close/>
                <a:moveTo>
                  <a:pt x="2873477" y="608651"/>
                </a:moveTo>
                <a:lnTo>
                  <a:pt x="2876258" y="609796"/>
                </a:lnTo>
                <a:lnTo>
                  <a:pt x="2870695" y="609796"/>
                </a:lnTo>
                <a:close/>
                <a:moveTo>
                  <a:pt x="2738350" y="608651"/>
                </a:moveTo>
                <a:lnTo>
                  <a:pt x="2741132" y="609796"/>
                </a:lnTo>
                <a:lnTo>
                  <a:pt x="2735568" y="609796"/>
                </a:lnTo>
                <a:close/>
                <a:moveTo>
                  <a:pt x="2603222" y="608651"/>
                </a:moveTo>
                <a:lnTo>
                  <a:pt x="2606004" y="609796"/>
                </a:lnTo>
                <a:lnTo>
                  <a:pt x="2600440" y="609796"/>
                </a:lnTo>
                <a:close/>
                <a:moveTo>
                  <a:pt x="2466940" y="608651"/>
                </a:moveTo>
                <a:lnTo>
                  <a:pt x="2469722" y="609796"/>
                </a:lnTo>
                <a:lnTo>
                  <a:pt x="2464158" y="609796"/>
                </a:lnTo>
                <a:close/>
                <a:moveTo>
                  <a:pt x="1518739" y="608651"/>
                </a:moveTo>
                <a:lnTo>
                  <a:pt x="1521521" y="609796"/>
                </a:lnTo>
                <a:lnTo>
                  <a:pt x="1515957" y="609796"/>
                </a:lnTo>
                <a:close/>
                <a:moveTo>
                  <a:pt x="1383611" y="608651"/>
                </a:moveTo>
                <a:lnTo>
                  <a:pt x="1386393" y="609796"/>
                </a:lnTo>
                <a:lnTo>
                  <a:pt x="1380830" y="609796"/>
                </a:lnTo>
                <a:close/>
                <a:moveTo>
                  <a:pt x="8164231" y="606341"/>
                </a:moveTo>
                <a:lnTo>
                  <a:pt x="8172539" y="609796"/>
                </a:lnTo>
                <a:lnTo>
                  <a:pt x="8155923" y="609796"/>
                </a:lnTo>
                <a:close/>
                <a:moveTo>
                  <a:pt x="6944620" y="606341"/>
                </a:moveTo>
                <a:lnTo>
                  <a:pt x="6952928" y="609796"/>
                </a:lnTo>
                <a:lnTo>
                  <a:pt x="6936312" y="609796"/>
                </a:lnTo>
                <a:close/>
                <a:moveTo>
                  <a:pt x="5861292" y="606341"/>
                </a:moveTo>
                <a:lnTo>
                  <a:pt x="5869600" y="609796"/>
                </a:lnTo>
                <a:lnTo>
                  <a:pt x="5852984" y="609796"/>
                </a:lnTo>
                <a:close/>
                <a:moveTo>
                  <a:pt x="4639372" y="606341"/>
                </a:moveTo>
                <a:lnTo>
                  <a:pt x="4650987" y="609796"/>
                </a:lnTo>
                <a:lnTo>
                  <a:pt x="4632937" y="609796"/>
                </a:lnTo>
                <a:close/>
                <a:moveTo>
                  <a:pt x="3551423" y="606341"/>
                </a:moveTo>
                <a:lnTo>
                  <a:pt x="3559731" y="609796"/>
                </a:lnTo>
                <a:lnTo>
                  <a:pt x="3543115" y="609796"/>
                </a:lnTo>
                <a:close/>
                <a:moveTo>
                  <a:pt x="2331813" y="606341"/>
                </a:moveTo>
                <a:lnTo>
                  <a:pt x="2340121" y="609796"/>
                </a:lnTo>
                <a:lnTo>
                  <a:pt x="2323505" y="609796"/>
                </a:lnTo>
                <a:close/>
                <a:moveTo>
                  <a:pt x="1248485" y="606341"/>
                </a:moveTo>
                <a:lnTo>
                  <a:pt x="1256793" y="609796"/>
                </a:lnTo>
                <a:lnTo>
                  <a:pt x="1240177" y="609796"/>
                </a:lnTo>
                <a:close/>
                <a:moveTo>
                  <a:pt x="26564" y="606341"/>
                </a:moveTo>
                <a:lnTo>
                  <a:pt x="38179" y="609796"/>
                </a:lnTo>
                <a:lnTo>
                  <a:pt x="20130" y="609796"/>
                </a:lnTo>
                <a:close/>
                <a:moveTo>
                  <a:pt x="9112431" y="600566"/>
                </a:moveTo>
                <a:cubicBezTo>
                  <a:pt x="9120515" y="600566"/>
                  <a:pt x="9127734" y="603742"/>
                  <a:pt x="9132931" y="608939"/>
                </a:cubicBezTo>
                <a:lnTo>
                  <a:pt x="9133281" y="609796"/>
                </a:lnTo>
                <a:lnTo>
                  <a:pt x="9091581" y="609796"/>
                </a:lnTo>
                <a:lnTo>
                  <a:pt x="9091931" y="608939"/>
                </a:lnTo>
                <a:cubicBezTo>
                  <a:pt x="9097128" y="603742"/>
                  <a:pt x="9104347" y="600566"/>
                  <a:pt x="9112431" y="600566"/>
                </a:cubicBezTo>
                <a:close/>
                <a:moveTo>
                  <a:pt x="8299358" y="600566"/>
                </a:moveTo>
                <a:cubicBezTo>
                  <a:pt x="8307442" y="600566"/>
                  <a:pt x="8314661" y="603742"/>
                  <a:pt x="8319858" y="608939"/>
                </a:cubicBezTo>
                <a:lnTo>
                  <a:pt x="8320208" y="609796"/>
                </a:lnTo>
                <a:lnTo>
                  <a:pt x="8278508" y="609796"/>
                </a:lnTo>
                <a:lnTo>
                  <a:pt x="8278858" y="608939"/>
                </a:lnTo>
                <a:cubicBezTo>
                  <a:pt x="8284055" y="603742"/>
                  <a:pt x="8291273" y="600566"/>
                  <a:pt x="8299358" y="600566"/>
                </a:cubicBezTo>
                <a:close/>
                <a:moveTo>
                  <a:pt x="6809492" y="600566"/>
                </a:moveTo>
                <a:cubicBezTo>
                  <a:pt x="6817577" y="600566"/>
                  <a:pt x="6824795" y="603742"/>
                  <a:pt x="6829993" y="608939"/>
                </a:cubicBezTo>
                <a:lnTo>
                  <a:pt x="6830343" y="609796"/>
                </a:lnTo>
                <a:lnTo>
                  <a:pt x="6788643" y="609796"/>
                </a:lnTo>
                <a:lnTo>
                  <a:pt x="6788993" y="608939"/>
                </a:lnTo>
                <a:cubicBezTo>
                  <a:pt x="6794190" y="603742"/>
                  <a:pt x="6801408" y="600566"/>
                  <a:pt x="6809492" y="600566"/>
                </a:cubicBezTo>
                <a:close/>
                <a:moveTo>
                  <a:pt x="5726164" y="600566"/>
                </a:moveTo>
                <a:cubicBezTo>
                  <a:pt x="5733671" y="600566"/>
                  <a:pt x="5740890" y="603742"/>
                  <a:pt x="5746232" y="608939"/>
                </a:cubicBezTo>
                <a:lnTo>
                  <a:pt x="5746600" y="609796"/>
                </a:lnTo>
                <a:lnTo>
                  <a:pt x="5705314" y="609796"/>
                </a:lnTo>
                <a:lnTo>
                  <a:pt x="5705664" y="608939"/>
                </a:lnTo>
                <a:cubicBezTo>
                  <a:pt x="5710861" y="603742"/>
                  <a:pt x="5718080" y="600566"/>
                  <a:pt x="5726164" y="600566"/>
                </a:cubicBezTo>
                <a:close/>
                <a:moveTo>
                  <a:pt x="4776808" y="600566"/>
                </a:moveTo>
                <a:cubicBezTo>
                  <a:pt x="4784893" y="600566"/>
                  <a:pt x="4792111" y="603742"/>
                  <a:pt x="4797309" y="608939"/>
                </a:cubicBezTo>
                <a:lnTo>
                  <a:pt x="4797659" y="609796"/>
                </a:lnTo>
                <a:lnTo>
                  <a:pt x="4755958" y="609796"/>
                </a:lnTo>
                <a:lnTo>
                  <a:pt x="4756308" y="608939"/>
                </a:lnTo>
                <a:cubicBezTo>
                  <a:pt x="4761505" y="603742"/>
                  <a:pt x="4768724" y="600566"/>
                  <a:pt x="4776808" y="600566"/>
                </a:cubicBezTo>
                <a:close/>
                <a:moveTo>
                  <a:pt x="4499624" y="600566"/>
                </a:moveTo>
                <a:cubicBezTo>
                  <a:pt x="4507709" y="600566"/>
                  <a:pt x="4514927" y="603742"/>
                  <a:pt x="4520125" y="608939"/>
                </a:cubicBezTo>
                <a:lnTo>
                  <a:pt x="4520474" y="609796"/>
                </a:lnTo>
                <a:lnTo>
                  <a:pt x="4478774" y="609796"/>
                </a:lnTo>
                <a:lnTo>
                  <a:pt x="4479124" y="608939"/>
                </a:lnTo>
                <a:cubicBezTo>
                  <a:pt x="4484321" y="603742"/>
                  <a:pt x="4491539" y="600566"/>
                  <a:pt x="4499624" y="600566"/>
                </a:cubicBezTo>
                <a:close/>
                <a:moveTo>
                  <a:pt x="3686550" y="600566"/>
                </a:moveTo>
                <a:cubicBezTo>
                  <a:pt x="3694635" y="600566"/>
                  <a:pt x="3701853" y="603742"/>
                  <a:pt x="3707051" y="608939"/>
                </a:cubicBezTo>
                <a:lnTo>
                  <a:pt x="3707401" y="609796"/>
                </a:lnTo>
                <a:lnTo>
                  <a:pt x="3665701" y="609796"/>
                </a:lnTo>
                <a:lnTo>
                  <a:pt x="3666051" y="608939"/>
                </a:lnTo>
                <a:cubicBezTo>
                  <a:pt x="3671248" y="603742"/>
                  <a:pt x="3678466" y="600566"/>
                  <a:pt x="3686550" y="600566"/>
                </a:cubicBezTo>
                <a:close/>
                <a:moveTo>
                  <a:pt x="2196685" y="600566"/>
                </a:moveTo>
                <a:cubicBezTo>
                  <a:pt x="2204770" y="600566"/>
                  <a:pt x="2211988" y="603742"/>
                  <a:pt x="2217186" y="608939"/>
                </a:cubicBezTo>
                <a:lnTo>
                  <a:pt x="2217536" y="609796"/>
                </a:lnTo>
                <a:lnTo>
                  <a:pt x="2175835" y="609796"/>
                </a:lnTo>
                <a:lnTo>
                  <a:pt x="2176185" y="608939"/>
                </a:lnTo>
                <a:cubicBezTo>
                  <a:pt x="2181382" y="603742"/>
                  <a:pt x="2188601" y="600566"/>
                  <a:pt x="2196685" y="600566"/>
                </a:cubicBezTo>
                <a:close/>
                <a:moveTo>
                  <a:pt x="1112202" y="600566"/>
                </a:moveTo>
                <a:cubicBezTo>
                  <a:pt x="1120287" y="600566"/>
                  <a:pt x="1127505" y="603742"/>
                  <a:pt x="1132702" y="608939"/>
                </a:cubicBezTo>
                <a:lnTo>
                  <a:pt x="1133052" y="609796"/>
                </a:lnTo>
                <a:lnTo>
                  <a:pt x="1091352" y="609796"/>
                </a:lnTo>
                <a:lnTo>
                  <a:pt x="1091702" y="608939"/>
                </a:lnTo>
                <a:cubicBezTo>
                  <a:pt x="1096899" y="603742"/>
                  <a:pt x="1104118" y="600566"/>
                  <a:pt x="1112202" y="600566"/>
                </a:cubicBezTo>
                <a:close/>
                <a:moveTo>
                  <a:pt x="164001" y="600566"/>
                </a:moveTo>
                <a:cubicBezTo>
                  <a:pt x="172085" y="600566"/>
                  <a:pt x="179304" y="603742"/>
                  <a:pt x="184501" y="608939"/>
                </a:cubicBezTo>
                <a:lnTo>
                  <a:pt x="184851" y="609796"/>
                </a:lnTo>
                <a:lnTo>
                  <a:pt x="143151" y="609796"/>
                </a:lnTo>
                <a:lnTo>
                  <a:pt x="143501" y="608939"/>
                </a:lnTo>
                <a:cubicBezTo>
                  <a:pt x="148698" y="603742"/>
                  <a:pt x="155916" y="600566"/>
                  <a:pt x="164001" y="600566"/>
                </a:cubicBezTo>
                <a:close/>
                <a:moveTo>
                  <a:pt x="8977304" y="594792"/>
                </a:moveTo>
                <a:cubicBezTo>
                  <a:pt x="8986543" y="594792"/>
                  <a:pt x="8995205" y="598834"/>
                  <a:pt x="9001558" y="605186"/>
                </a:cubicBezTo>
                <a:lnTo>
                  <a:pt x="9003533" y="609796"/>
                </a:lnTo>
                <a:lnTo>
                  <a:pt x="8950724" y="609796"/>
                </a:lnTo>
                <a:lnTo>
                  <a:pt x="8952617" y="605186"/>
                </a:lnTo>
                <a:cubicBezTo>
                  <a:pt x="8958825" y="598834"/>
                  <a:pt x="8967487" y="594792"/>
                  <a:pt x="8977304" y="594792"/>
                </a:cubicBezTo>
                <a:close/>
                <a:moveTo>
                  <a:pt x="8434485" y="594792"/>
                </a:moveTo>
                <a:cubicBezTo>
                  <a:pt x="8444301" y="594792"/>
                  <a:pt x="8452963" y="598834"/>
                  <a:pt x="8459171" y="605186"/>
                </a:cubicBezTo>
                <a:lnTo>
                  <a:pt x="8461065" y="609796"/>
                </a:lnTo>
                <a:lnTo>
                  <a:pt x="8407905" y="609796"/>
                </a:lnTo>
                <a:lnTo>
                  <a:pt x="8409798" y="605186"/>
                </a:lnTo>
                <a:cubicBezTo>
                  <a:pt x="8416006" y="598834"/>
                  <a:pt x="8424668" y="594792"/>
                  <a:pt x="8434485" y="594792"/>
                </a:cubicBezTo>
                <a:close/>
                <a:moveTo>
                  <a:pt x="6674366" y="594792"/>
                </a:moveTo>
                <a:cubicBezTo>
                  <a:pt x="6683605" y="594792"/>
                  <a:pt x="6692267" y="598834"/>
                  <a:pt x="6698619" y="605186"/>
                </a:cubicBezTo>
                <a:lnTo>
                  <a:pt x="6700595" y="609796"/>
                </a:lnTo>
                <a:lnTo>
                  <a:pt x="6647785" y="609796"/>
                </a:lnTo>
                <a:lnTo>
                  <a:pt x="6649679" y="605186"/>
                </a:lnTo>
                <a:cubicBezTo>
                  <a:pt x="6655887" y="598834"/>
                  <a:pt x="6664549" y="594792"/>
                  <a:pt x="6674366" y="594792"/>
                </a:cubicBezTo>
                <a:close/>
                <a:moveTo>
                  <a:pt x="5589882" y="594792"/>
                </a:moveTo>
                <a:cubicBezTo>
                  <a:pt x="5599699" y="594792"/>
                  <a:pt x="5608361" y="598834"/>
                  <a:pt x="5614569" y="605186"/>
                </a:cubicBezTo>
                <a:lnTo>
                  <a:pt x="5616462" y="609796"/>
                </a:lnTo>
                <a:lnTo>
                  <a:pt x="5563302" y="609796"/>
                </a:lnTo>
                <a:lnTo>
                  <a:pt x="5565195" y="605186"/>
                </a:lnTo>
                <a:cubicBezTo>
                  <a:pt x="5571403" y="598834"/>
                  <a:pt x="5580065" y="594792"/>
                  <a:pt x="5589882" y="594792"/>
                </a:cubicBezTo>
                <a:close/>
                <a:moveTo>
                  <a:pt x="4913090" y="594792"/>
                </a:moveTo>
                <a:cubicBezTo>
                  <a:pt x="4922330" y="594792"/>
                  <a:pt x="4930992" y="598834"/>
                  <a:pt x="4937344" y="605186"/>
                </a:cubicBezTo>
                <a:lnTo>
                  <a:pt x="4939320" y="609796"/>
                </a:lnTo>
                <a:lnTo>
                  <a:pt x="4886510" y="609796"/>
                </a:lnTo>
                <a:lnTo>
                  <a:pt x="4888404" y="605186"/>
                </a:lnTo>
                <a:cubicBezTo>
                  <a:pt x="4894612" y="598834"/>
                  <a:pt x="4903274" y="594792"/>
                  <a:pt x="4913090" y="594792"/>
                </a:cubicBezTo>
                <a:close/>
                <a:moveTo>
                  <a:pt x="4364497" y="594792"/>
                </a:moveTo>
                <a:cubicBezTo>
                  <a:pt x="4373737" y="594792"/>
                  <a:pt x="4382399" y="598834"/>
                  <a:pt x="4388751" y="605186"/>
                </a:cubicBezTo>
                <a:lnTo>
                  <a:pt x="4390727" y="609796"/>
                </a:lnTo>
                <a:lnTo>
                  <a:pt x="4337917" y="609796"/>
                </a:lnTo>
                <a:lnTo>
                  <a:pt x="4339810" y="605186"/>
                </a:lnTo>
                <a:cubicBezTo>
                  <a:pt x="4346018" y="598834"/>
                  <a:pt x="4354680" y="594792"/>
                  <a:pt x="4364497" y="594792"/>
                </a:cubicBezTo>
                <a:close/>
                <a:moveTo>
                  <a:pt x="3821678" y="594792"/>
                </a:moveTo>
                <a:cubicBezTo>
                  <a:pt x="3831495" y="594792"/>
                  <a:pt x="3840157" y="598834"/>
                  <a:pt x="3846365" y="605186"/>
                </a:cubicBezTo>
                <a:lnTo>
                  <a:pt x="3848258" y="609796"/>
                </a:lnTo>
                <a:lnTo>
                  <a:pt x="3795098" y="609796"/>
                </a:lnTo>
                <a:lnTo>
                  <a:pt x="3796991" y="605186"/>
                </a:lnTo>
                <a:cubicBezTo>
                  <a:pt x="3803199" y="598834"/>
                  <a:pt x="3811861" y="594792"/>
                  <a:pt x="3821678" y="594792"/>
                </a:cubicBezTo>
                <a:close/>
                <a:moveTo>
                  <a:pt x="2061558" y="594792"/>
                </a:moveTo>
                <a:cubicBezTo>
                  <a:pt x="2070798" y="594792"/>
                  <a:pt x="2079460" y="598834"/>
                  <a:pt x="2085812" y="605186"/>
                </a:cubicBezTo>
                <a:lnTo>
                  <a:pt x="2087788" y="609796"/>
                </a:lnTo>
                <a:lnTo>
                  <a:pt x="2034978" y="609796"/>
                </a:lnTo>
                <a:lnTo>
                  <a:pt x="2036871" y="605186"/>
                </a:lnTo>
                <a:cubicBezTo>
                  <a:pt x="2043079" y="598834"/>
                  <a:pt x="2051741" y="594792"/>
                  <a:pt x="2061558" y="594792"/>
                </a:cubicBezTo>
                <a:close/>
                <a:moveTo>
                  <a:pt x="977075" y="594792"/>
                </a:moveTo>
                <a:cubicBezTo>
                  <a:pt x="986892" y="594792"/>
                  <a:pt x="995554" y="598834"/>
                  <a:pt x="1001761" y="605186"/>
                </a:cubicBezTo>
                <a:lnTo>
                  <a:pt x="1003655" y="609796"/>
                </a:lnTo>
                <a:lnTo>
                  <a:pt x="950494" y="609796"/>
                </a:lnTo>
                <a:lnTo>
                  <a:pt x="952388" y="605186"/>
                </a:lnTo>
                <a:cubicBezTo>
                  <a:pt x="958596" y="598834"/>
                  <a:pt x="967258" y="594792"/>
                  <a:pt x="977075" y="594792"/>
                </a:cubicBezTo>
                <a:close/>
                <a:moveTo>
                  <a:pt x="300283" y="594792"/>
                </a:moveTo>
                <a:cubicBezTo>
                  <a:pt x="309523" y="594792"/>
                  <a:pt x="318185" y="598834"/>
                  <a:pt x="324537" y="605186"/>
                </a:cubicBezTo>
                <a:lnTo>
                  <a:pt x="326512" y="609796"/>
                </a:lnTo>
                <a:lnTo>
                  <a:pt x="273703" y="609796"/>
                </a:lnTo>
                <a:lnTo>
                  <a:pt x="275597" y="605186"/>
                </a:lnTo>
                <a:cubicBezTo>
                  <a:pt x="281804" y="598834"/>
                  <a:pt x="290466" y="594792"/>
                  <a:pt x="300283" y="594792"/>
                </a:cubicBezTo>
                <a:close/>
                <a:moveTo>
                  <a:pt x="8841022" y="589016"/>
                </a:moveTo>
                <a:cubicBezTo>
                  <a:pt x="8852572" y="589016"/>
                  <a:pt x="8862677" y="593636"/>
                  <a:pt x="8869895" y="600999"/>
                </a:cubicBezTo>
                <a:lnTo>
                  <a:pt x="8873467" y="609796"/>
                </a:lnTo>
                <a:lnTo>
                  <a:pt x="8808875" y="609796"/>
                </a:lnTo>
                <a:lnTo>
                  <a:pt x="8812582" y="600999"/>
                </a:lnTo>
                <a:cubicBezTo>
                  <a:pt x="8819944" y="593636"/>
                  <a:pt x="8830050" y="589016"/>
                  <a:pt x="8841022" y="589016"/>
                </a:cubicBezTo>
                <a:close/>
                <a:moveTo>
                  <a:pt x="8570767" y="589016"/>
                </a:moveTo>
                <a:cubicBezTo>
                  <a:pt x="8581739" y="589016"/>
                  <a:pt x="8591845" y="593636"/>
                  <a:pt x="8599208" y="600999"/>
                </a:cubicBezTo>
                <a:lnTo>
                  <a:pt x="8602914" y="609796"/>
                </a:lnTo>
                <a:lnTo>
                  <a:pt x="8538620" y="609796"/>
                </a:lnTo>
                <a:lnTo>
                  <a:pt x="8542326" y="600999"/>
                </a:lnTo>
                <a:cubicBezTo>
                  <a:pt x="8549689" y="593636"/>
                  <a:pt x="8559795" y="589016"/>
                  <a:pt x="8570767" y="589016"/>
                </a:cubicBezTo>
                <a:close/>
                <a:moveTo>
                  <a:pt x="6538083" y="589016"/>
                </a:moveTo>
                <a:cubicBezTo>
                  <a:pt x="6549633" y="589016"/>
                  <a:pt x="6559738" y="593636"/>
                  <a:pt x="6566957" y="600999"/>
                </a:cubicBezTo>
                <a:lnTo>
                  <a:pt x="6570529" y="609796"/>
                </a:lnTo>
                <a:lnTo>
                  <a:pt x="6505936" y="609796"/>
                </a:lnTo>
                <a:lnTo>
                  <a:pt x="6509643" y="600999"/>
                </a:lnTo>
                <a:cubicBezTo>
                  <a:pt x="6517006" y="593636"/>
                  <a:pt x="6527111" y="589016"/>
                  <a:pt x="6538083" y="589016"/>
                </a:cubicBezTo>
                <a:close/>
                <a:moveTo>
                  <a:pt x="6267829" y="589016"/>
                </a:moveTo>
                <a:cubicBezTo>
                  <a:pt x="6278800" y="589016"/>
                  <a:pt x="6288906" y="593636"/>
                  <a:pt x="6296268" y="600999"/>
                </a:cubicBezTo>
                <a:lnTo>
                  <a:pt x="6299975" y="609796"/>
                </a:lnTo>
                <a:lnTo>
                  <a:pt x="6235682" y="609796"/>
                </a:lnTo>
                <a:lnTo>
                  <a:pt x="6239388" y="600999"/>
                </a:lnTo>
                <a:cubicBezTo>
                  <a:pt x="6246751" y="593636"/>
                  <a:pt x="6256856" y="589016"/>
                  <a:pt x="6267829" y="589016"/>
                </a:cubicBezTo>
                <a:close/>
                <a:moveTo>
                  <a:pt x="5454755" y="589016"/>
                </a:moveTo>
                <a:cubicBezTo>
                  <a:pt x="5465727" y="589016"/>
                  <a:pt x="5475832" y="593636"/>
                  <a:pt x="5483195" y="600999"/>
                </a:cubicBezTo>
                <a:lnTo>
                  <a:pt x="5486901" y="609796"/>
                </a:lnTo>
                <a:lnTo>
                  <a:pt x="5422608" y="609796"/>
                </a:lnTo>
                <a:lnTo>
                  <a:pt x="5426314" y="600999"/>
                </a:lnTo>
                <a:cubicBezTo>
                  <a:pt x="5433677" y="593636"/>
                  <a:pt x="5443783" y="589016"/>
                  <a:pt x="5454755" y="589016"/>
                </a:cubicBezTo>
                <a:close/>
                <a:moveTo>
                  <a:pt x="5048218" y="589016"/>
                </a:moveTo>
                <a:cubicBezTo>
                  <a:pt x="5059190" y="589016"/>
                  <a:pt x="5069295" y="593636"/>
                  <a:pt x="5076658" y="600999"/>
                </a:cubicBezTo>
                <a:lnTo>
                  <a:pt x="5080364" y="609796"/>
                </a:lnTo>
                <a:lnTo>
                  <a:pt x="5016071" y="609796"/>
                </a:lnTo>
                <a:lnTo>
                  <a:pt x="5019778" y="600999"/>
                </a:lnTo>
                <a:cubicBezTo>
                  <a:pt x="5027140" y="593636"/>
                  <a:pt x="5037246" y="589016"/>
                  <a:pt x="5048218" y="589016"/>
                </a:cubicBezTo>
                <a:close/>
                <a:moveTo>
                  <a:pt x="4228215" y="589016"/>
                </a:moveTo>
                <a:cubicBezTo>
                  <a:pt x="4239765" y="589016"/>
                  <a:pt x="4249870" y="593636"/>
                  <a:pt x="4257088" y="600999"/>
                </a:cubicBezTo>
                <a:lnTo>
                  <a:pt x="4260661" y="609796"/>
                </a:lnTo>
                <a:lnTo>
                  <a:pt x="4196068" y="609796"/>
                </a:lnTo>
                <a:lnTo>
                  <a:pt x="4199775" y="600999"/>
                </a:lnTo>
                <a:cubicBezTo>
                  <a:pt x="4207137" y="593636"/>
                  <a:pt x="4217243" y="589016"/>
                  <a:pt x="4228215" y="589016"/>
                </a:cubicBezTo>
                <a:close/>
                <a:moveTo>
                  <a:pt x="3957961" y="589016"/>
                </a:moveTo>
                <a:cubicBezTo>
                  <a:pt x="3968932" y="589016"/>
                  <a:pt x="3979038" y="593636"/>
                  <a:pt x="3986400" y="600999"/>
                </a:cubicBezTo>
                <a:lnTo>
                  <a:pt x="3990107" y="609796"/>
                </a:lnTo>
                <a:lnTo>
                  <a:pt x="3925813" y="609796"/>
                </a:lnTo>
                <a:lnTo>
                  <a:pt x="3929520" y="600999"/>
                </a:lnTo>
                <a:cubicBezTo>
                  <a:pt x="3936882" y="593636"/>
                  <a:pt x="3946988" y="589016"/>
                  <a:pt x="3957961" y="589016"/>
                </a:cubicBezTo>
                <a:close/>
                <a:moveTo>
                  <a:pt x="1925276" y="589016"/>
                </a:moveTo>
                <a:cubicBezTo>
                  <a:pt x="1936826" y="589016"/>
                  <a:pt x="1946931" y="593636"/>
                  <a:pt x="1954149" y="600999"/>
                </a:cubicBezTo>
                <a:lnTo>
                  <a:pt x="1957722" y="609796"/>
                </a:lnTo>
                <a:lnTo>
                  <a:pt x="1893129" y="609796"/>
                </a:lnTo>
                <a:lnTo>
                  <a:pt x="1896835" y="600999"/>
                </a:lnTo>
                <a:cubicBezTo>
                  <a:pt x="1904198" y="593636"/>
                  <a:pt x="1914304" y="589016"/>
                  <a:pt x="1925276" y="589016"/>
                </a:cubicBezTo>
                <a:close/>
                <a:moveTo>
                  <a:pt x="1655022" y="589016"/>
                </a:moveTo>
                <a:cubicBezTo>
                  <a:pt x="1665993" y="589016"/>
                  <a:pt x="1676099" y="593636"/>
                  <a:pt x="1683461" y="600999"/>
                </a:cubicBezTo>
                <a:lnTo>
                  <a:pt x="1687168" y="609796"/>
                </a:lnTo>
                <a:lnTo>
                  <a:pt x="1622874" y="609796"/>
                </a:lnTo>
                <a:lnTo>
                  <a:pt x="1626581" y="600999"/>
                </a:lnTo>
                <a:cubicBezTo>
                  <a:pt x="1633944" y="593636"/>
                  <a:pt x="1644049" y="589016"/>
                  <a:pt x="1655022" y="589016"/>
                </a:cubicBezTo>
                <a:close/>
                <a:moveTo>
                  <a:pt x="841948" y="589016"/>
                </a:moveTo>
                <a:cubicBezTo>
                  <a:pt x="852919" y="589016"/>
                  <a:pt x="863025" y="593636"/>
                  <a:pt x="870387" y="600999"/>
                </a:cubicBezTo>
                <a:lnTo>
                  <a:pt x="874094" y="609796"/>
                </a:lnTo>
                <a:lnTo>
                  <a:pt x="809801" y="609796"/>
                </a:lnTo>
                <a:lnTo>
                  <a:pt x="813507" y="600999"/>
                </a:lnTo>
                <a:cubicBezTo>
                  <a:pt x="820870" y="593636"/>
                  <a:pt x="830976" y="589016"/>
                  <a:pt x="841948" y="589016"/>
                </a:cubicBezTo>
                <a:close/>
                <a:moveTo>
                  <a:pt x="435411" y="589016"/>
                </a:moveTo>
                <a:cubicBezTo>
                  <a:pt x="446383" y="589016"/>
                  <a:pt x="456488" y="593636"/>
                  <a:pt x="463851" y="600999"/>
                </a:cubicBezTo>
                <a:lnTo>
                  <a:pt x="467557" y="609796"/>
                </a:lnTo>
                <a:lnTo>
                  <a:pt x="403264" y="609796"/>
                </a:lnTo>
                <a:lnTo>
                  <a:pt x="406970" y="600999"/>
                </a:lnTo>
                <a:cubicBezTo>
                  <a:pt x="414333" y="593636"/>
                  <a:pt x="424439" y="589016"/>
                  <a:pt x="435411" y="589016"/>
                </a:cubicBezTo>
                <a:close/>
                <a:moveTo>
                  <a:pt x="8705894" y="577467"/>
                </a:moveTo>
                <a:cubicBezTo>
                  <a:pt x="8719754" y="577467"/>
                  <a:pt x="8732458" y="583242"/>
                  <a:pt x="8741697" y="592481"/>
                </a:cubicBezTo>
                <a:lnTo>
                  <a:pt x="8748958" y="609796"/>
                </a:lnTo>
                <a:lnTo>
                  <a:pt x="8662606" y="609796"/>
                </a:lnTo>
                <a:lnTo>
                  <a:pt x="8669658" y="592481"/>
                </a:lnTo>
                <a:cubicBezTo>
                  <a:pt x="8678753" y="583242"/>
                  <a:pt x="8691458" y="577467"/>
                  <a:pt x="8705894" y="577467"/>
                </a:cubicBezTo>
                <a:close/>
                <a:moveTo>
                  <a:pt x="6402956" y="577467"/>
                </a:moveTo>
                <a:cubicBezTo>
                  <a:pt x="6417393" y="577467"/>
                  <a:pt x="6430097" y="583242"/>
                  <a:pt x="6439192" y="592481"/>
                </a:cubicBezTo>
                <a:lnTo>
                  <a:pt x="6446243" y="609796"/>
                </a:lnTo>
                <a:lnTo>
                  <a:pt x="6359668" y="609796"/>
                </a:lnTo>
                <a:lnTo>
                  <a:pt x="6366720" y="592481"/>
                </a:lnTo>
                <a:cubicBezTo>
                  <a:pt x="6375815" y="583242"/>
                  <a:pt x="6388519" y="577467"/>
                  <a:pt x="6402956" y="577467"/>
                </a:cubicBezTo>
                <a:close/>
                <a:moveTo>
                  <a:pt x="5319627" y="577467"/>
                </a:moveTo>
                <a:cubicBezTo>
                  <a:pt x="5333487" y="577467"/>
                  <a:pt x="5346191" y="583242"/>
                  <a:pt x="5355430" y="592481"/>
                </a:cubicBezTo>
                <a:lnTo>
                  <a:pt x="5362691" y="609796"/>
                </a:lnTo>
                <a:lnTo>
                  <a:pt x="5276340" y="609796"/>
                </a:lnTo>
                <a:lnTo>
                  <a:pt x="5283392" y="592481"/>
                </a:lnTo>
                <a:cubicBezTo>
                  <a:pt x="5292487" y="583242"/>
                  <a:pt x="5305191" y="577467"/>
                  <a:pt x="5319627" y="577467"/>
                </a:cubicBezTo>
                <a:close/>
                <a:moveTo>
                  <a:pt x="5183345" y="577467"/>
                </a:moveTo>
                <a:cubicBezTo>
                  <a:pt x="5197782" y="577467"/>
                  <a:pt x="5210486" y="583242"/>
                  <a:pt x="5219581" y="592481"/>
                </a:cubicBezTo>
                <a:lnTo>
                  <a:pt x="5226633" y="609796"/>
                </a:lnTo>
                <a:lnTo>
                  <a:pt x="5140057" y="609796"/>
                </a:lnTo>
                <a:lnTo>
                  <a:pt x="5147109" y="592481"/>
                </a:lnTo>
                <a:cubicBezTo>
                  <a:pt x="5156204" y="583242"/>
                  <a:pt x="5168909" y="577467"/>
                  <a:pt x="5183345" y="577467"/>
                </a:cubicBezTo>
                <a:close/>
                <a:moveTo>
                  <a:pt x="4093087" y="577467"/>
                </a:moveTo>
                <a:cubicBezTo>
                  <a:pt x="4106946" y="577467"/>
                  <a:pt x="4119651" y="583242"/>
                  <a:pt x="4128890" y="592481"/>
                </a:cubicBezTo>
                <a:lnTo>
                  <a:pt x="4136151" y="609796"/>
                </a:lnTo>
                <a:lnTo>
                  <a:pt x="4049800" y="609796"/>
                </a:lnTo>
                <a:lnTo>
                  <a:pt x="4056851" y="592481"/>
                </a:lnTo>
                <a:cubicBezTo>
                  <a:pt x="4065946" y="583242"/>
                  <a:pt x="4078651" y="577467"/>
                  <a:pt x="4093087" y="577467"/>
                </a:cubicBezTo>
                <a:close/>
                <a:moveTo>
                  <a:pt x="1790148" y="577467"/>
                </a:moveTo>
                <a:cubicBezTo>
                  <a:pt x="1804007" y="577467"/>
                  <a:pt x="1816712" y="583242"/>
                  <a:pt x="1825951" y="592481"/>
                </a:cubicBezTo>
                <a:lnTo>
                  <a:pt x="1833212" y="609796"/>
                </a:lnTo>
                <a:lnTo>
                  <a:pt x="1746861" y="609796"/>
                </a:lnTo>
                <a:lnTo>
                  <a:pt x="1753912" y="592481"/>
                </a:lnTo>
                <a:cubicBezTo>
                  <a:pt x="1763008" y="583242"/>
                  <a:pt x="1775712" y="577467"/>
                  <a:pt x="1790148" y="577467"/>
                </a:cubicBezTo>
                <a:close/>
                <a:moveTo>
                  <a:pt x="706820" y="577467"/>
                </a:moveTo>
                <a:cubicBezTo>
                  <a:pt x="720679" y="577467"/>
                  <a:pt x="733383" y="583242"/>
                  <a:pt x="742623" y="592481"/>
                </a:cubicBezTo>
                <a:lnTo>
                  <a:pt x="749884" y="609796"/>
                </a:lnTo>
                <a:lnTo>
                  <a:pt x="663532" y="609796"/>
                </a:lnTo>
                <a:lnTo>
                  <a:pt x="670584" y="592481"/>
                </a:lnTo>
                <a:cubicBezTo>
                  <a:pt x="679679" y="583242"/>
                  <a:pt x="692384" y="577467"/>
                  <a:pt x="706820" y="577467"/>
                </a:cubicBezTo>
                <a:close/>
                <a:moveTo>
                  <a:pt x="570538" y="577467"/>
                </a:moveTo>
                <a:cubicBezTo>
                  <a:pt x="584975" y="577467"/>
                  <a:pt x="597679" y="583531"/>
                  <a:pt x="606774" y="593059"/>
                </a:cubicBezTo>
                <a:lnTo>
                  <a:pt x="613482" y="609796"/>
                </a:lnTo>
                <a:lnTo>
                  <a:pt x="527732" y="609796"/>
                </a:lnTo>
                <a:lnTo>
                  <a:pt x="534735" y="592626"/>
                </a:lnTo>
                <a:cubicBezTo>
                  <a:pt x="543974" y="583242"/>
                  <a:pt x="556678" y="577467"/>
                  <a:pt x="570538" y="577467"/>
                </a:cubicBezTo>
                <a:close/>
                <a:moveTo>
                  <a:pt x="7854708" y="464284"/>
                </a:moveTo>
                <a:cubicBezTo>
                  <a:pt x="7866258" y="464284"/>
                  <a:pt x="7875497" y="473523"/>
                  <a:pt x="7875497" y="485072"/>
                </a:cubicBezTo>
                <a:cubicBezTo>
                  <a:pt x="7875497" y="496622"/>
                  <a:pt x="7866258" y="505861"/>
                  <a:pt x="7854708" y="505861"/>
                </a:cubicBezTo>
                <a:cubicBezTo>
                  <a:pt x="7843159" y="505861"/>
                  <a:pt x="7833920" y="496622"/>
                  <a:pt x="7833920" y="485072"/>
                </a:cubicBezTo>
                <a:cubicBezTo>
                  <a:pt x="7833920" y="473523"/>
                  <a:pt x="7843159" y="464284"/>
                  <a:pt x="7854708" y="464284"/>
                </a:cubicBezTo>
                <a:close/>
                <a:moveTo>
                  <a:pt x="7714961" y="464284"/>
                </a:moveTo>
                <a:cubicBezTo>
                  <a:pt x="7726510" y="464284"/>
                  <a:pt x="7735750" y="473523"/>
                  <a:pt x="7735750" y="485072"/>
                </a:cubicBezTo>
                <a:cubicBezTo>
                  <a:pt x="7735750" y="496622"/>
                  <a:pt x="7726510" y="505861"/>
                  <a:pt x="7714961" y="505861"/>
                </a:cubicBezTo>
                <a:cubicBezTo>
                  <a:pt x="7703411" y="505861"/>
                  <a:pt x="7694172" y="496622"/>
                  <a:pt x="7694172" y="485072"/>
                </a:cubicBezTo>
                <a:cubicBezTo>
                  <a:pt x="7694172" y="473523"/>
                  <a:pt x="7703411" y="464284"/>
                  <a:pt x="7714961" y="464284"/>
                </a:cubicBezTo>
                <a:close/>
                <a:moveTo>
                  <a:pt x="7575214" y="464284"/>
                </a:moveTo>
                <a:cubicBezTo>
                  <a:pt x="7586764" y="464284"/>
                  <a:pt x="7596003" y="473523"/>
                  <a:pt x="7596003" y="485072"/>
                </a:cubicBezTo>
                <a:cubicBezTo>
                  <a:pt x="7596003" y="496622"/>
                  <a:pt x="7586764" y="505861"/>
                  <a:pt x="7575214" y="505861"/>
                </a:cubicBezTo>
                <a:cubicBezTo>
                  <a:pt x="7563665" y="505861"/>
                  <a:pt x="7554426" y="496622"/>
                  <a:pt x="7554426" y="485072"/>
                </a:cubicBezTo>
                <a:cubicBezTo>
                  <a:pt x="7554426" y="473523"/>
                  <a:pt x="7563665" y="464284"/>
                  <a:pt x="7575214" y="464284"/>
                </a:cubicBezTo>
                <a:close/>
                <a:moveTo>
                  <a:pt x="7435467" y="464284"/>
                </a:moveTo>
                <a:cubicBezTo>
                  <a:pt x="7447016" y="464284"/>
                  <a:pt x="7456256" y="473523"/>
                  <a:pt x="7456256" y="485072"/>
                </a:cubicBezTo>
                <a:cubicBezTo>
                  <a:pt x="7456256" y="496622"/>
                  <a:pt x="7447016" y="505861"/>
                  <a:pt x="7435467" y="505861"/>
                </a:cubicBezTo>
                <a:cubicBezTo>
                  <a:pt x="7423917" y="505861"/>
                  <a:pt x="7414678" y="496622"/>
                  <a:pt x="7414678" y="485072"/>
                </a:cubicBezTo>
                <a:cubicBezTo>
                  <a:pt x="7414678" y="473523"/>
                  <a:pt x="7423917" y="464284"/>
                  <a:pt x="7435467" y="464284"/>
                </a:cubicBezTo>
                <a:close/>
                <a:moveTo>
                  <a:pt x="7295720" y="464284"/>
                </a:moveTo>
                <a:cubicBezTo>
                  <a:pt x="7307270" y="464284"/>
                  <a:pt x="7316509" y="473523"/>
                  <a:pt x="7316509" y="485072"/>
                </a:cubicBezTo>
                <a:cubicBezTo>
                  <a:pt x="7316509" y="496622"/>
                  <a:pt x="7307270" y="505861"/>
                  <a:pt x="7295720" y="505861"/>
                </a:cubicBezTo>
                <a:cubicBezTo>
                  <a:pt x="7284171" y="505861"/>
                  <a:pt x="7274931" y="496622"/>
                  <a:pt x="7274931" y="485072"/>
                </a:cubicBezTo>
                <a:cubicBezTo>
                  <a:pt x="7274931" y="473523"/>
                  <a:pt x="7284171" y="464284"/>
                  <a:pt x="7295720" y="464284"/>
                </a:cubicBezTo>
                <a:close/>
                <a:moveTo>
                  <a:pt x="7155973" y="464284"/>
                </a:moveTo>
                <a:cubicBezTo>
                  <a:pt x="7167522" y="464284"/>
                  <a:pt x="7176761" y="473523"/>
                  <a:pt x="7176761" y="485072"/>
                </a:cubicBezTo>
                <a:cubicBezTo>
                  <a:pt x="7176761" y="496622"/>
                  <a:pt x="7167522" y="505861"/>
                  <a:pt x="7155973" y="505861"/>
                </a:cubicBezTo>
                <a:cubicBezTo>
                  <a:pt x="7144423" y="505861"/>
                  <a:pt x="7135184" y="496622"/>
                  <a:pt x="7135184" y="485072"/>
                </a:cubicBezTo>
                <a:cubicBezTo>
                  <a:pt x="7135184" y="473523"/>
                  <a:pt x="7144423" y="464284"/>
                  <a:pt x="7155973" y="464284"/>
                </a:cubicBezTo>
                <a:close/>
                <a:moveTo>
                  <a:pt x="7016226" y="464284"/>
                </a:moveTo>
                <a:cubicBezTo>
                  <a:pt x="7027776" y="464284"/>
                  <a:pt x="7037015" y="473523"/>
                  <a:pt x="7037015" y="485072"/>
                </a:cubicBezTo>
                <a:cubicBezTo>
                  <a:pt x="7037015" y="496622"/>
                  <a:pt x="7027776" y="505861"/>
                  <a:pt x="7016226" y="505861"/>
                </a:cubicBezTo>
                <a:cubicBezTo>
                  <a:pt x="7004677" y="505861"/>
                  <a:pt x="6995437" y="496622"/>
                  <a:pt x="6995437" y="485072"/>
                </a:cubicBezTo>
                <a:cubicBezTo>
                  <a:pt x="6995437" y="473523"/>
                  <a:pt x="7004677" y="464284"/>
                  <a:pt x="7016226" y="464284"/>
                </a:cubicBezTo>
                <a:close/>
                <a:moveTo>
                  <a:pt x="6877634" y="464284"/>
                </a:moveTo>
                <a:cubicBezTo>
                  <a:pt x="6888028" y="464284"/>
                  <a:pt x="6898423" y="473523"/>
                  <a:pt x="6898423" y="485072"/>
                </a:cubicBezTo>
                <a:cubicBezTo>
                  <a:pt x="6898423" y="496622"/>
                  <a:pt x="6889183" y="505861"/>
                  <a:pt x="6877634" y="505861"/>
                </a:cubicBezTo>
                <a:cubicBezTo>
                  <a:pt x="6866085" y="505861"/>
                  <a:pt x="6856845" y="496622"/>
                  <a:pt x="6856845" y="485072"/>
                </a:cubicBezTo>
                <a:cubicBezTo>
                  <a:pt x="6856845" y="473523"/>
                  <a:pt x="6866085" y="464284"/>
                  <a:pt x="6877634" y="464284"/>
                </a:cubicBezTo>
                <a:close/>
                <a:moveTo>
                  <a:pt x="6039152" y="464284"/>
                </a:moveTo>
                <a:cubicBezTo>
                  <a:pt x="6050701" y="464284"/>
                  <a:pt x="6059941" y="473523"/>
                  <a:pt x="6059941" y="485072"/>
                </a:cubicBezTo>
                <a:cubicBezTo>
                  <a:pt x="6059941" y="496622"/>
                  <a:pt x="6050701" y="505861"/>
                  <a:pt x="6039152" y="505861"/>
                </a:cubicBezTo>
                <a:cubicBezTo>
                  <a:pt x="6027603" y="505861"/>
                  <a:pt x="6018363" y="496622"/>
                  <a:pt x="6018363" y="485072"/>
                </a:cubicBezTo>
                <a:cubicBezTo>
                  <a:pt x="6018363" y="473523"/>
                  <a:pt x="6027603" y="464284"/>
                  <a:pt x="6039152" y="464284"/>
                </a:cubicBezTo>
                <a:close/>
                <a:moveTo>
                  <a:pt x="5899404" y="464284"/>
                </a:moveTo>
                <a:cubicBezTo>
                  <a:pt x="5910954" y="464284"/>
                  <a:pt x="5920193" y="473523"/>
                  <a:pt x="5920193" y="485072"/>
                </a:cubicBezTo>
                <a:cubicBezTo>
                  <a:pt x="5920193" y="496622"/>
                  <a:pt x="5910954" y="505861"/>
                  <a:pt x="5899404" y="505861"/>
                </a:cubicBezTo>
                <a:cubicBezTo>
                  <a:pt x="5887855" y="505861"/>
                  <a:pt x="5878615" y="496622"/>
                  <a:pt x="5878615" y="485072"/>
                </a:cubicBezTo>
                <a:cubicBezTo>
                  <a:pt x="5878615" y="473523"/>
                  <a:pt x="5887855" y="464284"/>
                  <a:pt x="5899404" y="464284"/>
                </a:cubicBezTo>
                <a:close/>
                <a:moveTo>
                  <a:pt x="5759658" y="464284"/>
                </a:moveTo>
                <a:cubicBezTo>
                  <a:pt x="5771207" y="464284"/>
                  <a:pt x="5780447" y="473523"/>
                  <a:pt x="5780447" y="485072"/>
                </a:cubicBezTo>
                <a:cubicBezTo>
                  <a:pt x="5780447" y="496622"/>
                  <a:pt x="5771207" y="505861"/>
                  <a:pt x="5759658" y="505861"/>
                </a:cubicBezTo>
                <a:cubicBezTo>
                  <a:pt x="5748108" y="505861"/>
                  <a:pt x="5738869" y="496622"/>
                  <a:pt x="5738869" y="485072"/>
                </a:cubicBezTo>
                <a:cubicBezTo>
                  <a:pt x="5738869" y="473523"/>
                  <a:pt x="5748108" y="464284"/>
                  <a:pt x="5759658" y="464284"/>
                </a:cubicBezTo>
                <a:close/>
                <a:moveTo>
                  <a:pt x="3241901" y="464284"/>
                </a:moveTo>
                <a:cubicBezTo>
                  <a:pt x="3253451" y="464284"/>
                  <a:pt x="3262690" y="473523"/>
                  <a:pt x="3262690" y="485072"/>
                </a:cubicBezTo>
                <a:cubicBezTo>
                  <a:pt x="3262690" y="496622"/>
                  <a:pt x="3253451" y="505861"/>
                  <a:pt x="3241901" y="505861"/>
                </a:cubicBezTo>
                <a:cubicBezTo>
                  <a:pt x="3230352" y="505861"/>
                  <a:pt x="3221113" y="496622"/>
                  <a:pt x="3221113" y="485072"/>
                </a:cubicBezTo>
                <a:cubicBezTo>
                  <a:pt x="3221113" y="473523"/>
                  <a:pt x="3230352" y="464284"/>
                  <a:pt x="3241901" y="464284"/>
                </a:cubicBezTo>
                <a:close/>
                <a:moveTo>
                  <a:pt x="3102153" y="464284"/>
                </a:moveTo>
                <a:cubicBezTo>
                  <a:pt x="3113703" y="464284"/>
                  <a:pt x="3122942" y="473523"/>
                  <a:pt x="3122942" y="485072"/>
                </a:cubicBezTo>
                <a:cubicBezTo>
                  <a:pt x="3122942" y="496622"/>
                  <a:pt x="3113703" y="505861"/>
                  <a:pt x="3102153" y="505861"/>
                </a:cubicBezTo>
                <a:cubicBezTo>
                  <a:pt x="3090604" y="505861"/>
                  <a:pt x="3081365" y="496622"/>
                  <a:pt x="3081365" y="485072"/>
                </a:cubicBezTo>
                <a:cubicBezTo>
                  <a:pt x="3081365" y="473523"/>
                  <a:pt x="3090604" y="464284"/>
                  <a:pt x="3102153" y="464284"/>
                </a:cubicBezTo>
                <a:close/>
                <a:moveTo>
                  <a:pt x="2962407" y="464284"/>
                </a:moveTo>
                <a:cubicBezTo>
                  <a:pt x="2973957" y="464284"/>
                  <a:pt x="2983196" y="473523"/>
                  <a:pt x="2983196" y="485072"/>
                </a:cubicBezTo>
                <a:cubicBezTo>
                  <a:pt x="2983196" y="496622"/>
                  <a:pt x="2973957" y="505861"/>
                  <a:pt x="2962407" y="505861"/>
                </a:cubicBezTo>
                <a:cubicBezTo>
                  <a:pt x="2950858" y="505861"/>
                  <a:pt x="2941618" y="496622"/>
                  <a:pt x="2941618" y="485072"/>
                </a:cubicBezTo>
                <a:cubicBezTo>
                  <a:pt x="2941618" y="473523"/>
                  <a:pt x="2950858" y="464284"/>
                  <a:pt x="2962407" y="464284"/>
                </a:cubicBezTo>
                <a:close/>
                <a:moveTo>
                  <a:pt x="2822659" y="464284"/>
                </a:moveTo>
                <a:cubicBezTo>
                  <a:pt x="2834209" y="464284"/>
                  <a:pt x="2843448" y="473523"/>
                  <a:pt x="2843448" y="485072"/>
                </a:cubicBezTo>
                <a:cubicBezTo>
                  <a:pt x="2843448" y="496622"/>
                  <a:pt x="2834209" y="505861"/>
                  <a:pt x="2822659" y="505861"/>
                </a:cubicBezTo>
                <a:cubicBezTo>
                  <a:pt x="2811110" y="505861"/>
                  <a:pt x="2801871" y="496622"/>
                  <a:pt x="2801871" y="485072"/>
                </a:cubicBezTo>
                <a:cubicBezTo>
                  <a:pt x="2801871" y="473523"/>
                  <a:pt x="2811110" y="464284"/>
                  <a:pt x="2822659" y="464284"/>
                </a:cubicBezTo>
                <a:close/>
                <a:moveTo>
                  <a:pt x="2682913" y="464284"/>
                </a:moveTo>
                <a:cubicBezTo>
                  <a:pt x="2694463" y="464284"/>
                  <a:pt x="2703702" y="473523"/>
                  <a:pt x="2703702" y="485072"/>
                </a:cubicBezTo>
                <a:cubicBezTo>
                  <a:pt x="2703702" y="496622"/>
                  <a:pt x="2694463" y="505861"/>
                  <a:pt x="2682913" y="505861"/>
                </a:cubicBezTo>
                <a:cubicBezTo>
                  <a:pt x="2671364" y="505861"/>
                  <a:pt x="2662124" y="496622"/>
                  <a:pt x="2662124" y="485072"/>
                </a:cubicBezTo>
                <a:cubicBezTo>
                  <a:pt x="2662124" y="473523"/>
                  <a:pt x="2671364" y="464284"/>
                  <a:pt x="2682913" y="464284"/>
                </a:cubicBezTo>
                <a:close/>
                <a:moveTo>
                  <a:pt x="2543166" y="464284"/>
                </a:moveTo>
                <a:cubicBezTo>
                  <a:pt x="2554715" y="464284"/>
                  <a:pt x="2563954" y="473523"/>
                  <a:pt x="2563954" y="485072"/>
                </a:cubicBezTo>
                <a:cubicBezTo>
                  <a:pt x="2563954" y="496622"/>
                  <a:pt x="2554715" y="505861"/>
                  <a:pt x="2543166" y="505861"/>
                </a:cubicBezTo>
                <a:cubicBezTo>
                  <a:pt x="2531616" y="505861"/>
                  <a:pt x="2522377" y="496622"/>
                  <a:pt x="2522377" y="485072"/>
                </a:cubicBezTo>
                <a:cubicBezTo>
                  <a:pt x="2522377" y="473523"/>
                  <a:pt x="2531616" y="464284"/>
                  <a:pt x="2543166" y="464284"/>
                </a:cubicBezTo>
                <a:close/>
                <a:moveTo>
                  <a:pt x="2403419" y="464284"/>
                </a:moveTo>
                <a:cubicBezTo>
                  <a:pt x="2414968" y="464284"/>
                  <a:pt x="2424208" y="473523"/>
                  <a:pt x="2424208" y="485072"/>
                </a:cubicBezTo>
                <a:cubicBezTo>
                  <a:pt x="2424208" y="496622"/>
                  <a:pt x="2414968" y="505861"/>
                  <a:pt x="2403419" y="505861"/>
                </a:cubicBezTo>
                <a:cubicBezTo>
                  <a:pt x="2391870" y="505861"/>
                  <a:pt x="2382630" y="496622"/>
                  <a:pt x="2382630" y="485072"/>
                </a:cubicBezTo>
                <a:cubicBezTo>
                  <a:pt x="2382630" y="473523"/>
                  <a:pt x="2391870" y="464284"/>
                  <a:pt x="2403419" y="464284"/>
                </a:cubicBezTo>
                <a:close/>
                <a:moveTo>
                  <a:pt x="2263671" y="464284"/>
                </a:moveTo>
                <a:cubicBezTo>
                  <a:pt x="2275221" y="464284"/>
                  <a:pt x="2284460" y="473523"/>
                  <a:pt x="2284460" y="485072"/>
                </a:cubicBezTo>
                <a:cubicBezTo>
                  <a:pt x="2284460" y="496622"/>
                  <a:pt x="2275221" y="505861"/>
                  <a:pt x="2263671" y="505861"/>
                </a:cubicBezTo>
                <a:cubicBezTo>
                  <a:pt x="2252122" y="505861"/>
                  <a:pt x="2242883" y="496622"/>
                  <a:pt x="2242883" y="485072"/>
                </a:cubicBezTo>
                <a:cubicBezTo>
                  <a:pt x="2242883" y="473523"/>
                  <a:pt x="2252122" y="464284"/>
                  <a:pt x="2263671" y="464284"/>
                </a:cubicBezTo>
                <a:close/>
                <a:moveTo>
                  <a:pt x="1426345" y="464284"/>
                </a:moveTo>
                <a:cubicBezTo>
                  <a:pt x="1437894" y="464284"/>
                  <a:pt x="1447133" y="473523"/>
                  <a:pt x="1447133" y="485072"/>
                </a:cubicBezTo>
                <a:cubicBezTo>
                  <a:pt x="1447133" y="496622"/>
                  <a:pt x="1437894" y="505861"/>
                  <a:pt x="1426345" y="505861"/>
                </a:cubicBezTo>
                <a:cubicBezTo>
                  <a:pt x="1414795" y="505861"/>
                  <a:pt x="1405556" y="496622"/>
                  <a:pt x="1405556" y="485072"/>
                </a:cubicBezTo>
                <a:cubicBezTo>
                  <a:pt x="1405556" y="473523"/>
                  <a:pt x="1414795" y="464284"/>
                  <a:pt x="1426345" y="464284"/>
                </a:cubicBezTo>
                <a:close/>
                <a:moveTo>
                  <a:pt x="1286597" y="464284"/>
                </a:moveTo>
                <a:cubicBezTo>
                  <a:pt x="1298146" y="464284"/>
                  <a:pt x="1307386" y="473523"/>
                  <a:pt x="1307386" y="485072"/>
                </a:cubicBezTo>
                <a:cubicBezTo>
                  <a:pt x="1307386" y="496622"/>
                  <a:pt x="1298146" y="505861"/>
                  <a:pt x="1286597" y="505861"/>
                </a:cubicBezTo>
                <a:cubicBezTo>
                  <a:pt x="1275048" y="505861"/>
                  <a:pt x="1265808" y="496622"/>
                  <a:pt x="1265808" y="485072"/>
                </a:cubicBezTo>
                <a:cubicBezTo>
                  <a:pt x="1265808" y="473523"/>
                  <a:pt x="1275048" y="464284"/>
                  <a:pt x="1286597" y="464284"/>
                </a:cubicBezTo>
                <a:close/>
                <a:moveTo>
                  <a:pt x="1146850" y="464284"/>
                </a:moveTo>
                <a:cubicBezTo>
                  <a:pt x="1158400" y="464284"/>
                  <a:pt x="1167639" y="473523"/>
                  <a:pt x="1167639" y="485072"/>
                </a:cubicBezTo>
                <a:cubicBezTo>
                  <a:pt x="1167639" y="496622"/>
                  <a:pt x="1158400" y="505861"/>
                  <a:pt x="1146850" y="505861"/>
                </a:cubicBezTo>
                <a:cubicBezTo>
                  <a:pt x="1135301" y="505861"/>
                  <a:pt x="1126062" y="496622"/>
                  <a:pt x="1126062" y="485072"/>
                </a:cubicBezTo>
                <a:cubicBezTo>
                  <a:pt x="1126062" y="473523"/>
                  <a:pt x="1135301" y="464284"/>
                  <a:pt x="1146850" y="464284"/>
                </a:cubicBezTo>
                <a:close/>
                <a:moveTo>
                  <a:pt x="9112431" y="461974"/>
                </a:moveTo>
                <a:cubicBezTo>
                  <a:pt x="9125136" y="461974"/>
                  <a:pt x="9135530" y="472369"/>
                  <a:pt x="9135530" y="485072"/>
                </a:cubicBezTo>
                <a:cubicBezTo>
                  <a:pt x="9135530" y="497777"/>
                  <a:pt x="9125136" y="508171"/>
                  <a:pt x="9112431" y="508171"/>
                </a:cubicBezTo>
                <a:cubicBezTo>
                  <a:pt x="9099727" y="508171"/>
                  <a:pt x="9089332" y="497777"/>
                  <a:pt x="9089332" y="485072"/>
                </a:cubicBezTo>
                <a:cubicBezTo>
                  <a:pt x="9089332" y="472369"/>
                  <a:pt x="9099727" y="461974"/>
                  <a:pt x="9112431" y="461974"/>
                </a:cubicBezTo>
                <a:close/>
                <a:moveTo>
                  <a:pt x="7994455" y="461974"/>
                </a:moveTo>
                <a:cubicBezTo>
                  <a:pt x="8007160" y="461974"/>
                  <a:pt x="8017554" y="472369"/>
                  <a:pt x="8017554" y="485072"/>
                </a:cubicBezTo>
                <a:cubicBezTo>
                  <a:pt x="8017554" y="497777"/>
                  <a:pt x="8007160" y="508171"/>
                  <a:pt x="7994455" y="508171"/>
                </a:cubicBezTo>
                <a:cubicBezTo>
                  <a:pt x="7981751" y="508171"/>
                  <a:pt x="7971356" y="497777"/>
                  <a:pt x="7971356" y="485072"/>
                </a:cubicBezTo>
                <a:cubicBezTo>
                  <a:pt x="7971356" y="472369"/>
                  <a:pt x="7981751" y="461974"/>
                  <a:pt x="7994455" y="461974"/>
                </a:cubicBezTo>
                <a:close/>
                <a:moveTo>
                  <a:pt x="6737886" y="461974"/>
                </a:moveTo>
                <a:cubicBezTo>
                  <a:pt x="6750591" y="461974"/>
                  <a:pt x="6760985" y="472369"/>
                  <a:pt x="6760985" y="485072"/>
                </a:cubicBezTo>
                <a:cubicBezTo>
                  <a:pt x="6760985" y="497777"/>
                  <a:pt x="6750591" y="508171"/>
                  <a:pt x="6737886" y="508171"/>
                </a:cubicBezTo>
                <a:cubicBezTo>
                  <a:pt x="6725183" y="508171"/>
                  <a:pt x="6714788" y="497777"/>
                  <a:pt x="6714788" y="485072"/>
                </a:cubicBezTo>
                <a:cubicBezTo>
                  <a:pt x="6714788" y="472369"/>
                  <a:pt x="6725183" y="461974"/>
                  <a:pt x="6737886" y="461974"/>
                </a:cubicBezTo>
                <a:close/>
                <a:moveTo>
                  <a:pt x="5619910" y="461974"/>
                </a:moveTo>
                <a:cubicBezTo>
                  <a:pt x="5632615" y="461974"/>
                  <a:pt x="5643009" y="472369"/>
                  <a:pt x="5643009" y="485072"/>
                </a:cubicBezTo>
                <a:cubicBezTo>
                  <a:pt x="5643009" y="497777"/>
                  <a:pt x="5632615" y="508171"/>
                  <a:pt x="5619910" y="508171"/>
                </a:cubicBezTo>
                <a:cubicBezTo>
                  <a:pt x="5607206" y="508171"/>
                  <a:pt x="5596811" y="497777"/>
                  <a:pt x="5596811" y="485072"/>
                </a:cubicBezTo>
                <a:cubicBezTo>
                  <a:pt x="5596811" y="472369"/>
                  <a:pt x="5607206" y="461974"/>
                  <a:pt x="5619910" y="461974"/>
                </a:cubicBezTo>
                <a:close/>
                <a:moveTo>
                  <a:pt x="4499624" y="461974"/>
                </a:moveTo>
                <a:cubicBezTo>
                  <a:pt x="4512329" y="461974"/>
                  <a:pt x="4522723" y="472369"/>
                  <a:pt x="4522723" y="485072"/>
                </a:cubicBezTo>
                <a:cubicBezTo>
                  <a:pt x="4522723" y="497777"/>
                  <a:pt x="4512329" y="508171"/>
                  <a:pt x="4499624" y="508171"/>
                </a:cubicBezTo>
                <a:cubicBezTo>
                  <a:pt x="4486920" y="508171"/>
                  <a:pt x="4476525" y="497777"/>
                  <a:pt x="4476525" y="485072"/>
                </a:cubicBezTo>
                <a:cubicBezTo>
                  <a:pt x="4476525" y="472369"/>
                  <a:pt x="4486920" y="461974"/>
                  <a:pt x="4499624" y="461974"/>
                </a:cubicBezTo>
                <a:close/>
                <a:moveTo>
                  <a:pt x="3381648" y="461974"/>
                </a:moveTo>
                <a:cubicBezTo>
                  <a:pt x="3394352" y="461974"/>
                  <a:pt x="3404746" y="472369"/>
                  <a:pt x="3404746" y="485072"/>
                </a:cubicBezTo>
                <a:cubicBezTo>
                  <a:pt x="3404746" y="497777"/>
                  <a:pt x="3394352" y="508171"/>
                  <a:pt x="3381648" y="508171"/>
                </a:cubicBezTo>
                <a:cubicBezTo>
                  <a:pt x="3368944" y="508171"/>
                  <a:pt x="3358549" y="497777"/>
                  <a:pt x="3358549" y="485072"/>
                </a:cubicBezTo>
                <a:cubicBezTo>
                  <a:pt x="3358549" y="472369"/>
                  <a:pt x="3368944" y="461974"/>
                  <a:pt x="3381648" y="461974"/>
                </a:cubicBezTo>
                <a:close/>
                <a:moveTo>
                  <a:pt x="2125079" y="461974"/>
                </a:moveTo>
                <a:cubicBezTo>
                  <a:pt x="2137784" y="461974"/>
                  <a:pt x="2148178" y="472369"/>
                  <a:pt x="2148178" y="485072"/>
                </a:cubicBezTo>
                <a:cubicBezTo>
                  <a:pt x="2148178" y="497777"/>
                  <a:pt x="2137784" y="508171"/>
                  <a:pt x="2125079" y="508171"/>
                </a:cubicBezTo>
                <a:cubicBezTo>
                  <a:pt x="2112376" y="508171"/>
                  <a:pt x="2101981" y="497777"/>
                  <a:pt x="2101981" y="485072"/>
                </a:cubicBezTo>
                <a:cubicBezTo>
                  <a:pt x="2101981" y="472369"/>
                  <a:pt x="2112376" y="461974"/>
                  <a:pt x="2125079" y="461974"/>
                </a:cubicBezTo>
                <a:close/>
                <a:moveTo>
                  <a:pt x="1007103" y="461974"/>
                </a:moveTo>
                <a:cubicBezTo>
                  <a:pt x="1019808" y="461974"/>
                  <a:pt x="1030201" y="472369"/>
                  <a:pt x="1030201" y="485072"/>
                </a:cubicBezTo>
                <a:cubicBezTo>
                  <a:pt x="1030201" y="497777"/>
                  <a:pt x="1019808" y="508171"/>
                  <a:pt x="1007103" y="508171"/>
                </a:cubicBezTo>
                <a:cubicBezTo>
                  <a:pt x="994399" y="508171"/>
                  <a:pt x="984004" y="497777"/>
                  <a:pt x="984004" y="485072"/>
                </a:cubicBezTo>
                <a:cubicBezTo>
                  <a:pt x="984004" y="472369"/>
                  <a:pt x="994399" y="461974"/>
                  <a:pt x="1007103" y="461974"/>
                </a:cubicBezTo>
                <a:close/>
                <a:moveTo>
                  <a:pt x="8972685" y="456200"/>
                </a:moveTo>
                <a:cubicBezTo>
                  <a:pt x="8988854" y="456200"/>
                  <a:pt x="9001557" y="468903"/>
                  <a:pt x="9001557" y="485072"/>
                </a:cubicBezTo>
                <a:cubicBezTo>
                  <a:pt x="9001557" y="501241"/>
                  <a:pt x="8988854" y="513946"/>
                  <a:pt x="8972685" y="513946"/>
                </a:cubicBezTo>
                <a:cubicBezTo>
                  <a:pt x="8956515" y="513946"/>
                  <a:pt x="8943811" y="501241"/>
                  <a:pt x="8943811" y="485072"/>
                </a:cubicBezTo>
                <a:cubicBezTo>
                  <a:pt x="8943811" y="468903"/>
                  <a:pt x="8956515" y="456200"/>
                  <a:pt x="8972685" y="456200"/>
                </a:cubicBezTo>
                <a:close/>
                <a:moveTo>
                  <a:pt x="8134203" y="456200"/>
                </a:moveTo>
                <a:cubicBezTo>
                  <a:pt x="8150372" y="456200"/>
                  <a:pt x="8163075" y="468903"/>
                  <a:pt x="8163075" y="485072"/>
                </a:cubicBezTo>
                <a:cubicBezTo>
                  <a:pt x="8163075" y="501241"/>
                  <a:pt x="8150372" y="513946"/>
                  <a:pt x="8134203" y="513946"/>
                </a:cubicBezTo>
                <a:cubicBezTo>
                  <a:pt x="8118033" y="513946"/>
                  <a:pt x="8105329" y="501241"/>
                  <a:pt x="8105329" y="485072"/>
                </a:cubicBezTo>
                <a:cubicBezTo>
                  <a:pt x="8105329" y="468903"/>
                  <a:pt x="8118033" y="456200"/>
                  <a:pt x="8134203" y="456200"/>
                </a:cubicBezTo>
                <a:close/>
                <a:moveTo>
                  <a:pt x="6598140" y="456200"/>
                </a:moveTo>
                <a:cubicBezTo>
                  <a:pt x="6613154" y="456200"/>
                  <a:pt x="6627013" y="468903"/>
                  <a:pt x="6627013" y="485072"/>
                </a:cubicBezTo>
                <a:cubicBezTo>
                  <a:pt x="6627013" y="501241"/>
                  <a:pt x="6614309" y="513946"/>
                  <a:pt x="6598140" y="513946"/>
                </a:cubicBezTo>
                <a:cubicBezTo>
                  <a:pt x="6581971" y="513946"/>
                  <a:pt x="6569266" y="501241"/>
                  <a:pt x="6569266" y="485072"/>
                </a:cubicBezTo>
                <a:cubicBezTo>
                  <a:pt x="6569266" y="468903"/>
                  <a:pt x="6581971" y="456200"/>
                  <a:pt x="6598140" y="456200"/>
                </a:cubicBezTo>
                <a:close/>
                <a:moveTo>
                  <a:pt x="5480164" y="456200"/>
                </a:moveTo>
                <a:cubicBezTo>
                  <a:pt x="5496333" y="456200"/>
                  <a:pt x="5509036" y="468903"/>
                  <a:pt x="5509036" y="485072"/>
                </a:cubicBezTo>
                <a:cubicBezTo>
                  <a:pt x="5509036" y="501241"/>
                  <a:pt x="5496333" y="513946"/>
                  <a:pt x="5480164" y="513946"/>
                </a:cubicBezTo>
                <a:cubicBezTo>
                  <a:pt x="5463995" y="513946"/>
                  <a:pt x="5451290" y="501241"/>
                  <a:pt x="5451290" y="485072"/>
                </a:cubicBezTo>
                <a:cubicBezTo>
                  <a:pt x="5451290" y="468903"/>
                  <a:pt x="5463995" y="456200"/>
                  <a:pt x="5480164" y="456200"/>
                </a:cubicBezTo>
                <a:close/>
                <a:moveTo>
                  <a:pt x="4641681" y="456200"/>
                </a:moveTo>
                <a:cubicBezTo>
                  <a:pt x="4657851" y="456200"/>
                  <a:pt x="4670554" y="468903"/>
                  <a:pt x="4670554" y="485072"/>
                </a:cubicBezTo>
                <a:cubicBezTo>
                  <a:pt x="4670554" y="501241"/>
                  <a:pt x="4657851" y="513946"/>
                  <a:pt x="4641681" y="513946"/>
                </a:cubicBezTo>
                <a:cubicBezTo>
                  <a:pt x="4625512" y="513946"/>
                  <a:pt x="4612808" y="501241"/>
                  <a:pt x="4612808" y="485072"/>
                </a:cubicBezTo>
                <a:cubicBezTo>
                  <a:pt x="4612808" y="468903"/>
                  <a:pt x="4625512" y="456200"/>
                  <a:pt x="4641681" y="456200"/>
                </a:cubicBezTo>
                <a:close/>
                <a:moveTo>
                  <a:pt x="4359878" y="456200"/>
                </a:moveTo>
                <a:cubicBezTo>
                  <a:pt x="4376047" y="456200"/>
                  <a:pt x="4388750" y="468903"/>
                  <a:pt x="4388750" y="485072"/>
                </a:cubicBezTo>
                <a:cubicBezTo>
                  <a:pt x="4388750" y="501241"/>
                  <a:pt x="4376047" y="513946"/>
                  <a:pt x="4359878" y="513946"/>
                </a:cubicBezTo>
                <a:cubicBezTo>
                  <a:pt x="4343708" y="513946"/>
                  <a:pt x="4331004" y="501241"/>
                  <a:pt x="4331004" y="485072"/>
                </a:cubicBezTo>
                <a:cubicBezTo>
                  <a:pt x="4331004" y="468903"/>
                  <a:pt x="4343708" y="456200"/>
                  <a:pt x="4359878" y="456200"/>
                </a:cubicBezTo>
                <a:close/>
                <a:moveTo>
                  <a:pt x="3521395" y="456200"/>
                </a:moveTo>
                <a:cubicBezTo>
                  <a:pt x="3537564" y="456200"/>
                  <a:pt x="3550268" y="468903"/>
                  <a:pt x="3550268" y="485072"/>
                </a:cubicBezTo>
                <a:cubicBezTo>
                  <a:pt x="3550268" y="501241"/>
                  <a:pt x="3537564" y="513946"/>
                  <a:pt x="3521395" y="513946"/>
                </a:cubicBezTo>
                <a:cubicBezTo>
                  <a:pt x="3505226" y="513946"/>
                  <a:pt x="3492521" y="501241"/>
                  <a:pt x="3492521" y="485072"/>
                </a:cubicBezTo>
                <a:cubicBezTo>
                  <a:pt x="3492521" y="468903"/>
                  <a:pt x="3505226" y="456200"/>
                  <a:pt x="3521395" y="456200"/>
                </a:cubicBezTo>
                <a:close/>
                <a:moveTo>
                  <a:pt x="1985333" y="456200"/>
                </a:moveTo>
                <a:cubicBezTo>
                  <a:pt x="2000346" y="456200"/>
                  <a:pt x="2014205" y="468903"/>
                  <a:pt x="2014205" y="485072"/>
                </a:cubicBezTo>
                <a:cubicBezTo>
                  <a:pt x="2014205" y="501241"/>
                  <a:pt x="2001502" y="513946"/>
                  <a:pt x="1985333" y="513946"/>
                </a:cubicBezTo>
                <a:cubicBezTo>
                  <a:pt x="1969164" y="513946"/>
                  <a:pt x="1956459" y="501241"/>
                  <a:pt x="1956459" y="485072"/>
                </a:cubicBezTo>
                <a:cubicBezTo>
                  <a:pt x="1956459" y="468903"/>
                  <a:pt x="1969164" y="456200"/>
                  <a:pt x="1985333" y="456200"/>
                </a:cubicBezTo>
                <a:close/>
                <a:moveTo>
                  <a:pt x="867356" y="456200"/>
                </a:moveTo>
                <a:cubicBezTo>
                  <a:pt x="883525" y="456200"/>
                  <a:pt x="896229" y="468903"/>
                  <a:pt x="896229" y="485072"/>
                </a:cubicBezTo>
                <a:cubicBezTo>
                  <a:pt x="896229" y="501241"/>
                  <a:pt x="883525" y="513946"/>
                  <a:pt x="867356" y="513946"/>
                </a:cubicBezTo>
                <a:cubicBezTo>
                  <a:pt x="851187" y="513946"/>
                  <a:pt x="838482" y="501241"/>
                  <a:pt x="838482" y="485072"/>
                </a:cubicBezTo>
                <a:cubicBezTo>
                  <a:pt x="838482" y="468903"/>
                  <a:pt x="851187" y="456200"/>
                  <a:pt x="867356" y="456200"/>
                </a:cubicBezTo>
                <a:close/>
                <a:moveTo>
                  <a:pt x="28874" y="456200"/>
                </a:moveTo>
                <a:cubicBezTo>
                  <a:pt x="45043" y="456200"/>
                  <a:pt x="57747" y="468903"/>
                  <a:pt x="57747" y="485072"/>
                </a:cubicBezTo>
                <a:cubicBezTo>
                  <a:pt x="57747" y="501241"/>
                  <a:pt x="45043" y="513946"/>
                  <a:pt x="28874" y="513946"/>
                </a:cubicBezTo>
                <a:cubicBezTo>
                  <a:pt x="12705" y="513946"/>
                  <a:pt x="0" y="501241"/>
                  <a:pt x="0" y="485072"/>
                </a:cubicBezTo>
                <a:cubicBezTo>
                  <a:pt x="0" y="468903"/>
                  <a:pt x="12705" y="456200"/>
                  <a:pt x="28874" y="456200"/>
                </a:cubicBezTo>
                <a:close/>
                <a:moveTo>
                  <a:pt x="8832937" y="449270"/>
                </a:moveTo>
                <a:cubicBezTo>
                  <a:pt x="8852571" y="449270"/>
                  <a:pt x="8867585" y="465439"/>
                  <a:pt x="8867585" y="483918"/>
                </a:cubicBezTo>
                <a:cubicBezTo>
                  <a:pt x="8867585" y="502397"/>
                  <a:pt x="8852571" y="518566"/>
                  <a:pt x="8832937" y="518566"/>
                </a:cubicBezTo>
                <a:cubicBezTo>
                  <a:pt x="8814458" y="518566"/>
                  <a:pt x="8798289" y="502397"/>
                  <a:pt x="8798289" y="483918"/>
                </a:cubicBezTo>
                <a:cubicBezTo>
                  <a:pt x="8798289" y="465439"/>
                  <a:pt x="8813304" y="449270"/>
                  <a:pt x="8832937" y="449270"/>
                </a:cubicBezTo>
                <a:close/>
                <a:moveTo>
                  <a:pt x="8273949" y="449270"/>
                </a:moveTo>
                <a:cubicBezTo>
                  <a:pt x="8293583" y="449270"/>
                  <a:pt x="8308597" y="465439"/>
                  <a:pt x="8308597" y="483918"/>
                </a:cubicBezTo>
                <a:cubicBezTo>
                  <a:pt x="8308597" y="502397"/>
                  <a:pt x="8293583" y="518566"/>
                  <a:pt x="8273949" y="518566"/>
                </a:cubicBezTo>
                <a:cubicBezTo>
                  <a:pt x="8255470" y="518566"/>
                  <a:pt x="8239301" y="502397"/>
                  <a:pt x="8239301" y="483918"/>
                </a:cubicBezTo>
                <a:cubicBezTo>
                  <a:pt x="8239301" y="465439"/>
                  <a:pt x="8254316" y="449270"/>
                  <a:pt x="8273949" y="449270"/>
                </a:cubicBezTo>
                <a:close/>
                <a:moveTo>
                  <a:pt x="6458392" y="449270"/>
                </a:moveTo>
                <a:cubicBezTo>
                  <a:pt x="6476871" y="449270"/>
                  <a:pt x="6493040" y="465439"/>
                  <a:pt x="6493040" y="483918"/>
                </a:cubicBezTo>
                <a:cubicBezTo>
                  <a:pt x="6493040" y="502397"/>
                  <a:pt x="6476871" y="518566"/>
                  <a:pt x="6458392" y="518566"/>
                </a:cubicBezTo>
                <a:cubicBezTo>
                  <a:pt x="6439913" y="518566"/>
                  <a:pt x="6423744" y="502397"/>
                  <a:pt x="6423744" y="483918"/>
                </a:cubicBezTo>
                <a:cubicBezTo>
                  <a:pt x="6423744" y="465439"/>
                  <a:pt x="6438759" y="449270"/>
                  <a:pt x="6458392" y="449270"/>
                </a:cubicBezTo>
                <a:close/>
                <a:moveTo>
                  <a:pt x="5340416" y="449270"/>
                </a:moveTo>
                <a:cubicBezTo>
                  <a:pt x="5360051" y="449270"/>
                  <a:pt x="5375064" y="465439"/>
                  <a:pt x="5375064" y="483918"/>
                </a:cubicBezTo>
                <a:cubicBezTo>
                  <a:pt x="5375064" y="502397"/>
                  <a:pt x="5358895" y="518566"/>
                  <a:pt x="5340416" y="518566"/>
                </a:cubicBezTo>
                <a:cubicBezTo>
                  <a:pt x="5321937" y="518566"/>
                  <a:pt x="5305768" y="502397"/>
                  <a:pt x="5305768" y="483918"/>
                </a:cubicBezTo>
                <a:cubicBezTo>
                  <a:pt x="5305768" y="465439"/>
                  <a:pt x="5320783" y="449270"/>
                  <a:pt x="5340416" y="449270"/>
                </a:cubicBezTo>
                <a:close/>
                <a:moveTo>
                  <a:pt x="4781428" y="449270"/>
                </a:moveTo>
                <a:cubicBezTo>
                  <a:pt x="4801062" y="449270"/>
                  <a:pt x="4816076" y="465439"/>
                  <a:pt x="4816076" y="483918"/>
                </a:cubicBezTo>
                <a:cubicBezTo>
                  <a:pt x="4816076" y="502397"/>
                  <a:pt x="4799907" y="518566"/>
                  <a:pt x="4781428" y="518566"/>
                </a:cubicBezTo>
                <a:cubicBezTo>
                  <a:pt x="4762949" y="518566"/>
                  <a:pt x="4746780" y="502397"/>
                  <a:pt x="4746780" y="483918"/>
                </a:cubicBezTo>
                <a:cubicBezTo>
                  <a:pt x="4746780" y="465439"/>
                  <a:pt x="4761795" y="449270"/>
                  <a:pt x="4781428" y="449270"/>
                </a:cubicBezTo>
                <a:close/>
                <a:moveTo>
                  <a:pt x="4220130" y="449270"/>
                </a:moveTo>
                <a:cubicBezTo>
                  <a:pt x="4239764" y="449270"/>
                  <a:pt x="4254778" y="465439"/>
                  <a:pt x="4254778" y="483918"/>
                </a:cubicBezTo>
                <a:cubicBezTo>
                  <a:pt x="4254778" y="502397"/>
                  <a:pt x="4239764" y="518566"/>
                  <a:pt x="4220130" y="518566"/>
                </a:cubicBezTo>
                <a:cubicBezTo>
                  <a:pt x="4201651" y="518566"/>
                  <a:pt x="4185482" y="502397"/>
                  <a:pt x="4185482" y="483918"/>
                </a:cubicBezTo>
                <a:cubicBezTo>
                  <a:pt x="4185482" y="465439"/>
                  <a:pt x="4200497" y="449270"/>
                  <a:pt x="4220130" y="449270"/>
                </a:cubicBezTo>
                <a:close/>
                <a:moveTo>
                  <a:pt x="3661142" y="449270"/>
                </a:moveTo>
                <a:cubicBezTo>
                  <a:pt x="3680776" y="449270"/>
                  <a:pt x="3695790" y="465439"/>
                  <a:pt x="3695790" y="483918"/>
                </a:cubicBezTo>
                <a:cubicBezTo>
                  <a:pt x="3695790" y="502397"/>
                  <a:pt x="3680776" y="518566"/>
                  <a:pt x="3661142" y="518566"/>
                </a:cubicBezTo>
                <a:cubicBezTo>
                  <a:pt x="3642663" y="518566"/>
                  <a:pt x="3626494" y="502397"/>
                  <a:pt x="3626494" y="483918"/>
                </a:cubicBezTo>
                <a:cubicBezTo>
                  <a:pt x="3626494" y="465439"/>
                  <a:pt x="3641509" y="449270"/>
                  <a:pt x="3661142" y="449270"/>
                </a:cubicBezTo>
                <a:close/>
                <a:moveTo>
                  <a:pt x="1845585" y="449270"/>
                </a:moveTo>
                <a:cubicBezTo>
                  <a:pt x="1864064" y="449270"/>
                  <a:pt x="1880233" y="465439"/>
                  <a:pt x="1880233" y="483918"/>
                </a:cubicBezTo>
                <a:cubicBezTo>
                  <a:pt x="1880233" y="502397"/>
                  <a:pt x="1865220" y="518566"/>
                  <a:pt x="1845585" y="518566"/>
                </a:cubicBezTo>
                <a:cubicBezTo>
                  <a:pt x="1827106" y="518566"/>
                  <a:pt x="1810937" y="502397"/>
                  <a:pt x="1810937" y="483918"/>
                </a:cubicBezTo>
                <a:cubicBezTo>
                  <a:pt x="1810937" y="465439"/>
                  <a:pt x="1825952" y="449270"/>
                  <a:pt x="1845585" y="449270"/>
                </a:cubicBezTo>
                <a:close/>
                <a:moveTo>
                  <a:pt x="727609" y="449270"/>
                </a:moveTo>
                <a:cubicBezTo>
                  <a:pt x="747243" y="449270"/>
                  <a:pt x="762257" y="465439"/>
                  <a:pt x="762257" y="483918"/>
                </a:cubicBezTo>
                <a:cubicBezTo>
                  <a:pt x="762257" y="502397"/>
                  <a:pt x="746088" y="518566"/>
                  <a:pt x="727609" y="518566"/>
                </a:cubicBezTo>
                <a:cubicBezTo>
                  <a:pt x="709130" y="518566"/>
                  <a:pt x="692961" y="502397"/>
                  <a:pt x="692961" y="483918"/>
                </a:cubicBezTo>
                <a:cubicBezTo>
                  <a:pt x="692961" y="465439"/>
                  <a:pt x="707976" y="449270"/>
                  <a:pt x="727609" y="449270"/>
                </a:cubicBezTo>
                <a:close/>
                <a:moveTo>
                  <a:pt x="168620" y="449270"/>
                </a:moveTo>
                <a:cubicBezTo>
                  <a:pt x="188255" y="449270"/>
                  <a:pt x="203269" y="465439"/>
                  <a:pt x="203269" y="483918"/>
                </a:cubicBezTo>
                <a:cubicBezTo>
                  <a:pt x="203269" y="502397"/>
                  <a:pt x="187100" y="518566"/>
                  <a:pt x="168620" y="518566"/>
                </a:cubicBezTo>
                <a:cubicBezTo>
                  <a:pt x="150142" y="518566"/>
                  <a:pt x="133973" y="502397"/>
                  <a:pt x="133973" y="483918"/>
                </a:cubicBezTo>
                <a:cubicBezTo>
                  <a:pt x="133973" y="465439"/>
                  <a:pt x="148987" y="449270"/>
                  <a:pt x="168620" y="449270"/>
                </a:cubicBezTo>
                <a:close/>
                <a:moveTo>
                  <a:pt x="8693190" y="443495"/>
                </a:moveTo>
                <a:cubicBezTo>
                  <a:pt x="8715134" y="443495"/>
                  <a:pt x="8733613" y="461974"/>
                  <a:pt x="8733613" y="483918"/>
                </a:cubicBezTo>
                <a:cubicBezTo>
                  <a:pt x="8733613" y="505861"/>
                  <a:pt x="8715134" y="524340"/>
                  <a:pt x="8693190" y="524340"/>
                </a:cubicBezTo>
                <a:cubicBezTo>
                  <a:pt x="8671246" y="524340"/>
                  <a:pt x="8652767" y="505861"/>
                  <a:pt x="8652767" y="483918"/>
                </a:cubicBezTo>
                <a:cubicBezTo>
                  <a:pt x="8652767" y="461974"/>
                  <a:pt x="8671246" y="443495"/>
                  <a:pt x="8693190" y="443495"/>
                </a:cubicBezTo>
                <a:close/>
                <a:moveTo>
                  <a:pt x="8413696" y="443495"/>
                </a:moveTo>
                <a:cubicBezTo>
                  <a:pt x="8435640" y="443495"/>
                  <a:pt x="8454118" y="461974"/>
                  <a:pt x="8454118" y="483918"/>
                </a:cubicBezTo>
                <a:cubicBezTo>
                  <a:pt x="8454118" y="505861"/>
                  <a:pt x="8435640" y="524340"/>
                  <a:pt x="8413696" y="524340"/>
                </a:cubicBezTo>
                <a:cubicBezTo>
                  <a:pt x="8391752" y="524340"/>
                  <a:pt x="8373273" y="505861"/>
                  <a:pt x="8373273" y="483918"/>
                </a:cubicBezTo>
                <a:cubicBezTo>
                  <a:pt x="8373273" y="461974"/>
                  <a:pt x="8391752" y="443495"/>
                  <a:pt x="8413696" y="443495"/>
                </a:cubicBezTo>
                <a:close/>
                <a:moveTo>
                  <a:pt x="6318646" y="443495"/>
                </a:moveTo>
                <a:cubicBezTo>
                  <a:pt x="6340589" y="443495"/>
                  <a:pt x="6359068" y="461974"/>
                  <a:pt x="6359068" y="483918"/>
                </a:cubicBezTo>
                <a:cubicBezTo>
                  <a:pt x="6359068" y="505861"/>
                  <a:pt x="6340589" y="524340"/>
                  <a:pt x="6318646" y="524340"/>
                </a:cubicBezTo>
                <a:cubicBezTo>
                  <a:pt x="6296702" y="524340"/>
                  <a:pt x="6278223" y="505861"/>
                  <a:pt x="6278223" y="483918"/>
                </a:cubicBezTo>
                <a:cubicBezTo>
                  <a:pt x="6278223" y="461974"/>
                  <a:pt x="6296702" y="443495"/>
                  <a:pt x="6318646" y="443495"/>
                </a:cubicBezTo>
                <a:close/>
                <a:moveTo>
                  <a:pt x="5200670" y="443495"/>
                </a:moveTo>
                <a:cubicBezTo>
                  <a:pt x="5222613" y="443495"/>
                  <a:pt x="5241092" y="461974"/>
                  <a:pt x="5241092" y="483918"/>
                </a:cubicBezTo>
                <a:cubicBezTo>
                  <a:pt x="5241092" y="505861"/>
                  <a:pt x="5222613" y="524340"/>
                  <a:pt x="5200670" y="524340"/>
                </a:cubicBezTo>
                <a:cubicBezTo>
                  <a:pt x="5178725" y="524340"/>
                  <a:pt x="5160246" y="505861"/>
                  <a:pt x="5160246" y="483918"/>
                </a:cubicBezTo>
                <a:cubicBezTo>
                  <a:pt x="5160246" y="461974"/>
                  <a:pt x="5178725" y="443495"/>
                  <a:pt x="5200670" y="443495"/>
                </a:cubicBezTo>
                <a:close/>
                <a:moveTo>
                  <a:pt x="4921176" y="443495"/>
                </a:moveTo>
                <a:cubicBezTo>
                  <a:pt x="4944274" y="443495"/>
                  <a:pt x="4961598" y="461974"/>
                  <a:pt x="4961598" y="483918"/>
                </a:cubicBezTo>
                <a:cubicBezTo>
                  <a:pt x="4961598" y="505861"/>
                  <a:pt x="4943119" y="524340"/>
                  <a:pt x="4921176" y="524340"/>
                </a:cubicBezTo>
                <a:cubicBezTo>
                  <a:pt x="4899231" y="524340"/>
                  <a:pt x="4880752" y="505861"/>
                  <a:pt x="4880752" y="483918"/>
                </a:cubicBezTo>
                <a:cubicBezTo>
                  <a:pt x="4880752" y="461974"/>
                  <a:pt x="4899231" y="443495"/>
                  <a:pt x="4921176" y="443495"/>
                </a:cubicBezTo>
                <a:close/>
                <a:moveTo>
                  <a:pt x="4080384" y="443495"/>
                </a:moveTo>
                <a:cubicBezTo>
                  <a:pt x="4102327" y="443495"/>
                  <a:pt x="4120806" y="461974"/>
                  <a:pt x="4120806" y="483918"/>
                </a:cubicBezTo>
                <a:cubicBezTo>
                  <a:pt x="4120806" y="505861"/>
                  <a:pt x="4102327" y="524340"/>
                  <a:pt x="4080384" y="524340"/>
                </a:cubicBezTo>
                <a:cubicBezTo>
                  <a:pt x="4058439" y="524340"/>
                  <a:pt x="4039960" y="505861"/>
                  <a:pt x="4039960" y="483918"/>
                </a:cubicBezTo>
                <a:cubicBezTo>
                  <a:pt x="4039960" y="461974"/>
                  <a:pt x="4058439" y="443495"/>
                  <a:pt x="4080384" y="443495"/>
                </a:cubicBezTo>
                <a:close/>
                <a:moveTo>
                  <a:pt x="3800889" y="443495"/>
                </a:moveTo>
                <a:cubicBezTo>
                  <a:pt x="3822833" y="443495"/>
                  <a:pt x="3841312" y="461974"/>
                  <a:pt x="3841312" y="483918"/>
                </a:cubicBezTo>
                <a:cubicBezTo>
                  <a:pt x="3841312" y="505861"/>
                  <a:pt x="3822833" y="524340"/>
                  <a:pt x="3800889" y="524340"/>
                </a:cubicBezTo>
                <a:cubicBezTo>
                  <a:pt x="3778945" y="524340"/>
                  <a:pt x="3760466" y="505861"/>
                  <a:pt x="3760466" y="483918"/>
                </a:cubicBezTo>
                <a:cubicBezTo>
                  <a:pt x="3760466" y="461974"/>
                  <a:pt x="3778945" y="443495"/>
                  <a:pt x="3800889" y="443495"/>
                </a:cubicBezTo>
                <a:close/>
                <a:moveTo>
                  <a:pt x="1705839" y="443495"/>
                </a:moveTo>
                <a:cubicBezTo>
                  <a:pt x="1727782" y="443495"/>
                  <a:pt x="1746261" y="461974"/>
                  <a:pt x="1746261" y="483918"/>
                </a:cubicBezTo>
                <a:cubicBezTo>
                  <a:pt x="1746261" y="505861"/>
                  <a:pt x="1727782" y="524340"/>
                  <a:pt x="1705839" y="524340"/>
                </a:cubicBezTo>
                <a:cubicBezTo>
                  <a:pt x="1683894" y="524340"/>
                  <a:pt x="1665415" y="505861"/>
                  <a:pt x="1665415" y="483918"/>
                </a:cubicBezTo>
                <a:cubicBezTo>
                  <a:pt x="1665415" y="461974"/>
                  <a:pt x="1683894" y="443495"/>
                  <a:pt x="1705839" y="443495"/>
                </a:cubicBezTo>
                <a:close/>
                <a:moveTo>
                  <a:pt x="587862" y="443495"/>
                </a:moveTo>
                <a:cubicBezTo>
                  <a:pt x="609805" y="443495"/>
                  <a:pt x="628284" y="461974"/>
                  <a:pt x="628284" y="483918"/>
                </a:cubicBezTo>
                <a:cubicBezTo>
                  <a:pt x="628284" y="505861"/>
                  <a:pt x="609805" y="524340"/>
                  <a:pt x="587862" y="524340"/>
                </a:cubicBezTo>
                <a:cubicBezTo>
                  <a:pt x="565918" y="524340"/>
                  <a:pt x="547439" y="505861"/>
                  <a:pt x="547439" y="483918"/>
                </a:cubicBezTo>
                <a:cubicBezTo>
                  <a:pt x="547439" y="461974"/>
                  <a:pt x="565918" y="443495"/>
                  <a:pt x="587862" y="443495"/>
                </a:cubicBezTo>
                <a:close/>
                <a:moveTo>
                  <a:pt x="308368" y="443495"/>
                </a:moveTo>
                <a:cubicBezTo>
                  <a:pt x="330311" y="443495"/>
                  <a:pt x="348790" y="461974"/>
                  <a:pt x="348790" y="483918"/>
                </a:cubicBezTo>
                <a:cubicBezTo>
                  <a:pt x="348790" y="505861"/>
                  <a:pt x="330311" y="524340"/>
                  <a:pt x="308368" y="524340"/>
                </a:cubicBezTo>
                <a:cubicBezTo>
                  <a:pt x="286424" y="524340"/>
                  <a:pt x="267945" y="505861"/>
                  <a:pt x="267945" y="483918"/>
                </a:cubicBezTo>
                <a:cubicBezTo>
                  <a:pt x="267945" y="461974"/>
                  <a:pt x="286424" y="443495"/>
                  <a:pt x="308368" y="443495"/>
                </a:cubicBezTo>
                <a:close/>
                <a:moveTo>
                  <a:pt x="8553443" y="433101"/>
                </a:moveTo>
                <a:cubicBezTo>
                  <a:pt x="8582317" y="433101"/>
                  <a:pt x="8604260" y="456200"/>
                  <a:pt x="8604260" y="483918"/>
                </a:cubicBezTo>
                <a:cubicBezTo>
                  <a:pt x="8604260" y="511636"/>
                  <a:pt x="8582317" y="534735"/>
                  <a:pt x="8553443" y="534735"/>
                </a:cubicBezTo>
                <a:cubicBezTo>
                  <a:pt x="8525724" y="534735"/>
                  <a:pt x="8502626" y="511636"/>
                  <a:pt x="8502626" y="483918"/>
                </a:cubicBezTo>
                <a:cubicBezTo>
                  <a:pt x="8502626" y="456200"/>
                  <a:pt x="8524570" y="433101"/>
                  <a:pt x="8553443" y="433101"/>
                </a:cubicBezTo>
                <a:close/>
                <a:moveTo>
                  <a:pt x="6178898" y="433101"/>
                </a:moveTo>
                <a:cubicBezTo>
                  <a:pt x="6206617" y="433101"/>
                  <a:pt x="6229715" y="456200"/>
                  <a:pt x="6229715" y="483918"/>
                </a:cubicBezTo>
                <a:cubicBezTo>
                  <a:pt x="6229715" y="511636"/>
                  <a:pt x="6206617" y="534735"/>
                  <a:pt x="6178898" y="534735"/>
                </a:cubicBezTo>
                <a:cubicBezTo>
                  <a:pt x="6151180" y="534735"/>
                  <a:pt x="6128081" y="511636"/>
                  <a:pt x="6128081" y="483918"/>
                </a:cubicBezTo>
                <a:cubicBezTo>
                  <a:pt x="6128081" y="456200"/>
                  <a:pt x="6150026" y="433101"/>
                  <a:pt x="6178898" y="433101"/>
                </a:cubicBezTo>
                <a:close/>
                <a:moveTo>
                  <a:pt x="5060922" y="433101"/>
                </a:moveTo>
                <a:cubicBezTo>
                  <a:pt x="5089796" y="433101"/>
                  <a:pt x="5111739" y="456200"/>
                  <a:pt x="5111739" y="483918"/>
                </a:cubicBezTo>
                <a:cubicBezTo>
                  <a:pt x="5111739" y="511636"/>
                  <a:pt x="5088640" y="534735"/>
                  <a:pt x="5060922" y="534735"/>
                </a:cubicBezTo>
                <a:cubicBezTo>
                  <a:pt x="5033204" y="534735"/>
                  <a:pt x="5010105" y="511636"/>
                  <a:pt x="5010105" y="483918"/>
                </a:cubicBezTo>
                <a:cubicBezTo>
                  <a:pt x="5010105" y="456200"/>
                  <a:pt x="5032049" y="433101"/>
                  <a:pt x="5060922" y="433101"/>
                </a:cubicBezTo>
                <a:close/>
                <a:moveTo>
                  <a:pt x="3940636" y="433101"/>
                </a:moveTo>
                <a:cubicBezTo>
                  <a:pt x="3969510" y="433101"/>
                  <a:pt x="3991453" y="456200"/>
                  <a:pt x="3991453" y="483918"/>
                </a:cubicBezTo>
                <a:cubicBezTo>
                  <a:pt x="3991453" y="511636"/>
                  <a:pt x="3969510" y="534735"/>
                  <a:pt x="3940636" y="534735"/>
                </a:cubicBezTo>
                <a:cubicBezTo>
                  <a:pt x="3912918" y="534735"/>
                  <a:pt x="3889819" y="511636"/>
                  <a:pt x="3889819" y="483918"/>
                </a:cubicBezTo>
                <a:cubicBezTo>
                  <a:pt x="3889819" y="456200"/>
                  <a:pt x="3911763" y="433101"/>
                  <a:pt x="3940636" y="433101"/>
                </a:cubicBezTo>
                <a:close/>
                <a:moveTo>
                  <a:pt x="1566091" y="433101"/>
                </a:moveTo>
                <a:cubicBezTo>
                  <a:pt x="1593809" y="433101"/>
                  <a:pt x="1616908" y="456200"/>
                  <a:pt x="1616908" y="483918"/>
                </a:cubicBezTo>
                <a:cubicBezTo>
                  <a:pt x="1616908" y="511636"/>
                  <a:pt x="1593809" y="534735"/>
                  <a:pt x="1566091" y="534735"/>
                </a:cubicBezTo>
                <a:cubicBezTo>
                  <a:pt x="1538373" y="534735"/>
                  <a:pt x="1515274" y="511636"/>
                  <a:pt x="1515274" y="483918"/>
                </a:cubicBezTo>
                <a:cubicBezTo>
                  <a:pt x="1515274" y="456200"/>
                  <a:pt x="1537218" y="433101"/>
                  <a:pt x="1566091" y="433101"/>
                </a:cubicBezTo>
                <a:close/>
                <a:moveTo>
                  <a:pt x="448115" y="433101"/>
                </a:moveTo>
                <a:cubicBezTo>
                  <a:pt x="476989" y="433101"/>
                  <a:pt x="498932" y="456200"/>
                  <a:pt x="498932" y="483918"/>
                </a:cubicBezTo>
                <a:cubicBezTo>
                  <a:pt x="498932" y="511636"/>
                  <a:pt x="476989" y="534735"/>
                  <a:pt x="448115" y="534735"/>
                </a:cubicBezTo>
                <a:cubicBezTo>
                  <a:pt x="420396" y="534735"/>
                  <a:pt x="397298" y="511636"/>
                  <a:pt x="397298" y="483918"/>
                </a:cubicBezTo>
                <a:cubicBezTo>
                  <a:pt x="397298" y="456200"/>
                  <a:pt x="419242" y="433101"/>
                  <a:pt x="448115" y="433101"/>
                </a:cubicBezTo>
                <a:close/>
                <a:moveTo>
                  <a:pt x="8148062" y="319917"/>
                </a:moveTo>
                <a:cubicBezTo>
                  <a:pt x="8158456" y="319917"/>
                  <a:pt x="8168851" y="329157"/>
                  <a:pt x="8168851" y="340706"/>
                </a:cubicBezTo>
                <a:cubicBezTo>
                  <a:pt x="8168851" y="352256"/>
                  <a:pt x="8159611" y="361495"/>
                  <a:pt x="8148062" y="361495"/>
                </a:cubicBezTo>
                <a:cubicBezTo>
                  <a:pt x="8136512" y="361495"/>
                  <a:pt x="8127273" y="352256"/>
                  <a:pt x="8127273" y="340706"/>
                </a:cubicBezTo>
                <a:cubicBezTo>
                  <a:pt x="8127273" y="329157"/>
                  <a:pt x="8136512" y="319917"/>
                  <a:pt x="8148062" y="319917"/>
                </a:cubicBezTo>
                <a:close/>
                <a:moveTo>
                  <a:pt x="8009470" y="319917"/>
                </a:moveTo>
                <a:cubicBezTo>
                  <a:pt x="8021019" y="319917"/>
                  <a:pt x="8030258" y="329157"/>
                  <a:pt x="8030258" y="340706"/>
                </a:cubicBezTo>
                <a:cubicBezTo>
                  <a:pt x="8030258" y="352256"/>
                  <a:pt x="8021019" y="361495"/>
                  <a:pt x="8009470" y="361495"/>
                </a:cubicBezTo>
                <a:cubicBezTo>
                  <a:pt x="7997920" y="361495"/>
                  <a:pt x="7988681" y="352256"/>
                  <a:pt x="7988681" y="340706"/>
                </a:cubicBezTo>
                <a:cubicBezTo>
                  <a:pt x="7988681" y="329157"/>
                  <a:pt x="7997920" y="319917"/>
                  <a:pt x="8009470" y="319917"/>
                </a:cubicBezTo>
                <a:close/>
                <a:moveTo>
                  <a:pt x="7872032" y="319917"/>
                </a:moveTo>
                <a:cubicBezTo>
                  <a:pt x="7883581" y="319917"/>
                  <a:pt x="7892821" y="329157"/>
                  <a:pt x="7892821" y="340706"/>
                </a:cubicBezTo>
                <a:cubicBezTo>
                  <a:pt x="7892821" y="352256"/>
                  <a:pt x="7883581" y="361495"/>
                  <a:pt x="7872032" y="361495"/>
                </a:cubicBezTo>
                <a:cubicBezTo>
                  <a:pt x="7860483" y="361495"/>
                  <a:pt x="7851243" y="352256"/>
                  <a:pt x="7851243" y="340706"/>
                </a:cubicBezTo>
                <a:cubicBezTo>
                  <a:pt x="7851243" y="329157"/>
                  <a:pt x="7860483" y="319917"/>
                  <a:pt x="7872032" y="319917"/>
                </a:cubicBezTo>
                <a:close/>
                <a:moveTo>
                  <a:pt x="7713806" y="319917"/>
                </a:moveTo>
                <a:cubicBezTo>
                  <a:pt x="7725356" y="319917"/>
                  <a:pt x="7734595" y="329157"/>
                  <a:pt x="7734595" y="340706"/>
                </a:cubicBezTo>
                <a:cubicBezTo>
                  <a:pt x="7734595" y="352256"/>
                  <a:pt x="7725356" y="361495"/>
                  <a:pt x="7713806" y="361495"/>
                </a:cubicBezTo>
                <a:cubicBezTo>
                  <a:pt x="7702257" y="361495"/>
                  <a:pt x="7693018" y="352256"/>
                  <a:pt x="7693018" y="340706"/>
                </a:cubicBezTo>
                <a:cubicBezTo>
                  <a:pt x="7693018" y="329157"/>
                  <a:pt x="7702257" y="319917"/>
                  <a:pt x="7713806" y="319917"/>
                </a:cubicBezTo>
                <a:close/>
                <a:moveTo>
                  <a:pt x="7605243" y="319917"/>
                </a:moveTo>
                <a:cubicBezTo>
                  <a:pt x="7616792" y="319917"/>
                  <a:pt x="7626031" y="329157"/>
                  <a:pt x="7626031" y="340706"/>
                </a:cubicBezTo>
                <a:cubicBezTo>
                  <a:pt x="7626031" y="352256"/>
                  <a:pt x="7616792" y="361495"/>
                  <a:pt x="7605243" y="361495"/>
                </a:cubicBezTo>
                <a:cubicBezTo>
                  <a:pt x="7593693" y="361495"/>
                  <a:pt x="7584454" y="352256"/>
                  <a:pt x="7584454" y="340706"/>
                </a:cubicBezTo>
                <a:cubicBezTo>
                  <a:pt x="7584454" y="329157"/>
                  <a:pt x="7593693" y="319917"/>
                  <a:pt x="7605243" y="319917"/>
                </a:cubicBezTo>
                <a:close/>
                <a:moveTo>
                  <a:pt x="7466651" y="319917"/>
                </a:moveTo>
                <a:cubicBezTo>
                  <a:pt x="7478200" y="319917"/>
                  <a:pt x="7487439" y="329157"/>
                  <a:pt x="7487439" y="340706"/>
                </a:cubicBezTo>
                <a:cubicBezTo>
                  <a:pt x="7487439" y="352256"/>
                  <a:pt x="7478200" y="361495"/>
                  <a:pt x="7466651" y="361495"/>
                </a:cubicBezTo>
                <a:cubicBezTo>
                  <a:pt x="7455101" y="361495"/>
                  <a:pt x="7445862" y="352256"/>
                  <a:pt x="7445862" y="340706"/>
                </a:cubicBezTo>
                <a:cubicBezTo>
                  <a:pt x="7445862" y="329157"/>
                  <a:pt x="7455101" y="319917"/>
                  <a:pt x="7466651" y="319917"/>
                </a:cubicBezTo>
                <a:close/>
                <a:moveTo>
                  <a:pt x="7329213" y="319917"/>
                </a:moveTo>
                <a:cubicBezTo>
                  <a:pt x="7340762" y="319917"/>
                  <a:pt x="7350002" y="329157"/>
                  <a:pt x="7350002" y="340706"/>
                </a:cubicBezTo>
                <a:cubicBezTo>
                  <a:pt x="7350002" y="352256"/>
                  <a:pt x="7340762" y="361495"/>
                  <a:pt x="7329213" y="361495"/>
                </a:cubicBezTo>
                <a:cubicBezTo>
                  <a:pt x="7317663" y="361495"/>
                  <a:pt x="7308424" y="352256"/>
                  <a:pt x="7308424" y="340706"/>
                </a:cubicBezTo>
                <a:cubicBezTo>
                  <a:pt x="7308424" y="329157"/>
                  <a:pt x="7317663" y="319917"/>
                  <a:pt x="7329213" y="319917"/>
                </a:cubicBezTo>
                <a:close/>
                <a:moveTo>
                  <a:pt x="7191776" y="319917"/>
                </a:moveTo>
                <a:cubicBezTo>
                  <a:pt x="7203326" y="319917"/>
                  <a:pt x="7212565" y="329157"/>
                  <a:pt x="7212565" y="340706"/>
                </a:cubicBezTo>
                <a:cubicBezTo>
                  <a:pt x="7212565" y="352256"/>
                  <a:pt x="7203326" y="361495"/>
                  <a:pt x="7191776" y="361495"/>
                </a:cubicBezTo>
                <a:cubicBezTo>
                  <a:pt x="7180227" y="361495"/>
                  <a:pt x="7170987" y="352256"/>
                  <a:pt x="7170987" y="340706"/>
                </a:cubicBezTo>
                <a:cubicBezTo>
                  <a:pt x="7170987" y="329157"/>
                  <a:pt x="7180227" y="319917"/>
                  <a:pt x="7191776" y="319917"/>
                </a:cubicBezTo>
                <a:close/>
                <a:moveTo>
                  <a:pt x="6040306" y="319917"/>
                </a:moveTo>
                <a:cubicBezTo>
                  <a:pt x="6051856" y="319917"/>
                  <a:pt x="6061095" y="329157"/>
                  <a:pt x="6061095" y="340706"/>
                </a:cubicBezTo>
                <a:cubicBezTo>
                  <a:pt x="6061095" y="352256"/>
                  <a:pt x="6051856" y="361495"/>
                  <a:pt x="6040306" y="361495"/>
                </a:cubicBezTo>
                <a:cubicBezTo>
                  <a:pt x="6028757" y="361495"/>
                  <a:pt x="6019517" y="352256"/>
                  <a:pt x="6019517" y="340706"/>
                </a:cubicBezTo>
                <a:cubicBezTo>
                  <a:pt x="6019517" y="329157"/>
                  <a:pt x="6028757" y="319917"/>
                  <a:pt x="6040306" y="319917"/>
                </a:cubicBezTo>
                <a:close/>
                <a:moveTo>
                  <a:pt x="4641681" y="319917"/>
                </a:moveTo>
                <a:cubicBezTo>
                  <a:pt x="4653231" y="319917"/>
                  <a:pt x="4662470" y="329157"/>
                  <a:pt x="4662470" y="340706"/>
                </a:cubicBezTo>
                <a:cubicBezTo>
                  <a:pt x="4662470" y="352256"/>
                  <a:pt x="4653231" y="361495"/>
                  <a:pt x="4641681" y="361495"/>
                </a:cubicBezTo>
                <a:cubicBezTo>
                  <a:pt x="4630132" y="361495"/>
                  <a:pt x="4620893" y="352256"/>
                  <a:pt x="4620893" y="340706"/>
                </a:cubicBezTo>
                <a:cubicBezTo>
                  <a:pt x="4620893" y="329157"/>
                  <a:pt x="4630132" y="319917"/>
                  <a:pt x="4641681" y="319917"/>
                </a:cubicBezTo>
                <a:close/>
                <a:moveTo>
                  <a:pt x="3535255" y="319917"/>
                </a:moveTo>
                <a:cubicBezTo>
                  <a:pt x="3545648" y="319917"/>
                  <a:pt x="3556043" y="329157"/>
                  <a:pt x="3556043" y="340706"/>
                </a:cubicBezTo>
                <a:cubicBezTo>
                  <a:pt x="3556043" y="352256"/>
                  <a:pt x="3546804" y="361495"/>
                  <a:pt x="3535255" y="361495"/>
                </a:cubicBezTo>
                <a:cubicBezTo>
                  <a:pt x="3523705" y="361495"/>
                  <a:pt x="3514466" y="352256"/>
                  <a:pt x="3514466" y="340706"/>
                </a:cubicBezTo>
                <a:cubicBezTo>
                  <a:pt x="3514466" y="329157"/>
                  <a:pt x="3523705" y="319917"/>
                  <a:pt x="3535255" y="319917"/>
                </a:cubicBezTo>
                <a:close/>
                <a:moveTo>
                  <a:pt x="3396662" y="319917"/>
                </a:moveTo>
                <a:cubicBezTo>
                  <a:pt x="3408212" y="319917"/>
                  <a:pt x="3417451" y="329157"/>
                  <a:pt x="3417451" y="340706"/>
                </a:cubicBezTo>
                <a:cubicBezTo>
                  <a:pt x="3417451" y="352256"/>
                  <a:pt x="3408212" y="361495"/>
                  <a:pt x="3396662" y="361495"/>
                </a:cubicBezTo>
                <a:cubicBezTo>
                  <a:pt x="3385113" y="361495"/>
                  <a:pt x="3375874" y="352256"/>
                  <a:pt x="3375874" y="340706"/>
                </a:cubicBezTo>
                <a:cubicBezTo>
                  <a:pt x="3375874" y="329157"/>
                  <a:pt x="3385113" y="319917"/>
                  <a:pt x="3396662" y="319917"/>
                </a:cubicBezTo>
                <a:close/>
                <a:moveTo>
                  <a:pt x="3259224" y="319917"/>
                </a:moveTo>
                <a:cubicBezTo>
                  <a:pt x="3270774" y="319917"/>
                  <a:pt x="3280014" y="329157"/>
                  <a:pt x="3280014" y="340706"/>
                </a:cubicBezTo>
                <a:cubicBezTo>
                  <a:pt x="3280014" y="352256"/>
                  <a:pt x="3270774" y="361495"/>
                  <a:pt x="3259224" y="361495"/>
                </a:cubicBezTo>
                <a:cubicBezTo>
                  <a:pt x="3247675" y="361495"/>
                  <a:pt x="3238436" y="352256"/>
                  <a:pt x="3238436" y="340706"/>
                </a:cubicBezTo>
                <a:cubicBezTo>
                  <a:pt x="3238436" y="329157"/>
                  <a:pt x="3247675" y="319917"/>
                  <a:pt x="3259224" y="319917"/>
                </a:cubicBezTo>
                <a:close/>
                <a:moveTo>
                  <a:pt x="3100999" y="319917"/>
                </a:moveTo>
                <a:cubicBezTo>
                  <a:pt x="3112548" y="319917"/>
                  <a:pt x="3121788" y="329157"/>
                  <a:pt x="3121788" y="340706"/>
                </a:cubicBezTo>
                <a:cubicBezTo>
                  <a:pt x="3121788" y="352256"/>
                  <a:pt x="3112548" y="361495"/>
                  <a:pt x="3100999" y="361495"/>
                </a:cubicBezTo>
                <a:cubicBezTo>
                  <a:pt x="3089450" y="361495"/>
                  <a:pt x="3080210" y="352256"/>
                  <a:pt x="3080210" y="340706"/>
                </a:cubicBezTo>
                <a:cubicBezTo>
                  <a:pt x="3080210" y="329157"/>
                  <a:pt x="3089450" y="319917"/>
                  <a:pt x="3100999" y="319917"/>
                </a:cubicBezTo>
                <a:close/>
                <a:moveTo>
                  <a:pt x="2992435" y="319917"/>
                </a:moveTo>
                <a:cubicBezTo>
                  <a:pt x="3002829" y="319917"/>
                  <a:pt x="3013224" y="329157"/>
                  <a:pt x="3013224" y="340706"/>
                </a:cubicBezTo>
                <a:cubicBezTo>
                  <a:pt x="3013224" y="352256"/>
                  <a:pt x="3003985" y="361495"/>
                  <a:pt x="2992435" y="361495"/>
                </a:cubicBezTo>
                <a:cubicBezTo>
                  <a:pt x="2980886" y="361495"/>
                  <a:pt x="2971647" y="352256"/>
                  <a:pt x="2971647" y="340706"/>
                </a:cubicBezTo>
                <a:cubicBezTo>
                  <a:pt x="2971647" y="329157"/>
                  <a:pt x="2980886" y="319917"/>
                  <a:pt x="2992435" y="319917"/>
                </a:cubicBezTo>
                <a:close/>
                <a:moveTo>
                  <a:pt x="2853843" y="319917"/>
                </a:moveTo>
                <a:cubicBezTo>
                  <a:pt x="2865393" y="319917"/>
                  <a:pt x="2874632" y="329157"/>
                  <a:pt x="2874632" y="340706"/>
                </a:cubicBezTo>
                <a:cubicBezTo>
                  <a:pt x="2874632" y="352256"/>
                  <a:pt x="2865393" y="361495"/>
                  <a:pt x="2853843" y="361495"/>
                </a:cubicBezTo>
                <a:cubicBezTo>
                  <a:pt x="2842294" y="361495"/>
                  <a:pt x="2833054" y="352256"/>
                  <a:pt x="2833054" y="340706"/>
                </a:cubicBezTo>
                <a:cubicBezTo>
                  <a:pt x="2833054" y="329157"/>
                  <a:pt x="2842294" y="319917"/>
                  <a:pt x="2853843" y="319917"/>
                </a:cubicBezTo>
                <a:close/>
                <a:moveTo>
                  <a:pt x="2716406" y="319917"/>
                </a:moveTo>
                <a:cubicBezTo>
                  <a:pt x="2727955" y="319917"/>
                  <a:pt x="2737194" y="329157"/>
                  <a:pt x="2737194" y="340706"/>
                </a:cubicBezTo>
                <a:cubicBezTo>
                  <a:pt x="2737194" y="352256"/>
                  <a:pt x="2727955" y="361495"/>
                  <a:pt x="2716406" y="361495"/>
                </a:cubicBezTo>
                <a:cubicBezTo>
                  <a:pt x="2704856" y="361495"/>
                  <a:pt x="2695617" y="352256"/>
                  <a:pt x="2695617" y="340706"/>
                </a:cubicBezTo>
                <a:cubicBezTo>
                  <a:pt x="2695617" y="329157"/>
                  <a:pt x="2704856" y="319917"/>
                  <a:pt x="2716406" y="319917"/>
                </a:cubicBezTo>
                <a:close/>
                <a:moveTo>
                  <a:pt x="2578969" y="319917"/>
                </a:moveTo>
                <a:cubicBezTo>
                  <a:pt x="2590518" y="319917"/>
                  <a:pt x="2599758" y="329157"/>
                  <a:pt x="2599758" y="340706"/>
                </a:cubicBezTo>
                <a:cubicBezTo>
                  <a:pt x="2599758" y="352256"/>
                  <a:pt x="2590518" y="361495"/>
                  <a:pt x="2578969" y="361495"/>
                </a:cubicBezTo>
                <a:cubicBezTo>
                  <a:pt x="2567420" y="361495"/>
                  <a:pt x="2558180" y="352256"/>
                  <a:pt x="2558180" y="340706"/>
                </a:cubicBezTo>
                <a:cubicBezTo>
                  <a:pt x="2558180" y="329157"/>
                  <a:pt x="2567420" y="319917"/>
                  <a:pt x="2578969" y="319917"/>
                </a:cubicBezTo>
                <a:close/>
                <a:moveTo>
                  <a:pt x="1427499" y="319917"/>
                </a:moveTo>
                <a:cubicBezTo>
                  <a:pt x="1439048" y="319917"/>
                  <a:pt x="1448288" y="329157"/>
                  <a:pt x="1448288" y="340706"/>
                </a:cubicBezTo>
                <a:cubicBezTo>
                  <a:pt x="1448288" y="352256"/>
                  <a:pt x="1439048" y="361495"/>
                  <a:pt x="1427499" y="361495"/>
                </a:cubicBezTo>
                <a:cubicBezTo>
                  <a:pt x="1415950" y="361495"/>
                  <a:pt x="1406710" y="352256"/>
                  <a:pt x="1406710" y="340706"/>
                </a:cubicBezTo>
                <a:cubicBezTo>
                  <a:pt x="1406710" y="329157"/>
                  <a:pt x="1415950" y="319917"/>
                  <a:pt x="1427499" y="319917"/>
                </a:cubicBezTo>
                <a:close/>
                <a:moveTo>
                  <a:pt x="28874" y="319917"/>
                </a:moveTo>
                <a:cubicBezTo>
                  <a:pt x="40423" y="319917"/>
                  <a:pt x="49663" y="329157"/>
                  <a:pt x="49663" y="340706"/>
                </a:cubicBezTo>
                <a:cubicBezTo>
                  <a:pt x="49663" y="352256"/>
                  <a:pt x="40423" y="361495"/>
                  <a:pt x="28874" y="361495"/>
                </a:cubicBezTo>
                <a:cubicBezTo>
                  <a:pt x="17325" y="361495"/>
                  <a:pt x="8085" y="352256"/>
                  <a:pt x="8085" y="340706"/>
                </a:cubicBezTo>
                <a:cubicBezTo>
                  <a:pt x="8085" y="329157"/>
                  <a:pt x="17325" y="319917"/>
                  <a:pt x="28874" y="319917"/>
                </a:cubicBezTo>
                <a:close/>
                <a:moveTo>
                  <a:pt x="8285498" y="316452"/>
                </a:moveTo>
                <a:cubicBezTo>
                  <a:pt x="8298203" y="316452"/>
                  <a:pt x="8308597" y="326847"/>
                  <a:pt x="8308597" y="339551"/>
                </a:cubicBezTo>
                <a:cubicBezTo>
                  <a:pt x="8308597" y="352256"/>
                  <a:pt x="8298203" y="362649"/>
                  <a:pt x="8285498" y="362649"/>
                </a:cubicBezTo>
                <a:cubicBezTo>
                  <a:pt x="8272795" y="362649"/>
                  <a:pt x="8262400" y="352256"/>
                  <a:pt x="8262400" y="339551"/>
                </a:cubicBezTo>
                <a:cubicBezTo>
                  <a:pt x="8262400" y="326847"/>
                  <a:pt x="8272795" y="316452"/>
                  <a:pt x="8285498" y="316452"/>
                </a:cubicBezTo>
                <a:close/>
                <a:moveTo>
                  <a:pt x="7053184" y="316452"/>
                </a:moveTo>
                <a:cubicBezTo>
                  <a:pt x="7067043" y="316452"/>
                  <a:pt x="7076283" y="326847"/>
                  <a:pt x="7076283" y="339551"/>
                </a:cubicBezTo>
                <a:cubicBezTo>
                  <a:pt x="7076283" y="352256"/>
                  <a:pt x="7065888" y="362649"/>
                  <a:pt x="7053184" y="362649"/>
                </a:cubicBezTo>
                <a:cubicBezTo>
                  <a:pt x="7040479" y="362649"/>
                  <a:pt x="7030085" y="352256"/>
                  <a:pt x="7030085" y="339551"/>
                </a:cubicBezTo>
                <a:cubicBezTo>
                  <a:pt x="7030085" y="326847"/>
                  <a:pt x="7040479" y="316452"/>
                  <a:pt x="7053184" y="316452"/>
                </a:cubicBezTo>
                <a:close/>
                <a:moveTo>
                  <a:pt x="5902870" y="316452"/>
                </a:moveTo>
                <a:cubicBezTo>
                  <a:pt x="5915573" y="316452"/>
                  <a:pt x="5925968" y="326847"/>
                  <a:pt x="5925968" y="339551"/>
                </a:cubicBezTo>
                <a:cubicBezTo>
                  <a:pt x="5925968" y="352256"/>
                  <a:pt x="5915573" y="362649"/>
                  <a:pt x="5902870" y="362649"/>
                </a:cubicBezTo>
                <a:cubicBezTo>
                  <a:pt x="5890165" y="362649"/>
                  <a:pt x="5879771" y="352256"/>
                  <a:pt x="5879771" y="339551"/>
                </a:cubicBezTo>
                <a:cubicBezTo>
                  <a:pt x="5879771" y="326847"/>
                  <a:pt x="5890165" y="316452"/>
                  <a:pt x="5902870" y="316452"/>
                </a:cubicBezTo>
                <a:close/>
                <a:moveTo>
                  <a:pt x="4799907" y="316452"/>
                </a:moveTo>
                <a:cubicBezTo>
                  <a:pt x="4812612" y="316452"/>
                  <a:pt x="4823006" y="326847"/>
                  <a:pt x="4823006" y="339551"/>
                </a:cubicBezTo>
                <a:cubicBezTo>
                  <a:pt x="4823006" y="352256"/>
                  <a:pt x="4812612" y="362649"/>
                  <a:pt x="4799907" y="362649"/>
                </a:cubicBezTo>
                <a:cubicBezTo>
                  <a:pt x="4787203" y="362649"/>
                  <a:pt x="4776808" y="352256"/>
                  <a:pt x="4776808" y="339551"/>
                </a:cubicBezTo>
                <a:cubicBezTo>
                  <a:pt x="4776808" y="326847"/>
                  <a:pt x="4787203" y="316452"/>
                  <a:pt x="4799907" y="316452"/>
                </a:cubicBezTo>
                <a:close/>
                <a:moveTo>
                  <a:pt x="3672691" y="316452"/>
                </a:moveTo>
                <a:cubicBezTo>
                  <a:pt x="3685396" y="316452"/>
                  <a:pt x="3695790" y="326847"/>
                  <a:pt x="3695790" y="339551"/>
                </a:cubicBezTo>
                <a:cubicBezTo>
                  <a:pt x="3695790" y="352256"/>
                  <a:pt x="3685396" y="362649"/>
                  <a:pt x="3672691" y="362649"/>
                </a:cubicBezTo>
                <a:cubicBezTo>
                  <a:pt x="3659988" y="362649"/>
                  <a:pt x="3649593" y="352256"/>
                  <a:pt x="3649593" y="339551"/>
                </a:cubicBezTo>
                <a:cubicBezTo>
                  <a:pt x="3649593" y="326847"/>
                  <a:pt x="3659988" y="316452"/>
                  <a:pt x="3672691" y="316452"/>
                </a:cubicBezTo>
                <a:close/>
                <a:moveTo>
                  <a:pt x="2440377" y="316452"/>
                </a:moveTo>
                <a:cubicBezTo>
                  <a:pt x="2453081" y="316452"/>
                  <a:pt x="2463476" y="326847"/>
                  <a:pt x="2463476" y="339551"/>
                </a:cubicBezTo>
                <a:cubicBezTo>
                  <a:pt x="2463476" y="352256"/>
                  <a:pt x="2453081" y="362649"/>
                  <a:pt x="2440377" y="362649"/>
                </a:cubicBezTo>
                <a:cubicBezTo>
                  <a:pt x="2427672" y="362649"/>
                  <a:pt x="2417278" y="352256"/>
                  <a:pt x="2417278" y="339551"/>
                </a:cubicBezTo>
                <a:cubicBezTo>
                  <a:pt x="2417278" y="326847"/>
                  <a:pt x="2427672" y="316452"/>
                  <a:pt x="2440377" y="316452"/>
                </a:cubicBezTo>
                <a:close/>
                <a:moveTo>
                  <a:pt x="1290062" y="316452"/>
                </a:moveTo>
                <a:cubicBezTo>
                  <a:pt x="1302766" y="316452"/>
                  <a:pt x="1313161" y="326847"/>
                  <a:pt x="1313161" y="339551"/>
                </a:cubicBezTo>
                <a:cubicBezTo>
                  <a:pt x="1313161" y="352256"/>
                  <a:pt x="1302766" y="362649"/>
                  <a:pt x="1290062" y="362649"/>
                </a:cubicBezTo>
                <a:cubicBezTo>
                  <a:pt x="1277357" y="362649"/>
                  <a:pt x="1266964" y="352256"/>
                  <a:pt x="1266964" y="339551"/>
                </a:cubicBezTo>
                <a:cubicBezTo>
                  <a:pt x="1266964" y="326847"/>
                  <a:pt x="1277357" y="316452"/>
                  <a:pt x="1290062" y="316452"/>
                </a:cubicBezTo>
                <a:close/>
                <a:moveTo>
                  <a:pt x="187100" y="316452"/>
                </a:moveTo>
                <a:cubicBezTo>
                  <a:pt x="199804" y="316452"/>
                  <a:pt x="210198" y="326847"/>
                  <a:pt x="210198" y="339551"/>
                </a:cubicBezTo>
                <a:cubicBezTo>
                  <a:pt x="210198" y="352256"/>
                  <a:pt x="199804" y="362649"/>
                  <a:pt x="187100" y="362649"/>
                </a:cubicBezTo>
                <a:cubicBezTo>
                  <a:pt x="174396" y="362649"/>
                  <a:pt x="164001" y="352256"/>
                  <a:pt x="164001" y="339551"/>
                </a:cubicBezTo>
                <a:cubicBezTo>
                  <a:pt x="164001" y="326847"/>
                  <a:pt x="174396" y="316452"/>
                  <a:pt x="187100" y="316452"/>
                </a:cubicBezTo>
                <a:close/>
                <a:moveTo>
                  <a:pt x="8422936" y="310678"/>
                </a:moveTo>
                <a:cubicBezTo>
                  <a:pt x="8439105" y="310678"/>
                  <a:pt x="8451809" y="323382"/>
                  <a:pt x="8451809" y="339551"/>
                </a:cubicBezTo>
                <a:cubicBezTo>
                  <a:pt x="8451809" y="355720"/>
                  <a:pt x="8439105" y="368425"/>
                  <a:pt x="8422936" y="368425"/>
                </a:cubicBezTo>
                <a:cubicBezTo>
                  <a:pt x="8406767" y="368425"/>
                  <a:pt x="8394062" y="355720"/>
                  <a:pt x="8394062" y="339551"/>
                </a:cubicBezTo>
                <a:cubicBezTo>
                  <a:pt x="8394062" y="323382"/>
                  <a:pt x="8406767" y="310678"/>
                  <a:pt x="8422936" y="310678"/>
                </a:cubicBezTo>
                <a:close/>
                <a:moveTo>
                  <a:pt x="6915746" y="310678"/>
                </a:moveTo>
                <a:cubicBezTo>
                  <a:pt x="6931915" y="310678"/>
                  <a:pt x="6944620" y="323382"/>
                  <a:pt x="6944620" y="339551"/>
                </a:cubicBezTo>
                <a:cubicBezTo>
                  <a:pt x="6944620" y="355720"/>
                  <a:pt x="6931915" y="368425"/>
                  <a:pt x="6915746" y="368425"/>
                </a:cubicBezTo>
                <a:cubicBezTo>
                  <a:pt x="6899577" y="368425"/>
                  <a:pt x="6886874" y="355720"/>
                  <a:pt x="6886874" y="339551"/>
                </a:cubicBezTo>
                <a:cubicBezTo>
                  <a:pt x="6886874" y="323382"/>
                  <a:pt x="6899577" y="310678"/>
                  <a:pt x="6915746" y="310678"/>
                </a:cubicBezTo>
                <a:close/>
                <a:moveTo>
                  <a:pt x="5764278" y="310678"/>
                </a:moveTo>
                <a:cubicBezTo>
                  <a:pt x="5780447" y="310678"/>
                  <a:pt x="5793150" y="323382"/>
                  <a:pt x="5793150" y="339551"/>
                </a:cubicBezTo>
                <a:cubicBezTo>
                  <a:pt x="5793150" y="355720"/>
                  <a:pt x="5780447" y="368425"/>
                  <a:pt x="5764278" y="368425"/>
                </a:cubicBezTo>
                <a:cubicBezTo>
                  <a:pt x="5748108" y="368425"/>
                  <a:pt x="5735404" y="355720"/>
                  <a:pt x="5735404" y="339551"/>
                </a:cubicBezTo>
                <a:cubicBezTo>
                  <a:pt x="5735404" y="323382"/>
                  <a:pt x="5748108" y="310678"/>
                  <a:pt x="5764278" y="310678"/>
                </a:cubicBezTo>
                <a:close/>
                <a:moveTo>
                  <a:pt x="4938499" y="310678"/>
                </a:moveTo>
                <a:cubicBezTo>
                  <a:pt x="4953514" y="310678"/>
                  <a:pt x="4967373" y="323382"/>
                  <a:pt x="4967373" y="339551"/>
                </a:cubicBezTo>
                <a:cubicBezTo>
                  <a:pt x="4967373" y="355720"/>
                  <a:pt x="4954668" y="368425"/>
                  <a:pt x="4938499" y="368425"/>
                </a:cubicBezTo>
                <a:cubicBezTo>
                  <a:pt x="4922330" y="368425"/>
                  <a:pt x="4909626" y="355720"/>
                  <a:pt x="4909626" y="339551"/>
                </a:cubicBezTo>
                <a:cubicBezTo>
                  <a:pt x="4909626" y="323382"/>
                  <a:pt x="4922330" y="310678"/>
                  <a:pt x="4938499" y="310678"/>
                </a:cubicBezTo>
                <a:close/>
                <a:moveTo>
                  <a:pt x="3810129" y="310678"/>
                </a:moveTo>
                <a:cubicBezTo>
                  <a:pt x="3826298" y="310678"/>
                  <a:pt x="3839002" y="323382"/>
                  <a:pt x="3839002" y="339551"/>
                </a:cubicBezTo>
                <a:cubicBezTo>
                  <a:pt x="3839002" y="355720"/>
                  <a:pt x="3826298" y="368425"/>
                  <a:pt x="3810129" y="368425"/>
                </a:cubicBezTo>
                <a:cubicBezTo>
                  <a:pt x="3793960" y="368425"/>
                  <a:pt x="3781255" y="355720"/>
                  <a:pt x="3781255" y="339551"/>
                </a:cubicBezTo>
                <a:cubicBezTo>
                  <a:pt x="3781255" y="323382"/>
                  <a:pt x="3793960" y="310678"/>
                  <a:pt x="3810129" y="310678"/>
                </a:cubicBezTo>
                <a:close/>
                <a:moveTo>
                  <a:pt x="2302939" y="310678"/>
                </a:moveTo>
                <a:cubicBezTo>
                  <a:pt x="2319108" y="310678"/>
                  <a:pt x="2331813" y="323382"/>
                  <a:pt x="2331813" y="339551"/>
                </a:cubicBezTo>
                <a:cubicBezTo>
                  <a:pt x="2331813" y="355720"/>
                  <a:pt x="2319108" y="368425"/>
                  <a:pt x="2302939" y="368425"/>
                </a:cubicBezTo>
                <a:cubicBezTo>
                  <a:pt x="2286770" y="368425"/>
                  <a:pt x="2274066" y="355720"/>
                  <a:pt x="2274066" y="339551"/>
                </a:cubicBezTo>
                <a:cubicBezTo>
                  <a:pt x="2274066" y="323382"/>
                  <a:pt x="2286770" y="310678"/>
                  <a:pt x="2302939" y="310678"/>
                </a:cubicBezTo>
                <a:close/>
                <a:moveTo>
                  <a:pt x="1151470" y="310678"/>
                </a:moveTo>
                <a:cubicBezTo>
                  <a:pt x="1167639" y="310678"/>
                  <a:pt x="1180343" y="323382"/>
                  <a:pt x="1180343" y="339551"/>
                </a:cubicBezTo>
                <a:cubicBezTo>
                  <a:pt x="1180343" y="355720"/>
                  <a:pt x="1167639" y="368425"/>
                  <a:pt x="1151470" y="368425"/>
                </a:cubicBezTo>
                <a:cubicBezTo>
                  <a:pt x="1135301" y="368425"/>
                  <a:pt x="1122596" y="355720"/>
                  <a:pt x="1122596" y="339551"/>
                </a:cubicBezTo>
                <a:cubicBezTo>
                  <a:pt x="1122596" y="323382"/>
                  <a:pt x="1135301" y="310678"/>
                  <a:pt x="1151470" y="310678"/>
                </a:cubicBezTo>
                <a:close/>
                <a:moveTo>
                  <a:pt x="325692" y="310678"/>
                </a:moveTo>
                <a:cubicBezTo>
                  <a:pt x="340706" y="310678"/>
                  <a:pt x="354566" y="323382"/>
                  <a:pt x="354566" y="339551"/>
                </a:cubicBezTo>
                <a:cubicBezTo>
                  <a:pt x="354566" y="355720"/>
                  <a:pt x="341861" y="368425"/>
                  <a:pt x="325692" y="368425"/>
                </a:cubicBezTo>
                <a:cubicBezTo>
                  <a:pt x="309523" y="368425"/>
                  <a:pt x="296819" y="355720"/>
                  <a:pt x="296819" y="339551"/>
                </a:cubicBezTo>
                <a:cubicBezTo>
                  <a:pt x="296819" y="323382"/>
                  <a:pt x="309523" y="310678"/>
                  <a:pt x="325692" y="310678"/>
                </a:cubicBezTo>
                <a:close/>
                <a:moveTo>
                  <a:pt x="9112431" y="304903"/>
                </a:moveTo>
                <a:cubicBezTo>
                  <a:pt x="9130910" y="304903"/>
                  <a:pt x="9147079" y="321072"/>
                  <a:pt x="9147079" y="339551"/>
                </a:cubicBezTo>
                <a:cubicBezTo>
                  <a:pt x="9147079" y="358030"/>
                  <a:pt x="9132065" y="374199"/>
                  <a:pt x="9112431" y="374199"/>
                </a:cubicBezTo>
                <a:cubicBezTo>
                  <a:pt x="9093952" y="374199"/>
                  <a:pt x="9077783" y="358030"/>
                  <a:pt x="9077783" y="339551"/>
                </a:cubicBezTo>
                <a:cubicBezTo>
                  <a:pt x="9077783" y="321072"/>
                  <a:pt x="9092798" y="304903"/>
                  <a:pt x="9112431" y="304903"/>
                </a:cubicBezTo>
                <a:close/>
                <a:moveTo>
                  <a:pt x="8561528" y="304903"/>
                </a:moveTo>
                <a:cubicBezTo>
                  <a:pt x="8580007" y="304903"/>
                  <a:pt x="8596176" y="321072"/>
                  <a:pt x="8596176" y="339551"/>
                </a:cubicBezTo>
                <a:cubicBezTo>
                  <a:pt x="8596176" y="358030"/>
                  <a:pt x="8581161" y="374199"/>
                  <a:pt x="8561528" y="374199"/>
                </a:cubicBezTo>
                <a:cubicBezTo>
                  <a:pt x="8543049" y="374199"/>
                  <a:pt x="8526880" y="358030"/>
                  <a:pt x="8526880" y="339551"/>
                </a:cubicBezTo>
                <a:cubicBezTo>
                  <a:pt x="8526880" y="321072"/>
                  <a:pt x="8541893" y="304903"/>
                  <a:pt x="8561528" y="304903"/>
                </a:cubicBezTo>
                <a:close/>
                <a:moveTo>
                  <a:pt x="6778310" y="304903"/>
                </a:moveTo>
                <a:cubicBezTo>
                  <a:pt x="6796789" y="304903"/>
                  <a:pt x="6812958" y="321072"/>
                  <a:pt x="6812958" y="339551"/>
                </a:cubicBezTo>
                <a:cubicBezTo>
                  <a:pt x="6812958" y="358030"/>
                  <a:pt x="6796789" y="374199"/>
                  <a:pt x="6778310" y="374199"/>
                </a:cubicBezTo>
                <a:cubicBezTo>
                  <a:pt x="6759831" y="374199"/>
                  <a:pt x="6743662" y="358030"/>
                  <a:pt x="6743662" y="339551"/>
                </a:cubicBezTo>
                <a:cubicBezTo>
                  <a:pt x="6743662" y="321072"/>
                  <a:pt x="6758675" y="304903"/>
                  <a:pt x="6778310" y="304903"/>
                </a:cubicBezTo>
                <a:close/>
                <a:moveTo>
                  <a:pt x="6206617" y="304903"/>
                </a:moveTo>
                <a:cubicBezTo>
                  <a:pt x="6225096" y="304903"/>
                  <a:pt x="6241265" y="321072"/>
                  <a:pt x="6241265" y="339551"/>
                </a:cubicBezTo>
                <a:cubicBezTo>
                  <a:pt x="6241265" y="358030"/>
                  <a:pt x="6226251" y="374199"/>
                  <a:pt x="6206617" y="374199"/>
                </a:cubicBezTo>
                <a:cubicBezTo>
                  <a:pt x="6188138" y="374199"/>
                  <a:pt x="6171969" y="358030"/>
                  <a:pt x="6171969" y="339551"/>
                </a:cubicBezTo>
                <a:cubicBezTo>
                  <a:pt x="6171969" y="321072"/>
                  <a:pt x="6186983" y="304903"/>
                  <a:pt x="6206617" y="304903"/>
                </a:cubicBezTo>
                <a:close/>
                <a:moveTo>
                  <a:pt x="5626840" y="304903"/>
                </a:moveTo>
                <a:cubicBezTo>
                  <a:pt x="5646474" y="304903"/>
                  <a:pt x="5661488" y="321072"/>
                  <a:pt x="5661488" y="339551"/>
                </a:cubicBezTo>
                <a:cubicBezTo>
                  <a:pt x="5661488" y="358030"/>
                  <a:pt x="5646474" y="374199"/>
                  <a:pt x="5626840" y="374199"/>
                </a:cubicBezTo>
                <a:cubicBezTo>
                  <a:pt x="5608361" y="374199"/>
                  <a:pt x="5592192" y="358030"/>
                  <a:pt x="5592192" y="339551"/>
                </a:cubicBezTo>
                <a:cubicBezTo>
                  <a:pt x="5592192" y="321072"/>
                  <a:pt x="5607206" y="304903"/>
                  <a:pt x="5626840" y="304903"/>
                </a:cubicBezTo>
                <a:close/>
                <a:moveTo>
                  <a:pt x="5075937" y="304903"/>
                </a:moveTo>
                <a:cubicBezTo>
                  <a:pt x="5095570" y="304903"/>
                  <a:pt x="5110585" y="321072"/>
                  <a:pt x="5110585" y="339551"/>
                </a:cubicBezTo>
                <a:cubicBezTo>
                  <a:pt x="5110585" y="358030"/>
                  <a:pt x="5095570" y="374199"/>
                  <a:pt x="5075937" y="374199"/>
                </a:cubicBezTo>
                <a:cubicBezTo>
                  <a:pt x="5057458" y="374199"/>
                  <a:pt x="5041289" y="358030"/>
                  <a:pt x="5041289" y="339551"/>
                </a:cubicBezTo>
                <a:cubicBezTo>
                  <a:pt x="5041289" y="321072"/>
                  <a:pt x="5056302" y="304903"/>
                  <a:pt x="5075937" y="304903"/>
                </a:cubicBezTo>
                <a:close/>
                <a:moveTo>
                  <a:pt x="4499624" y="304903"/>
                </a:moveTo>
                <a:cubicBezTo>
                  <a:pt x="4518103" y="304903"/>
                  <a:pt x="4534272" y="321072"/>
                  <a:pt x="4534272" y="339551"/>
                </a:cubicBezTo>
                <a:cubicBezTo>
                  <a:pt x="4534272" y="358030"/>
                  <a:pt x="4519258" y="374199"/>
                  <a:pt x="4499624" y="374199"/>
                </a:cubicBezTo>
                <a:cubicBezTo>
                  <a:pt x="4481145" y="374199"/>
                  <a:pt x="4464976" y="358030"/>
                  <a:pt x="4464976" y="339551"/>
                </a:cubicBezTo>
                <a:cubicBezTo>
                  <a:pt x="4464976" y="321072"/>
                  <a:pt x="4479991" y="304903"/>
                  <a:pt x="4499624" y="304903"/>
                </a:cubicBezTo>
                <a:close/>
                <a:moveTo>
                  <a:pt x="3948721" y="304903"/>
                </a:moveTo>
                <a:cubicBezTo>
                  <a:pt x="3967200" y="304903"/>
                  <a:pt x="3983369" y="321072"/>
                  <a:pt x="3983369" y="339551"/>
                </a:cubicBezTo>
                <a:cubicBezTo>
                  <a:pt x="3983369" y="358030"/>
                  <a:pt x="3968354" y="374199"/>
                  <a:pt x="3948721" y="374199"/>
                </a:cubicBezTo>
                <a:cubicBezTo>
                  <a:pt x="3930242" y="374199"/>
                  <a:pt x="3914073" y="358030"/>
                  <a:pt x="3914073" y="339551"/>
                </a:cubicBezTo>
                <a:cubicBezTo>
                  <a:pt x="3914073" y="321072"/>
                  <a:pt x="3929086" y="304903"/>
                  <a:pt x="3948721" y="304903"/>
                </a:cubicBezTo>
                <a:close/>
                <a:moveTo>
                  <a:pt x="2165502" y="304903"/>
                </a:moveTo>
                <a:cubicBezTo>
                  <a:pt x="2183982" y="304903"/>
                  <a:pt x="2200150" y="321072"/>
                  <a:pt x="2200150" y="339551"/>
                </a:cubicBezTo>
                <a:cubicBezTo>
                  <a:pt x="2200150" y="358030"/>
                  <a:pt x="2185136" y="374199"/>
                  <a:pt x="2165502" y="374199"/>
                </a:cubicBezTo>
                <a:cubicBezTo>
                  <a:pt x="2147024" y="374199"/>
                  <a:pt x="2130854" y="358030"/>
                  <a:pt x="2130854" y="339551"/>
                </a:cubicBezTo>
                <a:cubicBezTo>
                  <a:pt x="2130854" y="321072"/>
                  <a:pt x="2145868" y="304903"/>
                  <a:pt x="2165502" y="304903"/>
                </a:cubicBezTo>
                <a:close/>
                <a:moveTo>
                  <a:pt x="1593809" y="304903"/>
                </a:moveTo>
                <a:cubicBezTo>
                  <a:pt x="1612288" y="304903"/>
                  <a:pt x="1628458" y="321072"/>
                  <a:pt x="1628458" y="339551"/>
                </a:cubicBezTo>
                <a:cubicBezTo>
                  <a:pt x="1628458" y="358030"/>
                  <a:pt x="1613444" y="374199"/>
                  <a:pt x="1593809" y="374199"/>
                </a:cubicBezTo>
                <a:cubicBezTo>
                  <a:pt x="1575330" y="374199"/>
                  <a:pt x="1559161" y="358030"/>
                  <a:pt x="1559161" y="339551"/>
                </a:cubicBezTo>
                <a:cubicBezTo>
                  <a:pt x="1559161" y="321072"/>
                  <a:pt x="1574176" y="304903"/>
                  <a:pt x="1593809" y="304903"/>
                </a:cubicBezTo>
                <a:close/>
                <a:moveTo>
                  <a:pt x="1014032" y="304903"/>
                </a:moveTo>
                <a:cubicBezTo>
                  <a:pt x="1033667" y="304903"/>
                  <a:pt x="1048680" y="321072"/>
                  <a:pt x="1048680" y="339551"/>
                </a:cubicBezTo>
                <a:cubicBezTo>
                  <a:pt x="1048680" y="358030"/>
                  <a:pt x="1032511" y="374199"/>
                  <a:pt x="1014032" y="374199"/>
                </a:cubicBezTo>
                <a:cubicBezTo>
                  <a:pt x="995553" y="374199"/>
                  <a:pt x="979384" y="358030"/>
                  <a:pt x="979384" y="339551"/>
                </a:cubicBezTo>
                <a:cubicBezTo>
                  <a:pt x="979384" y="321072"/>
                  <a:pt x="994399" y="304903"/>
                  <a:pt x="1014032" y="304903"/>
                </a:cubicBezTo>
                <a:close/>
                <a:moveTo>
                  <a:pt x="463129" y="304903"/>
                </a:moveTo>
                <a:cubicBezTo>
                  <a:pt x="482763" y="304903"/>
                  <a:pt x="497777" y="321072"/>
                  <a:pt x="497777" y="339551"/>
                </a:cubicBezTo>
                <a:cubicBezTo>
                  <a:pt x="497777" y="358030"/>
                  <a:pt x="481608" y="374199"/>
                  <a:pt x="463129" y="374199"/>
                </a:cubicBezTo>
                <a:cubicBezTo>
                  <a:pt x="444650" y="374199"/>
                  <a:pt x="428481" y="358030"/>
                  <a:pt x="428481" y="339551"/>
                </a:cubicBezTo>
                <a:cubicBezTo>
                  <a:pt x="428481" y="321072"/>
                  <a:pt x="443495" y="304903"/>
                  <a:pt x="463129" y="304903"/>
                </a:cubicBezTo>
                <a:close/>
                <a:moveTo>
                  <a:pt x="8974994" y="299129"/>
                </a:moveTo>
                <a:cubicBezTo>
                  <a:pt x="8996938" y="299129"/>
                  <a:pt x="9015416" y="317608"/>
                  <a:pt x="9015416" y="339551"/>
                </a:cubicBezTo>
                <a:cubicBezTo>
                  <a:pt x="9015416" y="361495"/>
                  <a:pt x="8996938" y="379974"/>
                  <a:pt x="8974994" y="379974"/>
                </a:cubicBezTo>
                <a:cubicBezTo>
                  <a:pt x="8953050" y="379974"/>
                  <a:pt x="8934571" y="361495"/>
                  <a:pt x="8934571" y="339551"/>
                </a:cubicBezTo>
                <a:cubicBezTo>
                  <a:pt x="8934571" y="317608"/>
                  <a:pt x="8953050" y="299129"/>
                  <a:pt x="8974994" y="299129"/>
                </a:cubicBezTo>
                <a:close/>
                <a:moveTo>
                  <a:pt x="8698965" y="299129"/>
                </a:moveTo>
                <a:cubicBezTo>
                  <a:pt x="8720909" y="299129"/>
                  <a:pt x="8739388" y="317608"/>
                  <a:pt x="8739388" y="339551"/>
                </a:cubicBezTo>
                <a:cubicBezTo>
                  <a:pt x="8739388" y="361495"/>
                  <a:pt x="8720909" y="379974"/>
                  <a:pt x="8698965" y="379974"/>
                </a:cubicBezTo>
                <a:cubicBezTo>
                  <a:pt x="8677021" y="379974"/>
                  <a:pt x="8658542" y="361495"/>
                  <a:pt x="8658542" y="339551"/>
                </a:cubicBezTo>
                <a:cubicBezTo>
                  <a:pt x="8658542" y="317608"/>
                  <a:pt x="8677021" y="299129"/>
                  <a:pt x="8698965" y="299129"/>
                </a:cubicBezTo>
                <a:close/>
                <a:moveTo>
                  <a:pt x="6639718" y="299129"/>
                </a:moveTo>
                <a:cubicBezTo>
                  <a:pt x="6662816" y="299129"/>
                  <a:pt x="6680140" y="317608"/>
                  <a:pt x="6680140" y="339551"/>
                </a:cubicBezTo>
                <a:cubicBezTo>
                  <a:pt x="6680140" y="361495"/>
                  <a:pt x="6661661" y="379974"/>
                  <a:pt x="6639718" y="379974"/>
                </a:cubicBezTo>
                <a:cubicBezTo>
                  <a:pt x="6617773" y="379974"/>
                  <a:pt x="6599294" y="361495"/>
                  <a:pt x="6599294" y="339551"/>
                </a:cubicBezTo>
                <a:cubicBezTo>
                  <a:pt x="6599294" y="317608"/>
                  <a:pt x="6617773" y="299129"/>
                  <a:pt x="6639718" y="299129"/>
                </a:cubicBezTo>
                <a:close/>
                <a:moveTo>
                  <a:pt x="6364843" y="299129"/>
                </a:moveTo>
                <a:cubicBezTo>
                  <a:pt x="6386786" y="299129"/>
                  <a:pt x="6405265" y="317608"/>
                  <a:pt x="6405265" y="339551"/>
                </a:cubicBezTo>
                <a:cubicBezTo>
                  <a:pt x="6405265" y="361495"/>
                  <a:pt x="6386786" y="379974"/>
                  <a:pt x="6364843" y="379974"/>
                </a:cubicBezTo>
                <a:cubicBezTo>
                  <a:pt x="6342899" y="379974"/>
                  <a:pt x="6324420" y="361495"/>
                  <a:pt x="6324420" y="339551"/>
                </a:cubicBezTo>
                <a:cubicBezTo>
                  <a:pt x="6324420" y="317608"/>
                  <a:pt x="6342899" y="299129"/>
                  <a:pt x="6364843" y="299129"/>
                </a:cubicBezTo>
                <a:close/>
                <a:moveTo>
                  <a:pt x="5489403" y="299129"/>
                </a:moveTo>
                <a:cubicBezTo>
                  <a:pt x="5511346" y="299129"/>
                  <a:pt x="5529825" y="317608"/>
                  <a:pt x="5529825" y="339551"/>
                </a:cubicBezTo>
                <a:cubicBezTo>
                  <a:pt x="5529825" y="361495"/>
                  <a:pt x="5511346" y="379974"/>
                  <a:pt x="5489403" y="379974"/>
                </a:cubicBezTo>
                <a:cubicBezTo>
                  <a:pt x="5467459" y="379974"/>
                  <a:pt x="5448980" y="361495"/>
                  <a:pt x="5448980" y="339551"/>
                </a:cubicBezTo>
                <a:cubicBezTo>
                  <a:pt x="5448980" y="317608"/>
                  <a:pt x="5467459" y="299129"/>
                  <a:pt x="5489403" y="299129"/>
                </a:cubicBezTo>
                <a:close/>
                <a:moveTo>
                  <a:pt x="5213373" y="299129"/>
                </a:moveTo>
                <a:cubicBezTo>
                  <a:pt x="5236472" y="299129"/>
                  <a:pt x="5253797" y="317608"/>
                  <a:pt x="5253797" y="339551"/>
                </a:cubicBezTo>
                <a:cubicBezTo>
                  <a:pt x="5253797" y="361495"/>
                  <a:pt x="5235318" y="379974"/>
                  <a:pt x="5213373" y="379974"/>
                </a:cubicBezTo>
                <a:cubicBezTo>
                  <a:pt x="5191430" y="379974"/>
                  <a:pt x="5172951" y="361495"/>
                  <a:pt x="5172951" y="339551"/>
                </a:cubicBezTo>
                <a:cubicBezTo>
                  <a:pt x="5172951" y="317608"/>
                  <a:pt x="5191430" y="299129"/>
                  <a:pt x="5213373" y="299129"/>
                </a:cubicBezTo>
                <a:close/>
                <a:moveTo>
                  <a:pt x="4361032" y="299129"/>
                </a:moveTo>
                <a:cubicBezTo>
                  <a:pt x="4384131" y="299129"/>
                  <a:pt x="4401455" y="317608"/>
                  <a:pt x="4401455" y="339551"/>
                </a:cubicBezTo>
                <a:cubicBezTo>
                  <a:pt x="4401455" y="361495"/>
                  <a:pt x="4382976" y="379974"/>
                  <a:pt x="4361032" y="379974"/>
                </a:cubicBezTo>
                <a:cubicBezTo>
                  <a:pt x="4339089" y="379974"/>
                  <a:pt x="4320610" y="361495"/>
                  <a:pt x="4320610" y="339551"/>
                </a:cubicBezTo>
                <a:cubicBezTo>
                  <a:pt x="4320610" y="317608"/>
                  <a:pt x="4339089" y="299129"/>
                  <a:pt x="4361032" y="299129"/>
                </a:cubicBezTo>
                <a:close/>
                <a:moveTo>
                  <a:pt x="4086157" y="299129"/>
                </a:moveTo>
                <a:cubicBezTo>
                  <a:pt x="4108102" y="299129"/>
                  <a:pt x="4126581" y="317608"/>
                  <a:pt x="4126581" y="339551"/>
                </a:cubicBezTo>
                <a:cubicBezTo>
                  <a:pt x="4126581" y="361495"/>
                  <a:pt x="4108102" y="379974"/>
                  <a:pt x="4086157" y="379974"/>
                </a:cubicBezTo>
                <a:cubicBezTo>
                  <a:pt x="4064214" y="379974"/>
                  <a:pt x="4045736" y="361495"/>
                  <a:pt x="4045736" y="339551"/>
                </a:cubicBezTo>
                <a:cubicBezTo>
                  <a:pt x="4045736" y="317608"/>
                  <a:pt x="4064214" y="299129"/>
                  <a:pt x="4086157" y="299129"/>
                </a:cubicBezTo>
                <a:close/>
                <a:moveTo>
                  <a:pt x="2026910" y="299129"/>
                </a:moveTo>
                <a:cubicBezTo>
                  <a:pt x="2050009" y="299129"/>
                  <a:pt x="2067333" y="317608"/>
                  <a:pt x="2067333" y="339551"/>
                </a:cubicBezTo>
                <a:cubicBezTo>
                  <a:pt x="2067333" y="361495"/>
                  <a:pt x="2048853" y="379974"/>
                  <a:pt x="2026910" y="379974"/>
                </a:cubicBezTo>
                <a:cubicBezTo>
                  <a:pt x="2004966" y="379974"/>
                  <a:pt x="1986487" y="361495"/>
                  <a:pt x="1986487" y="339551"/>
                </a:cubicBezTo>
                <a:cubicBezTo>
                  <a:pt x="1986487" y="317608"/>
                  <a:pt x="2004966" y="299129"/>
                  <a:pt x="2026910" y="299129"/>
                </a:cubicBezTo>
                <a:close/>
                <a:moveTo>
                  <a:pt x="1752036" y="299129"/>
                </a:moveTo>
                <a:cubicBezTo>
                  <a:pt x="1773979" y="299129"/>
                  <a:pt x="1792458" y="317608"/>
                  <a:pt x="1792458" y="339551"/>
                </a:cubicBezTo>
                <a:cubicBezTo>
                  <a:pt x="1792458" y="361495"/>
                  <a:pt x="1773979" y="379974"/>
                  <a:pt x="1752036" y="379974"/>
                </a:cubicBezTo>
                <a:cubicBezTo>
                  <a:pt x="1730092" y="379974"/>
                  <a:pt x="1711613" y="361495"/>
                  <a:pt x="1711613" y="339551"/>
                </a:cubicBezTo>
                <a:cubicBezTo>
                  <a:pt x="1711613" y="317608"/>
                  <a:pt x="1730092" y="299129"/>
                  <a:pt x="1752036" y="299129"/>
                </a:cubicBezTo>
                <a:close/>
                <a:moveTo>
                  <a:pt x="876596" y="299129"/>
                </a:moveTo>
                <a:cubicBezTo>
                  <a:pt x="898539" y="299129"/>
                  <a:pt x="917018" y="317608"/>
                  <a:pt x="917018" y="339551"/>
                </a:cubicBezTo>
                <a:cubicBezTo>
                  <a:pt x="917018" y="361495"/>
                  <a:pt x="898539" y="379974"/>
                  <a:pt x="876596" y="379974"/>
                </a:cubicBezTo>
                <a:cubicBezTo>
                  <a:pt x="854652" y="379974"/>
                  <a:pt x="836172" y="361495"/>
                  <a:pt x="836172" y="339551"/>
                </a:cubicBezTo>
                <a:cubicBezTo>
                  <a:pt x="836172" y="317608"/>
                  <a:pt x="854652" y="299129"/>
                  <a:pt x="876596" y="299129"/>
                </a:cubicBezTo>
                <a:close/>
                <a:moveTo>
                  <a:pt x="600566" y="299129"/>
                </a:moveTo>
                <a:cubicBezTo>
                  <a:pt x="623665" y="299129"/>
                  <a:pt x="640989" y="318762"/>
                  <a:pt x="640989" y="340706"/>
                </a:cubicBezTo>
                <a:cubicBezTo>
                  <a:pt x="640989" y="362649"/>
                  <a:pt x="622510" y="381128"/>
                  <a:pt x="600566" y="381128"/>
                </a:cubicBezTo>
                <a:cubicBezTo>
                  <a:pt x="578623" y="381128"/>
                  <a:pt x="560144" y="361495"/>
                  <a:pt x="560144" y="339551"/>
                </a:cubicBezTo>
                <a:cubicBezTo>
                  <a:pt x="560144" y="317608"/>
                  <a:pt x="578623" y="299129"/>
                  <a:pt x="600566" y="299129"/>
                </a:cubicBezTo>
                <a:close/>
                <a:moveTo>
                  <a:pt x="8836402" y="288734"/>
                </a:moveTo>
                <a:cubicBezTo>
                  <a:pt x="8865275" y="288734"/>
                  <a:pt x="8887219" y="311832"/>
                  <a:pt x="8887219" y="339551"/>
                </a:cubicBezTo>
                <a:cubicBezTo>
                  <a:pt x="8887219" y="367269"/>
                  <a:pt x="8864121" y="390368"/>
                  <a:pt x="8836402" y="390368"/>
                </a:cubicBezTo>
                <a:cubicBezTo>
                  <a:pt x="8808684" y="390368"/>
                  <a:pt x="8785585" y="367269"/>
                  <a:pt x="8785585" y="339551"/>
                </a:cubicBezTo>
                <a:cubicBezTo>
                  <a:pt x="8785585" y="311832"/>
                  <a:pt x="8807528" y="288734"/>
                  <a:pt x="8836402" y="288734"/>
                </a:cubicBezTo>
                <a:close/>
                <a:moveTo>
                  <a:pt x="6502280" y="288734"/>
                </a:moveTo>
                <a:cubicBezTo>
                  <a:pt x="6531154" y="288734"/>
                  <a:pt x="6553097" y="311832"/>
                  <a:pt x="6553097" y="339551"/>
                </a:cubicBezTo>
                <a:cubicBezTo>
                  <a:pt x="6553097" y="367269"/>
                  <a:pt x="6531154" y="390368"/>
                  <a:pt x="6502280" y="390368"/>
                </a:cubicBezTo>
                <a:cubicBezTo>
                  <a:pt x="6474561" y="390368"/>
                  <a:pt x="6451463" y="367269"/>
                  <a:pt x="6451463" y="339551"/>
                </a:cubicBezTo>
                <a:cubicBezTo>
                  <a:pt x="6451463" y="311832"/>
                  <a:pt x="6473407" y="288734"/>
                  <a:pt x="6502280" y="288734"/>
                </a:cubicBezTo>
                <a:close/>
                <a:moveTo>
                  <a:pt x="5351965" y="288734"/>
                </a:moveTo>
                <a:cubicBezTo>
                  <a:pt x="5379684" y="288734"/>
                  <a:pt x="5402783" y="311832"/>
                  <a:pt x="5402783" y="339551"/>
                </a:cubicBezTo>
                <a:cubicBezTo>
                  <a:pt x="5402783" y="367269"/>
                  <a:pt x="5380839" y="390368"/>
                  <a:pt x="5351965" y="390368"/>
                </a:cubicBezTo>
                <a:cubicBezTo>
                  <a:pt x="5324247" y="390368"/>
                  <a:pt x="5301148" y="367269"/>
                  <a:pt x="5301148" y="339551"/>
                </a:cubicBezTo>
                <a:cubicBezTo>
                  <a:pt x="5301148" y="311832"/>
                  <a:pt x="5323093" y="288734"/>
                  <a:pt x="5351965" y="288734"/>
                </a:cubicBezTo>
                <a:close/>
                <a:moveTo>
                  <a:pt x="4223595" y="288734"/>
                </a:moveTo>
                <a:cubicBezTo>
                  <a:pt x="4252468" y="288734"/>
                  <a:pt x="4274412" y="311832"/>
                  <a:pt x="4274412" y="339551"/>
                </a:cubicBezTo>
                <a:cubicBezTo>
                  <a:pt x="4274412" y="367269"/>
                  <a:pt x="4251314" y="390368"/>
                  <a:pt x="4223595" y="390368"/>
                </a:cubicBezTo>
                <a:cubicBezTo>
                  <a:pt x="4195877" y="390368"/>
                  <a:pt x="4172778" y="367269"/>
                  <a:pt x="4172778" y="339551"/>
                </a:cubicBezTo>
                <a:cubicBezTo>
                  <a:pt x="4172778" y="311832"/>
                  <a:pt x="4194721" y="288734"/>
                  <a:pt x="4223595" y="288734"/>
                </a:cubicBezTo>
                <a:close/>
                <a:moveTo>
                  <a:pt x="1889473" y="288734"/>
                </a:moveTo>
                <a:cubicBezTo>
                  <a:pt x="1918347" y="288734"/>
                  <a:pt x="1940290" y="311832"/>
                  <a:pt x="1940290" y="339551"/>
                </a:cubicBezTo>
                <a:cubicBezTo>
                  <a:pt x="1940290" y="367269"/>
                  <a:pt x="1918347" y="390368"/>
                  <a:pt x="1889473" y="390368"/>
                </a:cubicBezTo>
                <a:cubicBezTo>
                  <a:pt x="1861754" y="390368"/>
                  <a:pt x="1838655" y="367269"/>
                  <a:pt x="1838655" y="339551"/>
                </a:cubicBezTo>
                <a:cubicBezTo>
                  <a:pt x="1838655" y="311832"/>
                  <a:pt x="1860600" y="288734"/>
                  <a:pt x="1889473" y="288734"/>
                </a:cubicBezTo>
                <a:close/>
                <a:moveTo>
                  <a:pt x="739158" y="288734"/>
                </a:moveTo>
                <a:cubicBezTo>
                  <a:pt x="766877" y="288734"/>
                  <a:pt x="789975" y="311832"/>
                  <a:pt x="789975" y="339551"/>
                </a:cubicBezTo>
                <a:cubicBezTo>
                  <a:pt x="789975" y="367269"/>
                  <a:pt x="766877" y="390368"/>
                  <a:pt x="739158" y="390368"/>
                </a:cubicBezTo>
                <a:cubicBezTo>
                  <a:pt x="711440" y="390368"/>
                  <a:pt x="688341" y="367269"/>
                  <a:pt x="688341" y="339551"/>
                </a:cubicBezTo>
                <a:cubicBezTo>
                  <a:pt x="688341" y="311832"/>
                  <a:pt x="710285" y="288734"/>
                  <a:pt x="739158" y="288734"/>
                </a:cubicBezTo>
                <a:close/>
                <a:moveTo>
                  <a:pt x="8027949" y="175550"/>
                </a:moveTo>
                <a:cubicBezTo>
                  <a:pt x="8039498" y="175550"/>
                  <a:pt x="8048737" y="184790"/>
                  <a:pt x="8048737" y="196339"/>
                </a:cubicBezTo>
                <a:cubicBezTo>
                  <a:pt x="8048737" y="207888"/>
                  <a:pt x="8039498" y="217128"/>
                  <a:pt x="8027949" y="217128"/>
                </a:cubicBezTo>
                <a:cubicBezTo>
                  <a:pt x="8016399" y="217128"/>
                  <a:pt x="8007160" y="207888"/>
                  <a:pt x="8007160" y="196339"/>
                </a:cubicBezTo>
                <a:cubicBezTo>
                  <a:pt x="8007160" y="184790"/>
                  <a:pt x="8016399" y="175550"/>
                  <a:pt x="8027949" y="175550"/>
                </a:cubicBezTo>
                <a:close/>
                <a:moveTo>
                  <a:pt x="7892821" y="175550"/>
                </a:moveTo>
                <a:cubicBezTo>
                  <a:pt x="7904370" y="175550"/>
                  <a:pt x="7913610" y="184790"/>
                  <a:pt x="7913610" y="196339"/>
                </a:cubicBezTo>
                <a:cubicBezTo>
                  <a:pt x="7913610" y="207888"/>
                  <a:pt x="7904370" y="217128"/>
                  <a:pt x="7892821" y="217128"/>
                </a:cubicBezTo>
                <a:cubicBezTo>
                  <a:pt x="7881271" y="217128"/>
                  <a:pt x="7872032" y="207888"/>
                  <a:pt x="7872032" y="196339"/>
                </a:cubicBezTo>
                <a:cubicBezTo>
                  <a:pt x="7872032" y="184790"/>
                  <a:pt x="7881271" y="175550"/>
                  <a:pt x="7892821" y="175550"/>
                </a:cubicBezTo>
                <a:close/>
                <a:moveTo>
                  <a:pt x="7757694" y="175550"/>
                </a:moveTo>
                <a:cubicBezTo>
                  <a:pt x="7769243" y="175550"/>
                  <a:pt x="7778483" y="184790"/>
                  <a:pt x="7778483" y="196339"/>
                </a:cubicBezTo>
                <a:cubicBezTo>
                  <a:pt x="7778483" y="207888"/>
                  <a:pt x="7769243" y="217128"/>
                  <a:pt x="7757694" y="217128"/>
                </a:cubicBezTo>
                <a:cubicBezTo>
                  <a:pt x="7746145" y="217128"/>
                  <a:pt x="7736905" y="207888"/>
                  <a:pt x="7736905" y="196339"/>
                </a:cubicBezTo>
                <a:cubicBezTo>
                  <a:pt x="7736905" y="184790"/>
                  <a:pt x="7746145" y="175550"/>
                  <a:pt x="7757694" y="175550"/>
                </a:cubicBezTo>
                <a:close/>
                <a:moveTo>
                  <a:pt x="7622566" y="175550"/>
                </a:moveTo>
                <a:cubicBezTo>
                  <a:pt x="7632961" y="175550"/>
                  <a:pt x="7643355" y="184790"/>
                  <a:pt x="7643355" y="196339"/>
                </a:cubicBezTo>
                <a:cubicBezTo>
                  <a:pt x="7643355" y="207888"/>
                  <a:pt x="7634115" y="217128"/>
                  <a:pt x="7622566" y="217128"/>
                </a:cubicBezTo>
                <a:cubicBezTo>
                  <a:pt x="7611017" y="217128"/>
                  <a:pt x="7601777" y="207888"/>
                  <a:pt x="7601777" y="196339"/>
                </a:cubicBezTo>
                <a:cubicBezTo>
                  <a:pt x="7601777" y="184790"/>
                  <a:pt x="7611017" y="175550"/>
                  <a:pt x="7622566" y="175550"/>
                </a:cubicBezTo>
                <a:close/>
                <a:moveTo>
                  <a:pt x="7486284" y="175550"/>
                </a:moveTo>
                <a:cubicBezTo>
                  <a:pt x="7497833" y="175550"/>
                  <a:pt x="7507073" y="184790"/>
                  <a:pt x="7507073" y="196339"/>
                </a:cubicBezTo>
                <a:cubicBezTo>
                  <a:pt x="7507073" y="207888"/>
                  <a:pt x="7497833" y="217128"/>
                  <a:pt x="7486284" y="217128"/>
                </a:cubicBezTo>
                <a:cubicBezTo>
                  <a:pt x="7474735" y="217128"/>
                  <a:pt x="7465495" y="207888"/>
                  <a:pt x="7465495" y="196339"/>
                </a:cubicBezTo>
                <a:cubicBezTo>
                  <a:pt x="7465495" y="184790"/>
                  <a:pt x="7474735" y="175550"/>
                  <a:pt x="7486284" y="175550"/>
                </a:cubicBezTo>
                <a:close/>
                <a:moveTo>
                  <a:pt x="7351157" y="175550"/>
                </a:moveTo>
                <a:cubicBezTo>
                  <a:pt x="7362706" y="175550"/>
                  <a:pt x="7371946" y="184790"/>
                  <a:pt x="7371946" y="196339"/>
                </a:cubicBezTo>
                <a:cubicBezTo>
                  <a:pt x="7371946" y="207888"/>
                  <a:pt x="7362706" y="217128"/>
                  <a:pt x="7351157" y="217128"/>
                </a:cubicBezTo>
                <a:cubicBezTo>
                  <a:pt x="7339608" y="217128"/>
                  <a:pt x="7330368" y="207888"/>
                  <a:pt x="7330368" y="196339"/>
                </a:cubicBezTo>
                <a:cubicBezTo>
                  <a:pt x="7330368" y="184790"/>
                  <a:pt x="7339608" y="175550"/>
                  <a:pt x="7351157" y="175550"/>
                </a:cubicBezTo>
                <a:close/>
                <a:moveTo>
                  <a:pt x="7216029" y="175550"/>
                </a:moveTo>
                <a:cubicBezTo>
                  <a:pt x="7227579" y="175550"/>
                  <a:pt x="7236818" y="184790"/>
                  <a:pt x="7236818" y="196339"/>
                </a:cubicBezTo>
                <a:cubicBezTo>
                  <a:pt x="7236818" y="207888"/>
                  <a:pt x="7227579" y="217128"/>
                  <a:pt x="7216029" y="217128"/>
                </a:cubicBezTo>
                <a:cubicBezTo>
                  <a:pt x="7204480" y="217128"/>
                  <a:pt x="7195240" y="207888"/>
                  <a:pt x="7195240" y="196339"/>
                </a:cubicBezTo>
                <a:cubicBezTo>
                  <a:pt x="7195240" y="184790"/>
                  <a:pt x="7204480" y="175550"/>
                  <a:pt x="7216029" y="175550"/>
                </a:cubicBezTo>
                <a:close/>
                <a:moveTo>
                  <a:pt x="7079747" y="175550"/>
                </a:moveTo>
                <a:cubicBezTo>
                  <a:pt x="7091296" y="175550"/>
                  <a:pt x="7100536" y="184790"/>
                  <a:pt x="7100536" y="196339"/>
                </a:cubicBezTo>
                <a:cubicBezTo>
                  <a:pt x="7100536" y="207888"/>
                  <a:pt x="7091296" y="217128"/>
                  <a:pt x="7079747" y="217128"/>
                </a:cubicBezTo>
                <a:cubicBezTo>
                  <a:pt x="7068198" y="217128"/>
                  <a:pt x="7058958" y="207888"/>
                  <a:pt x="7058958" y="196339"/>
                </a:cubicBezTo>
                <a:cubicBezTo>
                  <a:pt x="7058958" y="184790"/>
                  <a:pt x="7068198" y="175550"/>
                  <a:pt x="7079747" y="175550"/>
                </a:cubicBezTo>
                <a:close/>
                <a:moveTo>
                  <a:pt x="6131547" y="175550"/>
                </a:moveTo>
                <a:cubicBezTo>
                  <a:pt x="6143096" y="175550"/>
                  <a:pt x="6152335" y="184790"/>
                  <a:pt x="6152335" y="196339"/>
                </a:cubicBezTo>
                <a:cubicBezTo>
                  <a:pt x="6152335" y="207888"/>
                  <a:pt x="6143096" y="217128"/>
                  <a:pt x="6131547" y="217128"/>
                </a:cubicBezTo>
                <a:cubicBezTo>
                  <a:pt x="6119997" y="217128"/>
                  <a:pt x="6110758" y="207888"/>
                  <a:pt x="6110758" y="196339"/>
                </a:cubicBezTo>
                <a:cubicBezTo>
                  <a:pt x="6110758" y="184790"/>
                  <a:pt x="6119997" y="175550"/>
                  <a:pt x="6131547" y="175550"/>
                </a:cubicBezTo>
                <a:close/>
                <a:moveTo>
                  <a:pt x="5996419" y="175550"/>
                </a:moveTo>
                <a:cubicBezTo>
                  <a:pt x="6007968" y="175550"/>
                  <a:pt x="6017208" y="184790"/>
                  <a:pt x="6017208" y="196339"/>
                </a:cubicBezTo>
                <a:cubicBezTo>
                  <a:pt x="6017208" y="207888"/>
                  <a:pt x="6007968" y="217128"/>
                  <a:pt x="5996419" y="217128"/>
                </a:cubicBezTo>
                <a:cubicBezTo>
                  <a:pt x="5984869" y="217128"/>
                  <a:pt x="5975630" y="207888"/>
                  <a:pt x="5975630" y="196339"/>
                </a:cubicBezTo>
                <a:cubicBezTo>
                  <a:pt x="5975630" y="184790"/>
                  <a:pt x="5984869" y="175550"/>
                  <a:pt x="5996419" y="175550"/>
                </a:cubicBezTo>
                <a:close/>
                <a:moveTo>
                  <a:pt x="3415141" y="175550"/>
                </a:moveTo>
                <a:cubicBezTo>
                  <a:pt x="3426691" y="175550"/>
                  <a:pt x="3435930" y="184790"/>
                  <a:pt x="3435930" y="196339"/>
                </a:cubicBezTo>
                <a:cubicBezTo>
                  <a:pt x="3435930" y="207888"/>
                  <a:pt x="3426691" y="217128"/>
                  <a:pt x="3415141" y="217128"/>
                </a:cubicBezTo>
                <a:cubicBezTo>
                  <a:pt x="3403592" y="217128"/>
                  <a:pt x="3394352" y="207888"/>
                  <a:pt x="3394352" y="196339"/>
                </a:cubicBezTo>
                <a:cubicBezTo>
                  <a:pt x="3394352" y="184790"/>
                  <a:pt x="3403592" y="175550"/>
                  <a:pt x="3415141" y="175550"/>
                </a:cubicBezTo>
                <a:close/>
                <a:moveTo>
                  <a:pt x="3280014" y="175550"/>
                </a:moveTo>
                <a:cubicBezTo>
                  <a:pt x="3291563" y="175550"/>
                  <a:pt x="3300802" y="184790"/>
                  <a:pt x="3300802" y="196339"/>
                </a:cubicBezTo>
                <a:cubicBezTo>
                  <a:pt x="3300802" y="207888"/>
                  <a:pt x="3291563" y="217128"/>
                  <a:pt x="3280014" y="217128"/>
                </a:cubicBezTo>
                <a:cubicBezTo>
                  <a:pt x="3268464" y="217128"/>
                  <a:pt x="3259224" y="207888"/>
                  <a:pt x="3259224" y="196339"/>
                </a:cubicBezTo>
                <a:cubicBezTo>
                  <a:pt x="3259224" y="184790"/>
                  <a:pt x="3268464" y="175550"/>
                  <a:pt x="3280014" y="175550"/>
                </a:cubicBezTo>
                <a:close/>
                <a:moveTo>
                  <a:pt x="3144887" y="175550"/>
                </a:moveTo>
                <a:cubicBezTo>
                  <a:pt x="3156436" y="175550"/>
                  <a:pt x="3165676" y="184790"/>
                  <a:pt x="3165676" y="196339"/>
                </a:cubicBezTo>
                <a:cubicBezTo>
                  <a:pt x="3165676" y="207888"/>
                  <a:pt x="3156436" y="217128"/>
                  <a:pt x="3144887" y="217128"/>
                </a:cubicBezTo>
                <a:cubicBezTo>
                  <a:pt x="3133338" y="217128"/>
                  <a:pt x="3124098" y="207888"/>
                  <a:pt x="3124098" y="196339"/>
                </a:cubicBezTo>
                <a:cubicBezTo>
                  <a:pt x="3124098" y="184790"/>
                  <a:pt x="3133338" y="175550"/>
                  <a:pt x="3144887" y="175550"/>
                </a:cubicBezTo>
                <a:close/>
                <a:moveTo>
                  <a:pt x="3009759" y="175550"/>
                </a:moveTo>
                <a:cubicBezTo>
                  <a:pt x="3020154" y="175550"/>
                  <a:pt x="3030548" y="184790"/>
                  <a:pt x="3030548" y="196339"/>
                </a:cubicBezTo>
                <a:cubicBezTo>
                  <a:pt x="3030548" y="207888"/>
                  <a:pt x="3021308" y="217128"/>
                  <a:pt x="3009759" y="217128"/>
                </a:cubicBezTo>
                <a:cubicBezTo>
                  <a:pt x="2998210" y="217128"/>
                  <a:pt x="2988970" y="207888"/>
                  <a:pt x="2988970" y="196339"/>
                </a:cubicBezTo>
                <a:cubicBezTo>
                  <a:pt x="2988970" y="184790"/>
                  <a:pt x="2998210" y="175550"/>
                  <a:pt x="3009759" y="175550"/>
                </a:cubicBezTo>
                <a:close/>
                <a:moveTo>
                  <a:pt x="2873477" y="175550"/>
                </a:moveTo>
                <a:cubicBezTo>
                  <a:pt x="2885026" y="175550"/>
                  <a:pt x="2894266" y="184790"/>
                  <a:pt x="2894266" y="196339"/>
                </a:cubicBezTo>
                <a:cubicBezTo>
                  <a:pt x="2894266" y="207888"/>
                  <a:pt x="2885026" y="217128"/>
                  <a:pt x="2873477" y="217128"/>
                </a:cubicBezTo>
                <a:cubicBezTo>
                  <a:pt x="2861927" y="217128"/>
                  <a:pt x="2852688" y="207888"/>
                  <a:pt x="2852688" y="196339"/>
                </a:cubicBezTo>
                <a:cubicBezTo>
                  <a:pt x="2852688" y="184790"/>
                  <a:pt x="2861927" y="175550"/>
                  <a:pt x="2873477" y="175550"/>
                </a:cubicBezTo>
                <a:close/>
                <a:moveTo>
                  <a:pt x="2738350" y="175550"/>
                </a:moveTo>
                <a:cubicBezTo>
                  <a:pt x="2749899" y="175550"/>
                  <a:pt x="2759139" y="184790"/>
                  <a:pt x="2759139" y="196339"/>
                </a:cubicBezTo>
                <a:cubicBezTo>
                  <a:pt x="2759139" y="207888"/>
                  <a:pt x="2749899" y="217128"/>
                  <a:pt x="2738350" y="217128"/>
                </a:cubicBezTo>
                <a:cubicBezTo>
                  <a:pt x="2726801" y="217128"/>
                  <a:pt x="2717561" y="207888"/>
                  <a:pt x="2717561" y="196339"/>
                </a:cubicBezTo>
                <a:cubicBezTo>
                  <a:pt x="2717561" y="184790"/>
                  <a:pt x="2726801" y="175550"/>
                  <a:pt x="2738350" y="175550"/>
                </a:cubicBezTo>
                <a:close/>
                <a:moveTo>
                  <a:pt x="2603222" y="175550"/>
                </a:moveTo>
                <a:cubicBezTo>
                  <a:pt x="2614771" y="175550"/>
                  <a:pt x="2624011" y="184790"/>
                  <a:pt x="2624011" y="196339"/>
                </a:cubicBezTo>
                <a:cubicBezTo>
                  <a:pt x="2624011" y="207888"/>
                  <a:pt x="2614771" y="217128"/>
                  <a:pt x="2603222" y="217128"/>
                </a:cubicBezTo>
                <a:cubicBezTo>
                  <a:pt x="2591673" y="217128"/>
                  <a:pt x="2582433" y="207888"/>
                  <a:pt x="2582433" y="196339"/>
                </a:cubicBezTo>
                <a:cubicBezTo>
                  <a:pt x="2582433" y="184790"/>
                  <a:pt x="2591673" y="175550"/>
                  <a:pt x="2603222" y="175550"/>
                </a:cubicBezTo>
                <a:close/>
                <a:moveTo>
                  <a:pt x="2466940" y="175550"/>
                </a:moveTo>
                <a:cubicBezTo>
                  <a:pt x="2478489" y="175550"/>
                  <a:pt x="2487729" y="184790"/>
                  <a:pt x="2487729" y="196339"/>
                </a:cubicBezTo>
                <a:cubicBezTo>
                  <a:pt x="2487729" y="207888"/>
                  <a:pt x="2478489" y="217128"/>
                  <a:pt x="2466940" y="217128"/>
                </a:cubicBezTo>
                <a:cubicBezTo>
                  <a:pt x="2455391" y="217128"/>
                  <a:pt x="2446151" y="207888"/>
                  <a:pt x="2446151" y="196339"/>
                </a:cubicBezTo>
                <a:cubicBezTo>
                  <a:pt x="2446151" y="184790"/>
                  <a:pt x="2455391" y="175550"/>
                  <a:pt x="2466940" y="175550"/>
                </a:cubicBezTo>
                <a:close/>
                <a:moveTo>
                  <a:pt x="1518739" y="175550"/>
                </a:moveTo>
                <a:cubicBezTo>
                  <a:pt x="1530289" y="175550"/>
                  <a:pt x="1539528" y="184790"/>
                  <a:pt x="1539528" y="196339"/>
                </a:cubicBezTo>
                <a:cubicBezTo>
                  <a:pt x="1539528" y="207888"/>
                  <a:pt x="1530289" y="217128"/>
                  <a:pt x="1518739" y="217128"/>
                </a:cubicBezTo>
                <a:cubicBezTo>
                  <a:pt x="1507190" y="217128"/>
                  <a:pt x="1497950" y="207888"/>
                  <a:pt x="1497950" y="196339"/>
                </a:cubicBezTo>
                <a:cubicBezTo>
                  <a:pt x="1497950" y="184790"/>
                  <a:pt x="1507190" y="175550"/>
                  <a:pt x="1518739" y="175550"/>
                </a:cubicBezTo>
                <a:close/>
                <a:moveTo>
                  <a:pt x="1383611" y="175550"/>
                </a:moveTo>
                <a:cubicBezTo>
                  <a:pt x="1395161" y="175550"/>
                  <a:pt x="1404400" y="184790"/>
                  <a:pt x="1404400" y="196339"/>
                </a:cubicBezTo>
                <a:cubicBezTo>
                  <a:pt x="1404400" y="207888"/>
                  <a:pt x="1395161" y="217128"/>
                  <a:pt x="1383611" y="217128"/>
                </a:cubicBezTo>
                <a:cubicBezTo>
                  <a:pt x="1372062" y="217128"/>
                  <a:pt x="1362823" y="207888"/>
                  <a:pt x="1362823" y="196339"/>
                </a:cubicBezTo>
                <a:cubicBezTo>
                  <a:pt x="1362823" y="184790"/>
                  <a:pt x="1372062" y="175550"/>
                  <a:pt x="1383611" y="175550"/>
                </a:cubicBezTo>
                <a:close/>
                <a:moveTo>
                  <a:pt x="8164231" y="172086"/>
                </a:moveTo>
                <a:cubicBezTo>
                  <a:pt x="8176935" y="172086"/>
                  <a:pt x="8187330" y="182480"/>
                  <a:pt x="8187330" y="195185"/>
                </a:cubicBezTo>
                <a:cubicBezTo>
                  <a:pt x="8187330" y="207888"/>
                  <a:pt x="8176935" y="218283"/>
                  <a:pt x="8164231" y="218283"/>
                </a:cubicBezTo>
                <a:cubicBezTo>
                  <a:pt x="8151526" y="218283"/>
                  <a:pt x="8141132" y="207888"/>
                  <a:pt x="8141132" y="195185"/>
                </a:cubicBezTo>
                <a:cubicBezTo>
                  <a:pt x="8141132" y="182480"/>
                  <a:pt x="8151526" y="172086"/>
                  <a:pt x="8164231" y="172086"/>
                </a:cubicBezTo>
                <a:close/>
                <a:moveTo>
                  <a:pt x="6944620" y="172086"/>
                </a:moveTo>
                <a:cubicBezTo>
                  <a:pt x="6957324" y="172086"/>
                  <a:pt x="6967719" y="182480"/>
                  <a:pt x="6967719" y="195185"/>
                </a:cubicBezTo>
                <a:cubicBezTo>
                  <a:pt x="6967719" y="207888"/>
                  <a:pt x="6957324" y="218283"/>
                  <a:pt x="6944620" y="218283"/>
                </a:cubicBezTo>
                <a:cubicBezTo>
                  <a:pt x="6931915" y="218283"/>
                  <a:pt x="6921522" y="207888"/>
                  <a:pt x="6921522" y="195185"/>
                </a:cubicBezTo>
                <a:cubicBezTo>
                  <a:pt x="6921522" y="182480"/>
                  <a:pt x="6931915" y="172086"/>
                  <a:pt x="6944620" y="172086"/>
                </a:cubicBezTo>
                <a:close/>
                <a:moveTo>
                  <a:pt x="5861292" y="172086"/>
                </a:moveTo>
                <a:cubicBezTo>
                  <a:pt x="5873996" y="172086"/>
                  <a:pt x="5884391" y="182480"/>
                  <a:pt x="5884391" y="195185"/>
                </a:cubicBezTo>
                <a:cubicBezTo>
                  <a:pt x="5884391" y="207888"/>
                  <a:pt x="5873996" y="218283"/>
                  <a:pt x="5861292" y="218283"/>
                </a:cubicBezTo>
                <a:cubicBezTo>
                  <a:pt x="5848587" y="218283"/>
                  <a:pt x="5838193" y="207888"/>
                  <a:pt x="5838193" y="195185"/>
                </a:cubicBezTo>
                <a:cubicBezTo>
                  <a:pt x="5838193" y="182480"/>
                  <a:pt x="5848587" y="172086"/>
                  <a:pt x="5861292" y="172086"/>
                </a:cubicBezTo>
                <a:close/>
                <a:moveTo>
                  <a:pt x="4639372" y="172086"/>
                </a:moveTo>
                <a:cubicBezTo>
                  <a:pt x="4653231" y="172086"/>
                  <a:pt x="4663625" y="181325"/>
                  <a:pt x="4664780" y="192875"/>
                </a:cubicBezTo>
                <a:cubicBezTo>
                  <a:pt x="4665934" y="205578"/>
                  <a:pt x="4656695" y="217128"/>
                  <a:pt x="4643991" y="218283"/>
                </a:cubicBezTo>
                <a:cubicBezTo>
                  <a:pt x="4631286" y="219438"/>
                  <a:pt x="4619737" y="210198"/>
                  <a:pt x="4618583" y="197494"/>
                </a:cubicBezTo>
                <a:cubicBezTo>
                  <a:pt x="4617427" y="184790"/>
                  <a:pt x="4626667" y="173240"/>
                  <a:pt x="4639372" y="172086"/>
                </a:cubicBezTo>
                <a:close/>
                <a:moveTo>
                  <a:pt x="3551423" y="172086"/>
                </a:moveTo>
                <a:cubicBezTo>
                  <a:pt x="3564127" y="172086"/>
                  <a:pt x="3574522" y="182480"/>
                  <a:pt x="3574522" y="195185"/>
                </a:cubicBezTo>
                <a:cubicBezTo>
                  <a:pt x="3574522" y="207888"/>
                  <a:pt x="3564127" y="218283"/>
                  <a:pt x="3551423" y="218283"/>
                </a:cubicBezTo>
                <a:cubicBezTo>
                  <a:pt x="3538719" y="218283"/>
                  <a:pt x="3528325" y="207888"/>
                  <a:pt x="3528325" y="195185"/>
                </a:cubicBezTo>
                <a:cubicBezTo>
                  <a:pt x="3528325" y="182480"/>
                  <a:pt x="3538719" y="172086"/>
                  <a:pt x="3551423" y="172086"/>
                </a:cubicBezTo>
                <a:close/>
                <a:moveTo>
                  <a:pt x="2331813" y="172086"/>
                </a:moveTo>
                <a:cubicBezTo>
                  <a:pt x="2344517" y="172086"/>
                  <a:pt x="2354912" y="182480"/>
                  <a:pt x="2354912" y="195185"/>
                </a:cubicBezTo>
                <a:cubicBezTo>
                  <a:pt x="2354912" y="207888"/>
                  <a:pt x="2344517" y="218283"/>
                  <a:pt x="2331813" y="218283"/>
                </a:cubicBezTo>
                <a:cubicBezTo>
                  <a:pt x="2319108" y="218283"/>
                  <a:pt x="2308714" y="207888"/>
                  <a:pt x="2308714" y="195185"/>
                </a:cubicBezTo>
                <a:cubicBezTo>
                  <a:pt x="2308714" y="182480"/>
                  <a:pt x="2319108" y="172086"/>
                  <a:pt x="2331813" y="172086"/>
                </a:cubicBezTo>
                <a:close/>
                <a:moveTo>
                  <a:pt x="1248485" y="172086"/>
                </a:moveTo>
                <a:cubicBezTo>
                  <a:pt x="1261188" y="172086"/>
                  <a:pt x="1271583" y="182480"/>
                  <a:pt x="1271583" y="195185"/>
                </a:cubicBezTo>
                <a:cubicBezTo>
                  <a:pt x="1271583" y="207888"/>
                  <a:pt x="1261188" y="218283"/>
                  <a:pt x="1248485" y="218283"/>
                </a:cubicBezTo>
                <a:cubicBezTo>
                  <a:pt x="1235780" y="218283"/>
                  <a:pt x="1225386" y="207888"/>
                  <a:pt x="1225386" y="195185"/>
                </a:cubicBezTo>
                <a:cubicBezTo>
                  <a:pt x="1225386" y="182480"/>
                  <a:pt x="1235780" y="172086"/>
                  <a:pt x="1248485" y="172086"/>
                </a:cubicBezTo>
                <a:close/>
                <a:moveTo>
                  <a:pt x="26564" y="172086"/>
                </a:moveTo>
                <a:cubicBezTo>
                  <a:pt x="40423" y="172086"/>
                  <a:pt x="50817" y="181325"/>
                  <a:pt x="51973" y="194029"/>
                </a:cubicBezTo>
                <a:cubicBezTo>
                  <a:pt x="53127" y="206734"/>
                  <a:pt x="43888" y="219438"/>
                  <a:pt x="31184" y="219438"/>
                </a:cubicBezTo>
                <a:cubicBezTo>
                  <a:pt x="18479" y="219438"/>
                  <a:pt x="6930" y="210198"/>
                  <a:pt x="5775" y="197494"/>
                </a:cubicBezTo>
                <a:cubicBezTo>
                  <a:pt x="4620" y="184790"/>
                  <a:pt x="13859" y="173240"/>
                  <a:pt x="26564" y="172086"/>
                </a:cubicBezTo>
                <a:close/>
                <a:moveTo>
                  <a:pt x="9112431" y="166311"/>
                </a:moveTo>
                <a:cubicBezTo>
                  <a:pt x="9128600" y="166311"/>
                  <a:pt x="9141305" y="179016"/>
                  <a:pt x="9141305" y="195185"/>
                </a:cubicBezTo>
                <a:cubicBezTo>
                  <a:pt x="9141305" y="211354"/>
                  <a:pt x="9128600" y="224057"/>
                  <a:pt x="9112431" y="224057"/>
                </a:cubicBezTo>
                <a:cubicBezTo>
                  <a:pt x="9096262" y="224057"/>
                  <a:pt x="9083558" y="211354"/>
                  <a:pt x="9083558" y="195185"/>
                </a:cubicBezTo>
                <a:cubicBezTo>
                  <a:pt x="9083558" y="179016"/>
                  <a:pt x="9096262" y="166311"/>
                  <a:pt x="9112431" y="166311"/>
                </a:cubicBezTo>
                <a:close/>
                <a:moveTo>
                  <a:pt x="8299358" y="166311"/>
                </a:moveTo>
                <a:cubicBezTo>
                  <a:pt x="8315527" y="166311"/>
                  <a:pt x="8328231" y="179016"/>
                  <a:pt x="8328231" y="195185"/>
                </a:cubicBezTo>
                <a:cubicBezTo>
                  <a:pt x="8328231" y="211354"/>
                  <a:pt x="8315527" y="224057"/>
                  <a:pt x="8299358" y="224057"/>
                </a:cubicBezTo>
                <a:cubicBezTo>
                  <a:pt x="8283188" y="224057"/>
                  <a:pt x="8270485" y="211354"/>
                  <a:pt x="8270485" y="195185"/>
                </a:cubicBezTo>
                <a:cubicBezTo>
                  <a:pt x="8270485" y="179016"/>
                  <a:pt x="8283188" y="166311"/>
                  <a:pt x="8299358" y="166311"/>
                </a:cubicBezTo>
                <a:close/>
                <a:moveTo>
                  <a:pt x="6809492" y="166311"/>
                </a:moveTo>
                <a:cubicBezTo>
                  <a:pt x="6825661" y="166311"/>
                  <a:pt x="6838366" y="179016"/>
                  <a:pt x="6838366" y="195185"/>
                </a:cubicBezTo>
                <a:cubicBezTo>
                  <a:pt x="6838366" y="211354"/>
                  <a:pt x="6825661" y="224057"/>
                  <a:pt x="6809492" y="224057"/>
                </a:cubicBezTo>
                <a:cubicBezTo>
                  <a:pt x="6793323" y="224057"/>
                  <a:pt x="6780620" y="211354"/>
                  <a:pt x="6780620" y="195185"/>
                </a:cubicBezTo>
                <a:cubicBezTo>
                  <a:pt x="6780620" y="179016"/>
                  <a:pt x="6793323" y="166311"/>
                  <a:pt x="6809492" y="166311"/>
                </a:cubicBezTo>
                <a:close/>
                <a:moveTo>
                  <a:pt x="5726164" y="166311"/>
                </a:moveTo>
                <a:cubicBezTo>
                  <a:pt x="5741179" y="166311"/>
                  <a:pt x="5755038" y="179016"/>
                  <a:pt x="5755038" y="195185"/>
                </a:cubicBezTo>
                <a:cubicBezTo>
                  <a:pt x="5755038" y="211354"/>
                  <a:pt x="5742333" y="224057"/>
                  <a:pt x="5726164" y="224057"/>
                </a:cubicBezTo>
                <a:cubicBezTo>
                  <a:pt x="5709995" y="224057"/>
                  <a:pt x="5697291" y="211354"/>
                  <a:pt x="5697291" y="195185"/>
                </a:cubicBezTo>
                <a:cubicBezTo>
                  <a:pt x="5697291" y="179016"/>
                  <a:pt x="5709995" y="166311"/>
                  <a:pt x="5726164" y="166311"/>
                </a:cubicBezTo>
                <a:close/>
                <a:moveTo>
                  <a:pt x="4776808" y="166311"/>
                </a:moveTo>
                <a:cubicBezTo>
                  <a:pt x="4792977" y="166311"/>
                  <a:pt x="4805682" y="179016"/>
                  <a:pt x="4805682" y="195185"/>
                </a:cubicBezTo>
                <a:cubicBezTo>
                  <a:pt x="4805682" y="211354"/>
                  <a:pt x="4792977" y="224057"/>
                  <a:pt x="4776808" y="224057"/>
                </a:cubicBezTo>
                <a:cubicBezTo>
                  <a:pt x="4760639" y="224057"/>
                  <a:pt x="4747935" y="211354"/>
                  <a:pt x="4747935" y="195185"/>
                </a:cubicBezTo>
                <a:cubicBezTo>
                  <a:pt x="4747935" y="179016"/>
                  <a:pt x="4760639" y="166311"/>
                  <a:pt x="4776808" y="166311"/>
                </a:cubicBezTo>
                <a:close/>
                <a:moveTo>
                  <a:pt x="4499624" y="166311"/>
                </a:moveTo>
                <a:cubicBezTo>
                  <a:pt x="4515793" y="166311"/>
                  <a:pt x="4528498" y="179016"/>
                  <a:pt x="4528498" y="195185"/>
                </a:cubicBezTo>
                <a:cubicBezTo>
                  <a:pt x="4528498" y="211354"/>
                  <a:pt x="4515793" y="224057"/>
                  <a:pt x="4499624" y="224057"/>
                </a:cubicBezTo>
                <a:cubicBezTo>
                  <a:pt x="4483455" y="224057"/>
                  <a:pt x="4470751" y="211354"/>
                  <a:pt x="4470751" y="195185"/>
                </a:cubicBezTo>
                <a:cubicBezTo>
                  <a:pt x="4470751" y="179016"/>
                  <a:pt x="4483455" y="166311"/>
                  <a:pt x="4499624" y="166311"/>
                </a:cubicBezTo>
                <a:close/>
                <a:moveTo>
                  <a:pt x="3686550" y="166311"/>
                </a:moveTo>
                <a:cubicBezTo>
                  <a:pt x="3702719" y="166311"/>
                  <a:pt x="3715424" y="179016"/>
                  <a:pt x="3715424" y="195185"/>
                </a:cubicBezTo>
                <a:cubicBezTo>
                  <a:pt x="3715424" y="211354"/>
                  <a:pt x="3702719" y="224057"/>
                  <a:pt x="3686550" y="224057"/>
                </a:cubicBezTo>
                <a:cubicBezTo>
                  <a:pt x="3670381" y="224057"/>
                  <a:pt x="3657678" y="211354"/>
                  <a:pt x="3657678" y="195185"/>
                </a:cubicBezTo>
                <a:cubicBezTo>
                  <a:pt x="3657678" y="179016"/>
                  <a:pt x="3670381" y="166311"/>
                  <a:pt x="3686550" y="166311"/>
                </a:cubicBezTo>
                <a:close/>
                <a:moveTo>
                  <a:pt x="2196685" y="166311"/>
                </a:moveTo>
                <a:cubicBezTo>
                  <a:pt x="2212854" y="166311"/>
                  <a:pt x="2225559" y="179016"/>
                  <a:pt x="2225559" y="195185"/>
                </a:cubicBezTo>
                <a:cubicBezTo>
                  <a:pt x="2225559" y="211354"/>
                  <a:pt x="2212854" y="224057"/>
                  <a:pt x="2196685" y="224057"/>
                </a:cubicBezTo>
                <a:cubicBezTo>
                  <a:pt x="2180516" y="224057"/>
                  <a:pt x="2167812" y="211354"/>
                  <a:pt x="2167812" y="195185"/>
                </a:cubicBezTo>
                <a:cubicBezTo>
                  <a:pt x="2167812" y="179016"/>
                  <a:pt x="2180516" y="166311"/>
                  <a:pt x="2196685" y="166311"/>
                </a:cubicBezTo>
                <a:close/>
                <a:moveTo>
                  <a:pt x="1112202" y="166311"/>
                </a:moveTo>
                <a:cubicBezTo>
                  <a:pt x="1128372" y="166311"/>
                  <a:pt x="1141075" y="179016"/>
                  <a:pt x="1141075" y="195185"/>
                </a:cubicBezTo>
                <a:cubicBezTo>
                  <a:pt x="1141075" y="211354"/>
                  <a:pt x="1128372" y="224057"/>
                  <a:pt x="1112202" y="224057"/>
                </a:cubicBezTo>
                <a:cubicBezTo>
                  <a:pt x="1096033" y="224057"/>
                  <a:pt x="1083328" y="211354"/>
                  <a:pt x="1083328" y="195185"/>
                </a:cubicBezTo>
                <a:cubicBezTo>
                  <a:pt x="1083328" y="179016"/>
                  <a:pt x="1096033" y="166311"/>
                  <a:pt x="1112202" y="166311"/>
                </a:cubicBezTo>
                <a:close/>
                <a:moveTo>
                  <a:pt x="164001" y="166311"/>
                </a:moveTo>
                <a:cubicBezTo>
                  <a:pt x="180170" y="166311"/>
                  <a:pt x="192875" y="179016"/>
                  <a:pt x="192875" y="195185"/>
                </a:cubicBezTo>
                <a:cubicBezTo>
                  <a:pt x="192875" y="211354"/>
                  <a:pt x="180170" y="224057"/>
                  <a:pt x="164001" y="224057"/>
                </a:cubicBezTo>
                <a:cubicBezTo>
                  <a:pt x="147832" y="224057"/>
                  <a:pt x="135128" y="211354"/>
                  <a:pt x="135128" y="195185"/>
                </a:cubicBezTo>
                <a:cubicBezTo>
                  <a:pt x="135128" y="179016"/>
                  <a:pt x="147832" y="166311"/>
                  <a:pt x="164001" y="166311"/>
                </a:cubicBezTo>
                <a:close/>
                <a:moveTo>
                  <a:pt x="8977304" y="160537"/>
                </a:moveTo>
                <a:cubicBezTo>
                  <a:pt x="8995783" y="160537"/>
                  <a:pt x="9011952" y="176706"/>
                  <a:pt x="9011952" y="195185"/>
                </a:cubicBezTo>
                <a:cubicBezTo>
                  <a:pt x="9011952" y="213664"/>
                  <a:pt x="8996938" y="229833"/>
                  <a:pt x="8977304" y="229833"/>
                </a:cubicBezTo>
                <a:cubicBezTo>
                  <a:pt x="8958825" y="229833"/>
                  <a:pt x="8942656" y="213664"/>
                  <a:pt x="8942656" y="195185"/>
                </a:cubicBezTo>
                <a:cubicBezTo>
                  <a:pt x="8942656" y="176706"/>
                  <a:pt x="8957670" y="160537"/>
                  <a:pt x="8977304" y="160537"/>
                </a:cubicBezTo>
                <a:close/>
                <a:moveTo>
                  <a:pt x="8434485" y="160537"/>
                </a:moveTo>
                <a:cubicBezTo>
                  <a:pt x="8454118" y="160537"/>
                  <a:pt x="8469133" y="176706"/>
                  <a:pt x="8469133" y="195185"/>
                </a:cubicBezTo>
                <a:cubicBezTo>
                  <a:pt x="8469133" y="213664"/>
                  <a:pt x="8454118" y="229833"/>
                  <a:pt x="8434485" y="229833"/>
                </a:cubicBezTo>
                <a:cubicBezTo>
                  <a:pt x="8416006" y="229833"/>
                  <a:pt x="8399837" y="213664"/>
                  <a:pt x="8399837" y="195185"/>
                </a:cubicBezTo>
                <a:cubicBezTo>
                  <a:pt x="8399837" y="176706"/>
                  <a:pt x="8414851" y="160537"/>
                  <a:pt x="8434485" y="160537"/>
                </a:cubicBezTo>
                <a:close/>
                <a:moveTo>
                  <a:pt x="6674366" y="160537"/>
                </a:moveTo>
                <a:cubicBezTo>
                  <a:pt x="6692845" y="160537"/>
                  <a:pt x="6709014" y="176706"/>
                  <a:pt x="6709014" y="195185"/>
                </a:cubicBezTo>
                <a:cubicBezTo>
                  <a:pt x="6709014" y="213664"/>
                  <a:pt x="6692845" y="229833"/>
                  <a:pt x="6674366" y="229833"/>
                </a:cubicBezTo>
                <a:cubicBezTo>
                  <a:pt x="6655887" y="229833"/>
                  <a:pt x="6639718" y="213664"/>
                  <a:pt x="6639718" y="195185"/>
                </a:cubicBezTo>
                <a:cubicBezTo>
                  <a:pt x="6639718" y="176706"/>
                  <a:pt x="6654731" y="160537"/>
                  <a:pt x="6674366" y="160537"/>
                </a:cubicBezTo>
                <a:close/>
                <a:moveTo>
                  <a:pt x="5589882" y="160537"/>
                </a:moveTo>
                <a:cubicBezTo>
                  <a:pt x="5609516" y="160537"/>
                  <a:pt x="5624530" y="176706"/>
                  <a:pt x="5624530" y="195185"/>
                </a:cubicBezTo>
                <a:cubicBezTo>
                  <a:pt x="5624530" y="213664"/>
                  <a:pt x="5609516" y="229833"/>
                  <a:pt x="5589882" y="229833"/>
                </a:cubicBezTo>
                <a:cubicBezTo>
                  <a:pt x="5571403" y="229833"/>
                  <a:pt x="5555234" y="213664"/>
                  <a:pt x="5555234" y="195185"/>
                </a:cubicBezTo>
                <a:cubicBezTo>
                  <a:pt x="5555234" y="176706"/>
                  <a:pt x="5570249" y="160537"/>
                  <a:pt x="5589882" y="160537"/>
                </a:cubicBezTo>
                <a:close/>
                <a:moveTo>
                  <a:pt x="4913090" y="160537"/>
                </a:moveTo>
                <a:cubicBezTo>
                  <a:pt x="4931569" y="160537"/>
                  <a:pt x="4947738" y="176706"/>
                  <a:pt x="4947738" y="195185"/>
                </a:cubicBezTo>
                <a:cubicBezTo>
                  <a:pt x="4947738" y="213664"/>
                  <a:pt x="4932725" y="229833"/>
                  <a:pt x="4913090" y="229833"/>
                </a:cubicBezTo>
                <a:cubicBezTo>
                  <a:pt x="4894611" y="229833"/>
                  <a:pt x="4878442" y="213664"/>
                  <a:pt x="4878442" y="195185"/>
                </a:cubicBezTo>
                <a:cubicBezTo>
                  <a:pt x="4878442" y="176706"/>
                  <a:pt x="4893457" y="160537"/>
                  <a:pt x="4913090" y="160537"/>
                </a:cubicBezTo>
                <a:close/>
                <a:moveTo>
                  <a:pt x="4364497" y="160537"/>
                </a:moveTo>
                <a:cubicBezTo>
                  <a:pt x="4382976" y="160537"/>
                  <a:pt x="4399145" y="176706"/>
                  <a:pt x="4399145" y="195185"/>
                </a:cubicBezTo>
                <a:cubicBezTo>
                  <a:pt x="4399145" y="213664"/>
                  <a:pt x="4384131" y="229833"/>
                  <a:pt x="4364497" y="229833"/>
                </a:cubicBezTo>
                <a:cubicBezTo>
                  <a:pt x="4346018" y="229833"/>
                  <a:pt x="4329849" y="213664"/>
                  <a:pt x="4329849" y="195185"/>
                </a:cubicBezTo>
                <a:cubicBezTo>
                  <a:pt x="4329849" y="176706"/>
                  <a:pt x="4344863" y="160537"/>
                  <a:pt x="4364497" y="160537"/>
                </a:cubicBezTo>
                <a:close/>
                <a:moveTo>
                  <a:pt x="3821678" y="160537"/>
                </a:moveTo>
                <a:cubicBezTo>
                  <a:pt x="3841312" y="160537"/>
                  <a:pt x="3856326" y="176706"/>
                  <a:pt x="3856326" y="195185"/>
                </a:cubicBezTo>
                <a:cubicBezTo>
                  <a:pt x="3856326" y="213664"/>
                  <a:pt x="3841312" y="229833"/>
                  <a:pt x="3821678" y="229833"/>
                </a:cubicBezTo>
                <a:cubicBezTo>
                  <a:pt x="3803199" y="229833"/>
                  <a:pt x="3787030" y="213664"/>
                  <a:pt x="3787030" y="195185"/>
                </a:cubicBezTo>
                <a:cubicBezTo>
                  <a:pt x="3787030" y="176706"/>
                  <a:pt x="3802044" y="160537"/>
                  <a:pt x="3821678" y="160537"/>
                </a:cubicBezTo>
                <a:close/>
                <a:moveTo>
                  <a:pt x="2061558" y="160537"/>
                </a:moveTo>
                <a:cubicBezTo>
                  <a:pt x="2080037" y="160537"/>
                  <a:pt x="2096206" y="176706"/>
                  <a:pt x="2096206" y="195185"/>
                </a:cubicBezTo>
                <a:cubicBezTo>
                  <a:pt x="2096206" y="213664"/>
                  <a:pt x="2081192" y="229833"/>
                  <a:pt x="2061558" y="229833"/>
                </a:cubicBezTo>
                <a:cubicBezTo>
                  <a:pt x="2043079" y="229833"/>
                  <a:pt x="2026910" y="213664"/>
                  <a:pt x="2026910" y="195185"/>
                </a:cubicBezTo>
                <a:cubicBezTo>
                  <a:pt x="2026910" y="176706"/>
                  <a:pt x="2041924" y="160537"/>
                  <a:pt x="2061558" y="160537"/>
                </a:cubicBezTo>
                <a:close/>
                <a:moveTo>
                  <a:pt x="977075" y="160537"/>
                </a:moveTo>
                <a:cubicBezTo>
                  <a:pt x="996709" y="160537"/>
                  <a:pt x="1011723" y="176706"/>
                  <a:pt x="1011723" y="195185"/>
                </a:cubicBezTo>
                <a:cubicBezTo>
                  <a:pt x="1011723" y="213664"/>
                  <a:pt x="995553" y="229833"/>
                  <a:pt x="977075" y="229833"/>
                </a:cubicBezTo>
                <a:cubicBezTo>
                  <a:pt x="958596" y="229833"/>
                  <a:pt x="942426" y="213664"/>
                  <a:pt x="942426" y="195185"/>
                </a:cubicBezTo>
                <a:cubicBezTo>
                  <a:pt x="942426" y="176706"/>
                  <a:pt x="957441" y="160537"/>
                  <a:pt x="977075" y="160537"/>
                </a:cubicBezTo>
                <a:close/>
                <a:moveTo>
                  <a:pt x="300283" y="160537"/>
                </a:moveTo>
                <a:cubicBezTo>
                  <a:pt x="318762" y="160537"/>
                  <a:pt x="334931" y="176706"/>
                  <a:pt x="334931" y="195185"/>
                </a:cubicBezTo>
                <a:cubicBezTo>
                  <a:pt x="334931" y="213664"/>
                  <a:pt x="318762" y="229833"/>
                  <a:pt x="300283" y="229833"/>
                </a:cubicBezTo>
                <a:cubicBezTo>
                  <a:pt x="281804" y="229833"/>
                  <a:pt x="265635" y="213664"/>
                  <a:pt x="265635" y="195185"/>
                </a:cubicBezTo>
                <a:cubicBezTo>
                  <a:pt x="265635" y="176706"/>
                  <a:pt x="280650" y="160537"/>
                  <a:pt x="300283" y="160537"/>
                </a:cubicBezTo>
                <a:close/>
                <a:moveTo>
                  <a:pt x="8841022" y="154761"/>
                </a:moveTo>
                <a:cubicBezTo>
                  <a:pt x="8864121" y="154761"/>
                  <a:pt x="8881444" y="173240"/>
                  <a:pt x="8881444" y="195185"/>
                </a:cubicBezTo>
                <a:cubicBezTo>
                  <a:pt x="8881444" y="217128"/>
                  <a:pt x="8862965" y="235607"/>
                  <a:pt x="8841022" y="235607"/>
                </a:cubicBezTo>
                <a:cubicBezTo>
                  <a:pt x="8819078" y="235607"/>
                  <a:pt x="8800599" y="217128"/>
                  <a:pt x="8800599" y="195185"/>
                </a:cubicBezTo>
                <a:cubicBezTo>
                  <a:pt x="8800599" y="173240"/>
                  <a:pt x="8819078" y="154761"/>
                  <a:pt x="8841022" y="154761"/>
                </a:cubicBezTo>
                <a:close/>
                <a:moveTo>
                  <a:pt x="8570767" y="154761"/>
                </a:moveTo>
                <a:cubicBezTo>
                  <a:pt x="8592711" y="154761"/>
                  <a:pt x="8611190" y="173240"/>
                  <a:pt x="8611190" y="195185"/>
                </a:cubicBezTo>
                <a:cubicBezTo>
                  <a:pt x="8611190" y="217128"/>
                  <a:pt x="8592711" y="235607"/>
                  <a:pt x="8570767" y="235607"/>
                </a:cubicBezTo>
                <a:cubicBezTo>
                  <a:pt x="8548823" y="235607"/>
                  <a:pt x="8530344" y="217128"/>
                  <a:pt x="8530344" y="195185"/>
                </a:cubicBezTo>
                <a:cubicBezTo>
                  <a:pt x="8530344" y="173240"/>
                  <a:pt x="8548823" y="154761"/>
                  <a:pt x="8570767" y="154761"/>
                </a:cubicBezTo>
                <a:close/>
                <a:moveTo>
                  <a:pt x="6538083" y="154761"/>
                </a:moveTo>
                <a:cubicBezTo>
                  <a:pt x="6561182" y="154761"/>
                  <a:pt x="6578506" y="173240"/>
                  <a:pt x="6578506" y="195185"/>
                </a:cubicBezTo>
                <a:cubicBezTo>
                  <a:pt x="6578506" y="217128"/>
                  <a:pt x="6560027" y="235607"/>
                  <a:pt x="6538083" y="235607"/>
                </a:cubicBezTo>
                <a:cubicBezTo>
                  <a:pt x="6516139" y="235607"/>
                  <a:pt x="6497660" y="217128"/>
                  <a:pt x="6497660" y="195185"/>
                </a:cubicBezTo>
                <a:cubicBezTo>
                  <a:pt x="6497660" y="173240"/>
                  <a:pt x="6516139" y="154761"/>
                  <a:pt x="6538083" y="154761"/>
                </a:cubicBezTo>
                <a:close/>
                <a:moveTo>
                  <a:pt x="6267829" y="154761"/>
                </a:moveTo>
                <a:cubicBezTo>
                  <a:pt x="6289772" y="154761"/>
                  <a:pt x="6308251" y="173240"/>
                  <a:pt x="6308251" y="195185"/>
                </a:cubicBezTo>
                <a:cubicBezTo>
                  <a:pt x="6308251" y="217128"/>
                  <a:pt x="6289772" y="235607"/>
                  <a:pt x="6267829" y="235607"/>
                </a:cubicBezTo>
                <a:cubicBezTo>
                  <a:pt x="6245884" y="235607"/>
                  <a:pt x="6227406" y="217128"/>
                  <a:pt x="6227406" y="195185"/>
                </a:cubicBezTo>
                <a:cubicBezTo>
                  <a:pt x="6227406" y="173240"/>
                  <a:pt x="6245884" y="154761"/>
                  <a:pt x="6267829" y="154761"/>
                </a:cubicBezTo>
                <a:close/>
                <a:moveTo>
                  <a:pt x="5454755" y="154761"/>
                </a:moveTo>
                <a:cubicBezTo>
                  <a:pt x="5476698" y="154761"/>
                  <a:pt x="5495177" y="173240"/>
                  <a:pt x="5495177" y="195185"/>
                </a:cubicBezTo>
                <a:cubicBezTo>
                  <a:pt x="5495177" y="217128"/>
                  <a:pt x="5476698" y="235607"/>
                  <a:pt x="5454755" y="235607"/>
                </a:cubicBezTo>
                <a:cubicBezTo>
                  <a:pt x="5432811" y="235607"/>
                  <a:pt x="5414332" y="217128"/>
                  <a:pt x="5414332" y="195185"/>
                </a:cubicBezTo>
                <a:cubicBezTo>
                  <a:pt x="5414332" y="173240"/>
                  <a:pt x="5432811" y="154761"/>
                  <a:pt x="5454755" y="154761"/>
                </a:cubicBezTo>
                <a:close/>
                <a:moveTo>
                  <a:pt x="5048218" y="154761"/>
                </a:moveTo>
                <a:cubicBezTo>
                  <a:pt x="5070161" y="154761"/>
                  <a:pt x="5088640" y="173240"/>
                  <a:pt x="5088640" y="195185"/>
                </a:cubicBezTo>
                <a:cubicBezTo>
                  <a:pt x="5088640" y="217128"/>
                  <a:pt x="5070161" y="235607"/>
                  <a:pt x="5048218" y="235607"/>
                </a:cubicBezTo>
                <a:cubicBezTo>
                  <a:pt x="5026274" y="235607"/>
                  <a:pt x="5007795" y="217128"/>
                  <a:pt x="5007795" y="195185"/>
                </a:cubicBezTo>
                <a:cubicBezTo>
                  <a:pt x="5007795" y="173240"/>
                  <a:pt x="5026274" y="154761"/>
                  <a:pt x="5048218" y="154761"/>
                </a:cubicBezTo>
                <a:close/>
                <a:moveTo>
                  <a:pt x="4228215" y="154761"/>
                </a:moveTo>
                <a:cubicBezTo>
                  <a:pt x="4251314" y="154761"/>
                  <a:pt x="4268637" y="173240"/>
                  <a:pt x="4268637" y="195185"/>
                </a:cubicBezTo>
                <a:cubicBezTo>
                  <a:pt x="4268637" y="217128"/>
                  <a:pt x="4250158" y="235607"/>
                  <a:pt x="4228215" y="235607"/>
                </a:cubicBezTo>
                <a:cubicBezTo>
                  <a:pt x="4206271" y="235607"/>
                  <a:pt x="4187792" y="217128"/>
                  <a:pt x="4187792" y="195185"/>
                </a:cubicBezTo>
                <a:cubicBezTo>
                  <a:pt x="4187792" y="173240"/>
                  <a:pt x="4206271" y="154761"/>
                  <a:pt x="4228215" y="154761"/>
                </a:cubicBezTo>
                <a:close/>
                <a:moveTo>
                  <a:pt x="3957961" y="154761"/>
                </a:moveTo>
                <a:cubicBezTo>
                  <a:pt x="3979904" y="154761"/>
                  <a:pt x="3998383" y="173240"/>
                  <a:pt x="3998383" y="195185"/>
                </a:cubicBezTo>
                <a:cubicBezTo>
                  <a:pt x="3998383" y="217128"/>
                  <a:pt x="3979904" y="235607"/>
                  <a:pt x="3957961" y="235607"/>
                </a:cubicBezTo>
                <a:cubicBezTo>
                  <a:pt x="3936016" y="235607"/>
                  <a:pt x="3917537" y="217128"/>
                  <a:pt x="3917537" y="195185"/>
                </a:cubicBezTo>
                <a:cubicBezTo>
                  <a:pt x="3917537" y="173240"/>
                  <a:pt x="3936016" y="154761"/>
                  <a:pt x="3957961" y="154761"/>
                </a:cubicBezTo>
                <a:close/>
                <a:moveTo>
                  <a:pt x="1925276" y="154761"/>
                </a:moveTo>
                <a:cubicBezTo>
                  <a:pt x="1948375" y="154761"/>
                  <a:pt x="1965698" y="173240"/>
                  <a:pt x="1965698" y="195185"/>
                </a:cubicBezTo>
                <a:cubicBezTo>
                  <a:pt x="1965698" y="217128"/>
                  <a:pt x="1947219" y="235607"/>
                  <a:pt x="1925276" y="235607"/>
                </a:cubicBezTo>
                <a:cubicBezTo>
                  <a:pt x="1903332" y="235607"/>
                  <a:pt x="1884853" y="217128"/>
                  <a:pt x="1884853" y="195185"/>
                </a:cubicBezTo>
                <a:cubicBezTo>
                  <a:pt x="1884853" y="173240"/>
                  <a:pt x="1903332" y="154761"/>
                  <a:pt x="1925276" y="154761"/>
                </a:cubicBezTo>
                <a:close/>
                <a:moveTo>
                  <a:pt x="1655022" y="154761"/>
                </a:moveTo>
                <a:cubicBezTo>
                  <a:pt x="1676965" y="154761"/>
                  <a:pt x="1695444" y="173240"/>
                  <a:pt x="1695444" y="195185"/>
                </a:cubicBezTo>
                <a:cubicBezTo>
                  <a:pt x="1695444" y="217128"/>
                  <a:pt x="1676965" y="235607"/>
                  <a:pt x="1655022" y="235607"/>
                </a:cubicBezTo>
                <a:cubicBezTo>
                  <a:pt x="1633077" y="235607"/>
                  <a:pt x="1614598" y="217128"/>
                  <a:pt x="1614598" y="195185"/>
                </a:cubicBezTo>
                <a:cubicBezTo>
                  <a:pt x="1614598" y="173240"/>
                  <a:pt x="1633077" y="154761"/>
                  <a:pt x="1655022" y="154761"/>
                </a:cubicBezTo>
                <a:close/>
                <a:moveTo>
                  <a:pt x="841948" y="154761"/>
                </a:moveTo>
                <a:cubicBezTo>
                  <a:pt x="863891" y="154761"/>
                  <a:pt x="882370" y="173240"/>
                  <a:pt x="882370" y="195185"/>
                </a:cubicBezTo>
                <a:cubicBezTo>
                  <a:pt x="882370" y="217128"/>
                  <a:pt x="863891" y="235607"/>
                  <a:pt x="841948" y="235607"/>
                </a:cubicBezTo>
                <a:cubicBezTo>
                  <a:pt x="820003" y="235607"/>
                  <a:pt x="801525" y="217128"/>
                  <a:pt x="801525" y="195185"/>
                </a:cubicBezTo>
                <a:cubicBezTo>
                  <a:pt x="801525" y="173240"/>
                  <a:pt x="820003" y="154761"/>
                  <a:pt x="841948" y="154761"/>
                </a:cubicBezTo>
                <a:close/>
                <a:moveTo>
                  <a:pt x="435411" y="154761"/>
                </a:moveTo>
                <a:cubicBezTo>
                  <a:pt x="457354" y="154761"/>
                  <a:pt x="475833" y="173240"/>
                  <a:pt x="475833" y="195185"/>
                </a:cubicBezTo>
                <a:cubicBezTo>
                  <a:pt x="475833" y="217128"/>
                  <a:pt x="457354" y="235607"/>
                  <a:pt x="435411" y="235607"/>
                </a:cubicBezTo>
                <a:cubicBezTo>
                  <a:pt x="413467" y="235607"/>
                  <a:pt x="394988" y="217128"/>
                  <a:pt x="394988" y="195185"/>
                </a:cubicBezTo>
                <a:cubicBezTo>
                  <a:pt x="394988" y="173240"/>
                  <a:pt x="413467" y="154761"/>
                  <a:pt x="435411" y="154761"/>
                </a:cubicBezTo>
                <a:close/>
                <a:moveTo>
                  <a:pt x="8705894" y="144368"/>
                </a:moveTo>
                <a:cubicBezTo>
                  <a:pt x="8733613" y="144368"/>
                  <a:pt x="8756711" y="167466"/>
                  <a:pt x="8756711" y="195185"/>
                </a:cubicBezTo>
                <a:cubicBezTo>
                  <a:pt x="8756711" y="222903"/>
                  <a:pt x="8733613" y="246002"/>
                  <a:pt x="8705894" y="246002"/>
                </a:cubicBezTo>
                <a:cubicBezTo>
                  <a:pt x="8678176" y="246002"/>
                  <a:pt x="8655077" y="222903"/>
                  <a:pt x="8655077" y="195185"/>
                </a:cubicBezTo>
                <a:cubicBezTo>
                  <a:pt x="8655077" y="167466"/>
                  <a:pt x="8677021" y="144368"/>
                  <a:pt x="8705894" y="144368"/>
                </a:cubicBezTo>
                <a:close/>
                <a:moveTo>
                  <a:pt x="6402956" y="144368"/>
                </a:moveTo>
                <a:cubicBezTo>
                  <a:pt x="6431830" y="144368"/>
                  <a:pt x="6453773" y="167466"/>
                  <a:pt x="6453773" y="195185"/>
                </a:cubicBezTo>
                <a:cubicBezTo>
                  <a:pt x="6453773" y="222903"/>
                  <a:pt x="6431830" y="246002"/>
                  <a:pt x="6402956" y="246002"/>
                </a:cubicBezTo>
                <a:cubicBezTo>
                  <a:pt x="6375237" y="246002"/>
                  <a:pt x="6352138" y="222903"/>
                  <a:pt x="6352138" y="195185"/>
                </a:cubicBezTo>
                <a:cubicBezTo>
                  <a:pt x="6352138" y="167466"/>
                  <a:pt x="6374083" y="144368"/>
                  <a:pt x="6402956" y="144368"/>
                </a:cubicBezTo>
                <a:close/>
                <a:moveTo>
                  <a:pt x="5319627" y="144368"/>
                </a:moveTo>
                <a:cubicBezTo>
                  <a:pt x="5347346" y="144368"/>
                  <a:pt x="5370444" y="167466"/>
                  <a:pt x="5370444" y="195185"/>
                </a:cubicBezTo>
                <a:cubicBezTo>
                  <a:pt x="5370444" y="222903"/>
                  <a:pt x="5347346" y="246002"/>
                  <a:pt x="5319627" y="246002"/>
                </a:cubicBezTo>
                <a:cubicBezTo>
                  <a:pt x="5291909" y="246002"/>
                  <a:pt x="5268810" y="222903"/>
                  <a:pt x="5268810" y="195185"/>
                </a:cubicBezTo>
                <a:cubicBezTo>
                  <a:pt x="5268810" y="167466"/>
                  <a:pt x="5290755" y="144368"/>
                  <a:pt x="5319627" y="144368"/>
                </a:cubicBezTo>
                <a:close/>
                <a:moveTo>
                  <a:pt x="5183345" y="144368"/>
                </a:moveTo>
                <a:cubicBezTo>
                  <a:pt x="5212219" y="144368"/>
                  <a:pt x="5234162" y="167466"/>
                  <a:pt x="5234162" y="195185"/>
                </a:cubicBezTo>
                <a:cubicBezTo>
                  <a:pt x="5234162" y="222903"/>
                  <a:pt x="5211063" y="246002"/>
                  <a:pt x="5183345" y="246002"/>
                </a:cubicBezTo>
                <a:cubicBezTo>
                  <a:pt x="5155627" y="246002"/>
                  <a:pt x="5132528" y="222903"/>
                  <a:pt x="5132528" y="195185"/>
                </a:cubicBezTo>
                <a:cubicBezTo>
                  <a:pt x="5132528" y="167466"/>
                  <a:pt x="5154472" y="144368"/>
                  <a:pt x="5183345" y="144368"/>
                </a:cubicBezTo>
                <a:close/>
                <a:moveTo>
                  <a:pt x="4093087" y="144368"/>
                </a:moveTo>
                <a:cubicBezTo>
                  <a:pt x="4120806" y="144368"/>
                  <a:pt x="4143904" y="167466"/>
                  <a:pt x="4143904" y="195185"/>
                </a:cubicBezTo>
                <a:cubicBezTo>
                  <a:pt x="4143904" y="222903"/>
                  <a:pt x="4120806" y="246002"/>
                  <a:pt x="4093087" y="246002"/>
                </a:cubicBezTo>
                <a:cubicBezTo>
                  <a:pt x="4065369" y="246002"/>
                  <a:pt x="4042270" y="222903"/>
                  <a:pt x="4042270" y="195185"/>
                </a:cubicBezTo>
                <a:cubicBezTo>
                  <a:pt x="4042270" y="167466"/>
                  <a:pt x="4064214" y="144368"/>
                  <a:pt x="4093087" y="144368"/>
                </a:cubicBezTo>
                <a:close/>
                <a:moveTo>
                  <a:pt x="1790148" y="144368"/>
                </a:moveTo>
                <a:cubicBezTo>
                  <a:pt x="1817867" y="144368"/>
                  <a:pt x="1840965" y="167466"/>
                  <a:pt x="1840965" y="195185"/>
                </a:cubicBezTo>
                <a:cubicBezTo>
                  <a:pt x="1840965" y="222903"/>
                  <a:pt x="1819022" y="246002"/>
                  <a:pt x="1790148" y="246002"/>
                </a:cubicBezTo>
                <a:cubicBezTo>
                  <a:pt x="1762430" y="246002"/>
                  <a:pt x="1739331" y="222903"/>
                  <a:pt x="1739331" y="195185"/>
                </a:cubicBezTo>
                <a:cubicBezTo>
                  <a:pt x="1739331" y="167466"/>
                  <a:pt x="1761276" y="144368"/>
                  <a:pt x="1790148" y="144368"/>
                </a:cubicBezTo>
                <a:close/>
                <a:moveTo>
                  <a:pt x="706820" y="144368"/>
                </a:moveTo>
                <a:cubicBezTo>
                  <a:pt x="734538" y="144368"/>
                  <a:pt x="757637" y="167466"/>
                  <a:pt x="757637" y="195185"/>
                </a:cubicBezTo>
                <a:cubicBezTo>
                  <a:pt x="757637" y="222903"/>
                  <a:pt x="735694" y="246002"/>
                  <a:pt x="706820" y="246002"/>
                </a:cubicBezTo>
                <a:cubicBezTo>
                  <a:pt x="679101" y="246002"/>
                  <a:pt x="656003" y="222903"/>
                  <a:pt x="656003" y="195185"/>
                </a:cubicBezTo>
                <a:cubicBezTo>
                  <a:pt x="656003" y="167466"/>
                  <a:pt x="677947" y="144368"/>
                  <a:pt x="706820" y="144368"/>
                </a:cubicBezTo>
                <a:close/>
                <a:moveTo>
                  <a:pt x="570538" y="144368"/>
                </a:moveTo>
                <a:cubicBezTo>
                  <a:pt x="599412" y="144368"/>
                  <a:pt x="621355" y="167466"/>
                  <a:pt x="621355" y="195185"/>
                </a:cubicBezTo>
                <a:cubicBezTo>
                  <a:pt x="621355" y="222903"/>
                  <a:pt x="598256" y="246002"/>
                  <a:pt x="570538" y="246002"/>
                </a:cubicBezTo>
                <a:cubicBezTo>
                  <a:pt x="542819" y="246002"/>
                  <a:pt x="519721" y="222903"/>
                  <a:pt x="519721" y="195185"/>
                </a:cubicBezTo>
                <a:cubicBezTo>
                  <a:pt x="519721" y="167466"/>
                  <a:pt x="541665" y="144368"/>
                  <a:pt x="570538" y="144368"/>
                </a:cubicBezTo>
                <a:close/>
                <a:moveTo>
                  <a:pt x="7854708" y="31184"/>
                </a:moveTo>
                <a:cubicBezTo>
                  <a:pt x="7866258" y="31184"/>
                  <a:pt x="7875497" y="40424"/>
                  <a:pt x="7875497" y="51973"/>
                </a:cubicBezTo>
                <a:cubicBezTo>
                  <a:pt x="7875497" y="63522"/>
                  <a:pt x="7866258" y="72762"/>
                  <a:pt x="7854708" y="72762"/>
                </a:cubicBezTo>
                <a:cubicBezTo>
                  <a:pt x="7843159" y="72762"/>
                  <a:pt x="7833920" y="63522"/>
                  <a:pt x="7833920" y="51973"/>
                </a:cubicBezTo>
                <a:cubicBezTo>
                  <a:pt x="7833920" y="40424"/>
                  <a:pt x="7843159" y="31184"/>
                  <a:pt x="7854708" y="31184"/>
                </a:cubicBezTo>
                <a:close/>
                <a:moveTo>
                  <a:pt x="7714961" y="31184"/>
                </a:moveTo>
                <a:cubicBezTo>
                  <a:pt x="7726510" y="31184"/>
                  <a:pt x="7735750" y="40424"/>
                  <a:pt x="7735750" y="51973"/>
                </a:cubicBezTo>
                <a:cubicBezTo>
                  <a:pt x="7735750" y="63522"/>
                  <a:pt x="7726510" y="72762"/>
                  <a:pt x="7714961" y="72762"/>
                </a:cubicBezTo>
                <a:cubicBezTo>
                  <a:pt x="7703411" y="72762"/>
                  <a:pt x="7694172" y="63522"/>
                  <a:pt x="7694172" y="51973"/>
                </a:cubicBezTo>
                <a:cubicBezTo>
                  <a:pt x="7694172" y="40424"/>
                  <a:pt x="7703411" y="31184"/>
                  <a:pt x="7714961" y="31184"/>
                </a:cubicBezTo>
                <a:close/>
                <a:moveTo>
                  <a:pt x="7575214" y="31184"/>
                </a:moveTo>
                <a:cubicBezTo>
                  <a:pt x="7586764" y="31184"/>
                  <a:pt x="7596003" y="40424"/>
                  <a:pt x="7596003" y="51973"/>
                </a:cubicBezTo>
                <a:cubicBezTo>
                  <a:pt x="7596003" y="63522"/>
                  <a:pt x="7586764" y="72762"/>
                  <a:pt x="7575214" y="72762"/>
                </a:cubicBezTo>
                <a:cubicBezTo>
                  <a:pt x="7563665" y="72762"/>
                  <a:pt x="7554426" y="63522"/>
                  <a:pt x="7554426" y="51973"/>
                </a:cubicBezTo>
                <a:cubicBezTo>
                  <a:pt x="7554426" y="40424"/>
                  <a:pt x="7563665" y="31184"/>
                  <a:pt x="7575214" y="31184"/>
                </a:cubicBezTo>
                <a:close/>
                <a:moveTo>
                  <a:pt x="7435467" y="31184"/>
                </a:moveTo>
                <a:cubicBezTo>
                  <a:pt x="7447016" y="31184"/>
                  <a:pt x="7456256" y="40424"/>
                  <a:pt x="7456256" y="51973"/>
                </a:cubicBezTo>
                <a:cubicBezTo>
                  <a:pt x="7456256" y="63522"/>
                  <a:pt x="7447016" y="72762"/>
                  <a:pt x="7435467" y="72762"/>
                </a:cubicBezTo>
                <a:cubicBezTo>
                  <a:pt x="7423917" y="72762"/>
                  <a:pt x="7414678" y="63522"/>
                  <a:pt x="7414678" y="51973"/>
                </a:cubicBezTo>
                <a:cubicBezTo>
                  <a:pt x="7414678" y="40424"/>
                  <a:pt x="7423917" y="31184"/>
                  <a:pt x="7435467" y="31184"/>
                </a:cubicBezTo>
                <a:close/>
                <a:moveTo>
                  <a:pt x="7295720" y="31184"/>
                </a:moveTo>
                <a:cubicBezTo>
                  <a:pt x="7307270" y="31184"/>
                  <a:pt x="7316509" y="40424"/>
                  <a:pt x="7316509" y="51973"/>
                </a:cubicBezTo>
                <a:cubicBezTo>
                  <a:pt x="7316509" y="63522"/>
                  <a:pt x="7307270" y="72762"/>
                  <a:pt x="7295720" y="72762"/>
                </a:cubicBezTo>
                <a:cubicBezTo>
                  <a:pt x="7284171" y="72762"/>
                  <a:pt x="7274931" y="63522"/>
                  <a:pt x="7274931" y="51973"/>
                </a:cubicBezTo>
                <a:cubicBezTo>
                  <a:pt x="7274931" y="40424"/>
                  <a:pt x="7284171" y="31184"/>
                  <a:pt x="7295720" y="31184"/>
                </a:cubicBezTo>
                <a:close/>
                <a:moveTo>
                  <a:pt x="7155973" y="31184"/>
                </a:moveTo>
                <a:cubicBezTo>
                  <a:pt x="7167522" y="31184"/>
                  <a:pt x="7176761" y="40424"/>
                  <a:pt x="7176761" y="51973"/>
                </a:cubicBezTo>
                <a:cubicBezTo>
                  <a:pt x="7176761" y="63522"/>
                  <a:pt x="7167522" y="72762"/>
                  <a:pt x="7155973" y="72762"/>
                </a:cubicBezTo>
                <a:cubicBezTo>
                  <a:pt x="7144423" y="72762"/>
                  <a:pt x="7135184" y="63522"/>
                  <a:pt x="7135184" y="51973"/>
                </a:cubicBezTo>
                <a:cubicBezTo>
                  <a:pt x="7135184" y="40424"/>
                  <a:pt x="7144423" y="31184"/>
                  <a:pt x="7155973" y="31184"/>
                </a:cubicBezTo>
                <a:close/>
                <a:moveTo>
                  <a:pt x="7016226" y="31184"/>
                </a:moveTo>
                <a:cubicBezTo>
                  <a:pt x="7027776" y="31184"/>
                  <a:pt x="7037015" y="40424"/>
                  <a:pt x="7037015" y="51973"/>
                </a:cubicBezTo>
                <a:cubicBezTo>
                  <a:pt x="7037015" y="63522"/>
                  <a:pt x="7027776" y="72762"/>
                  <a:pt x="7016226" y="72762"/>
                </a:cubicBezTo>
                <a:cubicBezTo>
                  <a:pt x="7004677" y="72762"/>
                  <a:pt x="6995437" y="63522"/>
                  <a:pt x="6995437" y="51973"/>
                </a:cubicBezTo>
                <a:cubicBezTo>
                  <a:pt x="6995437" y="40424"/>
                  <a:pt x="7004677" y="31184"/>
                  <a:pt x="7016226" y="31184"/>
                </a:cubicBezTo>
                <a:close/>
                <a:moveTo>
                  <a:pt x="6877634" y="31184"/>
                </a:moveTo>
                <a:cubicBezTo>
                  <a:pt x="6888028" y="31184"/>
                  <a:pt x="6898423" y="40424"/>
                  <a:pt x="6898423" y="51973"/>
                </a:cubicBezTo>
                <a:cubicBezTo>
                  <a:pt x="6898423" y="63522"/>
                  <a:pt x="6889183" y="72762"/>
                  <a:pt x="6877634" y="72762"/>
                </a:cubicBezTo>
                <a:cubicBezTo>
                  <a:pt x="6866085" y="72762"/>
                  <a:pt x="6856845" y="63522"/>
                  <a:pt x="6856845" y="51973"/>
                </a:cubicBezTo>
                <a:cubicBezTo>
                  <a:pt x="6856845" y="40424"/>
                  <a:pt x="6866085" y="31184"/>
                  <a:pt x="6877634" y="31184"/>
                </a:cubicBezTo>
                <a:close/>
                <a:moveTo>
                  <a:pt x="6039152" y="31184"/>
                </a:moveTo>
                <a:cubicBezTo>
                  <a:pt x="6050701" y="31184"/>
                  <a:pt x="6059941" y="40424"/>
                  <a:pt x="6059941" y="51973"/>
                </a:cubicBezTo>
                <a:cubicBezTo>
                  <a:pt x="6059941" y="63522"/>
                  <a:pt x="6050701" y="72762"/>
                  <a:pt x="6039152" y="72762"/>
                </a:cubicBezTo>
                <a:cubicBezTo>
                  <a:pt x="6027603" y="72762"/>
                  <a:pt x="6018363" y="63522"/>
                  <a:pt x="6018363" y="51973"/>
                </a:cubicBezTo>
                <a:cubicBezTo>
                  <a:pt x="6018363" y="40424"/>
                  <a:pt x="6027603" y="31184"/>
                  <a:pt x="6039152" y="31184"/>
                </a:cubicBezTo>
                <a:close/>
                <a:moveTo>
                  <a:pt x="5899404" y="31184"/>
                </a:moveTo>
                <a:cubicBezTo>
                  <a:pt x="5910954" y="31184"/>
                  <a:pt x="5920193" y="40424"/>
                  <a:pt x="5920193" y="51973"/>
                </a:cubicBezTo>
                <a:cubicBezTo>
                  <a:pt x="5920193" y="63522"/>
                  <a:pt x="5910954" y="72762"/>
                  <a:pt x="5899404" y="72762"/>
                </a:cubicBezTo>
                <a:cubicBezTo>
                  <a:pt x="5887855" y="72762"/>
                  <a:pt x="5878615" y="63522"/>
                  <a:pt x="5878615" y="51973"/>
                </a:cubicBezTo>
                <a:cubicBezTo>
                  <a:pt x="5878615" y="40424"/>
                  <a:pt x="5887855" y="31184"/>
                  <a:pt x="5899404" y="31184"/>
                </a:cubicBezTo>
                <a:close/>
                <a:moveTo>
                  <a:pt x="5759658" y="31184"/>
                </a:moveTo>
                <a:cubicBezTo>
                  <a:pt x="5771207" y="31184"/>
                  <a:pt x="5780447" y="40424"/>
                  <a:pt x="5780447" y="51973"/>
                </a:cubicBezTo>
                <a:cubicBezTo>
                  <a:pt x="5780447" y="63522"/>
                  <a:pt x="5771207" y="72762"/>
                  <a:pt x="5759658" y="72762"/>
                </a:cubicBezTo>
                <a:cubicBezTo>
                  <a:pt x="5748108" y="72762"/>
                  <a:pt x="5738869" y="63522"/>
                  <a:pt x="5738869" y="51973"/>
                </a:cubicBezTo>
                <a:cubicBezTo>
                  <a:pt x="5738869" y="40424"/>
                  <a:pt x="5748108" y="31184"/>
                  <a:pt x="5759658" y="31184"/>
                </a:cubicBezTo>
                <a:close/>
                <a:moveTo>
                  <a:pt x="3241901" y="31184"/>
                </a:moveTo>
                <a:cubicBezTo>
                  <a:pt x="3253451" y="31184"/>
                  <a:pt x="3262690" y="40424"/>
                  <a:pt x="3262690" y="51973"/>
                </a:cubicBezTo>
                <a:cubicBezTo>
                  <a:pt x="3262690" y="63522"/>
                  <a:pt x="3253451" y="72762"/>
                  <a:pt x="3241901" y="72762"/>
                </a:cubicBezTo>
                <a:cubicBezTo>
                  <a:pt x="3230352" y="72762"/>
                  <a:pt x="3221113" y="63522"/>
                  <a:pt x="3221113" y="51973"/>
                </a:cubicBezTo>
                <a:cubicBezTo>
                  <a:pt x="3221113" y="40424"/>
                  <a:pt x="3230352" y="31184"/>
                  <a:pt x="3241901" y="31184"/>
                </a:cubicBezTo>
                <a:close/>
                <a:moveTo>
                  <a:pt x="3102153" y="31184"/>
                </a:moveTo>
                <a:cubicBezTo>
                  <a:pt x="3113703" y="31184"/>
                  <a:pt x="3122942" y="40424"/>
                  <a:pt x="3122942" y="51973"/>
                </a:cubicBezTo>
                <a:cubicBezTo>
                  <a:pt x="3122942" y="63522"/>
                  <a:pt x="3113703" y="72762"/>
                  <a:pt x="3102153" y="72762"/>
                </a:cubicBezTo>
                <a:cubicBezTo>
                  <a:pt x="3090604" y="72762"/>
                  <a:pt x="3081365" y="63522"/>
                  <a:pt x="3081365" y="51973"/>
                </a:cubicBezTo>
                <a:cubicBezTo>
                  <a:pt x="3081365" y="40424"/>
                  <a:pt x="3090604" y="31184"/>
                  <a:pt x="3102153" y="31184"/>
                </a:cubicBezTo>
                <a:close/>
                <a:moveTo>
                  <a:pt x="2962407" y="31184"/>
                </a:moveTo>
                <a:cubicBezTo>
                  <a:pt x="2973957" y="31184"/>
                  <a:pt x="2983196" y="40424"/>
                  <a:pt x="2983196" y="51973"/>
                </a:cubicBezTo>
                <a:cubicBezTo>
                  <a:pt x="2983196" y="63522"/>
                  <a:pt x="2973957" y="72762"/>
                  <a:pt x="2962407" y="72762"/>
                </a:cubicBezTo>
                <a:cubicBezTo>
                  <a:pt x="2950858" y="72762"/>
                  <a:pt x="2941618" y="63522"/>
                  <a:pt x="2941618" y="51973"/>
                </a:cubicBezTo>
                <a:cubicBezTo>
                  <a:pt x="2941618" y="40424"/>
                  <a:pt x="2950858" y="31184"/>
                  <a:pt x="2962407" y="31184"/>
                </a:cubicBezTo>
                <a:close/>
                <a:moveTo>
                  <a:pt x="2822659" y="31184"/>
                </a:moveTo>
                <a:cubicBezTo>
                  <a:pt x="2834209" y="31184"/>
                  <a:pt x="2843448" y="40424"/>
                  <a:pt x="2843448" y="51973"/>
                </a:cubicBezTo>
                <a:cubicBezTo>
                  <a:pt x="2843448" y="63522"/>
                  <a:pt x="2834209" y="72762"/>
                  <a:pt x="2822659" y="72762"/>
                </a:cubicBezTo>
                <a:cubicBezTo>
                  <a:pt x="2811110" y="72762"/>
                  <a:pt x="2801871" y="63522"/>
                  <a:pt x="2801871" y="51973"/>
                </a:cubicBezTo>
                <a:cubicBezTo>
                  <a:pt x="2801871" y="40424"/>
                  <a:pt x="2811110" y="31184"/>
                  <a:pt x="2822659" y="31184"/>
                </a:cubicBezTo>
                <a:close/>
                <a:moveTo>
                  <a:pt x="2682913" y="31184"/>
                </a:moveTo>
                <a:cubicBezTo>
                  <a:pt x="2694463" y="31184"/>
                  <a:pt x="2703702" y="40424"/>
                  <a:pt x="2703702" y="51973"/>
                </a:cubicBezTo>
                <a:cubicBezTo>
                  <a:pt x="2703702" y="63522"/>
                  <a:pt x="2694463" y="72762"/>
                  <a:pt x="2682913" y="72762"/>
                </a:cubicBezTo>
                <a:cubicBezTo>
                  <a:pt x="2671364" y="72762"/>
                  <a:pt x="2662124" y="63522"/>
                  <a:pt x="2662124" y="51973"/>
                </a:cubicBezTo>
                <a:cubicBezTo>
                  <a:pt x="2662124" y="40424"/>
                  <a:pt x="2671364" y="31184"/>
                  <a:pt x="2682913" y="31184"/>
                </a:cubicBezTo>
                <a:close/>
                <a:moveTo>
                  <a:pt x="2543166" y="31184"/>
                </a:moveTo>
                <a:cubicBezTo>
                  <a:pt x="2554715" y="31184"/>
                  <a:pt x="2563954" y="40424"/>
                  <a:pt x="2563954" y="51973"/>
                </a:cubicBezTo>
                <a:cubicBezTo>
                  <a:pt x="2563954" y="63522"/>
                  <a:pt x="2554715" y="72762"/>
                  <a:pt x="2543166" y="72762"/>
                </a:cubicBezTo>
                <a:cubicBezTo>
                  <a:pt x="2531616" y="72762"/>
                  <a:pt x="2522377" y="63522"/>
                  <a:pt x="2522377" y="51973"/>
                </a:cubicBezTo>
                <a:cubicBezTo>
                  <a:pt x="2522377" y="40424"/>
                  <a:pt x="2531616" y="31184"/>
                  <a:pt x="2543166" y="31184"/>
                </a:cubicBezTo>
                <a:close/>
                <a:moveTo>
                  <a:pt x="2403419" y="31184"/>
                </a:moveTo>
                <a:cubicBezTo>
                  <a:pt x="2414968" y="31184"/>
                  <a:pt x="2424208" y="40424"/>
                  <a:pt x="2424208" y="51973"/>
                </a:cubicBezTo>
                <a:cubicBezTo>
                  <a:pt x="2424208" y="63522"/>
                  <a:pt x="2414968" y="72762"/>
                  <a:pt x="2403419" y="72762"/>
                </a:cubicBezTo>
                <a:cubicBezTo>
                  <a:pt x="2391870" y="72762"/>
                  <a:pt x="2382630" y="63522"/>
                  <a:pt x="2382630" y="51973"/>
                </a:cubicBezTo>
                <a:cubicBezTo>
                  <a:pt x="2382630" y="40424"/>
                  <a:pt x="2391870" y="31184"/>
                  <a:pt x="2403419" y="31184"/>
                </a:cubicBezTo>
                <a:close/>
                <a:moveTo>
                  <a:pt x="2263671" y="31184"/>
                </a:moveTo>
                <a:cubicBezTo>
                  <a:pt x="2275221" y="31184"/>
                  <a:pt x="2284460" y="40424"/>
                  <a:pt x="2284460" y="51973"/>
                </a:cubicBezTo>
                <a:cubicBezTo>
                  <a:pt x="2284460" y="63522"/>
                  <a:pt x="2275221" y="72762"/>
                  <a:pt x="2263671" y="72762"/>
                </a:cubicBezTo>
                <a:cubicBezTo>
                  <a:pt x="2252122" y="72762"/>
                  <a:pt x="2242883" y="63522"/>
                  <a:pt x="2242883" y="51973"/>
                </a:cubicBezTo>
                <a:cubicBezTo>
                  <a:pt x="2242883" y="40424"/>
                  <a:pt x="2252122" y="31184"/>
                  <a:pt x="2263671" y="31184"/>
                </a:cubicBezTo>
                <a:close/>
                <a:moveTo>
                  <a:pt x="1426345" y="31184"/>
                </a:moveTo>
                <a:cubicBezTo>
                  <a:pt x="1437894" y="31184"/>
                  <a:pt x="1447133" y="40424"/>
                  <a:pt x="1447133" y="51973"/>
                </a:cubicBezTo>
                <a:cubicBezTo>
                  <a:pt x="1447133" y="63522"/>
                  <a:pt x="1437894" y="72762"/>
                  <a:pt x="1426345" y="72762"/>
                </a:cubicBezTo>
                <a:cubicBezTo>
                  <a:pt x="1414795" y="72762"/>
                  <a:pt x="1405556" y="63522"/>
                  <a:pt x="1405556" y="51973"/>
                </a:cubicBezTo>
                <a:cubicBezTo>
                  <a:pt x="1405556" y="40424"/>
                  <a:pt x="1414795" y="31184"/>
                  <a:pt x="1426345" y="31184"/>
                </a:cubicBezTo>
                <a:close/>
                <a:moveTo>
                  <a:pt x="1286597" y="31184"/>
                </a:moveTo>
                <a:cubicBezTo>
                  <a:pt x="1298146" y="31184"/>
                  <a:pt x="1307386" y="40424"/>
                  <a:pt x="1307386" y="51973"/>
                </a:cubicBezTo>
                <a:cubicBezTo>
                  <a:pt x="1307386" y="63522"/>
                  <a:pt x="1298146" y="72762"/>
                  <a:pt x="1286597" y="72762"/>
                </a:cubicBezTo>
                <a:cubicBezTo>
                  <a:pt x="1275048" y="72762"/>
                  <a:pt x="1265808" y="63522"/>
                  <a:pt x="1265808" y="51973"/>
                </a:cubicBezTo>
                <a:cubicBezTo>
                  <a:pt x="1265808" y="40424"/>
                  <a:pt x="1275048" y="31184"/>
                  <a:pt x="1286597" y="31184"/>
                </a:cubicBezTo>
                <a:close/>
                <a:moveTo>
                  <a:pt x="1146850" y="31184"/>
                </a:moveTo>
                <a:cubicBezTo>
                  <a:pt x="1158400" y="31184"/>
                  <a:pt x="1167639" y="40424"/>
                  <a:pt x="1167639" y="51973"/>
                </a:cubicBezTo>
                <a:cubicBezTo>
                  <a:pt x="1167639" y="63522"/>
                  <a:pt x="1158400" y="72762"/>
                  <a:pt x="1146850" y="72762"/>
                </a:cubicBezTo>
                <a:cubicBezTo>
                  <a:pt x="1135301" y="72762"/>
                  <a:pt x="1126062" y="63522"/>
                  <a:pt x="1126062" y="51973"/>
                </a:cubicBezTo>
                <a:cubicBezTo>
                  <a:pt x="1126062" y="40424"/>
                  <a:pt x="1135301" y="31184"/>
                  <a:pt x="1146850" y="31184"/>
                </a:cubicBezTo>
                <a:close/>
                <a:moveTo>
                  <a:pt x="9112431" y="27719"/>
                </a:moveTo>
                <a:cubicBezTo>
                  <a:pt x="9125136" y="27719"/>
                  <a:pt x="9135530" y="38114"/>
                  <a:pt x="9135530" y="50817"/>
                </a:cubicBezTo>
                <a:cubicBezTo>
                  <a:pt x="9135530" y="63522"/>
                  <a:pt x="9125136" y="73916"/>
                  <a:pt x="9112431" y="73916"/>
                </a:cubicBezTo>
                <a:cubicBezTo>
                  <a:pt x="9099727" y="73916"/>
                  <a:pt x="9089332" y="63522"/>
                  <a:pt x="9089332" y="50817"/>
                </a:cubicBezTo>
                <a:cubicBezTo>
                  <a:pt x="9089332" y="38114"/>
                  <a:pt x="9099727" y="27719"/>
                  <a:pt x="9112431" y="27719"/>
                </a:cubicBezTo>
                <a:close/>
                <a:moveTo>
                  <a:pt x="7994455" y="27719"/>
                </a:moveTo>
                <a:cubicBezTo>
                  <a:pt x="8007160" y="27719"/>
                  <a:pt x="8017554" y="38114"/>
                  <a:pt x="8017554" y="50817"/>
                </a:cubicBezTo>
                <a:cubicBezTo>
                  <a:pt x="8017554" y="63522"/>
                  <a:pt x="8007160" y="73916"/>
                  <a:pt x="7994455" y="73916"/>
                </a:cubicBezTo>
                <a:cubicBezTo>
                  <a:pt x="7981751" y="73916"/>
                  <a:pt x="7971356" y="63522"/>
                  <a:pt x="7971356" y="50817"/>
                </a:cubicBezTo>
                <a:cubicBezTo>
                  <a:pt x="7971356" y="38114"/>
                  <a:pt x="7981751" y="27719"/>
                  <a:pt x="7994455" y="27719"/>
                </a:cubicBezTo>
                <a:close/>
                <a:moveTo>
                  <a:pt x="6737886" y="27719"/>
                </a:moveTo>
                <a:cubicBezTo>
                  <a:pt x="6750591" y="27719"/>
                  <a:pt x="6760985" y="38114"/>
                  <a:pt x="6760985" y="50817"/>
                </a:cubicBezTo>
                <a:cubicBezTo>
                  <a:pt x="6760985" y="63522"/>
                  <a:pt x="6750591" y="73916"/>
                  <a:pt x="6737886" y="73916"/>
                </a:cubicBezTo>
                <a:cubicBezTo>
                  <a:pt x="6725183" y="73916"/>
                  <a:pt x="6714788" y="63522"/>
                  <a:pt x="6714788" y="50817"/>
                </a:cubicBezTo>
                <a:cubicBezTo>
                  <a:pt x="6714788" y="38114"/>
                  <a:pt x="6725183" y="27719"/>
                  <a:pt x="6737886" y="27719"/>
                </a:cubicBezTo>
                <a:close/>
                <a:moveTo>
                  <a:pt x="5619910" y="27719"/>
                </a:moveTo>
                <a:cubicBezTo>
                  <a:pt x="5632615" y="27719"/>
                  <a:pt x="5643009" y="38114"/>
                  <a:pt x="5643009" y="50817"/>
                </a:cubicBezTo>
                <a:cubicBezTo>
                  <a:pt x="5643009" y="63522"/>
                  <a:pt x="5632615" y="73916"/>
                  <a:pt x="5619910" y="73916"/>
                </a:cubicBezTo>
                <a:cubicBezTo>
                  <a:pt x="5607206" y="73916"/>
                  <a:pt x="5596811" y="63522"/>
                  <a:pt x="5596811" y="50817"/>
                </a:cubicBezTo>
                <a:cubicBezTo>
                  <a:pt x="5596811" y="38114"/>
                  <a:pt x="5607206" y="27719"/>
                  <a:pt x="5619910" y="27719"/>
                </a:cubicBezTo>
                <a:close/>
                <a:moveTo>
                  <a:pt x="4499624" y="27719"/>
                </a:moveTo>
                <a:cubicBezTo>
                  <a:pt x="4512329" y="27719"/>
                  <a:pt x="4522723" y="38114"/>
                  <a:pt x="4522723" y="50817"/>
                </a:cubicBezTo>
                <a:cubicBezTo>
                  <a:pt x="4522723" y="63522"/>
                  <a:pt x="4512329" y="73916"/>
                  <a:pt x="4499624" y="73916"/>
                </a:cubicBezTo>
                <a:cubicBezTo>
                  <a:pt x="4486920" y="73916"/>
                  <a:pt x="4476525" y="63522"/>
                  <a:pt x="4476525" y="50817"/>
                </a:cubicBezTo>
                <a:cubicBezTo>
                  <a:pt x="4476525" y="38114"/>
                  <a:pt x="4486920" y="27719"/>
                  <a:pt x="4499624" y="27719"/>
                </a:cubicBezTo>
                <a:close/>
                <a:moveTo>
                  <a:pt x="3381648" y="27719"/>
                </a:moveTo>
                <a:cubicBezTo>
                  <a:pt x="3394352" y="27719"/>
                  <a:pt x="3404746" y="38114"/>
                  <a:pt x="3404746" y="50817"/>
                </a:cubicBezTo>
                <a:cubicBezTo>
                  <a:pt x="3404746" y="63522"/>
                  <a:pt x="3394352" y="73916"/>
                  <a:pt x="3381648" y="73916"/>
                </a:cubicBezTo>
                <a:cubicBezTo>
                  <a:pt x="3368944" y="73916"/>
                  <a:pt x="3358549" y="63522"/>
                  <a:pt x="3358549" y="50817"/>
                </a:cubicBezTo>
                <a:cubicBezTo>
                  <a:pt x="3358549" y="38114"/>
                  <a:pt x="3368944" y="27719"/>
                  <a:pt x="3381648" y="27719"/>
                </a:cubicBezTo>
                <a:close/>
                <a:moveTo>
                  <a:pt x="2125079" y="27719"/>
                </a:moveTo>
                <a:cubicBezTo>
                  <a:pt x="2137784" y="27719"/>
                  <a:pt x="2148178" y="38114"/>
                  <a:pt x="2148178" y="50817"/>
                </a:cubicBezTo>
                <a:cubicBezTo>
                  <a:pt x="2148178" y="63522"/>
                  <a:pt x="2137784" y="73916"/>
                  <a:pt x="2125079" y="73916"/>
                </a:cubicBezTo>
                <a:cubicBezTo>
                  <a:pt x="2112376" y="73916"/>
                  <a:pt x="2101981" y="63522"/>
                  <a:pt x="2101981" y="50817"/>
                </a:cubicBezTo>
                <a:cubicBezTo>
                  <a:pt x="2101981" y="38114"/>
                  <a:pt x="2112376" y="27719"/>
                  <a:pt x="2125079" y="27719"/>
                </a:cubicBezTo>
                <a:close/>
                <a:moveTo>
                  <a:pt x="1007103" y="27719"/>
                </a:moveTo>
                <a:cubicBezTo>
                  <a:pt x="1019808" y="27719"/>
                  <a:pt x="1030201" y="38114"/>
                  <a:pt x="1030201" y="50817"/>
                </a:cubicBezTo>
                <a:cubicBezTo>
                  <a:pt x="1030201" y="63522"/>
                  <a:pt x="1019808" y="73916"/>
                  <a:pt x="1007103" y="73916"/>
                </a:cubicBezTo>
                <a:cubicBezTo>
                  <a:pt x="994399" y="73916"/>
                  <a:pt x="984004" y="63522"/>
                  <a:pt x="984004" y="50817"/>
                </a:cubicBezTo>
                <a:cubicBezTo>
                  <a:pt x="984004" y="38114"/>
                  <a:pt x="994399" y="27719"/>
                  <a:pt x="1007103" y="27719"/>
                </a:cubicBezTo>
                <a:close/>
                <a:moveTo>
                  <a:pt x="8972685" y="21945"/>
                </a:moveTo>
                <a:cubicBezTo>
                  <a:pt x="8988854" y="21945"/>
                  <a:pt x="9001557" y="34648"/>
                  <a:pt x="9001557" y="50817"/>
                </a:cubicBezTo>
                <a:cubicBezTo>
                  <a:pt x="9001557" y="66986"/>
                  <a:pt x="8988854" y="79691"/>
                  <a:pt x="8972685" y="79691"/>
                </a:cubicBezTo>
                <a:cubicBezTo>
                  <a:pt x="8956515" y="79691"/>
                  <a:pt x="8943811" y="66986"/>
                  <a:pt x="8943811" y="50817"/>
                </a:cubicBezTo>
                <a:cubicBezTo>
                  <a:pt x="8943811" y="34648"/>
                  <a:pt x="8956515" y="21945"/>
                  <a:pt x="8972685" y="21945"/>
                </a:cubicBezTo>
                <a:close/>
                <a:moveTo>
                  <a:pt x="8134203" y="21945"/>
                </a:moveTo>
                <a:cubicBezTo>
                  <a:pt x="8150372" y="21945"/>
                  <a:pt x="8163075" y="34648"/>
                  <a:pt x="8163075" y="50817"/>
                </a:cubicBezTo>
                <a:cubicBezTo>
                  <a:pt x="8163075" y="66986"/>
                  <a:pt x="8150372" y="79691"/>
                  <a:pt x="8134203" y="79691"/>
                </a:cubicBezTo>
                <a:cubicBezTo>
                  <a:pt x="8118033" y="79691"/>
                  <a:pt x="8105329" y="66986"/>
                  <a:pt x="8105329" y="50817"/>
                </a:cubicBezTo>
                <a:cubicBezTo>
                  <a:pt x="8105329" y="34648"/>
                  <a:pt x="8118033" y="21945"/>
                  <a:pt x="8134203" y="21945"/>
                </a:cubicBezTo>
                <a:close/>
                <a:moveTo>
                  <a:pt x="6598140" y="21945"/>
                </a:moveTo>
                <a:cubicBezTo>
                  <a:pt x="6613154" y="21945"/>
                  <a:pt x="6627013" y="34648"/>
                  <a:pt x="6627013" y="50817"/>
                </a:cubicBezTo>
                <a:cubicBezTo>
                  <a:pt x="6627013" y="66986"/>
                  <a:pt x="6614309" y="79691"/>
                  <a:pt x="6598140" y="79691"/>
                </a:cubicBezTo>
                <a:cubicBezTo>
                  <a:pt x="6581971" y="79691"/>
                  <a:pt x="6569266" y="66986"/>
                  <a:pt x="6569266" y="50817"/>
                </a:cubicBezTo>
                <a:cubicBezTo>
                  <a:pt x="6569266" y="34648"/>
                  <a:pt x="6581971" y="21945"/>
                  <a:pt x="6598140" y="21945"/>
                </a:cubicBezTo>
                <a:close/>
                <a:moveTo>
                  <a:pt x="5480164" y="21945"/>
                </a:moveTo>
                <a:cubicBezTo>
                  <a:pt x="5496333" y="21945"/>
                  <a:pt x="5509036" y="34648"/>
                  <a:pt x="5509036" y="50817"/>
                </a:cubicBezTo>
                <a:cubicBezTo>
                  <a:pt x="5509036" y="66986"/>
                  <a:pt x="5496333" y="79691"/>
                  <a:pt x="5480164" y="79691"/>
                </a:cubicBezTo>
                <a:cubicBezTo>
                  <a:pt x="5463995" y="79691"/>
                  <a:pt x="5451290" y="66986"/>
                  <a:pt x="5451290" y="50817"/>
                </a:cubicBezTo>
                <a:cubicBezTo>
                  <a:pt x="5451290" y="34648"/>
                  <a:pt x="5463995" y="21945"/>
                  <a:pt x="5480164" y="21945"/>
                </a:cubicBezTo>
                <a:close/>
                <a:moveTo>
                  <a:pt x="4641681" y="21945"/>
                </a:moveTo>
                <a:cubicBezTo>
                  <a:pt x="4657851" y="21945"/>
                  <a:pt x="4670554" y="34648"/>
                  <a:pt x="4670554" y="50817"/>
                </a:cubicBezTo>
                <a:cubicBezTo>
                  <a:pt x="4670554" y="66986"/>
                  <a:pt x="4657851" y="79691"/>
                  <a:pt x="4641681" y="79691"/>
                </a:cubicBezTo>
                <a:cubicBezTo>
                  <a:pt x="4625512" y="79691"/>
                  <a:pt x="4612808" y="66986"/>
                  <a:pt x="4612808" y="50817"/>
                </a:cubicBezTo>
                <a:cubicBezTo>
                  <a:pt x="4612808" y="34648"/>
                  <a:pt x="4625512" y="21945"/>
                  <a:pt x="4641681" y="21945"/>
                </a:cubicBezTo>
                <a:close/>
                <a:moveTo>
                  <a:pt x="4359878" y="21945"/>
                </a:moveTo>
                <a:cubicBezTo>
                  <a:pt x="4376047" y="21945"/>
                  <a:pt x="4388750" y="34648"/>
                  <a:pt x="4388750" y="50817"/>
                </a:cubicBezTo>
                <a:cubicBezTo>
                  <a:pt x="4388750" y="66986"/>
                  <a:pt x="4376047" y="79691"/>
                  <a:pt x="4359878" y="79691"/>
                </a:cubicBezTo>
                <a:cubicBezTo>
                  <a:pt x="4343708" y="79691"/>
                  <a:pt x="4331004" y="66986"/>
                  <a:pt x="4331004" y="50817"/>
                </a:cubicBezTo>
                <a:cubicBezTo>
                  <a:pt x="4331004" y="34648"/>
                  <a:pt x="4343708" y="21945"/>
                  <a:pt x="4359878" y="21945"/>
                </a:cubicBezTo>
                <a:close/>
                <a:moveTo>
                  <a:pt x="3521395" y="21945"/>
                </a:moveTo>
                <a:cubicBezTo>
                  <a:pt x="3537564" y="21945"/>
                  <a:pt x="3550268" y="34648"/>
                  <a:pt x="3550268" y="50817"/>
                </a:cubicBezTo>
                <a:cubicBezTo>
                  <a:pt x="3550268" y="66986"/>
                  <a:pt x="3537564" y="79691"/>
                  <a:pt x="3521395" y="79691"/>
                </a:cubicBezTo>
                <a:cubicBezTo>
                  <a:pt x="3505226" y="79691"/>
                  <a:pt x="3492521" y="66986"/>
                  <a:pt x="3492521" y="50817"/>
                </a:cubicBezTo>
                <a:cubicBezTo>
                  <a:pt x="3492521" y="34648"/>
                  <a:pt x="3505226" y="21945"/>
                  <a:pt x="3521395" y="21945"/>
                </a:cubicBezTo>
                <a:close/>
                <a:moveTo>
                  <a:pt x="1985333" y="21945"/>
                </a:moveTo>
                <a:cubicBezTo>
                  <a:pt x="2000346" y="21945"/>
                  <a:pt x="2014205" y="34648"/>
                  <a:pt x="2014205" y="50817"/>
                </a:cubicBezTo>
                <a:cubicBezTo>
                  <a:pt x="2014205" y="66986"/>
                  <a:pt x="2001502" y="79691"/>
                  <a:pt x="1985333" y="79691"/>
                </a:cubicBezTo>
                <a:cubicBezTo>
                  <a:pt x="1969164" y="79691"/>
                  <a:pt x="1956459" y="66986"/>
                  <a:pt x="1956459" y="50817"/>
                </a:cubicBezTo>
                <a:cubicBezTo>
                  <a:pt x="1956459" y="34648"/>
                  <a:pt x="1969164" y="21945"/>
                  <a:pt x="1985333" y="21945"/>
                </a:cubicBezTo>
                <a:close/>
                <a:moveTo>
                  <a:pt x="867356" y="21945"/>
                </a:moveTo>
                <a:cubicBezTo>
                  <a:pt x="883525" y="21945"/>
                  <a:pt x="896229" y="35804"/>
                  <a:pt x="896229" y="51973"/>
                </a:cubicBezTo>
                <a:cubicBezTo>
                  <a:pt x="896229" y="68142"/>
                  <a:pt x="883525" y="80846"/>
                  <a:pt x="867356" y="80846"/>
                </a:cubicBezTo>
                <a:cubicBezTo>
                  <a:pt x="851187" y="80846"/>
                  <a:pt x="838482" y="66986"/>
                  <a:pt x="838482" y="50817"/>
                </a:cubicBezTo>
                <a:cubicBezTo>
                  <a:pt x="838482" y="34648"/>
                  <a:pt x="851187" y="21945"/>
                  <a:pt x="867356" y="21945"/>
                </a:cubicBezTo>
                <a:close/>
                <a:moveTo>
                  <a:pt x="28874" y="21945"/>
                </a:moveTo>
                <a:cubicBezTo>
                  <a:pt x="45043" y="21945"/>
                  <a:pt x="57747" y="34648"/>
                  <a:pt x="57747" y="50817"/>
                </a:cubicBezTo>
                <a:cubicBezTo>
                  <a:pt x="57747" y="66986"/>
                  <a:pt x="45043" y="80846"/>
                  <a:pt x="28874" y="80846"/>
                </a:cubicBezTo>
                <a:cubicBezTo>
                  <a:pt x="12705" y="80846"/>
                  <a:pt x="0" y="65832"/>
                  <a:pt x="0" y="50817"/>
                </a:cubicBezTo>
                <a:cubicBezTo>
                  <a:pt x="0" y="35804"/>
                  <a:pt x="12705" y="21945"/>
                  <a:pt x="28874" y="21945"/>
                </a:cubicBezTo>
                <a:close/>
                <a:moveTo>
                  <a:pt x="8832937" y="16169"/>
                </a:moveTo>
                <a:cubicBezTo>
                  <a:pt x="8852571" y="16169"/>
                  <a:pt x="8867585" y="32338"/>
                  <a:pt x="8867585" y="50817"/>
                </a:cubicBezTo>
                <a:cubicBezTo>
                  <a:pt x="8867585" y="69296"/>
                  <a:pt x="8852571" y="85465"/>
                  <a:pt x="8832937" y="85465"/>
                </a:cubicBezTo>
                <a:cubicBezTo>
                  <a:pt x="8814458" y="85465"/>
                  <a:pt x="8798289" y="69296"/>
                  <a:pt x="8798289" y="50817"/>
                </a:cubicBezTo>
                <a:cubicBezTo>
                  <a:pt x="8798289" y="32338"/>
                  <a:pt x="8813304" y="16169"/>
                  <a:pt x="8832937" y="16169"/>
                </a:cubicBezTo>
                <a:close/>
                <a:moveTo>
                  <a:pt x="8273949" y="16169"/>
                </a:moveTo>
                <a:cubicBezTo>
                  <a:pt x="8293583" y="16169"/>
                  <a:pt x="8308597" y="32338"/>
                  <a:pt x="8308597" y="50817"/>
                </a:cubicBezTo>
                <a:cubicBezTo>
                  <a:pt x="8308597" y="69296"/>
                  <a:pt x="8293583" y="85465"/>
                  <a:pt x="8273949" y="85465"/>
                </a:cubicBezTo>
                <a:cubicBezTo>
                  <a:pt x="8255470" y="85465"/>
                  <a:pt x="8239301" y="69296"/>
                  <a:pt x="8239301" y="50817"/>
                </a:cubicBezTo>
                <a:cubicBezTo>
                  <a:pt x="8239301" y="32338"/>
                  <a:pt x="8254316" y="16169"/>
                  <a:pt x="8273949" y="16169"/>
                </a:cubicBezTo>
                <a:close/>
                <a:moveTo>
                  <a:pt x="6458392" y="16169"/>
                </a:moveTo>
                <a:cubicBezTo>
                  <a:pt x="6476871" y="16169"/>
                  <a:pt x="6493040" y="32338"/>
                  <a:pt x="6493040" y="50817"/>
                </a:cubicBezTo>
                <a:cubicBezTo>
                  <a:pt x="6493040" y="69296"/>
                  <a:pt x="6476871" y="85465"/>
                  <a:pt x="6458392" y="85465"/>
                </a:cubicBezTo>
                <a:cubicBezTo>
                  <a:pt x="6439913" y="85465"/>
                  <a:pt x="6423744" y="69296"/>
                  <a:pt x="6423744" y="50817"/>
                </a:cubicBezTo>
                <a:cubicBezTo>
                  <a:pt x="6423744" y="32338"/>
                  <a:pt x="6438759" y="16169"/>
                  <a:pt x="6458392" y="16169"/>
                </a:cubicBezTo>
                <a:close/>
                <a:moveTo>
                  <a:pt x="5340416" y="16169"/>
                </a:moveTo>
                <a:cubicBezTo>
                  <a:pt x="5360051" y="16169"/>
                  <a:pt x="5375064" y="32338"/>
                  <a:pt x="5375064" y="50817"/>
                </a:cubicBezTo>
                <a:cubicBezTo>
                  <a:pt x="5375064" y="69296"/>
                  <a:pt x="5358895" y="85465"/>
                  <a:pt x="5340416" y="85465"/>
                </a:cubicBezTo>
                <a:cubicBezTo>
                  <a:pt x="5321937" y="85465"/>
                  <a:pt x="5305768" y="69296"/>
                  <a:pt x="5305768" y="50817"/>
                </a:cubicBezTo>
                <a:cubicBezTo>
                  <a:pt x="5305768" y="32338"/>
                  <a:pt x="5320783" y="16169"/>
                  <a:pt x="5340416" y="16169"/>
                </a:cubicBezTo>
                <a:close/>
                <a:moveTo>
                  <a:pt x="4781428" y="16169"/>
                </a:moveTo>
                <a:cubicBezTo>
                  <a:pt x="4801062" y="16169"/>
                  <a:pt x="4816076" y="32338"/>
                  <a:pt x="4816076" y="50817"/>
                </a:cubicBezTo>
                <a:cubicBezTo>
                  <a:pt x="4816076" y="69296"/>
                  <a:pt x="4799907" y="85465"/>
                  <a:pt x="4781428" y="85465"/>
                </a:cubicBezTo>
                <a:cubicBezTo>
                  <a:pt x="4762949" y="85465"/>
                  <a:pt x="4746780" y="69296"/>
                  <a:pt x="4746780" y="50817"/>
                </a:cubicBezTo>
                <a:cubicBezTo>
                  <a:pt x="4746780" y="32338"/>
                  <a:pt x="4761795" y="16169"/>
                  <a:pt x="4781428" y="16169"/>
                </a:cubicBezTo>
                <a:close/>
                <a:moveTo>
                  <a:pt x="4220130" y="16169"/>
                </a:moveTo>
                <a:cubicBezTo>
                  <a:pt x="4239764" y="16169"/>
                  <a:pt x="4254778" y="32338"/>
                  <a:pt x="4254778" y="50817"/>
                </a:cubicBezTo>
                <a:cubicBezTo>
                  <a:pt x="4254778" y="69296"/>
                  <a:pt x="4239764" y="85465"/>
                  <a:pt x="4220130" y="85465"/>
                </a:cubicBezTo>
                <a:cubicBezTo>
                  <a:pt x="4201651" y="85465"/>
                  <a:pt x="4185482" y="69296"/>
                  <a:pt x="4185482" y="50817"/>
                </a:cubicBezTo>
                <a:cubicBezTo>
                  <a:pt x="4185482" y="32338"/>
                  <a:pt x="4200497" y="16169"/>
                  <a:pt x="4220130" y="16169"/>
                </a:cubicBezTo>
                <a:close/>
                <a:moveTo>
                  <a:pt x="3661142" y="16169"/>
                </a:moveTo>
                <a:cubicBezTo>
                  <a:pt x="3680776" y="16169"/>
                  <a:pt x="3695790" y="32338"/>
                  <a:pt x="3695790" y="50817"/>
                </a:cubicBezTo>
                <a:cubicBezTo>
                  <a:pt x="3695790" y="69296"/>
                  <a:pt x="3680776" y="85465"/>
                  <a:pt x="3661142" y="85465"/>
                </a:cubicBezTo>
                <a:cubicBezTo>
                  <a:pt x="3642663" y="85465"/>
                  <a:pt x="3626494" y="69296"/>
                  <a:pt x="3626494" y="50817"/>
                </a:cubicBezTo>
                <a:cubicBezTo>
                  <a:pt x="3626494" y="32338"/>
                  <a:pt x="3641509" y="16169"/>
                  <a:pt x="3661142" y="16169"/>
                </a:cubicBezTo>
                <a:close/>
                <a:moveTo>
                  <a:pt x="1845585" y="16169"/>
                </a:moveTo>
                <a:cubicBezTo>
                  <a:pt x="1864064" y="16169"/>
                  <a:pt x="1880233" y="32338"/>
                  <a:pt x="1880233" y="50817"/>
                </a:cubicBezTo>
                <a:cubicBezTo>
                  <a:pt x="1880233" y="69296"/>
                  <a:pt x="1865220" y="85465"/>
                  <a:pt x="1845585" y="85465"/>
                </a:cubicBezTo>
                <a:cubicBezTo>
                  <a:pt x="1827106" y="85465"/>
                  <a:pt x="1810937" y="69296"/>
                  <a:pt x="1810937" y="50817"/>
                </a:cubicBezTo>
                <a:cubicBezTo>
                  <a:pt x="1810937" y="32338"/>
                  <a:pt x="1825952" y="16169"/>
                  <a:pt x="1845585" y="16169"/>
                </a:cubicBezTo>
                <a:close/>
                <a:moveTo>
                  <a:pt x="727609" y="16169"/>
                </a:moveTo>
                <a:cubicBezTo>
                  <a:pt x="747243" y="16169"/>
                  <a:pt x="762257" y="32338"/>
                  <a:pt x="762257" y="50817"/>
                </a:cubicBezTo>
                <a:cubicBezTo>
                  <a:pt x="762257" y="69296"/>
                  <a:pt x="746088" y="85465"/>
                  <a:pt x="727609" y="85465"/>
                </a:cubicBezTo>
                <a:cubicBezTo>
                  <a:pt x="709130" y="85465"/>
                  <a:pt x="692961" y="69296"/>
                  <a:pt x="692961" y="50817"/>
                </a:cubicBezTo>
                <a:cubicBezTo>
                  <a:pt x="692961" y="32338"/>
                  <a:pt x="707976" y="16169"/>
                  <a:pt x="727609" y="16169"/>
                </a:cubicBezTo>
                <a:close/>
                <a:moveTo>
                  <a:pt x="168620" y="16169"/>
                </a:moveTo>
                <a:cubicBezTo>
                  <a:pt x="188255" y="16169"/>
                  <a:pt x="203269" y="32338"/>
                  <a:pt x="203269" y="50817"/>
                </a:cubicBezTo>
                <a:cubicBezTo>
                  <a:pt x="203269" y="69296"/>
                  <a:pt x="187100" y="85465"/>
                  <a:pt x="168620" y="85465"/>
                </a:cubicBezTo>
                <a:cubicBezTo>
                  <a:pt x="150142" y="85465"/>
                  <a:pt x="133973" y="69296"/>
                  <a:pt x="133973" y="50817"/>
                </a:cubicBezTo>
                <a:cubicBezTo>
                  <a:pt x="133973" y="32338"/>
                  <a:pt x="148987" y="16169"/>
                  <a:pt x="168620" y="16169"/>
                </a:cubicBezTo>
                <a:close/>
                <a:moveTo>
                  <a:pt x="8693190" y="10395"/>
                </a:moveTo>
                <a:cubicBezTo>
                  <a:pt x="8715134" y="10395"/>
                  <a:pt x="8733613" y="28874"/>
                  <a:pt x="8733613" y="50817"/>
                </a:cubicBezTo>
                <a:cubicBezTo>
                  <a:pt x="8733613" y="72762"/>
                  <a:pt x="8715134" y="91241"/>
                  <a:pt x="8693190" y="91241"/>
                </a:cubicBezTo>
                <a:cubicBezTo>
                  <a:pt x="8671246" y="91241"/>
                  <a:pt x="8652767" y="72762"/>
                  <a:pt x="8652767" y="50817"/>
                </a:cubicBezTo>
                <a:cubicBezTo>
                  <a:pt x="8652767" y="28874"/>
                  <a:pt x="8671246" y="10395"/>
                  <a:pt x="8693190" y="10395"/>
                </a:cubicBezTo>
                <a:close/>
                <a:moveTo>
                  <a:pt x="8413696" y="10395"/>
                </a:moveTo>
                <a:cubicBezTo>
                  <a:pt x="8435640" y="10395"/>
                  <a:pt x="8454118" y="28874"/>
                  <a:pt x="8454118" y="50817"/>
                </a:cubicBezTo>
                <a:cubicBezTo>
                  <a:pt x="8454118" y="72762"/>
                  <a:pt x="8435640" y="91241"/>
                  <a:pt x="8413696" y="91241"/>
                </a:cubicBezTo>
                <a:cubicBezTo>
                  <a:pt x="8391752" y="91241"/>
                  <a:pt x="8373273" y="72762"/>
                  <a:pt x="8373273" y="50817"/>
                </a:cubicBezTo>
                <a:cubicBezTo>
                  <a:pt x="8373273" y="28874"/>
                  <a:pt x="8391752" y="10395"/>
                  <a:pt x="8413696" y="10395"/>
                </a:cubicBezTo>
                <a:close/>
                <a:moveTo>
                  <a:pt x="6318646" y="10395"/>
                </a:moveTo>
                <a:cubicBezTo>
                  <a:pt x="6340589" y="10395"/>
                  <a:pt x="6359068" y="28874"/>
                  <a:pt x="6359068" y="50817"/>
                </a:cubicBezTo>
                <a:cubicBezTo>
                  <a:pt x="6359068" y="72762"/>
                  <a:pt x="6340589" y="91241"/>
                  <a:pt x="6318646" y="91241"/>
                </a:cubicBezTo>
                <a:cubicBezTo>
                  <a:pt x="6296702" y="91241"/>
                  <a:pt x="6278223" y="72762"/>
                  <a:pt x="6278223" y="50817"/>
                </a:cubicBezTo>
                <a:cubicBezTo>
                  <a:pt x="6278223" y="28874"/>
                  <a:pt x="6296702" y="10395"/>
                  <a:pt x="6318646" y="10395"/>
                </a:cubicBezTo>
                <a:close/>
                <a:moveTo>
                  <a:pt x="5200670" y="10395"/>
                </a:moveTo>
                <a:cubicBezTo>
                  <a:pt x="5222613" y="10395"/>
                  <a:pt x="5241092" y="28874"/>
                  <a:pt x="5241092" y="50817"/>
                </a:cubicBezTo>
                <a:cubicBezTo>
                  <a:pt x="5241092" y="72762"/>
                  <a:pt x="5222613" y="91241"/>
                  <a:pt x="5200670" y="91241"/>
                </a:cubicBezTo>
                <a:cubicBezTo>
                  <a:pt x="5178725" y="91241"/>
                  <a:pt x="5160246" y="72762"/>
                  <a:pt x="5160246" y="50817"/>
                </a:cubicBezTo>
                <a:cubicBezTo>
                  <a:pt x="5160246" y="28874"/>
                  <a:pt x="5178725" y="10395"/>
                  <a:pt x="5200670" y="10395"/>
                </a:cubicBezTo>
                <a:close/>
                <a:moveTo>
                  <a:pt x="4921176" y="10395"/>
                </a:moveTo>
                <a:cubicBezTo>
                  <a:pt x="4944274" y="10395"/>
                  <a:pt x="4961598" y="28874"/>
                  <a:pt x="4961598" y="50817"/>
                </a:cubicBezTo>
                <a:cubicBezTo>
                  <a:pt x="4961598" y="72762"/>
                  <a:pt x="4943119" y="91241"/>
                  <a:pt x="4921176" y="91241"/>
                </a:cubicBezTo>
                <a:cubicBezTo>
                  <a:pt x="4899231" y="91241"/>
                  <a:pt x="4880752" y="72762"/>
                  <a:pt x="4880752" y="50817"/>
                </a:cubicBezTo>
                <a:cubicBezTo>
                  <a:pt x="4880752" y="28874"/>
                  <a:pt x="4899231" y="10395"/>
                  <a:pt x="4921176" y="10395"/>
                </a:cubicBezTo>
                <a:close/>
                <a:moveTo>
                  <a:pt x="4080384" y="10395"/>
                </a:moveTo>
                <a:cubicBezTo>
                  <a:pt x="4102327" y="10395"/>
                  <a:pt x="4120806" y="28874"/>
                  <a:pt x="4120806" y="50817"/>
                </a:cubicBezTo>
                <a:cubicBezTo>
                  <a:pt x="4120806" y="72762"/>
                  <a:pt x="4102327" y="91241"/>
                  <a:pt x="4080384" y="91241"/>
                </a:cubicBezTo>
                <a:cubicBezTo>
                  <a:pt x="4058439" y="91241"/>
                  <a:pt x="4039960" y="72762"/>
                  <a:pt x="4039960" y="50817"/>
                </a:cubicBezTo>
                <a:cubicBezTo>
                  <a:pt x="4039960" y="28874"/>
                  <a:pt x="4058439" y="10395"/>
                  <a:pt x="4080384" y="10395"/>
                </a:cubicBezTo>
                <a:close/>
                <a:moveTo>
                  <a:pt x="3800889" y="10395"/>
                </a:moveTo>
                <a:cubicBezTo>
                  <a:pt x="3822833" y="10395"/>
                  <a:pt x="3841312" y="28874"/>
                  <a:pt x="3841312" y="50817"/>
                </a:cubicBezTo>
                <a:cubicBezTo>
                  <a:pt x="3841312" y="72762"/>
                  <a:pt x="3822833" y="91241"/>
                  <a:pt x="3800889" y="91241"/>
                </a:cubicBezTo>
                <a:cubicBezTo>
                  <a:pt x="3778945" y="91241"/>
                  <a:pt x="3760466" y="72762"/>
                  <a:pt x="3760466" y="50817"/>
                </a:cubicBezTo>
                <a:cubicBezTo>
                  <a:pt x="3760466" y="28874"/>
                  <a:pt x="3778945" y="10395"/>
                  <a:pt x="3800889" y="10395"/>
                </a:cubicBezTo>
                <a:close/>
                <a:moveTo>
                  <a:pt x="1705839" y="10395"/>
                </a:moveTo>
                <a:cubicBezTo>
                  <a:pt x="1727782" y="10395"/>
                  <a:pt x="1746261" y="28874"/>
                  <a:pt x="1746261" y="50817"/>
                </a:cubicBezTo>
                <a:cubicBezTo>
                  <a:pt x="1746261" y="72762"/>
                  <a:pt x="1727782" y="91241"/>
                  <a:pt x="1705839" y="91241"/>
                </a:cubicBezTo>
                <a:cubicBezTo>
                  <a:pt x="1683894" y="91241"/>
                  <a:pt x="1665415" y="72762"/>
                  <a:pt x="1665415" y="50817"/>
                </a:cubicBezTo>
                <a:cubicBezTo>
                  <a:pt x="1665415" y="28874"/>
                  <a:pt x="1683894" y="10395"/>
                  <a:pt x="1705839" y="10395"/>
                </a:cubicBezTo>
                <a:close/>
                <a:moveTo>
                  <a:pt x="587862" y="10395"/>
                </a:moveTo>
                <a:cubicBezTo>
                  <a:pt x="609805" y="10395"/>
                  <a:pt x="628284" y="30029"/>
                  <a:pt x="628284" y="51973"/>
                </a:cubicBezTo>
                <a:cubicBezTo>
                  <a:pt x="628284" y="73916"/>
                  <a:pt x="609805" y="92395"/>
                  <a:pt x="587862" y="92395"/>
                </a:cubicBezTo>
                <a:cubicBezTo>
                  <a:pt x="565918" y="92395"/>
                  <a:pt x="547439" y="72762"/>
                  <a:pt x="547439" y="50817"/>
                </a:cubicBezTo>
                <a:cubicBezTo>
                  <a:pt x="547439" y="28874"/>
                  <a:pt x="565918" y="10395"/>
                  <a:pt x="587862" y="10395"/>
                </a:cubicBezTo>
                <a:close/>
                <a:moveTo>
                  <a:pt x="308368" y="10395"/>
                </a:moveTo>
                <a:cubicBezTo>
                  <a:pt x="330311" y="10395"/>
                  <a:pt x="348790" y="30029"/>
                  <a:pt x="348790" y="51973"/>
                </a:cubicBezTo>
                <a:cubicBezTo>
                  <a:pt x="348790" y="73916"/>
                  <a:pt x="330311" y="92395"/>
                  <a:pt x="308368" y="92395"/>
                </a:cubicBezTo>
                <a:cubicBezTo>
                  <a:pt x="286424" y="92395"/>
                  <a:pt x="267945" y="72762"/>
                  <a:pt x="267945" y="50817"/>
                </a:cubicBezTo>
                <a:cubicBezTo>
                  <a:pt x="267945" y="28874"/>
                  <a:pt x="286424" y="10395"/>
                  <a:pt x="308368" y="10395"/>
                </a:cubicBezTo>
                <a:close/>
                <a:moveTo>
                  <a:pt x="8553443" y="0"/>
                </a:moveTo>
                <a:cubicBezTo>
                  <a:pt x="8582317" y="0"/>
                  <a:pt x="8604260" y="23099"/>
                  <a:pt x="8604260" y="50817"/>
                </a:cubicBezTo>
                <a:cubicBezTo>
                  <a:pt x="8604260" y="78536"/>
                  <a:pt x="8582317" y="101634"/>
                  <a:pt x="8553443" y="101634"/>
                </a:cubicBezTo>
                <a:cubicBezTo>
                  <a:pt x="8525724" y="101634"/>
                  <a:pt x="8502626" y="78536"/>
                  <a:pt x="8502626" y="50817"/>
                </a:cubicBezTo>
                <a:cubicBezTo>
                  <a:pt x="8502626" y="23099"/>
                  <a:pt x="8524570" y="0"/>
                  <a:pt x="8553443" y="0"/>
                </a:cubicBezTo>
                <a:close/>
                <a:moveTo>
                  <a:pt x="6178898" y="0"/>
                </a:moveTo>
                <a:cubicBezTo>
                  <a:pt x="6206617" y="0"/>
                  <a:pt x="6229715" y="23099"/>
                  <a:pt x="6229715" y="50817"/>
                </a:cubicBezTo>
                <a:cubicBezTo>
                  <a:pt x="6229715" y="78536"/>
                  <a:pt x="6206617" y="101634"/>
                  <a:pt x="6178898" y="101634"/>
                </a:cubicBezTo>
                <a:cubicBezTo>
                  <a:pt x="6151180" y="101634"/>
                  <a:pt x="6128081" y="78536"/>
                  <a:pt x="6128081" y="50817"/>
                </a:cubicBezTo>
                <a:cubicBezTo>
                  <a:pt x="6128081" y="23099"/>
                  <a:pt x="6150026" y="0"/>
                  <a:pt x="6178898" y="0"/>
                </a:cubicBezTo>
                <a:close/>
                <a:moveTo>
                  <a:pt x="5060922" y="0"/>
                </a:moveTo>
                <a:cubicBezTo>
                  <a:pt x="5089796" y="0"/>
                  <a:pt x="5111739" y="23099"/>
                  <a:pt x="5111739" y="50817"/>
                </a:cubicBezTo>
                <a:cubicBezTo>
                  <a:pt x="5111739" y="78536"/>
                  <a:pt x="5088640" y="101634"/>
                  <a:pt x="5060922" y="101634"/>
                </a:cubicBezTo>
                <a:cubicBezTo>
                  <a:pt x="5033204" y="101634"/>
                  <a:pt x="5010105" y="78536"/>
                  <a:pt x="5010105" y="50817"/>
                </a:cubicBezTo>
                <a:cubicBezTo>
                  <a:pt x="5010105" y="23099"/>
                  <a:pt x="5032049" y="0"/>
                  <a:pt x="5060922" y="0"/>
                </a:cubicBezTo>
                <a:close/>
                <a:moveTo>
                  <a:pt x="3940636" y="0"/>
                </a:moveTo>
                <a:cubicBezTo>
                  <a:pt x="3969510" y="0"/>
                  <a:pt x="3991453" y="23099"/>
                  <a:pt x="3991453" y="50817"/>
                </a:cubicBezTo>
                <a:cubicBezTo>
                  <a:pt x="3991453" y="78536"/>
                  <a:pt x="3969510" y="101634"/>
                  <a:pt x="3940636" y="101634"/>
                </a:cubicBezTo>
                <a:cubicBezTo>
                  <a:pt x="3912918" y="101634"/>
                  <a:pt x="3889819" y="78536"/>
                  <a:pt x="3889819" y="50817"/>
                </a:cubicBezTo>
                <a:cubicBezTo>
                  <a:pt x="3889819" y="23099"/>
                  <a:pt x="3911763" y="0"/>
                  <a:pt x="3940636" y="0"/>
                </a:cubicBezTo>
                <a:close/>
                <a:moveTo>
                  <a:pt x="1566091" y="0"/>
                </a:moveTo>
                <a:cubicBezTo>
                  <a:pt x="1593809" y="0"/>
                  <a:pt x="1616908" y="23099"/>
                  <a:pt x="1616908" y="50817"/>
                </a:cubicBezTo>
                <a:cubicBezTo>
                  <a:pt x="1616908" y="78536"/>
                  <a:pt x="1593809" y="101634"/>
                  <a:pt x="1566091" y="101634"/>
                </a:cubicBezTo>
                <a:cubicBezTo>
                  <a:pt x="1538373" y="101634"/>
                  <a:pt x="1515274" y="78536"/>
                  <a:pt x="1515274" y="50817"/>
                </a:cubicBezTo>
                <a:cubicBezTo>
                  <a:pt x="1515274" y="23099"/>
                  <a:pt x="1537218" y="0"/>
                  <a:pt x="1566091" y="0"/>
                </a:cubicBezTo>
                <a:close/>
                <a:moveTo>
                  <a:pt x="448115" y="0"/>
                </a:moveTo>
                <a:cubicBezTo>
                  <a:pt x="476989" y="0"/>
                  <a:pt x="498932" y="23099"/>
                  <a:pt x="498932" y="50817"/>
                </a:cubicBezTo>
                <a:cubicBezTo>
                  <a:pt x="498932" y="78536"/>
                  <a:pt x="476989" y="101634"/>
                  <a:pt x="448115" y="101634"/>
                </a:cubicBezTo>
                <a:cubicBezTo>
                  <a:pt x="420396" y="101634"/>
                  <a:pt x="397298" y="78536"/>
                  <a:pt x="397298" y="50817"/>
                </a:cubicBezTo>
                <a:cubicBezTo>
                  <a:pt x="397298" y="23099"/>
                  <a:pt x="419242" y="0"/>
                  <a:pt x="448115" y="0"/>
                </a:cubicBezTo>
                <a:close/>
              </a:path>
            </a:pathLst>
          </a:custGeom>
          <a:solidFill>
            <a:schemeClr val="bg2">
              <a:alpha val="59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9C599424-A50D-4C32-8EA2-7BD81B839D60}"/>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sp>
        <p:nvSpPr>
          <p:cNvPr id="16" name="BR Logo">
            <a:extLst>
              <a:ext uri="{FF2B5EF4-FFF2-40B4-BE49-F238E27FC236}">
                <a16:creationId xmlns:a16="http://schemas.microsoft.com/office/drawing/2014/main" id="{88F02EA2-296A-034B-98DA-D4B1197933F7}"/>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21" name="Picture 20" descr="A close up of a sign&#10;&#10;Description automatically generated">
            <a:extLst>
              <a:ext uri="{FF2B5EF4-FFF2-40B4-BE49-F238E27FC236}">
                <a16:creationId xmlns:a16="http://schemas.microsoft.com/office/drawing/2014/main" id="{16DCC4E4-235B-D448-9278-86820A2B6A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2" name="Picture Placeholder 3">
            <a:extLst>
              <a:ext uri="{FF2B5EF4-FFF2-40B4-BE49-F238E27FC236}">
                <a16:creationId xmlns:a16="http://schemas.microsoft.com/office/drawing/2014/main" id="{D696CECC-A9AC-F646-AFEA-D4C6BB1434D8}"/>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3897234702"/>
      </p:ext>
    </p:extLst>
  </p:cSld>
  <p:clrMapOvr>
    <a:masterClrMapping/>
  </p:clrMapOvr>
  <p:transition spd="med">
    <p:wipe dir="r"/>
  </p:transition>
  <p:extLst>
    <p:ext uri="{DCECCB84-F9BA-43D5-87BE-67443E8EF086}">
      <p15:sldGuideLst xmlns:p15="http://schemas.microsoft.com/office/powerpoint/2012/main">
        <p15:guide id="1" orient="horz" pos="507">
          <p15:clr>
            <a:srgbClr val="9FCC3B"/>
          </p15:clr>
        </p15:guide>
        <p15:guide id="2" orient="horz" pos="2746">
          <p15:clr>
            <a:srgbClr val="9FCC3B"/>
          </p15:clr>
        </p15:guide>
        <p15:guide id="3" orient="horz" pos="4858">
          <p15:clr>
            <a:srgbClr val="9FCC3B"/>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5" name="Picture 4" descr="A picture containing light, sitting, clock, red&#10;&#10;Description automatically generated">
            <a:extLst>
              <a:ext uri="{FF2B5EF4-FFF2-40B4-BE49-F238E27FC236}">
                <a16:creationId xmlns:a16="http://schemas.microsoft.com/office/drawing/2014/main" id="{8F8C94D4-D591-4E8D-A692-031F3E2A6773}"/>
              </a:ext>
            </a:extLst>
          </p:cNvPr>
          <p:cNvPicPr>
            <a:picLocks noChangeAspect="1"/>
          </p:cNvPicPr>
          <p:nvPr userDrawn="1"/>
        </p:nvPicPr>
        <p:blipFill rotWithShape="1">
          <a:blip r:embed="rId3" cstate="screen">
            <a:alphaModFix/>
            <a:extLst>
              <a:ext uri="{BEBA8EAE-BF5A-486C-A8C5-ECC9F3942E4B}">
                <a14:imgProps xmlns:a14="http://schemas.microsoft.com/office/drawing/2010/main">
                  <a14:imgLayer r:embed="rId4">
                    <a14:imgEffect>
                      <a14:colorTemperature colorTemp="5900"/>
                    </a14:imgEffect>
                    <a14:imgEffect>
                      <a14:saturation sat="75000"/>
                    </a14:imgEffect>
                    <a14:imgEffect>
                      <a14:brightnessContrast bright="-10000"/>
                    </a14:imgEffect>
                  </a14:imgLayer>
                </a14:imgProps>
              </a:ext>
              <a:ext uri="{28A0092B-C50C-407E-A947-70E740481C1C}">
                <a14:useLocalDpi xmlns:a14="http://schemas.microsoft.com/office/drawing/2010/main"/>
              </a:ext>
            </a:extLst>
          </a:blip>
          <a:srcRect/>
          <a:stretch/>
        </p:blipFill>
        <p:spPr>
          <a:xfrm>
            <a:off x="0" y="4358640"/>
            <a:ext cx="7772400" cy="3352800"/>
          </a:xfrm>
          <a:prstGeom prst="rect">
            <a:avLst/>
          </a:prstGeom>
        </p:spPr>
      </p:pic>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554480"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a:t>
            </a:r>
            <a:br>
              <a:rPr lang="en-US" dirty="0"/>
            </a:br>
            <a:r>
              <a:rPr lang="en-US" dirty="0"/>
              <a:t>Click to add Title</a:t>
            </a:r>
          </a:p>
        </p:txBody>
      </p:sp>
      <p:sp>
        <p:nvSpPr>
          <p:cNvPr id="21" name="Text Placeholder 4">
            <a:extLst>
              <a:ext uri="{FF2B5EF4-FFF2-40B4-BE49-F238E27FC236}">
                <a16:creationId xmlns:a16="http://schemas.microsoft.com/office/drawing/2014/main" id="{A2B40680-BB93-48C7-8B38-7F50CFAE4832}"/>
              </a:ext>
            </a:extLst>
          </p:cNvPr>
          <p:cNvSpPr>
            <a:spLocks noGrp="1"/>
          </p:cNvSpPr>
          <p:nvPr>
            <p:ph type="body" sz="quarter" idx="16" hasCustomPrompt="1"/>
          </p:nvPr>
        </p:nvSpPr>
        <p:spPr>
          <a:xfrm>
            <a:off x="2098548" y="8449056"/>
            <a:ext cx="1554480"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a:t>
            </a:r>
            <a:br>
              <a:rPr lang="en-US" dirty="0"/>
            </a:br>
            <a:r>
              <a:rPr lang="en-US" dirty="0"/>
              <a:t>Click to add Title</a:t>
            </a:r>
          </a:p>
        </p:txBody>
      </p:sp>
      <p:sp>
        <p:nvSpPr>
          <p:cNvPr id="22" name="Text Placeholder 4">
            <a:extLst>
              <a:ext uri="{FF2B5EF4-FFF2-40B4-BE49-F238E27FC236}">
                <a16:creationId xmlns:a16="http://schemas.microsoft.com/office/drawing/2014/main" id="{85B82375-5985-4C18-B830-1743F6074E21}"/>
              </a:ext>
            </a:extLst>
          </p:cNvPr>
          <p:cNvSpPr>
            <a:spLocks noGrp="1"/>
          </p:cNvSpPr>
          <p:nvPr>
            <p:ph type="body" sz="quarter" idx="17" hasCustomPrompt="1"/>
          </p:nvPr>
        </p:nvSpPr>
        <p:spPr>
          <a:xfrm>
            <a:off x="3730752" y="8449056"/>
            <a:ext cx="1554480"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a:t>
            </a:r>
            <a:br>
              <a:rPr lang="en-US" dirty="0"/>
            </a:br>
            <a:r>
              <a:rPr lang="en-US" dirty="0"/>
              <a:t>Click to add Title</a:t>
            </a:r>
          </a:p>
        </p:txBody>
      </p:sp>
      <p:sp>
        <p:nvSpPr>
          <p:cNvPr id="23" name="Text Placeholder 4">
            <a:extLst>
              <a:ext uri="{FF2B5EF4-FFF2-40B4-BE49-F238E27FC236}">
                <a16:creationId xmlns:a16="http://schemas.microsoft.com/office/drawing/2014/main" id="{4C3BE1E1-273A-4071-ACB0-F64C31D6C6E9}"/>
              </a:ext>
            </a:extLst>
          </p:cNvPr>
          <p:cNvSpPr>
            <a:spLocks noGrp="1"/>
          </p:cNvSpPr>
          <p:nvPr>
            <p:ph type="body" sz="quarter" idx="14" hasCustomPrompt="1"/>
          </p:nvPr>
        </p:nvSpPr>
        <p:spPr>
          <a:xfrm>
            <a:off x="466344" y="9156724"/>
            <a:ext cx="1554480"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grpSp>
        <p:nvGrpSpPr>
          <p:cNvPr id="19" name="Group 18">
            <a:extLst>
              <a:ext uri="{FF2B5EF4-FFF2-40B4-BE49-F238E27FC236}">
                <a16:creationId xmlns:a16="http://schemas.microsoft.com/office/drawing/2014/main" id="{439C0587-71A8-4358-B501-8310B14BD591}"/>
              </a:ext>
            </a:extLst>
          </p:cNvPr>
          <p:cNvGrpSpPr/>
          <p:nvPr userDrawn="1"/>
        </p:nvGrpSpPr>
        <p:grpSpPr>
          <a:xfrm>
            <a:off x="-4048" y="6649253"/>
            <a:ext cx="7796563" cy="1643489"/>
            <a:chOff x="-4763" y="4533581"/>
            <a:chExt cx="9172427" cy="1120561"/>
          </a:xfrm>
        </p:grpSpPr>
        <p:pic>
          <p:nvPicPr>
            <p:cNvPr id="20" name="Graphic 19">
              <a:extLst>
                <a:ext uri="{FF2B5EF4-FFF2-40B4-BE49-F238E27FC236}">
                  <a16:creationId xmlns:a16="http://schemas.microsoft.com/office/drawing/2014/main" id="{972F6B2C-C458-42BC-8DFB-19C071BC26C9}"/>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64630"/>
            <a:stretch/>
          </p:blipFill>
          <p:spPr>
            <a:xfrm>
              <a:off x="-4763" y="5257800"/>
              <a:ext cx="9172427" cy="396342"/>
            </a:xfrm>
            <a:prstGeom prst="rect">
              <a:avLst/>
            </a:prstGeom>
          </p:spPr>
        </p:pic>
        <p:pic>
          <p:nvPicPr>
            <p:cNvPr id="24" name="Graphic 23">
              <a:extLst>
                <a:ext uri="{FF2B5EF4-FFF2-40B4-BE49-F238E27FC236}">
                  <a16:creationId xmlns:a16="http://schemas.microsoft.com/office/drawing/2014/main" id="{A8147B30-6EBE-4B45-977F-3411E4B52685}"/>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35370"/>
            <a:stretch/>
          </p:blipFill>
          <p:spPr>
            <a:xfrm>
              <a:off x="-4763" y="4533581"/>
              <a:ext cx="9172427" cy="724219"/>
            </a:xfrm>
            <a:prstGeom prst="rect">
              <a:avLst/>
            </a:prstGeom>
          </p:spPr>
        </p:pic>
      </p:grpSp>
      <p:sp>
        <p:nvSpPr>
          <p:cNvPr id="16" name="BR Logo">
            <a:extLst>
              <a:ext uri="{FF2B5EF4-FFF2-40B4-BE49-F238E27FC236}">
                <a16:creationId xmlns:a16="http://schemas.microsoft.com/office/drawing/2014/main" id="{EA227945-8423-9C45-A71C-83F4175DAB78}"/>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25" name="Picture 24" descr="A close up of a sign&#10;&#10;Description automatically generated">
            <a:extLst>
              <a:ext uri="{FF2B5EF4-FFF2-40B4-BE49-F238E27FC236}">
                <a16:creationId xmlns:a16="http://schemas.microsoft.com/office/drawing/2014/main" id="{85C5D8EA-C2B2-C840-9521-2426C0BA026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5" name="Picture Placeholder 3">
            <a:extLst>
              <a:ext uri="{FF2B5EF4-FFF2-40B4-BE49-F238E27FC236}">
                <a16:creationId xmlns:a16="http://schemas.microsoft.com/office/drawing/2014/main" id="{510E3646-72D7-B241-8183-12E94DEDFD91}"/>
              </a:ext>
            </a:extLst>
          </p:cNvPr>
          <p:cNvSpPr>
            <a:spLocks noGrp="1"/>
          </p:cNvSpPr>
          <p:nvPr>
            <p:ph type="pic" sz="quarter" idx="18"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1273852232"/>
      </p:ext>
    </p:extLst>
  </p:cSld>
  <p:clrMapOvr>
    <a:masterClrMapping/>
  </p:clrMapOvr>
  <p:transition spd="med">
    <p:wipe dir="r"/>
  </p:transition>
  <p:extLst>
    <p:ext uri="{DCECCB84-F9BA-43D5-87BE-67443E8EF086}">
      <p15:sldGuideLst xmlns:p15="http://schemas.microsoft.com/office/powerpoint/2012/main">
        <p15:guide id="1" orient="horz" pos="507">
          <p15:clr>
            <a:srgbClr val="9FCC3B"/>
          </p15:clr>
        </p15:guide>
        <p15:guide id="2" orient="horz" pos="2746">
          <p15:clr>
            <a:srgbClr val="9FCC3B"/>
          </p15:clr>
        </p15:guide>
        <p15:guide id="3" orient="horz" pos="4858">
          <p15:clr>
            <a:srgbClr val="9FCC3B"/>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9" name="Picture 8" descr="A picture containing scene, road&#10;&#10;Description automatically generated">
            <a:extLst>
              <a:ext uri="{FF2B5EF4-FFF2-40B4-BE49-F238E27FC236}">
                <a16:creationId xmlns:a16="http://schemas.microsoft.com/office/drawing/2014/main" id="{133826F2-69D5-4D34-A685-F6FDBBDEF8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9660"/>
            <a:ext cx="7775471"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rgbClr val="FFFFFF"/>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2"/>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2029572138"/>
      </p:ext>
    </p:extLst>
  </p:cSld>
  <p:clrMapOvr>
    <a:masterClrMapping/>
  </p:clrMapOvr>
  <p:transition spd="med">
    <p:wipe dir="r"/>
  </p:transition>
  <p:extLst>
    <p:ext uri="{DCECCB84-F9BA-43D5-87BE-67443E8EF086}">
      <p15:sldGuideLst xmlns:p15="http://schemas.microsoft.com/office/powerpoint/2012/main">
        <p15:guide id="1" pos="63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descr="A picture containing flying, plane, kite&#10;&#10;Description automatically generated">
            <a:extLst>
              <a:ext uri="{FF2B5EF4-FFF2-40B4-BE49-F238E27FC236}">
                <a16:creationId xmlns:a16="http://schemas.microsoft.com/office/drawing/2014/main" id="{48350862-5AF3-47EB-B20D-1AB08B3E84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9660"/>
            <a:ext cx="7772400"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chemeClr val="tx1"/>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4083747322"/>
      </p:ext>
    </p:extLst>
  </p:cSld>
  <p:clrMapOvr>
    <a:masterClrMapping/>
  </p:clrMapOvr>
  <p:transition spd="med">
    <p:wipe dir="r"/>
  </p:transition>
  <p:extLst>
    <p:ext uri="{DCECCB84-F9BA-43D5-87BE-67443E8EF086}">
      <p15:sldGuideLst xmlns:p15="http://schemas.microsoft.com/office/powerpoint/2012/main">
        <p15:guide id="1" pos="63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9" name="Picture 8" descr="A close up of a white background&#10;&#10;Description automatically generated">
            <a:extLst>
              <a:ext uri="{FF2B5EF4-FFF2-40B4-BE49-F238E27FC236}">
                <a16:creationId xmlns:a16="http://schemas.microsoft.com/office/drawing/2014/main" id="{2D10E026-DF59-4A44-9BFA-C44DD71E9C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9660"/>
            <a:ext cx="7772400"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rgbClr val="FFFFFF"/>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2"/>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1300950985"/>
      </p:ext>
    </p:extLst>
  </p:cSld>
  <p:clrMapOvr>
    <a:masterClrMapping/>
  </p:clrMapOvr>
  <p:transition spd="med">
    <p:wipe dir="r"/>
  </p:transition>
  <p:extLst>
    <p:ext uri="{DCECCB84-F9BA-43D5-87BE-67443E8EF086}">
      <p15:sldGuideLst xmlns:p15="http://schemas.microsoft.com/office/powerpoint/2012/main">
        <p15:guide id="1" pos="63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95A504CF-048C-4EC0-9698-EF949E3E44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089660"/>
            <a:ext cx="7772399"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rgbClr val="FFFFFF"/>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4"/>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442158062"/>
      </p:ext>
    </p:extLst>
  </p:cSld>
  <p:clrMapOvr>
    <a:masterClrMapping/>
  </p:clrMapOvr>
  <p:transition spd="med">
    <p:wipe dir="r"/>
  </p:transition>
  <p:extLst>
    <p:ext uri="{DCECCB84-F9BA-43D5-87BE-67443E8EF086}">
      <p15:sldGuideLst xmlns:p15="http://schemas.microsoft.com/office/powerpoint/2012/main">
        <p15:guide id="1" pos="63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9" name="Picture 8" descr="A picture containing swimming, large, laptop, sitting&#10;&#10;Description automatically generated">
            <a:extLst>
              <a:ext uri="{FF2B5EF4-FFF2-40B4-BE49-F238E27FC236}">
                <a16:creationId xmlns:a16="http://schemas.microsoft.com/office/drawing/2014/main" id="{BF6E7483-69A8-49B7-9D37-48ED748E6F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806787"/>
            <a:ext cx="7772400" cy="3352800"/>
          </a:xfrm>
          <a:prstGeom prst="rect">
            <a:avLst/>
          </a:prstGeom>
        </p:spPr>
      </p:pic>
      <p:sp>
        <p:nvSpPr>
          <p:cNvPr id="8" name="Rectangle 7">
            <a:extLst>
              <a:ext uri="{FF2B5EF4-FFF2-40B4-BE49-F238E27FC236}">
                <a16:creationId xmlns:a16="http://schemas.microsoft.com/office/drawing/2014/main" id="{0931812E-0624-4C05-8ECE-7EF24F1A51FA}"/>
              </a:ext>
            </a:extLst>
          </p:cNvPr>
          <p:cNvSpPr/>
          <p:nvPr userDrawn="1"/>
        </p:nvSpPr>
        <p:spPr>
          <a:xfrm>
            <a:off x="466884" y="7965361"/>
            <a:ext cx="3831254" cy="1580369"/>
          </a:xfrm>
          <a:prstGeom prst="rect">
            <a:avLst/>
          </a:prstGeom>
        </p:spPr>
        <p:txBody>
          <a:bodyPr wrap="square" lIns="0" tIns="0" rIns="0" bIns="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00578E"/>
                </a:solidFill>
                <a:effectLst/>
                <a:uLnTx/>
                <a:uFillTx/>
                <a:latin typeface="Calibri"/>
                <a:ea typeface="+mn-ea"/>
                <a:cs typeface="+mn-cs"/>
              </a:rPr>
              <a:t>No part of this document may be distributed, reproduced or posted without the express written permission of Broadridge Financial Solutions, Inc. ©2022 Broadridge Financial Solutions, Inc. All rights reserved. Broadridge and the Broadridge logo are registered trademarks of Broadridge Financial Solutions, Inc.</a:t>
            </a:r>
          </a:p>
        </p:txBody>
      </p:sp>
      <p:sp>
        <p:nvSpPr>
          <p:cNvPr id="13" name="BR Logo">
            <a:extLst>
              <a:ext uri="{FF2B5EF4-FFF2-40B4-BE49-F238E27FC236}">
                <a16:creationId xmlns:a16="http://schemas.microsoft.com/office/drawing/2014/main" id="{58868F19-B0EA-4669-BF87-100CE1F70D08}"/>
              </a:ext>
            </a:extLst>
          </p:cNvPr>
          <p:cNvSpPr>
            <a:spLocks noChangeAspect="1"/>
          </p:cNvSpPr>
          <p:nvPr userDrawn="1"/>
        </p:nvSpPr>
        <p:spPr>
          <a:xfrm>
            <a:off x="5994222" y="7835344"/>
            <a:ext cx="1351101" cy="47233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pic>
        <p:nvPicPr>
          <p:cNvPr id="14" name="Picture 13" descr="A close up of a sign&#10;&#10;Description automatically generated">
            <a:extLst>
              <a:ext uri="{FF2B5EF4-FFF2-40B4-BE49-F238E27FC236}">
                <a16:creationId xmlns:a16="http://schemas.microsoft.com/office/drawing/2014/main" id="{B6487C53-574E-4131-9EAF-8A632F93E656}"/>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299692" y="9252796"/>
            <a:ext cx="893590" cy="360414"/>
          </a:xfrm>
          <a:prstGeom prst="rect">
            <a:avLst/>
          </a:prstGeom>
        </p:spPr>
      </p:pic>
    </p:spTree>
    <p:custDataLst>
      <p:tags r:id="rId1"/>
    </p:custDataLst>
    <p:extLst>
      <p:ext uri="{BB962C8B-B14F-4D97-AF65-F5344CB8AC3E}">
        <p14:creationId xmlns:p14="http://schemas.microsoft.com/office/powerpoint/2010/main" val="3948602471"/>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eting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5" name="Table Placeholder 4">
            <a:extLst>
              <a:ext uri="{FF2B5EF4-FFF2-40B4-BE49-F238E27FC236}">
                <a16:creationId xmlns:a16="http://schemas.microsoft.com/office/drawing/2014/main" id="{B60ECDF9-B47F-E24F-8BF8-1598B0BDD70A}"/>
              </a:ext>
            </a:extLst>
          </p:cNvPr>
          <p:cNvSpPr>
            <a:spLocks noGrp="1"/>
          </p:cNvSpPr>
          <p:nvPr>
            <p:ph type="tbl" sz="quarter" idx="10" hasCustomPrompt="1"/>
          </p:nvPr>
        </p:nvSpPr>
        <p:spPr>
          <a:xfrm>
            <a:off x="466884" y="1809116"/>
            <a:ext cx="6373368" cy="7242048"/>
          </a:xfrm>
        </p:spPr>
        <p:txBody>
          <a:bodyPr/>
          <a:lstStyle/>
          <a:p>
            <a:r>
              <a:rPr lang="en-US" dirty="0"/>
              <a:t>Add Meeting agenda table here</a:t>
            </a:r>
          </a:p>
        </p:txBody>
      </p:sp>
    </p:spTree>
    <p:extLst>
      <p:ext uri="{BB962C8B-B14F-4D97-AF65-F5344CB8AC3E}">
        <p14:creationId xmlns:p14="http://schemas.microsoft.com/office/powerpoint/2010/main" val="295590122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329497E2-9EA1-4CAA-90D3-F599058E2128}"/>
              </a:ext>
            </a:extLst>
          </p:cNvPr>
          <p:cNvSpPr/>
          <p:nvPr userDrawn="1"/>
        </p:nvSpPr>
        <p:spPr>
          <a:xfrm>
            <a:off x="-2618" y="6817072"/>
            <a:ext cx="7775017" cy="1207752"/>
          </a:xfrm>
          <a:custGeom>
            <a:avLst/>
            <a:gdLst>
              <a:gd name="connsiteX0" fmla="*/ 1440180 w 7543800"/>
              <a:gd name="connsiteY0" fmla="*/ 41910 h 679132"/>
              <a:gd name="connsiteX1" fmla="*/ 1406843 w 7543800"/>
              <a:gd name="connsiteY1" fmla="*/ 75248 h 679132"/>
              <a:gd name="connsiteX2" fmla="*/ 1373505 w 7543800"/>
              <a:gd name="connsiteY2" fmla="*/ 41910 h 679132"/>
              <a:gd name="connsiteX3" fmla="*/ 1406843 w 7543800"/>
              <a:gd name="connsiteY3" fmla="*/ 8573 h 679132"/>
              <a:gd name="connsiteX4" fmla="*/ 1440180 w 7543800"/>
              <a:gd name="connsiteY4" fmla="*/ 41910 h 679132"/>
              <a:gd name="connsiteX5" fmla="*/ 1522095 w 7543800"/>
              <a:gd name="connsiteY5" fmla="*/ 13335 h 679132"/>
              <a:gd name="connsiteX6" fmla="*/ 1493520 w 7543800"/>
              <a:gd name="connsiteY6" fmla="*/ 41910 h 679132"/>
              <a:gd name="connsiteX7" fmla="*/ 1522095 w 7543800"/>
              <a:gd name="connsiteY7" fmla="*/ 70485 h 679132"/>
              <a:gd name="connsiteX8" fmla="*/ 1550670 w 7543800"/>
              <a:gd name="connsiteY8" fmla="*/ 41910 h 679132"/>
              <a:gd name="connsiteX9" fmla="*/ 1522095 w 7543800"/>
              <a:gd name="connsiteY9" fmla="*/ 13335 h 679132"/>
              <a:gd name="connsiteX10" fmla="*/ 1752600 w 7543800"/>
              <a:gd name="connsiteY10" fmla="*/ 22860 h 679132"/>
              <a:gd name="connsiteX11" fmla="*/ 1733550 w 7543800"/>
              <a:gd name="connsiteY11" fmla="*/ 41910 h 679132"/>
              <a:gd name="connsiteX12" fmla="*/ 1752600 w 7543800"/>
              <a:gd name="connsiteY12" fmla="*/ 60960 h 679132"/>
              <a:gd name="connsiteX13" fmla="*/ 1771650 w 7543800"/>
              <a:gd name="connsiteY13" fmla="*/ 41910 h 679132"/>
              <a:gd name="connsiteX14" fmla="*/ 1752600 w 7543800"/>
              <a:gd name="connsiteY14" fmla="*/ 22860 h 679132"/>
              <a:gd name="connsiteX15" fmla="*/ 1982153 w 7543800"/>
              <a:gd name="connsiteY15" fmla="*/ 25718 h 679132"/>
              <a:gd name="connsiteX16" fmla="*/ 1965008 w 7543800"/>
              <a:gd name="connsiteY16" fmla="*/ 42863 h 679132"/>
              <a:gd name="connsiteX17" fmla="*/ 1982153 w 7543800"/>
              <a:gd name="connsiteY17" fmla="*/ 60008 h 679132"/>
              <a:gd name="connsiteX18" fmla="*/ 1999298 w 7543800"/>
              <a:gd name="connsiteY18" fmla="*/ 42863 h 679132"/>
              <a:gd name="connsiteX19" fmla="*/ 1982153 w 7543800"/>
              <a:gd name="connsiteY19" fmla="*/ 25718 h 679132"/>
              <a:gd name="connsiteX20" fmla="*/ 2097405 w 7543800"/>
              <a:gd name="connsiteY20" fmla="*/ 25718 h 679132"/>
              <a:gd name="connsiteX21" fmla="*/ 2080260 w 7543800"/>
              <a:gd name="connsiteY21" fmla="*/ 42863 h 679132"/>
              <a:gd name="connsiteX22" fmla="*/ 2097405 w 7543800"/>
              <a:gd name="connsiteY22" fmla="*/ 60008 h 679132"/>
              <a:gd name="connsiteX23" fmla="*/ 2114550 w 7543800"/>
              <a:gd name="connsiteY23" fmla="*/ 42863 h 679132"/>
              <a:gd name="connsiteX24" fmla="*/ 2097405 w 7543800"/>
              <a:gd name="connsiteY24" fmla="*/ 25718 h 679132"/>
              <a:gd name="connsiteX25" fmla="*/ 1291590 w 7543800"/>
              <a:gd name="connsiteY25" fmla="*/ 0 h 679132"/>
              <a:gd name="connsiteX26" fmla="*/ 1249680 w 7543800"/>
              <a:gd name="connsiteY26" fmla="*/ 41910 h 679132"/>
              <a:gd name="connsiteX27" fmla="*/ 1291590 w 7543800"/>
              <a:gd name="connsiteY27" fmla="*/ 83820 h 679132"/>
              <a:gd name="connsiteX28" fmla="*/ 1333500 w 7543800"/>
              <a:gd name="connsiteY28" fmla="*/ 41910 h 679132"/>
              <a:gd name="connsiteX29" fmla="*/ 1291590 w 7543800"/>
              <a:gd name="connsiteY29" fmla="*/ 0 h 679132"/>
              <a:gd name="connsiteX30" fmla="*/ 1637348 w 7543800"/>
              <a:gd name="connsiteY30" fmla="*/ 18098 h 679132"/>
              <a:gd name="connsiteX31" fmla="*/ 1613535 w 7543800"/>
              <a:gd name="connsiteY31" fmla="*/ 41910 h 679132"/>
              <a:gd name="connsiteX32" fmla="*/ 1637348 w 7543800"/>
              <a:gd name="connsiteY32" fmla="*/ 65723 h 679132"/>
              <a:gd name="connsiteX33" fmla="*/ 1661160 w 7543800"/>
              <a:gd name="connsiteY33" fmla="*/ 41910 h 679132"/>
              <a:gd name="connsiteX34" fmla="*/ 1637348 w 7543800"/>
              <a:gd name="connsiteY34" fmla="*/ 18098 h 679132"/>
              <a:gd name="connsiteX35" fmla="*/ 1866900 w 7543800"/>
              <a:gd name="connsiteY35" fmla="*/ 25718 h 679132"/>
              <a:gd name="connsiteX36" fmla="*/ 1849755 w 7543800"/>
              <a:gd name="connsiteY36" fmla="*/ 42863 h 679132"/>
              <a:gd name="connsiteX37" fmla="*/ 1866900 w 7543800"/>
              <a:gd name="connsiteY37" fmla="*/ 60008 h 679132"/>
              <a:gd name="connsiteX38" fmla="*/ 1884045 w 7543800"/>
              <a:gd name="connsiteY38" fmla="*/ 42863 h 679132"/>
              <a:gd name="connsiteX39" fmla="*/ 1866900 w 7543800"/>
              <a:gd name="connsiteY39" fmla="*/ 25718 h 679132"/>
              <a:gd name="connsiteX40" fmla="*/ 2327910 w 7543800"/>
              <a:gd name="connsiteY40" fmla="*/ 25718 h 679132"/>
              <a:gd name="connsiteX41" fmla="*/ 2310765 w 7543800"/>
              <a:gd name="connsiteY41" fmla="*/ 42863 h 679132"/>
              <a:gd name="connsiteX42" fmla="*/ 2327910 w 7543800"/>
              <a:gd name="connsiteY42" fmla="*/ 60008 h 679132"/>
              <a:gd name="connsiteX43" fmla="*/ 2345055 w 7543800"/>
              <a:gd name="connsiteY43" fmla="*/ 42863 h 679132"/>
              <a:gd name="connsiteX44" fmla="*/ 2327910 w 7543800"/>
              <a:gd name="connsiteY44" fmla="*/ 25718 h 679132"/>
              <a:gd name="connsiteX45" fmla="*/ 2443163 w 7543800"/>
              <a:gd name="connsiteY45" fmla="*/ 25718 h 679132"/>
              <a:gd name="connsiteX46" fmla="*/ 2426018 w 7543800"/>
              <a:gd name="connsiteY46" fmla="*/ 42863 h 679132"/>
              <a:gd name="connsiteX47" fmla="*/ 2443163 w 7543800"/>
              <a:gd name="connsiteY47" fmla="*/ 60008 h 679132"/>
              <a:gd name="connsiteX48" fmla="*/ 2460308 w 7543800"/>
              <a:gd name="connsiteY48" fmla="*/ 42863 h 679132"/>
              <a:gd name="connsiteX49" fmla="*/ 2443163 w 7543800"/>
              <a:gd name="connsiteY49" fmla="*/ 25718 h 679132"/>
              <a:gd name="connsiteX50" fmla="*/ 2212658 w 7543800"/>
              <a:gd name="connsiteY50" fmla="*/ 25718 h 679132"/>
              <a:gd name="connsiteX51" fmla="*/ 2195513 w 7543800"/>
              <a:gd name="connsiteY51" fmla="*/ 42863 h 679132"/>
              <a:gd name="connsiteX52" fmla="*/ 2212658 w 7543800"/>
              <a:gd name="connsiteY52" fmla="*/ 60008 h 679132"/>
              <a:gd name="connsiteX53" fmla="*/ 2229803 w 7543800"/>
              <a:gd name="connsiteY53" fmla="*/ 42863 h 679132"/>
              <a:gd name="connsiteX54" fmla="*/ 2212658 w 7543800"/>
              <a:gd name="connsiteY54" fmla="*/ 25718 h 679132"/>
              <a:gd name="connsiteX55" fmla="*/ 1364933 w 7543800"/>
              <a:gd name="connsiteY55" fmla="*/ 127635 h 679132"/>
              <a:gd name="connsiteX56" fmla="*/ 1331595 w 7543800"/>
              <a:gd name="connsiteY56" fmla="*/ 160973 h 679132"/>
              <a:gd name="connsiteX57" fmla="*/ 1364933 w 7543800"/>
              <a:gd name="connsiteY57" fmla="*/ 194310 h 679132"/>
              <a:gd name="connsiteX58" fmla="*/ 1398270 w 7543800"/>
              <a:gd name="connsiteY58" fmla="*/ 160973 h 679132"/>
              <a:gd name="connsiteX59" fmla="*/ 1364933 w 7543800"/>
              <a:gd name="connsiteY59" fmla="*/ 127635 h 679132"/>
              <a:gd name="connsiteX60" fmla="*/ 1587818 w 7543800"/>
              <a:gd name="connsiteY60" fmla="*/ 127635 h 679132"/>
              <a:gd name="connsiteX61" fmla="*/ 1554480 w 7543800"/>
              <a:gd name="connsiteY61" fmla="*/ 160973 h 679132"/>
              <a:gd name="connsiteX62" fmla="*/ 1587818 w 7543800"/>
              <a:gd name="connsiteY62" fmla="*/ 194310 h 679132"/>
              <a:gd name="connsiteX63" fmla="*/ 1621155 w 7543800"/>
              <a:gd name="connsiteY63" fmla="*/ 160973 h 679132"/>
              <a:gd name="connsiteX64" fmla="*/ 1587818 w 7543800"/>
              <a:gd name="connsiteY64" fmla="*/ 127635 h 679132"/>
              <a:gd name="connsiteX65" fmla="*/ 1811655 w 7543800"/>
              <a:gd name="connsiteY65" fmla="*/ 137160 h 679132"/>
              <a:gd name="connsiteX66" fmla="*/ 1787843 w 7543800"/>
              <a:gd name="connsiteY66" fmla="*/ 160973 h 679132"/>
              <a:gd name="connsiteX67" fmla="*/ 1811655 w 7543800"/>
              <a:gd name="connsiteY67" fmla="*/ 184785 h 679132"/>
              <a:gd name="connsiteX68" fmla="*/ 1835468 w 7543800"/>
              <a:gd name="connsiteY68" fmla="*/ 160973 h 679132"/>
              <a:gd name="connsiteX69" fmla="*/ 1811655 w 7543800"/>
              <a:gd name="connsiteY69" fmla="*/ 137160 h 679132"/>
              <a:gd name="connsiteX70" fmla="*/ 2034540 w 7543800"/>
              <a:gd name="connsiteY70" fmla="*/ 144780 h 679132"/>
              <a:gd name="connsiteX71" fmla="*/ 2017395 w 7543800"/>
              <a:gd name="connsiteY71" fmla="*/ 161925 h 679132"/>
              <a:gd name="connsiteX72" fmla="*/ 2034540 w 7543800"/>
              <a:gd name="connsiteY72" fmla="*/ 179070 h 679132"/>
              <a:gd name="connsiteX73" fmla="*/ 2051685 w 7543800"/>
              <a:gd name="connsiteY73" fmla="*/ 161925 h 679132"/>
              <a:gd name="connsiteX74" fmla="*/ 2034540 w 7543800"/>
              <a:gd name="connsiteY74" fmla="*/ 144780 h 679132"/>
              <a:gd name="connsiteX75" fmla="*/ 2146935 w 7543800"/>
              <a:gd name="connsiteY75" fmla="*/ 144780 h 679132"/>
              <a:gd name="connsiteX76" fmla="*/ 2129790 w 7543800"/>
              <a:gd name="connsiteY76" fmla="*/ 161925 h 679132"/>
              <a:gd name="connsiteX77" fmla="*/ 2146935 w 7543800"/>
              <a:gd name="connsiteY77" fmla="*/ 179070 h 679132"/>
              <a:gd name="connsiteX78" fmla="*/ 2164080 w 7543800"/>
              <a:gd name="connsiteY78" fmla="*/ 161925 h 679132"/>
              <a:gd name="connsiteX79" fmla="*/ 2146935 w 7543800"/>
              <a:gd name="connsiteY79" fmla="*/ 144780 h 679132"/>
              <a:gd name="connsiteX80" fmla="*/ 1700213 w 7543800"/>
              <a:gd name="connsiteY80" fmla="*/ 132398 h 679132"/>
              <a:gd name="connsiteX81" fmla="*/ 1671638 w 7543800"/>
              <a:gd name="connsiteY81" fmla="*/ 160973 h 679132"/>
              <a:gd name="connsiteX82" fmla="*/ 1700213 w 7543800"/>
              <a:gd name="connsiteY82" fmla="*/ 189548 h 679132"/>
              <a:gd name="connsiteX83" fmla="*/ 1728788 w 7543800"/>
              <a:gd name="connsiteY83" fmla="*/ 160973 h 679132"/>
              <a:gd name="connsiteX84" fmla="*/ 1700213 w 7543800"/>
              <a:gd name="connsiteY84" fmla="*/ 132398 h 679132"/>
              <a:gd name="connsiteX85" fmla="*/ 1923098 w 7543800"/>
              <a:gd name="connsiteY85" fmla="*/ 141923 h 679132"/>
              <a:gd name="connsiteX86" fmla="*/ 1904048 w 7543800"/>
              <a:gd name="connsiteY86" fmla="*/ 160973 h 679132"/>
              <a:gd name="connsiteX87" fmla="*/ 1923098 w 7543800"/>
              <a:gd name="connsiteY87" fmla="*/ 180023 h 679132"/>
              <a:gd name="connsiteX88" fmla="*/ 1942148 w 7543800"/>
              <a:gd name="connsiteY88" fmla="*/ 160973 h 679132"/>
              <a:gd name="connsiteX89" fmla="*/ 1923098 w 7543800"/>
              <a:gd name="connsiteY89" fmla="*/ 141923 h 679132"/>
              <a:gd name="connsiteX90" fmla="*/ 2369820 w 7543800"/>
              <a:gd name="connsiteY90" fmla="*/ 144780 h 679132"/>
              <a:gd name="connsiteX91" fmla="*/ 2352675 w 7543800"/>
              <a:gd name="connsiteY91" fmla="*/ 161925 h 679132"/>
              <a:gd name="connsiteX92" fmla="*/ 2369820 w 7543800"/>
              <a:gd name="connsiteY92" fmla="*/ 179070 h 679132"/>
              <a:gd name="connsiteX93" fmla="*/ 2386965 w 7543800"/>
              <a:gd name="connsiteY93" fmla="*/ 161925 h 679132"/>
              <a:gd name="connsiteX94" fmla="*/ 2369820 w 7543800"/>
              <a:gd name="connsiteY94" fmla="*/ 144780 h 679132"/>
              <a:gd name="connsiteX95" fmla="*/ 2482215 w 7543800"/>
              <a:gd name="connsiteY95" fmla="*/ 144780 h 679132"/>
              <a:gd name="connsiteX96" fmla="*/ 2465070 w 7543800"/>
              <a:gd name="connsiteY96" fmla="*/ 161925 h 679132"/>
              <a:gd name="connsiteX97" fmla="*/ 2482215 w 7543800"/>
              <a:gd name="connsiteY97" fmla="*/ 179070 h 679132"/>
              <a:gd name="connsiteX98" fmla="*/ 2499360 w 7543800"/>
              <a:gd name="connsiteY98" fmla="*/ 161925 h 679132"/>
              <a:gd name="connsiteX99" fmla="*/ 2482215 w 7543800"/>
              <a:gd name="connsiteY99" fmla="*/ 144780 h 679132"/>
              <a:gd name="connsiteX100" fmla="*/ 2258378 w 7543800"/>
              <a:gd name="connsiteY100" fmla="*/ 144780 h 679132"/>
              <a:gd name="connsiteX101" fmla="*/ 2241233 w 7543800"/>
              <a:gd name="connsiteY101" fmla="*/ 161925 h 679132"/>
              <a:gd name="connsiteX102" fmla="*/ 2258378 w 7543800"/>
              <a:gd name="connsiteY102" fmla="*/ 179070 h 679132"/>
              <a:gd name="connsiteX103" fmla="*/ 2275523 w 7543800"/>
              <a:gd name="connsiteY103" fmla="*/ 161925 h 679132"/>
              <a:gd name="connsiteX104" fmla="*/ 2258378 w 7543800"/>
              <a:gd name="connsiteY104" fmla="*/ 144780 h 679132"/>
              <a:gd name="connsiteX105" fmla="*/ 1476375 w 7543800"/>
              <a:gd name="connsiteY105" fmla="*/ 119063 h 679132"/>
              <a:gd name="connsiteX106" fmla="*/ 1434465 w 7543800"/>
              <a:gd name="connsiteY106" fmla="*/ 160973 h 679132"/>
              <a:gd name="connsiteX107" fmla="*/ 1476375 w 7543800"/>
              <a:gd name="connsiteY107" fmla="*/ 202883 h 679132"/>
              <a:gd name="connsiteX108" fmla="*/ 1518285 w 7543800"/>
              <a:gd name="connsiteY108" fmla="*/ 160973 h 679132"/>
              <a:gd name="connsiteX109" fmla="*/ 1476375 w 7543800"/>
              <a:gd name="connsiteY109" fmla="*/ 119063 h 679132"/>
              <a:gd name="connsiteX110" fmla="*/ 1314450 w 7543800"/>
              <a:gd name="connsiteY110" fmla="*/ 251460 h 679132"/>
              <a:gd name="connsiteX111" fmla="*/ 1285875 w 7543800"/>
              <a:gd name="connsiteY111" fmla="*/ 280035 h 679132"/>
              <a:gd name="connsiteX112" fmla="*/ 1314450 w 7543800"/>
              <a:gd name="connsiteY112" fmla="*/ 308610 h 679132"/>
              <a:gd name="connsiteX113" fmla="*/ 1343025 w 7543800"/>
              <a:gd name="connsiteY113" fmla="*/ 280035 h 679132"/>
              <a:gd name="connsiteX114" fmla="*/ 1314450 w 7543800"/>
              <a:gd name="connsiteY114" fmla="*/ 251460 h 679132"/>
              <a:gd name="connsiteX115" fmla="*/ 1444943 w 7543800"/>
              <a:gd name="connsiteY115" fmla="*/ 246698 h 679132"/>
              <a:gd name="connsiteX116" fmla="*/ 1411605 w 7543800"/>
              <a:gd name="connsiteY116" fmla="*/ 280035 h 679132"/>
              <a:gd name="connsiteX117" fmla="*/ 1444943 w 7543800"/>
              <a:gd name="connsiteY117" fmla="*/ 313373 h 679132"/>
              <a:gd name="connsiteX118" fmla="*/ 1478280 w 7543800"/>
              <a:gd name="connsiteY118" fmla="*/ 280035 h 679132"/>
              <a:gd name="connsiteX119" fmla="*/ 1444943 w 7543800"/>
              <a:gd name="connsiteY119" fmla="*/ 246698 h 679132"/>
              <a:gd name="connsiteX120" fmla="*/ 1785938 w 7543800"/>
              <a:gd name="connsiteY120" fmla="*/ 251460 h 679132"/>
              <a:gd name="connsiteX121" fmla="*/ 1757363 w 7543800"/>
              <a:gd name="connsiteY121" fmla="*/ 280035 h 679132"/>
              <a:gd name="connsiteX122" fmla="*/ 1785938 w 7543800"/>
              <a:gd name="connsiteY122" fmla="*/ 308610 h 679132"/>
              <a:gd name="connsiteX123" fmla="*/ 1814513 w 7543800"/>
              <a:gd name="connsiteY123" fmla="*/ 280035 h 679132"/>
              <a:gd name="connsiteX124" fmla="*/ 1785938 w 7543800"/>
              <a:gd name="connsiteY124" fmla="*/ 251460 h 679132"/>
              <a:gd name="connsiteX125" fmla="*/ 2012633 w 7543800"/>
              <a:gd name="connsiteY125" fmla="*/ 260985 h 679132"/>
              <a:gd name="connsiteX126" fmla="*/ 1993583 w 7543800"/>
              <a:gd name="connsiteY126" fmla="*/ 280035 h 679132"/>
              <a:gd name="connsiteX127" fmla="*/ 2012633 w 7543800"/>
              <a:gd name="connsiteY127" fmla="*/ 299085 h 679132"/>
              <a:gd name="connsiteX128" fmla="*/ 2031683 w 7543800"/>
              <a:gd name="connsiteY128" fmla="*/ 280035 h 679132"/>
              <a:gd name="connsiteX129" fmla="*/ 2012633 w 7543800"/>
              <a:gd name="connsiteY129" fmla="*/ 260985 h 679132"/>
              <a:gd name="connsiteX130" fmla="*/ 2126933 w 7543800"/>
              <a:gd name="connsiteY130" fmla="*/ 263843 h 679132"/>
              <a:gd name="connsiteX131" fmla="*/ 2109788 w 7543800"/>
              <a:gd name="connsiteY131" fmla="*/ 280988 h 679132"/>
              <a:gd name="connsiteX132" fmla="*/ 2126933 w 7543800"/>
              <a:gd name="connsiteY132" fmla="*/ 298133 h 679132"/>
              <a:gd name="connsiteX133" fmla="*/ 2144078 w 7543800"/>
              <a:gd name="connsiteY133" fmla="*/ 280988 h 679132"/>
              <a:gd name="connsiteX134" fmla="*/ 2126933 w 7543800"/>
              <a:gd name="connsiteY134" fmla="*/ 263843 h 679132"/>
              <a:gd name="connsiteX135" fmla="*/ 1671638 w 7543800"/>
              <a:gd name="connsiteY135" fmla="*/ 246698 h 679132"/>
              <a:gd name="connsiteX136" fmla="*/ 1638300 w 7543800"/>
              <a:gd name="connsiteY136" fmla="*/ 280035 h 679132"/>
              <a:gd name="connsiteX137" fmla="*/ 1671638 w 7543800"/>
              <a:gd name="connsiteY137" fmla="*/ 313373 h 679132"/>
              <a:gd name="connsiteX138" fmla="*/ 1704975 w 7543800"/>
              <a:gd name="connsiteY138" fmla="*/ 280035 h 679132"/>
              <a:gd name="connsiteX139" fmla="*/ 1671638 w 7543800"/>
              <a:gd name="connsiteY139" fmla="*/ 246698 h 679132"/>
              <a:gd name="connsiteX140" fmla="*/ 1899285 w 7543800"/>
              <a:gd name="connsiteY140" fmla="*/ 256223 h 679132"/>
              <a:gd name="connsiteX141" fmla="*/ 1875473 w 7543800"/>
              <a:gd name="connsiteY141" fmla="*/ 280035 h 679132"/>
              <a:gd name="connsiteX142" fmla="*/ 1899285 w 7543800"/>
              <a:gd name="connsiteY142" fmla="*/ 303848 h 679132"/>
              <a:gd name="connsiteX143" fmla="*/ 1923098 w 7543800"/>
              <a:gd name="connsiteY143" fmla="*/ 280035 h 679132"/>
              <a:gd name="connsiteX144" fmla="*/ 1899285 w 7543800"/>
              <a:gd name="connsiteY144" fmla="*/ 256223 h 679132"/>
              <a:gd name="connsiteX145" fmla="*/ 2353628 w 7543800"/>
              <a:gd name="connsiteY145" fmla="*/ 263843 h 679132"/>
              <a:gd name="connsiteX146" fmla="*/ 2336483 w 7543800"/>
              <a:gd name="connsiteY146" fmla="*/ 280988 h 679132"/>
              <a:gd name="connsiteX147" fmla="*/ 2353628 w 7543800"/>
              <a:gd name="connsiteY147" fmla="*/ 298133 h 679132"/>
              <a:gd name="connsiteX148" fmla="*/ 2370773 w 7543800"/>
              <a:gd name="connsiteY148" fmla="*/ 280988 h 679132"/>
              <a:gd name="connsiteX149" fmla="*/ 2353628 w 7543800"/>
              <a:gd name="connsiteY149" fmla="*/ 263843 h 679132"/>
              <a:gd name="connsiteX150" fmla="*/ 2467928 w 7543800"/>
              <a:gd name="connsiteY150" fmla="*/ 263843 h 679132"/>
              <a:gd name="connsiteX151" fmla="*/ 2450783 w 7543800"/>
              <a:gd name="connsiteY151" fmla="*/ 280988 h 679132"/>
              <a:gd name="connsiteX152" fmla="*/ 2467928 w 7543800"/>
              <a:gd name="connsiteY152" fmla="*/ 298133 h 679132"/>
              <a:gd name="connsiteX153" fmla="*/ 2485073 w 7543800"/>
              <a:gd name="connsiteY153" fmla="*/ 280988 h 679132"/>
              <a:gd name="connsiteX154" fmla="*/ 2467928 w 7543800"/>
              <a:gd name="connsiteY154" fmla="*/ 263843 h 679132"/>
              <a:gd name="connsiteX155" fmla="*/ 2240280 w 7543800"/>
              <a:gd name="connsiteY155" fmla="*/ 263843 h 679132"/>
              <a:gd name="connsiteX156" fmla="*/ 2223135 w 7543800"/>
              <a:gd name="connsiteY156" fmla="*/ 280988 h 679132"/>
              <a:gd name="connsiteX157" fmla="*/ 2240280 w 7543800"/>
              <a:gd name="connsiteY157" fmla="*/ 298133 h 679132"/>
              <a:gd name="connsiteX158" fmla="*/ 2257425 w 7543800"/>
              <a:gd name="connsiteY158" fmla="*/ 280988 h 679132"/>
              <a:gd name="connsiteX159" fmla="*/ 2240280 w 7543800"/>
              <a:gd name="connsiteY159" fmla="*/ 263843 h 679132"/>
              <a:gd name="connsiteX160" fmla="*/ 1558290 w 7543800"/>
              <a:gd name="connsiteY160" fmla="*/ 238125 h 679132"/>
              <a:gd name="connsiteX161" fmla="*/ 1516380 w 7543800"/>
              <a:gd name="connsiteY161" fmla="*/ 280035 h 679132"/>
              <a:gd name="connsiteX162" fmla="*/ 1558290 w 7543800"/>
              <a:gd name="connsiteY162" fmla="*/ 321945 h 679132"/>
              <a:gd name="connsiteX163" fmla="*/ 1600200 w 7543800"/>
              <a:gd name="connsiteY163" fmla="*/ 280035 h 679132"/>
              <a:gd name="connsiteX164" fmla="*/ 1558290 w 7543800"/>
              <a:gd name="connsiteY164" fmla="*/ 238125 h 679132"/>
              <a:gd name="connsiteX165" fmla="*/ 23813 w 7543800"/>
              <a:gd name="connsiteY165" fmla="*/ 18098 h 679132"/>
              <a:gd name="connsiteX166" fmla="*/ 0 w 7543800"/>
              <a:gd name="connsiteY166" fmla="*/ 41910 h 679132"/>
              <a:gd name="connsiteX167" fmla="*/ 23813 w 7543800"/>
              <a:gd name="connsiteY167" fmla="*/ 66675 h 679132"/>
              <a:gd name="connsiteX168" fmla="*/ 47625 w 7543800"/>
              <a:gd name="connsiteY168" fmla="*/ 41910 h 679132"/>
              <a:gd name="connsiteX169" fmla="*/ 23813 w 7543800"/>
              <a:gd name="connsiteY169" fmla="*/ 18098 h 679132"/>
              <a:gd name="connsiteX170" fmla="*/ 139065 w 7543800"/>
              <a:gd name="connsiteY170" fmla="*/ 13335 h 679132"/>
              <a:gd name="connsiteX171" fmla="*/ 110490 w 7543800"/>
              <a:gd name="connsiteY171" fmla="*/ 41910 h 679132"/>
              <a:gd name="connsiteX172" fmla="*/ 139065 w 7543800"/>
              <a:gd name="connsiteY172" fmla="*/ 70485 h 679132"/>
              <a:gd name="connsiteX173" fmla="*/ 167640 w 7543800"/>
              <a:gd name="connsiteY173" fmla="*/ 41910 h 679132"/>
              <a:gd name="connsiteX174" fmla="*/ 139065 w 7543800"/>
              <a:gd name="connsiteY174" fmla="*/ 13335 h 679132"/>
              <a:gd name="connsiteX175" fmla="*/ 484823 w 7543800"/>
              <a:gd name="connsiteY175" fmla="*/ 8573 h 679132"/>
              <a:gd name="connsiteX176" fmla="*/ 451485 w 7543800"/>
              <a:gd name="connsiteY176" fmla="*/ 41910 h 679132"/>
              <a:gd name="connsiteX177" fmla="*/ 484823 w 7543800"/>
              <a:gd name="connsiteY177" fmla="*/ 76200 h 679132"/>
              <a:gd name="connsiteX178" fmla="*/ 518160 w 7543800"/>
              <a:gd name="connsiteY178" fmla="*/ 42863 h 679132"/>
              <a:gd name="connsiteX179" fmla="*/ 484823 w 7543800"/>
              <a:gd name="connsiteY179" fmla="*/ 8573 h 679132"/>
              <a:gd name="connsiteX180" fmla="*/ 715328 w 7543800"/>
              <a:gd name="connsiteY180" fmla="*/ 18098 h 679132"/>
              <a:gd name="connsiteX181" fmla="*/ 691515 w 7543800"/>
              <a:gd name="connsiteY181" fmla="*/ 41910 h 679132"/>
              <a:gd name="connsiteX182" fmla="*/ 715328 w 7543800"/>
              <a:gd name="connsiteY182" fmla="*/ 66675 h 679132"/>
              <a:gd name="connsiteX183" fmla="*/ 739140 w 7543800"/>
              <a:gd name="connsiteY183" fmla="*/ 42863 h 679132"/>
              <a:gd name="connsiteX184" fmla="*/ 715328 w 7543800"/>
              <a:gd name="connsiteY184" fmla="*/ 18098 h 679132"/>
              <a:gd name="connsiteX185" fmla="*/ 830580 w 7543800"/>
              <a:gd name="connsiteY185" fmla="*/ 22860 h 679132"/>
              <a:gd name="connsiteX186" fmla="*/ 811530 w 7543800"/>
              <a:gd name="connsiteY186" fmla="*/ 41910 h 679132"/>
              <a:gd name="connsiteX187" fmla="*/ 830580 w 7543800"/>
              <a:gd name="connsiteY187" fmla="*/ 60960 h 679132"/>
              <a:gd name="connsiteX188" fmla="*/ 849630 w 7543800"/>
              <a:gd name="connsiteY188" fmla="*/ 41910 h 679132"/>
              <a:gd name="connsiteX189" fmla="*/ 830580 w 7543800"/>
              <a:gd name="connsiteY189" fmla="*/ 22860 h 679132"/>
              <a:gd name="connsiteX190" fmla="*/ 254318 w 7543800"/>
              <a:gd name="connsiteY190" fmla="*/ 8573 h 679132"/>
              <a:gd name="connsiteX191" fmla="*/ 220980 w 7543800"/>
              <a:gd name="connsiteY191" fmla="*/ 41910 h 679132"/>
              <a:gd name="connsiteX192" fmla="*/ 254318 w 7543800"/>
              <a:gd name="connsiteY192" fmla="*/ 76200 h 679132"/>
              <a:gd name="connsiteX193" fmla="*/ 287655 w 7543800"/>
              <a:gd name="connsiteY193" fmla="*/ 42863 h 679132"/>
              <a:gd name="connsiteX194" fmla="*/ 254318 w 7543800"/>
              <a:gd name="connsiteY194" fmla="*/ 8573 h 679132"/>
              <a:gd name="connsiteX195" fmla="*/ 600075 w 7543800"/>
              <a:gd name="connsiteY195" fmla="*/ 13335 h 679132"/>
              <a:gd name="connsiteX196" fmla="*/ 571500 w 7543800"/>
              <a:gd name="connsiteY196" fmla="*/ 41910 h 679132"/>
              <a:gd name="connsiteX197" fmla="*/ 600075 w 7543800"/>
              <a:gd name="connsiteY197" fmla="*/ 70485 h 679132"/>
              <a:gd name="connsiteX198" fmla="*/ 628650 w 7543800"/>
              <a:gd name="connsiteY198" fmla="*/ 41910 h 679132"/>
              <a:gd name="connsiteX199" fmla="*/ 600075 w 7543800"/>
              <a:gd name="connsiteY199" fmla="*/ 13335 h 679132"/>
              <a:gd name="connsiteX200" fmla="*/ 1061085 w 7543800"/>
              <a:gd name="connsiteY200" fmla="*/ 25718 h 679132"/>
              <a:gd name="connsiteX201" fmla="*/ 1043940 w 7543800"/>
              <a:gd name="connsiteY201" fmla="*/ 42863 h 679132"/>
              <a:gd name="connsiteX202" fmla="*/ 1061085 w 7543800"/>
              <a:gd name="connsiteY202" fmla="*/ 60008 h 679132"/>
              <a:gd name="connsiteX203" fmla="*/ 1078230 w 7543800"/>
              <a:gd name="connsiteY203" fmla="*/ 42863 h 679132"/>
              <a:gd name="connsiteX204" fmla="*/ 1061085 w 7543800"/>
              <a:gd name="connsiteY204" fmla="*/ 25718 h 679132"/>
              <a:gd name="connsiteX205" fmla="*/ 1176338 w 7543800"/>
              <a:gd name="connsiteY205" fmla="*/ 25718 h 679132"/>
              <a:gd name="connsiteX206" fmla="*/ 1159193 w 7543800"/>
              <a:gd name="connsiteY206" fmla="*/ 42863 h 679132"/>
              <a:gd name="connsiteX207" fmla="*/ 1176338 w 7543800"/>
              <a:gd name="connsiteY207" fmla="*/ 60008 h 679132"/>
              <a:gd name="connsiteX208" fmla="*/ 1193483 w 7543800"/>
              <a:gd name="connsiteY208" fmla="*/ 42863 h 679132"/>
              <a:gd name="connsiteX209" fmla="*/ 1176338 w 7543800"/>
              <a:gd name="connsiteY209" fmla="*/ 25718 h 679132"/>
              <a:gd name="connsiteX210" fmla="*/ 945833 w 7543800"/>
              <a:gd name="connsiteY210" fmla="*/ 25718 h 679132"/>
              <a:gd name="connsiteX211" fmla="*/ 928688 w 7543800"/>
              <a:gd name="connsiteY211" fmla="*/ 42863 h 679132"/>
              <a:gd name="connsiteX212" fmla="*/ 945833 w 7543800"/>
              <a:gd name="connsiteY212" fmla="*/ 60008 h 679132"/>
              <a:gd name="connsiteX213" fmla="*/ 962978 w 7543800"/>
              <a:gd name="connsiteY213" fmla="*/ 42863 h 679132"/>
              <a:gd name="connsiteX214" fmla="*/ 945833 w 7543800"/>
              <a:gd name="connsiteY214" fmla="*/ 25718 h 679132"/>
              <a:gd name="connsiteX215" fmla="*/ 369570 w 7543800"/>
              <a:gd name="connsiteY215" fmla="*/ 0 h 679132"/>
              <a:gd name="connsiteX216" fmla="*/ 327660 w 7543800"/>
              <a:gd name="connsiteY216" fmla="*/ 41910 h 679132"/>
              <a:gd name="connsiteX217" fmla="*/ 369570 w 7543800"/>
              <a:gd name="connsiteY217" fmla="*/ 83820 h 679132"/>
              <a:gd name="connsiteX218" fmla="*/ 411480 w 7543800"/>
              <a:gd name="connsiteY218" fmla="*/ 41910 h 679132"/>
              <a:gd name="connsiteX219" fmla="*/ 369570 w 7543800"/>
              <a:gd name="connsiteY219" fmla="*/ 0 h 679132"/>
              <a:gd name="connsiteX220" fmla="*/ 582930 w 7543800"/>
              <a:gd name="connsiteY220" fmla="*/ 119063 h 679132"/>
              <a:gd name="connsiteX221" fmla="*/ 541020 w 7543800"/>
              <a:gd name="connsiteY221" fmla="*/ 160973 h 679132"/>
              <a:gd name="connsiteX222" fmla="*/ 582930 w 7543800"/>
              <a:gd name="connsiteY222" fmla="*/ 202883 h 679132"/>
              <a:gd name="connsiteX223" fmla="*/ 624840 w 7543800"/>
              <a:gd name="connsiteY223" fmla="*/ 160973 h 679132"/>
              <a:gd name="connsiteX224" fmla="*/ 582930 w 7543800"/>
              <a:gd name="connsiteY224" fmla="*/ 119063 h 679132"/>
              <a:gd name="connsiteX225" fmla="*/ 21908 w 7543800"/>
              <a:gd name="connsiteY225" fmla="*/ 141923 h 679132"/>
              <a:gd name="connsiteX226" fmla="*/ 4763 w 7543800"/>
              <a:gd name="connsiteY226" fmla="*/ 162878 h 679132"/>
              <a:gd name="connsiteX227" fmla="*/ 25718 w 7543800"/>
              <a:gd name="connsiteY227" fmla="*/ 180975 h 679132"/>
              <a:gd name="connsiteX228" fmla="*/ 42863 w 7543800"/>
              <a:gd name="connsiteY228" fmla="*/ 160020 h 679132"/>
              <a:gd name="connsiteX229" fmla="*/ 21908 w 7543800"/>
              <a:gd name="connsiteY229" fmla="*/ 141923 h 679132"/>
              <a:gd name="connsiteX230" fmla="*/ 135255 w 7543800"/>
              <a:gd name="connsiteY230" fmla="*/ 137160 h 679132"/>
              <a:gd name="connsiteX231" fmla="*/ 111443 w 7543800"/>
              <a:gd name="connsiteY231" fmla="*/ 160973 h 679132"/>
              <a:gd name="connsiteX232" fmla="*/ 135255 w 7543800"/>
              <a:gd name="connsiteY232" fmla="*/ 184785 h 679132"/>
              <a:gd name="connsiteX233" fmla="*/ 159068 w 7543800"/>
              <a:gd name="connsiteY233" fmla="*/ 160973 h 679132"/>
              <a:gd name="connsiteX234" fmla="*/ 135255 w 7543800"/>
              <a:gd name="connsiteY234" fmla="*/ 137160 h 679132"/>
              <a:gd name="connsiteX235" fmla="*/ 359093 w 7543800"/>
              <a:gd name="connsiteY235" fmla="*/ 127635 h 679132"/>
              <a:gd name="connsiteX236" fmla="*/ 325755 w 7543800"/>
              <a:gd name="connsiteY236" fmla="*/ 160973 h 679132"/>
              <a:gd name="connsiteX237" fmla="*/ 359093 w 7543800"/>
              <a:gd name="connsiteY237" fmla="*/ 194310 h 679132"/>
              <a:gd name="connsiteX238" fmla="*/ 392430 w 7543800"/>
              <a:gd name="connsiteY238" fmla="*/ 160973 h 679132"/>
              <a:gd name="connsiteX239" fmla="*/ 359093 w 7543800"/>
              <a:gd name="connsiteY239" fmla="*/ 127635 h 679132"/>
              <a:gd name="connsiteX240" fmla="*/ 805815 w 7543800"/>
              <a:gd name="connsiteY240" fmla="*/ 132398 h 679132"/>
              <a:gd name="connsiteX241" fmla="*/ 777240 w 7543800"/>
              <a:gd name="connsiteY241" fmla="*/ 160973 h 679132"/>
              <a:gd name="connsiteX242" fmla="*/ 805815 w 7543800"/>
              <a:gd name="connsiteY242" fmla="*/ 189548 h 679132"/>
              <a:gd name="connsiteX243" fmla="*/ 834390 w 7543800"/>
              <a:gd name="connsiteY243" fmla="*/ 160973 h 679132"/>
              <a:gd name="connsiteX244" fmla="*/ 805815 w 7543800"/>
              <a:gd name="connsiteY244" fmla="*/ 132398 h 679132"/>
              <a:gd name="connsiteX245" fmla="*/ 917258 w 7543800"/>
              <a:gd name="connsiteY245" fmla="*/ 137160 h 679132"/>
              <a:gd name="connsiteX246" fmla="*/ 893445 w 7543800"/>
              <a:gd name="connsiteY246" fmla="*/ 160973 h 679132"/>
              <a:gd name="connsiteX247" fmla="*/ 917258 w 7543800"/>
              <a:gd name="connsiteY247" fmla="*/ 184785 h 679132"/>
              <a:gd name="connsiteX248" fmla="*/ 941070 w 7543800"/>
              <a:gd name="connsiteY248" fmla="*/ 160973 h 679132"/>
              <a:gd name="connsiteX249" fmla="*/ 917258 w 7543800"/>
              <a:gd name="connsiteY249" fmla="*/ 137160 h 679132"/>
              <a:gd name="connsiteX250" fmla="*/ 247650 w 7543800"/>
              <a:gd name="connsiteY250" fmla="*/ 132398 h 679132"/>
              <a:gd name="connsiteX251" fmla="*/ 219075 w 7543800"/>
              <a:gd name="connsiteY251" fmla="*/ 160973 h 679132"/>
              <a:gd name="connsiteX252" fmla="*/ 247650 w 7543800"/>
              <a:gd name="connsiteY252" fmla="*/ 189548 h 679132"/>
              <a:gd name="connsiteX253" fmla="*/ 276225 w 7543800"/>
              <a:gd name="connsiteY253" fmla="*/ 160973 h 679132"/>
              <a:gd name="connsiteX254" fmla="*/ 247650 w 7543800"/>
              <a:gd name="connsiteY254" fmla="*/ 132398 h 679132"/>
              <a:gd name="connsiteX255" fmla="*/ 694373 w 7543800"/>
              <a:gd name="connsiteY255" fmla="*/ 127635 h 679132"/>
              <a:gd name="connsiteX256" fmla="*/ 661035 w 7543800"/>
              <a:gd name="connsiteY256" fmla="*/ 160973 h 679132"/>
              <a:gd name="connsiteX257" fmla="*/ 694373 w 7543800"/>
              <a:gd name="connsiteY257" fmla="*/ 194310 h 679132"/>
              <a:gd name="connsiteX258" fmla="*/ 727710 w 7543800"/>
              <a:gd name="connsiteY258" fmla="*/ 160973 h 679132"/>
              <a:gd name="connsiteX259" fmla="*/ 694373 w 7543800"/>
              <a:gd name="connsiteY259" fmla="*/ 127635 h 679132"/>
              <a:gd name="connsiteX260" fmla="*/ 1141095 w 7543800"/>
              <a:gd name="connsiteY260" fmla="*/ 144780 h 679132"/>
              <a:gd name="connsiteX261" fmla="*/ 1123950 w 7543800"/>
              <a:gd name="connsiteY261" fmla="*/ 161925 h 679132"/>
              <a:gd name="connsiteX262" fmla="*/ 1141095 w 7543800"/>
              <a:gd name="connsiteY262" fmla="*/ 179070 h 679132"/>
              <a:gd name="connsiteX263" fmla="*/ 1158240 w 7543800"/>
              <a:gd name="connsiteY263" fmla="*/ 161925 h 679132"/>
              <a:gd name="connsiteX264" fmla="*/ 1141095 w 7543800"/>
              <a:gd name="connsiteY264" fmla="*/ 144780 h 679132"/>
              <a:gd name="connsiteX265" fmla="*/ 1252538 w 7543800"/>
              <a:gd name="connsiteY265" fmla="*/ 144780 h 679132"/>
              <a:gd name="connsiteX266" fmla="*/ 1235393 w 7543800"/>
              <a:gd name="connsiteY266" fmla="*/ 161925 h 679132"/>
              <a:gd name="connsiteX267" fmla="*/ 1252538 w 7543800"/>
              <a:gd name="connsiteY267" fmla="*/ 179070 h 679132"/>
              <a:gd name="connsiteX268" fmla="*/ 1269683 w 7543800"/>
              <a:gd name="connsiteY268" fmla="*/ 161925 h 679132"/>
              <a:gd name="connsiteX269" fmla="*/ 1252538 w 7543800"/>
              <a:gd name="connsiteY269" fmla="*/ 144780 h 679132"/>
              <a:gd name="connsiteX270" fmla="*/ 1029653 w 7543800"/>
              <a:gd name="connsiteY270" fmla="*/ 141923 h 679132"/>
              <a:gd name="connsiteX271" fmla="*/ 1010603 w 7543800"/>
              <a:gd name="connsiteY271" fmla="*/ 160973 h 679132"/>
              <a:gd name="connsiteX272" fmla="*/ 1029653 w 7543800"/>
              <a:gd name="connsiteY272" fmla="*/ 180023 h 679132"/>
              <a:gd name="connsiteX273" fmla="*/ 1048703 w 7543800"/>
              <a:gd name="connsiteY273" fmla="*/ 160973 h 679132"/>
              <a:gd name="connsiteX274" fmla="*/ 1029653 w 7543800"/>
              <a:gd name="connsiteY274" fmla="*/ 141923 h 679132"/>
              <a:gd name="connsiteX275" fmla="*/ 470535 w 7543800"/>
              <a:gd name="connsiteY275" fmla="*/ 119063 h 679132"/>
              <a:gd name="connsiteX276" fmla="*/ 428625 w 7543800"/>
              <a:gd name="connsiteY276" fmla="*/ 160973 h 679132"/>
              <a:gd name="connsiteX277" fmla="*/ 470535 w 7543800"/>
              <a:gd name="connsiteY277" fmla="*/ 202883 h 679132"/>
              <a:gd name="connsiteX278" fmla="*/ 512445 w 7543800"/>
              <a:gd name="connsiteY278" fmla="*/ 160973 h 679132"/>
              <a:gd name="connsiteX279" fmla="*/ 470535 w 7543800"/>
              <a:gd name="connsiteY279" fmla="*/ 119063 h 679132"/>
              <a:gd name="connsiteX280" fmla="*/ 23813 w 7543800"/>
              <a:gd name="connsiteY280" fmla="*/ 263843 h 679132"/>
              <a:gd name="connsiteX281" fmla="*/ 6668 w 7543800"/>
              <a:gd name="connsiteY281" fmla="*/ 280988 h 679132"/>
              <a:gd name="connsiteX282" fmla="*/ 23813 w 7543800"/>
              <a:gd name="connsiteY282" fmla="*/ 298133 h 679132"/>
              <a:gd name="connsiteX283" fmla="*/ 40958 w 7543800"/>
              <a:gd name="connsiteY283" fmla="*/ 280988 h 679132"/>
              <a:gd name="connsiteX284" fmla="*/ 23813 w 7543800"/>
              <a:gd name="connsiteY284" fmla="*/ 263843 h 679132"/>
              <a:gd name="connsiteX285" fmla="*/ 154305 w 7543800"/>
              <a:gd name="connsiteY285" fmla="*/ 260985 h 679132"/>
              <a:gd name="connsiteX286" fmla="*/ 135255 w 7543800"/>
              <a:gd name="connsiteY286" fmla="*/ 280035 h 679132"/>
              <a:gd name="connsiteX287" fmla="*/ 154305 w 7543800"/>
              <a:gd name="connsiteY287" fmla="*/ 299085 h 679132"/>
              <a:gd name="connsiteX288" fmla="*/ 173355 w 7543800"/>
              <a:gd name="connsiteY288" fmla="*/ 280035 h 679132"/>
              <a:gd name="connsiteX289" fmla="*/ 154305 w 7543800"/>
              <a:gd name="connsiteY289" fmla="*/ 260985 h 679132"/>
              <a:gd name="connsiteX290" fmla="*/ 495300 w 7543800"/>
              <a:gd name="connsiteY290" fmla="*/ 246698 h 679132"/>
              <a:gd name="connsiteX291" fmla="*/ 461963 w 7543800"/>
              <a:gd name="connsiteY291" fmla="*/ 280035 h 679132"/>
              <a:gd name="connsiteX292" fmla="*/ 495300 w 7543800"/>
              <a:gd name="connsiteY292" fmla="*/ 314325 h 679132"/>
              <a:gd name="connsiteX293" fmla="*/ 528638 w 7543800"/>
              <a:gd name="connsiteY293" fmla="*/ 280988 h 679132"/>
              <a:gd name="connsiteX294" fmla="*/ 495300 w 7543800"/>
              <a:gd name="connsiteY294" fmla="*/ 246698 h 679132"/>
              <a:gd name="connsiteX295" fmla="*/ 722948 w 7543800"/>
              <a:gd name="connsiteY295" fmla="*/ 246698 h 679132"/>
              <a:gd name="connsiteX296" fmla="*/ 689610 w 7543800"/>
              <a:gd name="connsiteY296" fmla="*/ 280035 h 679132"/>
              <a:gd name="connsiteX297" fmla="*/ 722948 w 7543800"/>
              <a:gd name="connsiteY297" fmla="*/ 313373 h 679132"/>
              <a:gd name="connsiteX298" fmla="*/ 756285 w 7543800"/>
              <a:gd name="connsiteY298" fmla="*/ 280035 h 679132"/>
              <a:gd name="connsiteX299" fmla="*/ 722948 w 7543800"/>
              <a:gd name="connsiteY299" fmla="*/ 246698 h 679132"/>
              <a:gd name="connsiteX300" fmla="*/ 836295 w 7543800"/>
              <a:gd name="connsiteY300" fmla="*/ 251460 h 679132"/>
              <a:gd name="connsiteX301" fmla="*/ 807720 w 7543800"/>
              <a:gd name="connsiteY301" fmla="*/ 280035 h 679132"/>
              <a:gd name="connsiteX302" fmla="*/ 836295 w 7543800"/>
              <a:gd name="connsiteY302" fmla="*/ 308610 h 679132"/>
              <a:gd name="connsiteX303" fmla="*/ 864870 w 7543800"/>
              <a:gd name="connsiteY303" fmla="*/ 280035 h 679132"/>
              <a:gd name="connsiteX304" fmla="*/ 836295 w 7543800"/>
              <a:gd name="connsiteY304" fmla="*/ 251460 h 679132"/>
              <a:gd name="connsiteX305" fmla="*/ 268605 w 7543800"/>
              <a:gd name="connsiteY305" fmla="*/ 256223 h 679132"/>
              <a:gd name="connsiteX306" fmla="*/ 244793 w 7543800"/>
              <a:gd name="connsiteY306" fmla="*/ 280035 h 679132"/>
              <a:gd name="connsiteX307" fmla="*/ 268605 w 7543800"/>
              <a:gd name="connsiteY307" fmla="*/ 303848 h 679132"/>
              <a:gd name="connsiteX308" fmla="*/ 292418 w 7543800"/>
              <a:gd name="connsiteY308" fmla="*/ 280035 h 679132"/>
              <a:gd name="connsiteX309" fmla="*/ 268605 w 7543800"/>
              <a:gd name="connsiteY309" fmla="*/ 256223 h 679132"/>
              <a:gd name="connsiteX310" fmla="*/ 381953 w 7543800"/>
              <a:gd name="connsiteY310" fmla="*/ 251460 h 679132"/>
              <a:gd name="connsiteX311" fmla="*/ 353378 w 7543800"/>
              <a:gd name="connsiteY311" fmla="*/ 280035 h 679132"/>
              <a:gd name="connsiteX312" fmla="*/ 381953 w 7543800"/>
              <a:gd name="connsiteY312" fmla="*/ 308610 h 679132"/>
              <a:gd name="connsiteX313" fmla="*/ 410528 w 7543800"/>
              <a:gd name="connsiteY313" fmla="*/ 280035 h 679132"/>
              <a:gd name="connsiteX314" fmla="*/ 381953 w 7543800"/>
              <a:gd name="connsiteY314" fmla="*/ 251460 h 679132"/>
              <a:gd name="connsiteX315" fmla="*/ 1063943 w 7543800"/>
              <a:gd name="connsiteY315" fmla="*/ 260985 h 679132"/>
              <a:gd name="connsiteX316" fmla="*/ 1044893 w 7543800"/>
              <a:gd name="connsiteY316" fmla="*/ 280035 h 679132"/>
              <a:gd name="connsiteX317" fmla="*/ 1063943 w 7543800"/>
              <a:gd name="connsiteY317" fmla="*/ 299085 h 679132"/>
              <a:gd name="connsiteX318" fmla="*/ 1082993 w 7543800"/>
              <a:gd name="connsiteY318" fmla="*/ 280035 h 679132"/>
              <a:gd name="connsiteX319" fmla="*/ 1063943 w 7543800"/>
              <a:gd name="connsiteY319" fmla="*/ 260985 h 679132"/>
              <a:gd name="connsiteX320" fmla="*/ 1177290 w 7543800"/>
              <a:gd name="connsiteY320" fmla="*/ 263843 h 679132"/>
              <a:gd name="connsiteX321" fmla="*/ 1160145 w 7543800"/>
              <a:gd name="connsiteY321" fmla="*/ 280988 h 679132"/>
              <a:gd name="connsiteX322" fmla="*/ 1177290 w 7543800"/>
              <a:gd name="connsiteY322" fmla="*/ 298133 h 679132"/>
              <a:gd name="connsiteX323" fmla="*/ 1194435 w 7543800"/>
              <a:gd name="connsiteY323" fmla="*/ 280988 h 679132"/>
              <a:gd name="connsiteX324" fmla="*/ 1177290 w 7543800"/>
              <a:gd name="connsiteY324" fmla="*/ 263843 h 679132"/>
              <a:gd name="connsiteX325" fmla="*/ 949643 w 7543800"/>
              <a:gd name="connsiteY325" fmla="*/ 256223 h 679132"/>
              <a:gd name="connsiteX326" fmla="*/ 925830 w 7543800"/>
              <a:gd name="connsiteY326" fmla="*/ 280035 h 679132"/>
              <a:gd name="connsiteX327" fmla="*/ 949643 w 7543800"/>
              <a:gd name="connsiteY327" fmla="*/ 303848 h 679132"/>
              <a:gd name="connsiteX328" fmla="*/ 973455 w 7543800"/>
              <a:gd name="connsiteY328" fmla="*/ 280035 h 679132"/>
              <a:gd name="connsiteX329" fmla="*/ 949643 w 7543800"/>
              <a:gd name="connsiteY329" fmla="*/ 256223 h 679132"/>
              <a:gd name="connsiteX330" fmla="*/ 609600 w 7543800"/>
              <a:gd name="connsiteY330" fmla="*/ 238125 h 679132"/>
              <a:gd name="connsiteX331" fmla="*/ 567690 w 7543800"/>
              <a:gd name="connsiteY331" fmla="*/ 280035 h 679132"/>
              <a:gd name="connsiteX332" fmla="*/ 609600 w 7543800"/>
              <a:gd name="connsiteY332" fmla="*/ 321945 h 679132"/>
              <a:gd name="connsiteX333" fmla="*/ 651510 w 7543800"/>
              <a:gd name="connsiteY333" fmla="*/ 280035 h 679132"/>
              <a:gd name="connsiteX334" fmla="*/ 609600 w 7543800"/>
              <a:gd name="connsiteY334" fmla="*/ 238125 h 679132"/>
              <a:gd name="connsiteX335" fmla="*/ 2558415 w 7543800"/>
              <a:gd name="connsiteY335" fmla="*/ 25718 h 679132"/>
              <a:gd name="connsiteX336" fmla="*/ 2541270 w 7543800"/>
              <a:gd name="connsiteY336" fmla="*/ 42863 h 679132"/>
              <a:gd name="connsiteX337" fmla="*/ 2558415 w 7543800"/>
              <a:gd name="connsiteY337" fmla="*/ 60008 h 679132"/>
              <a:gd name="connsiteX338" fmla="*/ 2575560 w 7543800"/>
              <a:gd name="connsiteY338" fmla="*/ 42863 h 679132"/>
              <a:gd name="connsiteX339" fmla="*/ 2558415 w 7543800"/>
              <a:gd name="connsiteY339" fmla="*/ 25718 h 679132"/>
              <a:gd name="connsiteX340" fmla="*/ 2673668 w 7543800"/>
              <a:gd name="connsiteY340" fmla="*/ 25718 h 679132"/>
              <a:gd name="connsiteX341" fmla="*/ 2656523 w 7543800"/>
              <a:gd name="connsiteY341" fmla="*/ 42863 h 679132"/>
              <a:gd name="connsiteX342" fmla="*/ 2673668 w 7543800"/>
              <a:gd name="connsiteY342" fmla="*/ 60008 h 679132"/>
              <a:gd name="connsiteX343" fmla="*/ 2690813 w 7543800"/>
              <a:gd name="connsiteY343" fmla="*/ 42863 h 679132"/>
              <a:gd name="connsiteX344" fmla="*/ 2673668 w 7543800"/>
              <a:gd name="connsiteY344" fmla="*/ 25718 h 679132"/>
              <a:gd name="connsiteX345" fmla="*/ 3019425 w 7543800"/>
              <a:gd name="connsiteY345" fmla="*/ 13335 h 679132"/>
              <a:gd name="connsiteX346" fmla="*/ 2990850 w 7543800"/>
              <a:gd name="connsiteY346" fmla="*/ 41910 h 679132"/>
              <a:gd name="connsiteX347" fmla="*/ 3019425 w 7543800"/>
              <a:gd name="connsiteY347" fmla="*/ 70485 h 679132"/>
              <a:gd name="connsiteX348" fmla="*/ 3048000 w 7543800"/>
              <a:gd name="connsiteY348" fmla="*/ 41910 h 679132"/>
              <a:gd name="connsiteX349" fmla="*/ 3019425 w 7543800"/>
              <a:gd name="connsiteY349" fmla="*/ 13335 h 679132"/>
              <a:gd name="connsiteX350" fmla="*/ 3134678 w 7543800"/>
              <a:gd name="connsiteY350" fmla="*/ 8573 h 679132"/>
              <a:gd name="connsiteX351" fmla="*/ 3101340 w 7543800"/>
              <a:gd name="connsiteY351" fmla="*/ 41910 h 679132"/>
              <a:gd name="connsiteX352" fmla="*/ 3134678 w 7543800"/>
              <a:gd name="connsiteY352" fmla="*/ 75248 h 679132"/>
              <a:gd name="connsiteX353" fmla="*/ 3168015 w 7543800"/>
              <a:gd name="connsiteY353" fmla="*/ 41910 h 679132"/>
              <a:gd name="connsiteX354" fmla="*/ 3134678 w 7543800"/>
              <a:gd name="connsiteY354" fmla="*/ 8573 h 679132"/>
              <a:gd name="connsiteX355" fmla="*/ 3365183 w 7543800"/>
              <a:gd name="connsiteY355" fmla="*/ 8573 h 679132"/>
              <a:gd name="connsiteX356" fmla="*/ 3331845 w 7543800"/>
              <a:gd name="connsiteY356" fmla="*/ 41910 h 679132"/>
              <a:gd name="connsiteX357" fmla="*/ 3365183 w 7543800"/>
              <a:gd name="connsiteY357" fmla="*/ 75248 h 679132"/>
              <a:gd name="connsiteX358" fmla="*/ 3398520 w 7543800"/>
              <a:gd name="connsiteY358" fmla="*/ 41910 h 679132"/>
              <a:gd name="connsiteX359" fmla="*/ 3365183 w 7543800"/>
              <a:gd name="connsiteY359" fmla="*/ 8573 h 679132"/>
              <a:gd name="connsiteX360" fmla="*/ 2788920 w 7543800"/>
              <a:gd name="connsiteY360" fmla="*/ 22860 h 679132"/>
              <a:gd name="connsiteX361" fmla="*/ 2769870 w 7543800"/>
              <a:gd name="connsiteY361" fmla="*/ 41910 h 679132"/>
              <a:gd name="connsiteX362" fmla="*/ 2788920 w 7543800"/>
              <a:gd name="connsiteY362" fmla="*/ 60960 h 679132"/>
              <a:gd name="connsiteX363" fmla="*/ 2807970 w 7543800"/>
              <a:gd name="connsiteY363" fmla="*/ 41910 h 679132"/>
              <a:gd name="connsiteX364" fmla="*/ 2788920 w 7543800"/>
              <a:gd name="connsiteY364" fmla="*/ 22860 h 679132"/>
              <a:gd name="connsiteX365" fmla="*/ 2904173 w 7543800"/>
              <a:gd name="connsiteY365" fmla="*/ 18098 h 679132"/>
              <a:gd name="connsiteX366" fmla="*/ 2880360 w 7543800"/>
              <a:gd name="connsiteY366" fmla="*/ 41910 h 679132"/>
              <a:gd name="connsiteX367" fmla="*/ 2904173 w 7543800"/>
              <a:gd name="connsiteY367" fmla="*/ 65723 h 679132"/>
              <a:gd name="connsiteX368" fmla="*/ 2927985 w 7543800"/>
              <a:gd name="connsiteY368" fmla="*/ 41910 h 679132"/>
              <a:gd name="connsiteX369" fmla="*/ 2904173 w 7543800"/>
              <a:gd name="connsiteY369" fmla="*/ 18098 h 679132"/>
              <a:gd name="connsiteX370" fmla="*/ 3595688 w 7543800"/>
              <a:gd name="connsiteY370" fmla="*/ 18098 h 679132"/>
              <a:gd name="connsiteX371" fmla="*/ 3571875 w 7543800"/>
              <a:gd name="connsiteY371" fmla="*/ 41910 h 679132"/>
              <a:gd name="connsiteX372" fmla="*/ 3595688 w 7543800"/>
              <a:gd name="connsiteY372" fmla="*/ 65723 h 679132"/>
              <a:gd name="connsiteX373" fmla="*/ 3619500 w 7543800"/>
              <a:gd name="connsiteY373" fmla="*/ 41910 h 679132"/>
              <a:gd name="connsiteX374" fmla="*/ 3595688 w 7543800"/>
              <a:gd name="connsiteY374" fmla="*/ 18098 h 679132"/>
              <a:gd name="connsiteX375" fmla="*/ 3710940 w 7543800"/>
              <a:gd name="connsiteY375" fmla="*/ 22860 h 679132"/>
              <a:gd name="connsiteX376" fmla="*/ 3691890 w 7543800"/>
              <a:gd name="connsiteY376" fmla="*/ 41910 h 679132"/>
              <a:gd name="connsiteX377" fmla="*/ 3710940 w 7543800"/>
              <a:gd name="connsiteY377" fmla="*/ 60960 h 679132"/>
              <a:gd name="connsiteX378" fmla="*/ 3729990 w 7543800"/>
              <a:gd name="connsiteY378" fmla="*/ 41910 h 679132"/>
              <a:gd name="connsiteX379" fmla="*/ 3710940 w 7543800"/>
              <a:gd name="connsiteY379" fmla="*/ 22860 h 679132"/>
              <a:gd name="connsiteX380" fmla="*/ 3480435 w 7543800"/>
              <a:gd name="connsiteY380" fmla="*/ 13335 h 679132"/>
              <a:gd name="connsiteX381" fmla="*/ 3451860 w 7543800"/>
              <a:gd name="connsiteY381" fmla="*/ 41910 h 679132"/>
              <a:gd name="connsiteX382" fmla="*/ 3480435 w 7543800"/>
              <a:gd name="connsiteY382" fmla="*/ 70485 h 679132"/>
              <a:gd name="connsiteX383" fmla="*/ 3509010 w 7543800"/>
              <a:gd name="connsiteY383" fmla="*/ 41910 h 679132"/>
              <a:gd name="connsiteX384" fmla="*/ 3480435 w 7543800"/>
              <a:gd name="connsiteY384" fmla="*/ 13335 h 679132"/>
              <a:gd name="connsiteX385" fmla="*/ 3249930 w 7543800"/>
              <a:gd name="connsiteY385" fmla="*/ 0 h 679132"/>
              <a:gd name="connsiteX386" fmla="*/ 3208020 w 7543800"/>
              <a:gd name="connsiteY386" fmla="*/ 41910 h 679132"/>
              <a:gd name="connsiteX387" fmla="*/ 3249930 w 7543800"/>
              <a:gd name="connsiteY387" fmla="*/ 83820 h 679132"/>
              <a:gd name="connsiteX388" fmla="*/ 3291840 w 7543800"/>
              <a:gd name="connsiteY388" fmla="*/ 41910 h 679132"/>
              <a:gd name="connsiteX389" fmla="*/ 3249930 w 7543800"/>
              <a:gd name="connsiteY389" fmla="*/ 0 h 679132"/>
              <a:gd name="connsiteX390" fmla="*/ 2593658 w 7543800"/>
              <a:gd name="connsiteY390" fmla="*/ 144780 h 679132"/>
              <a:gd name="connsiteX391" fmla="*/ 2576513 w 7543800"/>
              <a:gd name="connsiteY391" fmla="*/ 161925 h 679132"/>
              <a:gd name="connsiteX392" fmla="*/ 2593658 w 7543800"/>
              <a:gd name="connsiteY392" fmla="*/ 179070 h 679132"/>
              <a:gd name="connsiteX393" fmla="*/ 2610803 w 7543800"/>
              <a:gd name="connsiteY393" fmla="*/ 161925 h 679132"/>
              <a:gd name="connsiteX394" fmla="*/ 2593658 w 7543800"/>
              <a:gd name="connsiteY394" fmla="*/ 144780 h 679132"/>
              <a:gd name="connsiteX395" fmla="*/ 2705100 w 7543800"/>
              <a:gd name="connsiteY395" fmla="*/ 144780 h 679132"/>
              <a:gd name="connsiteX396" fmla="*/ 2687955 w 7543800"/>
              <a:gd name="connsiteY396" fmla="*/ 161925 h 679132"/>
              <a:gd name="connsiteX397" fmla="*/ 2705100 w 7543800"/>
              <a:gd name="connsiteY397" fmla="*/ 179070 h 679132"/>
              <a:gd name="connsiteX398" fmla="*/ 2722245 w 7543800"/>
              <a:gd name="connsiteY398" fmla="*/ 161925 h 679132"/>
              <a:gd name="connsiteX399" fmla="*/ 2705100 w 7543800"/>
              <a:gd name="connsiteY399" fmla="*/ 144780 h 679132"/>
              <a:gd name="connsiteX400" fmla="*/ 3040380 w 7543800"/>
              <a:gd name="connsiteY400" fmla="*/ 137160 h 679132"/>
              <a:gd name="connsiteX401" fmla="*/ 3016568 w 7543800"/>
              <a:gd name="connsiteY401" fmla="*/ 160973 h 679132"/>
              <a:gd name="connsiteX402" fmla="*/ 3040380 w 7543800"/>
              <a:gd name="connsiteY402" fmla="*/ 184785 h 679132"/>
              <a:gd name="connsiteX403" fmla="*/ 3064193 w 7543800"/>
              <a:gd name="connsiteY403" fmla="*/ 160973 h 679132"/>
              <a:gd name="connsiteX404" fmla="*/ 3040380 w 7543800"/>
              <a:gd name="connsiteY404" fmla="*/ 137160 h 679132"/>
              <a:gd name="connsiteX405" fmla="*/ 3151823 w 7543800"/>
              <a:gd name="connsiteY405" fmla="*/ 132398 h 679132"/>
              <a:gd name="connsiteX406" fmla="*/ 3123248 w 7543800"/>
              <a:gd name="connsiteY406" fmla="*/ 160973 h 679132"/>
              <a:gd name="connsiteX407" fmla="*/ 3151823 w 7543800"/>
              <a:gd name="connsiteY407" fmla="*/ 189548 h 679132"/>
              <a:gd name="connsiteX408" fmla="*/ 3180398 w 7543800"/>
              <a:gd name="connsiteY408" fmla="*/ 160973 h 679132"/>
              <a:gd name="connsiteX409" fmla="*/ 3151823 w 7543800"/>
              <a:gd name="connsiteY409" fmla="*/ 132398 h 679132"/>
              <a:gd name="connsiteX410" fmla="*/ 3264218 w 7543800"/>
              <a:gd name="connsiteY410" fmla="*/ 127635 h 679132"/>
              <a:gd name="connsiteX411" fmla="*/ 3230880 w 7543800"/>
              <a:gd name="connsiteY411" fmla="*/ 160973 h 679132"/>
              <a:gd name="connsiteX412" fmla="*/ 3264218 w 7543800"/>
              <a:gd name="connsiteY412" fmla="*/ 194310 h 679132"/>
              <a:gd name="connsiteX413" fmla="*/ 3297555 w 7543800"/>
              <a:gd name="connsiteY413" fmla="*/ 160973 h 679132"/>
              <a:gd name="connsiteX414" fmla="*/ 3264218 w 7543800"/>
              <a:gd name="connsiteY414" fmla="*/ 127635 h 679132"/>
              <a:gd name="connsiteX415" fmla="*/ 2816543 w 7543800"/>
              <a:gd name="connsiteY415" fmla="*/ 144780 h 679132"/>
              <a:gd name="connsiteX416" fmla="*/ 2799398 w 7543800"/>
              <a:gd name="connsiteY416" fmla="*/ 161925 h 679132"/>
              <a:gd name="connsiteX417" fmla="*/ 2816543 w 7543800"/>
              <a:gd name="connsiteY417" fmla="*/ 179070 h 679132"/>
              <a:gd name="connsiteX418" fmla="*/ 2833688 w 7543800"/>
              <a:gd name="connsiteY418" fmla="*/ 161925 h 679132"/>
              <a:gd name="connsiteX419" fmla="*/ 2816543 w 7543800"/>
              <a:gd name="connsiteY419" fmla="*/ 144780 h 679132"/>
              <a:gd name="connsiteX420" fmla="*/ 2928938 w 7543800"/>
              <a:gd name="connsiteY420" fmla="*/ 141923 h 679132"/>
              <a:gd name="connsiteX421" fmla="*/ 2909888 w 7543800"/>
              <a:gd name="connsiteY421" fmla="*/ 160973 h 679132"/>
              <a:gd name="connsiteX422" fmla="*/ 2928938 w 7543800"/>
              <a:gd name="connsiteY422" fmla="*/ 180023 h 679132"/>
              <a:gd name="connsiteX423" fmla="*/ 2947988 w 7543800"/>
              <a:gd name="connsiteY423" fmla="*/ 160973 h 679132"/>
              <a:gd name="connsiteX424" fmla="*/ 2928938 w 7543800"/>
              <a:gd name="connsiteY424" fmla="*/ 141923 h 679132"/>
              <a:gd name="connsiteX425" fmla="*/ 3599498 w 7543800"/>
              <a:gd name="connsiteY425" fmla="*/ 132398 h 679132"/>
              <a:gd name="connsiteX426" fmla="*/ 3570923 w 7543800"/>
              <a:gd name="connsiteY426" fmla="*/ 160973 h 679132"/>
              <a:gd name="connsiteX427" fmla="*/ 3599498 w 7543800"/>
              <a:gd name="connsiteY427" fmla="*/ 189548 h 679132"/>
              <a:gd name="connsiteX428" fmla="*/ 3628073 w 7543800"/>
              <a:gd name="connsiteY428" fmla="*/ 160973 h 679132"/>
              <a:gd name="connsiteX429" fmla="*/ 3599498 w 7543800"/>
              <a:gd name="connsiteY429" fmla="*/ 132398 h 679132"/>
              <a:gd name="connsiteX430" fmla="*/ 3710940 w 7543800"/>
              <a:gd name="connsiteY430" fmla="*/ 137160 h 679132"/>
              <a:gd name="connsiteX431" fmla="*/ 3687128 w 7543800"/>
              <a:gd name="connsiteY431" fmla="*/ 160973 h 679132"/>
              <a:gd name="connsiteX432" fmla="*/ 3710940 w 7543800"/>
              <a:gd name="connsiteY432" fmla="*/ 184785 h 679132"/>
              <a:gd name="connsiteX433" fmla="*/ 3734753 w 7543800"/>
              <a:gd name="connsiteY433" fmla="*/ 160973 h 679132"/>
              <a:gd name="connsiteX434" fmla="*/ 3710940 w 7543800"/>
              <a:gd name="connsiteY434" fmla="*/ 137160 h 679132"/>
              <a:gd name="connsiteX435" fmla="*/ 3487103 w 7543800"/>
              <a:gd name="connsiteY435" fmla="*/ 127635 h 679132"/>
              <a:gd name="connsiteX436" fmla="*/ 3453765 w 7543800"/>
              <a:gd name="connsiteY436" fmla="*/ 160973 h 679132"/>
              <a:gd name="connsiteX437" fmla="*/ 3487103 w 7543800"/>
              <a:gd name="connsiteY437" fmla="*/ 194310 h 679132"/>
              <a:gd name="connsiteX438" fmla="*/ 3520440 w 7543800"/>
              <a:gd name="connsiteY438" fmla="*/ 160973 h 679132"/>
              <a:gd name="connsiteX439" fmla="*/ 3487103 w 7543800"/>
              <a:gd name="connsiteY439" fmla="*/ 127635 h 679132"/>
              <a:gd name="connsiteX440" fmla="*/ 3375660 w 7543800"/>
              <a:gd name="connsiteY440" fmla="*/ 119063 h 679132"/>
              <a:gd name="connsiteX441" fmla="*/ 3333750 w 7543800"/>
              <a:gd name="connsiteY441" fmla="*/ 160973 h 679132"/>
              <a:gd name="connsiteX442" fmla="*/ 3375660 w 7543800"/>
              <a:gd name="connsiteY442" fmla="*/ 202883 h 679132"/>
              <a:gd name="connsiteX443" fmla="*/ 3417570 w 7543800"/>
              <a:gd name="connsiteY443" fmla="*/ 160973 h 679132"/>
              <a:gd name="connsiteX444" fmla="*/ 3375660 w 7543800"/>
              <a:gd name="connsiteY444" fmla="*/ 119063 h 679132"/>
              <a:gd name="connsiteX445" fmla="*/ 2557463 w 7543800"/>
              <a:gd name="connsiteY445" fmla="*/ 263843 h 679132"/>
              <a:gd name="connsiteX446" fmla="*/ 2540318 w 7543800"/>
              <a:gd name="connsiteY446" fmla="*/ 280988 h 679132"/>
              <a:gd name="connsiteX447" fmla="*/ 2557463 w 7543800"/>
              <a:gd name="connsiteY447" fmla="*/ 298133 h 679132"/>
              <a:gd name="connsiteX448" fmla="*/ 2574608 w 7543800"/>
              <a:gd name="connsiteY448" fmla="*/ 280988 h 679132"/>
              <a:gd name="connsiteX449" fmla="*/ 2557463 w 7543800"/>
              <a:gd name="connsiteY449" fmla="*/ 263843 h 679132"/>
              <a:gd name="connsiteX450" fmla="*/ 2687955 w 7543800"/>
              <a:gd name="connsiteY450" fmla="*/ 263843 h 679132"/>
              <a:gd name="connsiteX451" fmla="*/ 2670810 w 7543800"/>
              <a:gd name="connsiteY451" fmla="*/ 280988 h 679132"/>
              <a:gd name="connsiteX452" fmla="*/ 2687955 w 7543800"/>
              <a:gd name="connsiteY452" fmla="*/ 298133 h 679132"/>
              <a:gd name="connsiteX453" fmla="*/ 2705100 w 7543800"/>
              <a:gd name="connsiteY453" fmla="*/ 280988 h 679132"/>
              <a:gd name="connsiteX454" fmla="*/ 2687955 w 7543800"/>
              <a:gd name="connsiteY454" fmla="*/ 263843 h 679132"/>
              <a:gd name="connsiteX455" fmla="*/ 3028950 w 7543800"/>
              <a:gd name="connsiteY455" fmla="*/ 260985 h 679132"/>
              <a:gd name="connsiteX456" fmla="*/ 3009900 w 7543800"/>
              <a:gd name="connsiteY456" fmla="*/ 280035 h 679132"/>
              <a:gd name="connsiteX457" fmla="*/ 3028950 w 7543800"/>
              <a:gd name="connsiteY457" fmla="*/ 299085 h 679132"/>
              <a:gd name="connsiteX458" fmla="*/ 3048000 w 7543800"/>
              <a:gd name="connsiteY458" fmla="*/ 280035 h 679132"/>
              <a:gd name="connsiteX459" fmla="*/ 3028950 w 7543800"/>
              <a:gd name="connsiteY459" fmla="*/ 260985 h 679132"/>
              <a:gd name="connsiteX460" fmla="*/ 3142298 w 7543800"/>
              <a:gd name="connsiteY460" fmla="*/ 256223 h 679132"/>
              <a:gd name="connsiteX461" fmla="*/ 3118485 w 7543800"/>
              <a:gd name="connsiteY461" fmla="*/ 280035 h 679132"/>
              <a:gd name="connsiteX462" fmla="*/ 3142298 w 7543800"/>
              <a:gd name="connsiteY462" fmla="*/ 303848 h 679132"/>
              <a:gd name="connsiteX463" fmla="*/ 3166110 w 7543800"/>
              <a:gd name="connsiteY463" fmla="*/ 280035 h 679132"/>
              <a:gd name="connsiteX464" fmla="*/ 3142298 w 7543800"/>
              <a:gd name="connsiteY464" fmla="*/ 256223 h 679132"/>
              <a:gd name="connsiteX465" fmla="*/ 3256598 w 7543800"/>
              <a:gd name="connsiteY465" fmla="*/ 251460 h 679132"/>
              <a:gd name="connsiteX466" fmla="*/ 3228023 w 7543800"/>
              <a:gd name="connsiteY466" fmla="*/ 280035 h 679132"/>
              <a:gd name="connsiteX467" fmla="*/ 3256598 w 7543800"/>
              <a:gd name="connsiteY467" fmla="*/ 308610 h 679132"/>
              <a:gd name="connsiteX468" fmla="*/ 3285173 w 7543800"/>
              <a:gd name="connsiteY468" fmla="*/ 280035 h 679132"/>
              <a:gd name="connsiteX469" fmla="*/ 3256598 w 7543800"/>
              <a:gd name="connsiteY469" fmla="*/ 251460 h 679132"/>
              <a:gd name="connsiteX470" fmla="*/ 2801303 w 7543800"/>
              <a:gd name="connsiteY470" fmla="*/ 263843 h 679132"/>
              <a:gd name="connsiteX471" fmla="*/ 2784158 w 7543800"/>
              <a:gd name="connsiteY471" fmla="*/ 280988 h 679132"/>
              <a:gd name="connsiteX472" fmla="*/ 2801303 w 7543800"/>
              <a:gd name="connsiteY472" fmla="*/ 298133 h 679132"/>
              <a:gd name="connsiteX473" fmla="*/ 2818448 w 7543800"/>
              <a:gd name="connsiteY473" fmla="*/ 280988 h 679132"/>
              <a:gd name="connsiteX474" fmla="*/ 2801303 w 7543800"/>
              <a:gd name="connsiteY474" fmla="*/ 263843 h 679132"/>
              <a:gd name="connsiteX475" fmla="*/ 2915603 w 7543800"/>
              <a:gd name="connsiteY475" fmla="*/ 263843 h 679132"/>
              <a:gd name="connsiteX476" fmla="*/ 2898458 w 7543800"/>
              <a:gd name="connsiteY476" fmla="*/ 280988 h 679132"/>
              <a:gd name="connsiteX477" fmla="*/ 2915603 w 7543800"/>
              <a:gd name="connsiteY477" fmla="*/ 298133 h 679132"/>
              <a:gd name="connsiteX478" fmla="*/ 2932748 w 7543800"/>
              <a:gd name="connsiteY478" fmla="*/ 280988 h 679132"/>
              <a:gd name="connsiteX479" fmla="*/ 2915603 w 7543800"/>
              <a:gd name="connsiteY479" fmla="*/ 263843 h 679132"/>
              <a:gd name="connsiteX480" fmla="*/ 3596640 w 7543800"/>
              <a:gd name="connsiteY480" fmla="*/ 246698 h 679132"/>
              <a:gd name="connsiteX481" fmla="*/ 3563303 w 7543800"/>
              <a:gd name="connsiteY481" fmla="*/ 280035 h 679132"/>
              <a:gd name="connsiteX482" fmla="*/ 3596640 w 7543800"/>
              <a:gd name="connsiteY482" fmla="*/ 313373 h 679132"/>
              <a:gd name="connsiteX483" fmla="*/ 3629978 w 7543800"/>
              <a:gd name="connsiteY483" fmla="*/ 280035 h 679132"/>
              <a:gd name="connsiteX484" fmla="*/ 3596640 w 7543800"/>
              <a:gd name="connsiteY484" fmla="*/ 246698 h 679132"/>
              <a:gd name="connsiteX485" fmla="*/ 3710940 w 7543800"/>
              <a:gd name="connsiteY485" fmla="*/ 251460 h 679132"/>
              <a:gd name="connsiteX486" fmla="*/ 3682365 w 7543800"/>
              <a:gd name="connsiteY486" fmla="*/ 280035 h 679132"/>
              <a:gd name="connsiteX487" fmla="*/ 3710940 w 7543800"/>
              <a:gd name="connsiteY487" fmla="*/ 308610 h 679132"/>
              <a:gd name="connsiteX488" fmla="*/ 3739515 w 7543800"/>
              <a:gd name="connsiteY488" fmla="*/ 280035 h 679132"/>
              <a:gd name="connsiteX489" fmla="*/ 3710940 w 7543800"/>
              <a:gd name="connsiteY489" fmla="*/ 251460 h 679132"/>
              <a:gd name="connsiteX490" fmla="*/ 3369945 w 7543800"/>
              <a:gd name="connsiteY490" fmla="*/ 246698 h 679132"/>
              <a:gd name="connsiteX491" fmla="*/ 3336608 w 7543800"/>
              <a:gd name="connsiteY491" fmla="*/ 280035 h 679132"/>
              <a:gd name="connsiteX492" fmla="*/ 3369945 w 7543800"/>
              <a:gd name="connsiteY492" fmla="*/ 313373 h 679132"/>
              <a:gd name="connsiteX493" fmla="*/ 3403283 w 7543800"/>
              <a:gd name="connsiteY493" fmla="*/ 280035 h 679132"/>
              <a:gd name="connsiteX494" fmla="*/ 3369945 w 7543800"/>
              <a:gd name="connsiteY494" fmla="*/ 246698 h 679132"/>
              <a:gd name="connsiteX495" fmla="*/ 3483293 w 7543800"/>
              <a:gd name="connsiteY495" fmla="*/ 238125 h 679132"/>
              <a:gd name="connsiteX496" fmla="*/ 3441383 w 7543800"/>
              <a:gd name="connsiteY496" fmla="*/ 280035 h 679132"/>
              <a:gd name="connsiteX497" fmla="*/ 3483293 w 7543800"/>
              <a:gd name="connsiteY497" fmla="*/ 321945 h 679132"/>
              <a:gd name="connsiteX498" fmla="*/ 3525203 w 7543800"/>
              <a:gd name="connsiteY498" fmla="*/ 280035 h 679132"/>
              <a:gd name="connsiteX499" fmla="*/ 3483293 w 7543800"/>
              <a:gd name="connsiteY499" fmla="*/ 238125 h 679132"/>
              <a:gd name="connsiteX500" fmla="*/ 1406843 w 7543800"/>
              <a:gd name="connsiteY500" fmla="*/ 365760 h 679132"/>
              <a:gd name="connsiteX501" fmla="*/ 1373505 w 7543800"/>
              <a:gd name="connsiteY501" fmla="*/ 399098 h 679132"/>
              <a:gd name="connsiteX502" fmla="*/ 1406843 w 7543800"/>
              <a:gd name="connsiteY502" fmla="*/ 432435 h 679132"/>
              <a:gd name="connsiteX503" fmla="*/ 1440180 w 7543800"/>
              <a:gd name="connsiteY503" fmla="*/ 399098 h 679132"/>
              <a:gd name="connsiteX504" fmla="*/ 1406843 w 7543800"/>
              <a:gd name="connsiteY504" fmla="*/ 365760 h 679132"/>
              <a:gd name="connsiteX505" fmla="*/ 1522095 w 7543800"/>
              <a:gd name="connsiteY505" fmla="*/ 370523 h 679132"/>
              <a:gd name="connsiteX506" fmla="*/ 1493520 w 7543800"/>
              <a:gd name="connsiteY506" fmla="*/ 399098 h 679132"/>
              <a:gd name="connsiteX507" fmla="*/ 1522095 w 7543800"/>
              <a:gd name="connsiteY507" fmla="*/ 427673 h 679132"/>
              <a:gd name="connsiteX508" fmla="*/ 1550670 w 7543800"/>
              <a:gd name="connsiteY508" fmla="*/ 399098 h 679132"/>
              <a:gd name="connsiteX509" fmla="*/ 1522095 w 7543800"/>
              <a:gd name="connsiteY509" fmla="*/ 370523 h 679132"/>
              <a:gd name="connsiteX510" fmla="*/ 1752600 w 7543800"/>
              <a:gd name="connsiteY510" fmla="*/ 381000 h 679132"/>
              <a:gd name="connsiteX511" fmla="*/ 1733550 w 7543800"/>
              <a:gd name="connsiteY511" fmla="*/ 400050 h 679132"/>
              <a:gd name="connsiteX512" fmla="*/ 1752600 w 7543800"/>
              <a:gd name="connsiteY512" fmla="*/ 419100 h 679132"/>
              <a:gd name="connsiteX513" fmla="*/ 1771650 w 7543800"/>
              <a:gd name="connsiteY513" fmla="*/ 400050 h 679132"/>
              <a:gd name="connsiteX514" fmla="*/ 1752600 w 7543800"/>
              <a:gd name="connsiteY514" fmla="*/ 381000 h 679132"/>
              <a:gd name="connsiteX515" fmla="*/ 1982153 w 7543800"/>
              <a:gd name="connsiteY515" fmla="*/ 382905 h 679132"/>
              <a:gd name="connsiteX516" fmla="*/ 1965008 w 7543800"/>
              <a:gd name="connsiteY516" fmla="*/ 400050 h 679132"/>
              <a:gd name="connsiteX517" fmla="*/ 1982153 w 7543800"/>
              <a:gd name="connsiteY517" fmla="*/ 417195 h 679132"/>
              <a:gd name="connsiteX518" fmla="*/ 1999298 w 7543800"/>
              <a:gd name="connsiteY518" fmla="*/ 400050 h 679132"/>
              <a:gd name="connsiteX519" fmla="*/ 1982153 w 7543800"/>
              <a:gd name="connsiteY519" fmla="*/ 382905 h 679132"/>
              <a:gd name="connsiteX520" fmla="*/ 2097405 w 7543800"/>
              <a:gd name="connsiteY520" fmla="*/ 382905 h 679132"/>
              <a:gd name="connsiteX521" fmla="*/ 2080260 w 7543800"/>
              <a:gd name="connsiteY521" fmla="*/ 400050 h 679132"/>
              <a:gd name="connsiteX522" fmla="*/ 2097405 w 7543800"/>
              <a:gd name="connsiteY522" fmla="*/ 417195 h 679132"/>
              <a:gd name="connsiteX523" fmla="*/ 2114550 w 7543800"/>
              <a:gd name="connsiteY523" fmla="*/ 400050 h 679132"/>
              <a:gd name="connsiteX524" fmla="*/ 2097405 w 7543800"/>
              <a:gd name="connsiteY524" fmla="*/ 382905 h 679132"/>
              <a:gd name="connsiteX525" fmla="*/ 1291590 w 7543800"/>
              <a:gd name="connsiteY525" fmla="*/ 357188 h 679132"/>
              <a:gd name="connsiteX526" fmla="*/ 1249680 w 7543800"/>
              <a:gd name="connsiteY526" fmla="*/ 399098 h 679132"/>
              <a:gd name="connsiteX527" fmla="*/ 1291590 w 7543800"/>
              <a:gd name="connsiteY527" fmla="*/ 441008 h 679132"/>
              <a:gd name="connsiteX528" fmla="*/ 1333500 w 7543800"/>
              <a:gd name="connsiteY528" fmla="*/ 399098 h 679132"/>
              <a:gd name="connsiteX529" fmla="*/ 1291590 w 7543800"/>
              <a:gd name="connsiteY529" fmla="*/ 357188 h 679132"/>
              <a:gd name="connsiteX530" fmla="*/ 1637348 w 7543800"/>
              <a:gd name="connsiteY530" fmla="*/ 376238 h 679132"/>
              <a:gd name="connsiteX531" fmla="*/ 1613535 w 7543800"/>
              <a:gd name="connsiteY531" fmla="*/ 400050 h 679132"/>
              <a:gd name="connsiteX532" fmla="*/ 1637348 w 7543800"/>
              <a:gd name="connsiteY532" fmla="*/ 423863 h 679132"/>
              <a:gd name="connsiteX533" fmla="*/ 1661160 w 7543800"/>
              <a:gd name="connsiteY533" fmla="*/ 400050 h 679132"/>
              <a:gd name="connsiteX534" fmla="*/ 1637348 w 7543800"/>
              <a:gd name="connsiteY534" fmla="*/ 376238 h 679132"/>
              <a:gd name="connsiteX535" fmla="*/ 1866900 w 7543800"/>
              <a:gd name="connsiteY535" fmla="*/ 382905 h 679132"/>
              <a:gd name="connsiteX536" fmla="*/ 1849755 w 7543800"/>
              <a:gd name="connsiteY536" fmla="*/ 400050 h 679132"/>
              <a:gd name="connsiteX537" fmla="*/ 1866900 w 7543800"/>
              <a:gd name="connsiteY537" fmla="*/ 417195 h 679132"/>
              <a:gd name="connsiteX538" fmla="*/ 1884045 w 7543800"/>
              <a:gd name="connsiteY538" fmla="*/ 400050 h 679132"/>
              <a:gd name="connsiteX539" fmla="*/ 1866900 w 7543800"/>
              <a:gd name="connsiteY539" fmla="*/ 382905 h 679132"/>
              <a:gd name="connsiteX540" fmla="*/ 2327910 w 7543800"/>
              <a:gd name="connsiteY540" fmla="*/ 382905 h 679132"/>
              <a:gd name="connsiteX541" fmla="*/ 2310765 w 7543800"/>
              <a:gd name="connsiteY541" fmla="*/ 400050 h 679132"/>
              <a:gd name="connsiteX542" fmla="*/ 2327910 w 7543800"/>
              <a:gd name="connsiteY542" fmla="*/ 417195 h 679132"/>
              <a:gd name="connsiteX543" fmla="*/ 2345055 w 7543800"/>
              <a:gd name="connsiteY543" fmla="*/ 400050 h 679132"/>
              <a:gd name="connsiteX544" fmla="*/ 2327910 w 7543800"/>
              <a:gd name="connsiteY544" fmla="*/ 382905 h 679132"/>
              <a:gd name="connsiteX545" fmla="*/ 2443163 w 7543800"/>
              <a:gd name="connsiteY545" fmla="*/ 382905 h 679132"/>
              <a:gd name="connsiteX546" fmla="*/ 2426018 w 7543800"/>
              <a:gd name="connsiteY546" fmla="*/ 400050 h 679132"/>
              <a:gd name="connsiteX547" fmla="*/ 2443163 w 7543800"/>
              <a:gd name="connsiteY547" fmla="*/ 417195 h 679132"/>
              <a:gd name="connsiteX548" fmla="*/ 2460308 w 7543800"/>
              <a:gd name="connsiteY548" fmla="*/ 400050 h 679132"/>
              <a:gd name="connsiteX549" fmla="*/ 2443163 w 7543800"/>
              <a:gd name="connsiteY549" fmla="*/ 382905 h 679132"/>
              <a:gd name="connsiteX550" fmla="*/ 2212658 w 7543800"/>
              <a:gd name="connsiteY550" fmla="*/ 382905 h 679132"/>
              <a:gd name="connsiteX551" fmla="*/ 2195513 w 7543800"/>
              <a:gd name="connsiteY551" fmla="*/ 400050 h 679132"/>
              <a:gd name="connsiteX552" fmla="*/ 2212658 w 7543800"/>
              <a:gd name="connsiteY552" fmla="*/ 417195 h 679132"/>
              <a:gd name="connsiteX553" fmla="*/ 2229803 w 7543800"/>
              <a:gd name="connsiteY553" fmla="*/ 400050 h 679132"/>
              <a:gd name="connsiteX554" fmla="*/ 2212658 w 7543800"/>
              <a:gd name="connsiteY554" fmla="*/ 382905 h 679132"/>
              <a:gd name="connsiteX555" fmla="*/ 1364933 w 7543800"/>
              <a:gd name="connsiteY555" fmla="*/ 485775 h 679132"/>
              <a:gd name="connsiteX556" fmla="*/ 1331595 w 7543800"/>
              <a:gd name="connsiteY556" fmla="*/ 519113 h 679132"/>
              <a:gd name="connsiteX557" fmla="*/ 1364933 w 7543800"/>
              <a:gd name="connsiteY557" fmla="*/ 552450 h 679132"/>
              <a:gd name="connsiteX558" fmla="*/ 1398270 w 7543800"/>
              <a:gd name="connsiteY558" fmla="*/ 519113 h 679132"/>
              <a:gd name="connsiteX559" fmla="*/ 1364933 w 7543800"/>
              <a:gd name="connsiteY559" fmla="*/ 485775 h 679132"/>
              <a:gd name="connsiteX560" fmla="*/ 1587818 w 7543800"/>
              <a:gd name="connsiteY560" fmla="*/ 485775 h 679132"/>
              <a:gd name="connsiteX561" fmla="*/ 1554480 w 7543800"/>
              <a:gd name="connsiteY561" fmla="*/ 519113 h 679132"/>
              <a:gd name="connsiteX562" fmla="*/ 1587818 w 7543800"/>
              <a:gd name="connsiteY562" fmla="*/ 552450 h 679132"/>
              <a:gd name="connsiteX563" fmla="*/ 1621155 w 7543800"/>
              <a:gd name="connsiteY563" fmla="*/ 519113 h 679132"/>
              <a:gd name="connsiteX564" fmla="*/ 1587818 w 7543800"/>
              <a:gd name="connsiteY564" fmla="*/ 485775 h 679132"/>
              <a:gd name="connsiteX565" fmla="*/ 1811655 w 7543800"/>
              <a:gd name="connsiteY565" fmla="*/ 495300 h 679132"/>
              <a:gd name="connsiteX566" fmla="*/ 1787843 w 7543800"/>
              <a:gd name="connsiteY566" fmla="*/ 519113 h 679132"/>
              <a:gd name="connsiteX567" fmla="*/ 1811655 w 7543800"/>
              <a:gd name="connsiteY567" fmla="*/ 542925 h 679132"/>
              <a:gd name="connsiteX568" fmla="*/ 1835468 w 7543800"/>
              <a:gd name="connsiteY568" fmla="*/ 519113 h 679132"/>
              <a:gd name="connsiteX569" fmla="*/ 1811655 w 7543800"/>
              <a:gd name="connsiteY569" fmla="*/ 495300 h 679132"/>
              <a:gd name="connsiteX570" fmla="*/ 2034540 w 7543800"/>
              <a:gd name="connsiteY570" fmla="*/ 501968 h 679132"/>
              <a:gd name="connsiteX571" fmla="*/ 2017395 w 7543800"/>
              <a:gd name="connsiteY571" fmla="*/ 519113 h 679132"/>
              <a:gd name="connsiteX572" fmla="*/ 2034540 w 7543800"/>
              <a:gd name="connsiteY572" fmla="*/ 536258 h 679132"/>
              <a:gd name="connsiteX573" fmla="*/ 2051685 w 7543800"/>
              <a:gd name="connsiteY573" fmla="*/ 519113 h 679132"/>
              <a:gd name="connsiteX574" fmla="*/ 2034540 w 7543800"/>
              <a:gd name="connsiteY574" fmla="*/ 501968 h 679132"/>
              <a:gd name="connsiteX575" fmla="*/ 2146935 w 7543800"/>
              <a:gd name="connsiteY575" fmla="*/ 501968 h 679132"/>
              <a:gd name="connsiteX576" fmla="*/ 2129790 w 7543800"/>
              <a:gd name="connsiteY576" fmla="*/ 519113 h 679132"/>
              <a:gd name="connsiteX577" fmla="*/ 2146935 w 7543800"/>
              <a:gd name="connsiteY577" fmla="*/ 536258 h 679132"/>
              <a:gd name="connsiteX578" fmla="*/ 2164080 w 7543800"/>
              <a:gd name="connsiteY578" fmla="*/ 519113 h 679132"/>
              <a:gd name="connsiteX579" fmla="*/ 2146935 w 7543800"/>
              <a:gd name="connsiteY579" fmla="*/ 501968 h 679132"/>
              <a:gd name="connsiteX580" fmla="*/ 1700213 w 7543800"/>
              <a:gd name="connsiteY580" fmla="*/ 490538 h 679132"/>
              <a:gd name="connsiteX581" fmla="*/ 1671638 w 7543800"/>
              <a:gd name="connsiteY581" fmla="*/ 519113 h 679132"/>
              <a:gd name="connsiteX582" fmla="*/ 1700213 w 7543800"/>
              <a:gd name="connsiteY582" fmla="*/ 547688 h 679132"/>
              <a:gd name="connsiteX583" fmla="*/ 1728788 w 7543800"/>
              <a:gd name="connsiteY583" fmla="*/ 519113 h 679132"/>
              <a:gd name="connsiteX584" fmla="*/ 1700213 w 7543800"/>
              <a:gd name="connsiteY584" fmla="*/ 490538 h 679132"/>
              <a:gd name="connsiteX585" fmla="*/ 1923098 w 7543800"/>
              <a:gd name="connsiteY585" fmla="*/ 500063 h 679132"/>
              <a:gd name="connsiteX586" fmla="*/ 1904048 w 7543800"/>
              <a:gd name="connsiteY586" fmla="*/ 519113 h 679132"/>
              <a:gd name="connsiteX587" fmla="*/ 1923098 w 7543800"/>
              <a:gd name="connsiteY587" fmla="*/ 538163 h 679132"/>
              <a:gd name="connsiteX588" fmla="*/ 1942148 w 7543800"/>
              <a:gd name="connsiteY588" fmla="*/ 519113 h 679132"/>
              <a:gd name="connsiteX589" fmla="*/ 1923098 w 7543800"/>
              <a:gd name="connsiteY589" fmla="*/ 500063 h 679132"/>
              <a:gd name="connsiteX590" fmla="*/ 2369820 w 7543800"/>
              <a:gd name="connsiteY590" fmla="*/ 501968 h 679132"/>
              <a:gd name="connsiteX591" fmla="*/ 2352675 w 7543800"/>
              <a:gd name="connsiteY591" fmla="*/ 519113 h 679132"/>
              <a:gd name="connsiteX592" fmla="*/ 2369820 w 7543800"/>
              <a:gd name="connsiteY592" fmla="*/ 536258 h 679132"/>
              <a:gd name="connsiteX593" fmla="*/ 2386965 w 7543800"/>
              <a:gd name="connsiteY593" fmla="*/ 519113 h 679132"/>
              <a:gd name="connsiteX594" fmla="*/ 2369820 w 7543800"/>
              <a:gd name="connsiteY594" fmla="*/ 501968 h 679132"/>
              <a:gd name="connsiteX595" fmla="*/ 2482215 w 7543800"/>
              <a:gd name="connsiteY595" fmla="*/ 501968 h 679132"/>
              <a:gd name="connsiteX596" fmla="*/ 2465070 w 7543800"/>
              <a:gd name="connsiteY596" fmla="*/ 519113 h 679132"/>
              <a:gd name="connsiteX597" fmla="*/ 2482215 w 7543800"/>
              <a:gd name="connsiteY597" fmla="*/ 536258 h 679132"/>
              <a:gd name="connsiteX598" fmla="*/ 2499360 w 7543800"/>
              <a:gd name="connsiteY598" fmla="*/ 519113 h 679132"/>
              <a:gd name="connsiteX599" fmla="*/ 2482215 w 7543800"/>
              <a:gd name="connsiteY599" fmla="*/ 501968 h 679132"/>
              <a:gd name="connsiteX600" fmla="*/ 2258378 w 7543800"/>
              <a:gd name="connsiteY600" fmla="*/ 501968 h 679132"/>
              <a:gd name="connsiteX601" fmla="*/ 2241233 w 7543800"/>
              <a:gd name="connsiteY601" fmla="*/ 519113 h 679132"/>
              <a:gd name="connsiteX602" fmla="*/ 2258378 w 7543800"/>
              <a:gd name="connsiteY602" fmla="*/ 536258 h 679132"/>
              <a:gd name="connsiteX603" fmla="*/ 2275523 w 7543800"/>
              <a:gd name="connsiteY603" fmla="*/ 519113 h 679132"/>
              <a:gd name="connsiteX604" fmla="*/ 2258378 w 7543800"/>
              <a:gd name="connsiteY604" fmla="*/ 501968 h 679132"/>
              <a:gd name="connsiteX605" fmla="*/ 1476375 w 7543800"/>
              <a:gd name="connsiteY605" fmla="*/ 476250 h 679132"/>
              <a:gd name="connsiteX606" fmla="*/ 1434465 w 7543800"/>
              <a:gd name="connsiteY606" fmla="*/ 518160 h 679132"/>
              <a:gd name="connsiteX607" fmla="*/ 1476375 w 7543800"/>
              <a:gd name="connsiteY607" fmla="*/ 560070 h 679132"/>
              <a:gd name="connsiteX608" fmla="*/ 1518285 w 7543800"/>
              <a:gd name="connsiteY608" fmla="*/ 518160 h 679132"/>
              <a:gd name="connsiteX609" fmla="*/ 1476375 w 7543800"/>
              <a:gd name="connsiteY609" fmla="*/ 476250 h 679132"/>
              <a:gd name="connsiteX610" fmla="*/ 1314450 w 7543800"/>
              <a:gd name="connsiteY610" fmla="*/ 609600 h 679132"/>
              <a:gd name="connsiteX611" fmla="*/ 1285875 w 7543800"/>
              <a:gd name="connsiteY611" fmla="*/ 638175 h 679132"/>
              <a:gd name="connsiteX612" fmla="*/ 1314450 w 7543800"/>
              <a:gd name="connsiteY612" fmla="*/ 666750 h 679132"/>
              <a:gd name="connsiteX613" fmla="*/ 1343025 w 7543800"/>
              <a:gd name="connsiteY613" fmla="*/ 638175 h 679132"/>
              <a:gd name="connsiteX614" fmla="*/ 1314450 w 7543800"/>
              <a:gd name="connsiteY614" fmla="*/ 609600 h 679132"/>
              <a:gd name="connsiteX615" fmla="*/ 1444943 w 7543800"/>
              <a:gd name="connsiteY615" fmla="*/ 604838 h 679132"/>
              <a:gd name="connsiteX616" fmla="*/ 1411605 w 7543800"/>
              <a:gd name="connsiteY616" fmla="*/ 638175 h 679132"/>
              <a:gd name="connsiteX617" fmla="*/ 1444943 w 7543800"/>
              <a:gd name="connsiteY617" fmla="*/ 671513 h 679132"/>
              <a:gd name="connsiteX618" fmla="*/ 1478280 w 7543800"/>
              <a:gd name="connsiteY618" fmla="*/ 638175 h 679132"/>
              <a:gd name="connsiteX619" fmla="*/ 1444943 w 7543800"/>
              <a:gd name="connsiteY619" fmla="*/ 604838 h 679132"/>
              <a:gd name="connsiteX620" fmla="*/ 1785938 w 7543800"/>
              <a:gd name="connsiteY620" fmla="*/ 609600 h 679132"/>
              <a:gd name="connsiteX621" fmla="*/ 1757363 w 7543800"/>
              <a:gd name="connsiteY621" fmla="*/ 638175 h 679132"/>
              <a:gd name="connsiteX622" fmla="*/ 1785938 w 7543800"/>
              <a:gd name="connsiteY622" fmla="*/ 666750 h 679132"/>
              <a:gd name="connsiteX623" fmla="*/ 1814513 w 7543800"/>
              <a:gd name="connsiteY623" fmla="*/ 638175 h 679132"/>
              <a:gd name="connsiteX624" fmla="*/ 1785938 w 7543800"/>
              <a:gd name="connsiteY624" fmla="*/ 609600 h 679132"/>
              <a:gd name="connsiteX625" fmla="*/ 2012633 w 7543800"/>
              <a:gd name="connsiteY625" fmla="*/ 619125 h 679132"/>
              <a:gd name="connsiteX626" fmla="*/ 1993583 w 7543800"/>
              <a:gd name="connsiteY626" fmla="*/ 638175 h 679132"/>
              <a:gd name="connsiteX627" fmla="*/ 2012633 w 7543800"/>
              <a:gd name="connsiteY627" fmla="*/ 657225 h 679132"/>
              <a:gd name="connsiteX628" fmla="*/ 2031683 w 7543800"/>
              <a:gd name="connsiteY628" fmla="*/ 638175 h 679132"/>
              <a:gd name="connsiteX629" fmla="*/ 2012633 w 7543800"/>
              <a:gd name="connsiteY629" fmla="*/ 619125 h 679132"/>
              <a:gd name="connsiteX630" fmla="*/ 2126933 w 7543800"/>
              <a:gd name="connsiteY630" fmla="*/ 621030 h 679132"/>
              <a:gd name="connsiteX631" fmla="*/ 2109788 w 7543800"/>
              <a:gd name="connsiteY631" fmla="*/ 638175 h 679132"/>
              <a:gd name="connsiteX632" fmla="*/ 2126933 w 7543800"/>
              <a:gd name="connsiteY632" fmla="*/ 655320 h 679132"/>
              <a:gd name="connsiteX633" fmla="*/ 2143125 w 7543800"/>
              <a:gd name="connsiteY633" fmla="*/ 638175 h 679132"/>
              <a:gd name="connsiteX634" fmla="*/ 2126933 w 7543800"/>
              <a:gd name="connsiteY634" fmla="*/ 621030 h 679132"/>
              <a:gd name="connsiteX635" fmla="*/ 1671638 w 7543800"/>
              <a:gd name="connsiteY635" fmla="*/ 604838 h 679132"/>
              <a:gd name="connsiteX636" fmla="*/ 1638300 w 7543800"/>
              <a:gd name="connsiteY636" fmla="*/ 638175 h 679132"/>
              <a:gd name="connsiteX637" fmla="*/ 1671638 w 7543800"/>
              <a:gd name="connsiteY637" fmla="*/ 671513 h 679132"/>
              <a:gd name="connsiteX638" fmla="*/ 1704975 w 7543800"/>
              <a:gd name="connsiteY638" fmla="*/ 638175 h 679132"/>
              <a:gd name="connsiteX639" fmla="*/ 1671638 w 7543800"/>
              <a:gd name="connsiteY639" fmla="*/ 604838 h 679132"/>
              <a:gd name="connsiteX640" fmla="*/ 1899285 w 7543800"/>
              <a:gd name="connsiteY640" fmla="*/ 614363 h 679132"/>
              <a:gd name="connsiteX641" fmla="*/ 1875473 w 7543800"/>
              <a:gd name="connsiteY641" fmla="*/ 638175 h 679132"/>
              <a:gd name="connsiteX642" fmla="*/ 1899285 w 7543800"/>
              <a:gd name="connsiteY642" fmla="*/ 661988 h 679132"/>
              <a:gd name="connsiteX643" fmla="*/ 1923098 w 7543800"/>
              <a:gd name="connsiteY643" fmla="*/ 638175 h 679132"/>
              <a:gd name="connsiteX644" fmla="*/ 1899285 w 7543800"/>
              <a:gd name="connsiteY644" fmla="*/ 614363 h 679132"/>
              <a:gd name="connsiteX645" fmla="*/ 2353628 w 7543800"/>
              <a:gd name="connsiteY645" fmla="*/ 621030 h 679132"/>
              <a:gd name="connsiteX646" fmla="*/ 2336483 w 7543800"/>
              <a:gd name="connsiteY646" fmla="*/ 638175 h 679132"/>
              <a:gd name="connsiteX647" fmla="*/ 2353628 w 7543800"/>
              <a:gd name="connsiteY647" fmla="*/ 655320 h 679132"/>
              <a:gd name="connsiteX648" fmla="*/ 2370773 w 7543800"/>
              <a:gd name="connsiteY648" fmla="*/ 638175 h 679132"/>
              <a:gd name="connsiteX649" fmla="*/ 2353628 w 7543800"/>
              <a:gd name="connsiteY649" fmla="*/ 621030 h 679132"/>
              <a:gd name="connsiteX650" fmla="*/ 2467928 w 7543800"/>
              <a:gd name="connsiteY650" fmla="*/ 621030 h 679132"/>
              <a:gd name="connsiteX651" fmla="*/ 2450783 w 7543800"/>
              <a:gd name="connsiteY651" fmla="*/ 638175 h 679132"/>
              <a:gd name="connsiteX652" fmla="*/ 2467928 w 7543800"/>
              <a:gd name="connsiteY652" fmla="*/ 655320 h 679132"/>
              <a:gd name="connsiteX653" fmla="*/ 2485073 w 7543800"/>
              <a:gd name="connsiteY653" fmla="*/ 638175 h 679132"/>
              <a:gd name="connsiteX654" fmla="*/ 2467928 w 7543800"/>
              <a:gd name="connsiteY654" fmla="*/ 621030 h 679132"/>
              <a:gd name="connsiteX655" fmla="*/ 2240280 w 7543800"/>
              <a:gd name="connsiteY655" fmla="*/ 621030 h 679132"/>
              <a:gd name="connsiteX656" fmla="*/ 2223135 w 7543800"/>
              <a:gd name="connsiteY656" fmla="*/ 638175 h 679132"/>
              <a:gd name="connsiteX657" fmla="*/ 2240280 w 7543800"/>
              <a:gd name="connsiteY657" fmla="*/ 655320 h 679132"/>
              <a:gd name="connsiteX658" fmla="*/ 2257425 w 7543800"/>
              <a:gd name="connsiteY658" fmla="*/ 638175 h 679132"/>
              <a:gd name="connsiteX659" fmla="*/ 2240280 w 7543800"/>
              <a:gd name="connsiteY659" fmla="*/ 621030 h 679132"/>
              <a:gd name="connsiteX660" fmla="*/ 1558290 w 7543800"/>
              <a:gd name="connsiteY660" fmla="*/ 595313 h 679132"/>
              <a:gd name="connsiteX661" fmla="*/ 1516380 w 7543800"/>
              <a:gd name="connsiteY661" fmla="*/ 637223 h 679132"/>
              <a:gd name="connsiteX662" fmla="*/ 1558290 w 7543800"/>
              <a:gd name="connsiteY662" fmla="*/ 679133 h 679132"/>
              <a:gd name="connsiteX663" fmla="*/ 1600200 w 7543800"/>
              <a:gd name="connsiteY663" fmla="*/ 637223 h 679132"/>
              <a:gd name="connsiteX664" fmla="*/ 1558290 w 7543800"/>
              <a:gd name="connsiteY664" fmla="*/ 595313 h 679132"/>
              <a:gd name="connsiteX665" fmla="*/ 23813 w 7543800"/>
              <a:gd name="connsiteY665" fmla="*/ 376238 h 679132"/>
              <a:gd name="connsiteX666" fmla="*/ 0 w 7543800"/>
              <a:gd name="connsiteY666" fmla="*/ 400050 h 679132"/>
              <a:gd name="connsiteX667" fmla="*/ 23813 w 7543800"/>
              <a:gd name="connsiteY667" fmla="*/ 423863 h 679132"/>
              <a:gd name="connsiteX668" fmla="*/ 47625 w 7543800"/>
              <a:gd name="connsiteY668" fmla="*/ 400050 h 679132"/>
              <a:gd name="connsiteX669" fmla="*/ 23813 w 7543800"/>
              <a:gd name="connsiteY669" fmla="*/ 376238 h 679132"/>
              <a:gd name="connsiteX670" fmla="*/ 139065 w 7543800"/>
              <a:gd name="connsiteY670" fmla="*/ 370523 h 679132"/>
              <a:gd name="connsiteX671" fmla="*/ 110490 w 7543800"/>
              <a:gd name="connsiteY671" fmla="*/ 399098 h 679132"/>
              <a:gd name="connsiteX672" fmla="*/ 139065 w 7543800"/>
              <a:gd name="connsiteY672" fmla="*/ 427673 h 679132"/>
              <a:gd name="connsiteX673" fmla="*/ 167640 w 7543800"/>
              <a:gd name="connsiteY673" fmla="*/ 399098 h 679132"/>
              <a:gd name="connsiteX674" fmla="*/ 139065 w 7543800"/>
              <a:gd name="connsiteY674" fmla="*/ 370523 h 679132"/>
              <a:gd name="connsiteX675" fmla="*/ 484823 w 7543800"/>
              <a:gd name="connsiteY675" fmla="*/ 365760 h 679132"/>
              <a:gd name="connsiteX676" fmla="*/ 451485 w 7543800"/>
              <a:gd name="connsiteY676" fmla="*/ 399098 h 679132"/>
              <a:gd name="connsiteX677" fmla="*/ 484823 w 7543800"/>
              <a:gd name="connsiteY677" fmla="*/ 432435 h 679132"/>
              <a:gd name="connsiteX678" fmla="*/ 518160 w 7543800"/>
              <a:gd name="connsiteY678" fmla="*/ 399098 h 679132"/>
              <a:gd name="connsiteX679" fmla="*/ 484823 w 7543800"/>
              <a:gd name="connsiteY679" fmla="*/ 365760 h 679132"/>
              <a:gd name="connsiteX680" fmla="*/ 715328 w 7543800"/>
              <a:gd name="connsiteY680" fmla="*/ 376238 h 679132"/>
              <a:gd name="connsiteX681" fmla="*/ 691515 w 7543800"/>
              <a:gd name="connsiteY681" fmla="*/ 400050 h 679132"/>
              <a:gd name="connsiteX682" fmla="*/ 715328 w 7543800"/>
              <a:gd name="connsiteY682" fmla="*/ 423863 h 679132"/>
              <a:gd name="connsiteX683" fmla="*/ 739140 w 7543800"/>
              <a:gd name="connsiteY683" fmla="*/ 400050 h 679132"/>
              <a:gd name="connsiteX684" fmla="*/ 715328 w 7543800"/>
              <a:gd name="connsiteY684" fmla="*/ 376238 h 679132"/>
              <a:gd name="connsiteX685" fmla="*/ 830580 w 7543800"/>
              <a:gd name="connsiteY685" fmla="*/ 381000 h 679132"/>
              <a:gd name="connsiteX686" fmla="*/ 811530 w 7543800"/>
              <a:gd name="connsiteY686" fmla="*/ 400050 h 679132"/>
              <a:gd name="connsiteX687" fmla="*/ 830580 w 7543800"/>
              <a:gd name="connsiteY687" fmla="*/ 419100 h 679132"/>
              <a:gd name="connsiteX688" fmla="*/ 849630 w 7543800"/>
              <a:gd name="connsiteY688" fmla="*/ 400050 h 679132"/>
              <a:gd name="connsiteX689" fmla="*/ 830580 w 7543800"/>
              <a:gd name="connsiteY689" fmla="*/ 381000 h 679132"/>
              <a:gd name="connsiteX690" fmla="*/ 254318 w 7543800"/>
              <a:gd name="connsiteY690" fmla="*/ 365760 h 679132"/>
              <a:gd name="connsiteX691" fmla="*/ 220980 w 7543800"/>
              <a:gd name="connsiteY691" fmla="*/ 399098 h 679132"/>
              <a:gd name="connsiteX692" fmla="*/ 254318 w 7543800"/>
              <a:gd name="connsiteY692" fmla="*/ 432435 h 679132"/>
              <a:gd name="connsiteX693" fmla="*/ 287655 w 7543800"/>
              <a:gd name="connsiteY693" fmla="*/ 399098 h 679132"/>
              <a:gd name="connsiteX694" fmla="*/ 254318 w 7543800"/>
              <a:gd name="connsiteY694" fmla="*/ 365760 h 679132"/>
              <a:gd name="connsiteX695" fmla="*/ 600075 w 7543800"/>
              <a:gd name="connsiteY695" fmla="*/ 370523 h 679132"/>
              <a:gd name="connsiteX696" fmla="*/ 571500 w 7543800"/>
              <a:gd name="connsiteY696" fmla="*/ 399098 h 679132"/>
              <a:gd name="connsiteX697" fmla="*/ 600075 w 7543800"/>
              <a:gd name="connsiteY697" fmla="*/ 427673 h 679132"/>
              <a:gd name="connsiteX698" fmla="*/ 628650 w 7543800"/>
              <a:gd name="connsiteY698" fmla="*/ 399098 h 679132"/>
              <a:gd name="connsiteX699" fmla="*/ 600075 w 7543800"/>
              <a:gd name="connsiteY699" fmla="*/ 370523 h 679132"/>
              <a:gd name="connsiteX700" fmla="*/ 1061085 w 7543800"/>
              <a:gd name="connsiteY700" fmla="*/ 382905 h 679132"/>
              <a:gd name="connsiteX701" fmla="*/ 1043940 w 7543800"/>
              <a:gd name="connsiteY701" fmla="*/ 400050 h 679132"/>
              <a:gd name="connsiteX702" fmla="*/ 1061085 w 7543800"/>
              <a:gd name="connsiteY702" fmla="*/ 417195 h 679132"/>
              <a:gd name="connsiteX703" fmla="*/ 1078230 w 7543800"/>
              <a:gd name="connsiteY703" fmla="*/ 400050 h 679132"/>
              <a:gd name="connsiteX704" fmla="*/ 1061085 w 7543800"/>
              <a:gd name="connsiteY704" fmla="*/ 382905 h 679132"/>
              <a:gd name="connsiteX705" fmla="*/ 1176338 w 7543800"/>
              <a:gd name="connsiteY705" fmla="*/ 382905 h 679132"/>
              <a:gd name="connsiteX706" fmla="*/ 1159193 w 7543800"/>
              <a:gd name="connsiteY706" fmla="*/ 400050 h 679132"/>
              <a:gd name="connsiteX707" fmla="*/ 1176338 w 7543800"/>
              <a:gd name="connsiteY707" fmla="*/ 417195 h 679132"/>
              <a:gd name="connsiteX708" fmla="*/ 1193483 w 7543800"/>
              <a:gd name="connsiteY708" fmla="*/ 400050 h 679132"/>
              <a:gd name="connsiteX709" fmla="*/ 1176338 w 7543800"/>
              <a:gd name="connsiteY709" fmla="*/ 382905 h 679132"/>
              <a:gd name="connsiteX710" fmla="*/ 945833 w 7543800"/>
              <a:gd name="connsiteY710" fmla="*/ 382905 h 679132"/>
              <a:gd name="connsiteX711" fmla="*/ 928688 w 7543800"/>
              <a:gd name="connsiteY711" fmla="*/ 400050 h 679132"/>
              <a:gd name="connsiteX712" fmla="*/ 945833 w 7543800"/>
              <a:gd name="connsiteY712" fmla="*/ 417195 h 679132"/>
              <a:gd name="connsiteX713" fmla="*/ 962978 w 7543800"/>
              <a:gd name="connsiteY713" fmla="*/ 400050 h 679132"/>
              <a:gd name="connsiteX714" fmla="*/ 945833 w 7543800"/>
              <a:gd name="connsiteY714" fmla="*/ 382905 h 679132"/>
              <a:gd name="connsiteX715" fmla="*/ 369570 w 7543800"/>
              <a:gd name="connsiteY715" fmla="*/ 357188 h 679132"/>
              <a:gd name="connsiteX716" fmla="*/ 327660 w 7543800"/>
              <a:gd name="connsiteY716" fmla="*/ 399098 h 679132"/>
              <a:gd name="connsiteX717" fmla="*/ 369570 w 7543800"/>
              <a:gd name="connsiteY717" fmla="*/ 441008 h 679132"/>
              <a:gd name="connsiteX718" fmla="*/ 411480 w 7543800"/>
              <a:gd name="connsiteY718" fmla="*/ 399098 h 679132"/>
              <a:gd name="connsiteX719" fmla="*/ 369570 w 7543800"/>
              <a:gd name="connsiteY719" fmla="*/ 357188 h 679132"/>
              <a:gd name="connsiteX720" fmla="*/ 582930 w 7543800"/>
              <a:gd name="connsiteY720" fmla="*/ 476250 h 679132"/>
              <a:gd name="connsiteX721" fmla="*/ 541020 w 7543800"/>
              <a:gd name="connsiteY721" fmla="*/ 518160 h 679132"/>
              <a:gd name="connsiteX722" fmla="*/ 582930 w 7543800"/>
              <a:gd name="connsiteY722" fmla="*/ 560070 h 679132"/>
              <a:gd name="connsiteX723" fmla="*/ 624840 w 7543800"/>
              <a:gd name="connsiteY723" fmla="*/ 518160 h 679132"/>
              <a:gd name="connsiteX724" fmla="*/ 582930 w 7543800"/>
              <a:gd name="connsiteY724" fmla="*/ 476250 h 679132"/>
              <a:gd name="connsiteX725" fmla="*/ 21908 w 7543800"/>
              <a:gd name="connsiteY725" fmla="*/ 500063 h 679132"/>
              <a:gd name="connsiteX726" fmla="*/ 4763 w 7543800"/>
              <a:gd name="connsiteY726" fmla="*/ 521018 h 679132"/>
              <a:gd name="connsiteX727" fmla="*/ 25718 w 7543800"/>
              <a:gd name="connsiteY727" fmla="*/ 538163 h 679132"/>
              <a:gd name="connsiteX728" fmla="*/ 42863 w 7543800"/>
              <a:gd name="connsiteY728" fmla="*/ 517208 h 679132"/>
              <a:gd name="connsiteX729" fmla="*/ 21908 w 7543800"/>
              <a:gd name="connsiteY729" fmla="*/ 500063 h 679132"/>
              <a:gd name="connsiteX730" fmla="*/ 135255 w 7543800"/>
              <a:gd name="connsiteY730" fmla="*/ 495300 h 679132"/>
              <a:gd name="connsiteX731" fmla="*/ 111443 w 7543800"/>
              <a:gd name="connsiteY731" fmla="*/ 519113 h 679132"/>
              <a:gd name="connsiteX732" fmla="*/ 135255 w 7543800"/>
              <a:gd name="connsiteY732" fmla="*/ 542925 h 679132"/>
              <a:gd name="connsiteX733" fmla="*/ 159068 w 7543800"/>
              <a:gd name="connsiteY733" fmla="*/ 519113 h 679132"/>
              <a:gd name="connsiteX734" fmla="*/ 135255 w 7543800"/>
              <a:gd name="connsiteY734" fmla="*/ 495300 h 679132"/>
              <a:gd name="connsiteX735" fmla="*/ 359093 w 7543800"/>
              <a:gd name="connsiteY735" fmla="*/ 485775 h 679132"/>
              <a:gd name="connsiteX736" fmla="*/ 325755 w 7543800"/>
              <a:gd name="connsiteY736" fmla="*/ 519113 h 679132"/>
              <a:gd name="connsiteX737" fmla="*/ 359093 w 7543800"/>
              <a:gd name="connsiteY737" fmla="*/ 552450 h 679132"/>
              <a:gd name="connsiteX738" fmla="*/ 392430 w 7543800"/>
              <a:gd name="connsiteY738" fmla="*/ 519113 h 679132"/>
              <a:gd name="connsiteX739" fmla="*/ 359093 w 7543800"/>
              <a:gd name="connsiteY739" fmla="*/ 485775 h 679132"/>
              <a:gd name="connsiteX740" fmla="*/ 805815 w 7543800"/>
              <a:gd name="connsiteY740" fmla="*/ 490538 h 679132"/>
              <a:gd name="connsiteX741" fmla="*/ 777240 w 7543800"/>
              <a:gd name="connsiteY741" fmla="*/ 519113 h 679132"/>
              <a:gd name="connsiteX742" fmla="*/ 805815 w 7543800"/>
              <a:gd name="connsiteY742" fmla="*/ 547688 h 679132"/>
              <a:gd name="connsiteX743" fmla="*/ 834390 w 7543800"/>
              <a:gd name="connsiteY743" fmla="*/ 519113 h 679132"/>
              <a:gd name="connsiteX744" fmla="*/ 805815 w 7543800"/>
              <a:gd name="connsiteY744" fmla="*/ 490538 h 679132"/>
              <a:gd name="connsiteX745" fmla="*/ 917258 w 7543800"/>
              <a:gd name="connsiteY745" fmla="*/ 495300 h 679132"/>
              <a:gd name="connsiteX746" fmla="*/ 893445 w 7543800"/>
              <a:gd name="connsiteY746" fmla="*/ 519113 h 679132"/>
              <a:gd name="connsiteX747" fmla="*/ 917258 w 7543800"/>
              <a:gd name="connsiteY747" fmla="*/ 542925 h 679132"/>
              <a:gd name="connsiteX748" fmla="*/ 941070 w 7543800"/>
              <a:gd name="connsiteY748" fmla="*/ 519113 h 679132"/>
              <a:gd name="connsiteX749" fmla="*/ 917258 w 7543800"/>
              <a:gd name="connsiteY749" fmla="*/ 495300 h 679132"/>
              <a:gd name="connsiteX750" fmla="*/ 247650 w 7543800"/>
              <a:gd name="connsiteY750" fmla="*/ 490538 h 679132"/>
              <a:gd name="connsiteX751" fmla="*/ 219075 w 7543800"/>
              <a:gd name="connsiteY751" fmla="*/ 519113 h 679132"/>
              <a:gd name="connsiteX752" fmla="*/ 247650 w 7543800"/>
              <a:gd name="connsiteY752" fmla="*/ 547688 h 679132"/>
              <a:gd name="connsiteX753" fmla="*/ 276225 w 7543800"/>
              <a:gd name="connsiteY753" fmla="*/ 519113 h 679132"/>
              <a:gd name="connsiteX754" fmla="*/ 247650 w 7543800"/>
              <a:gd name="connsiteY754" fmla="*/ 490538 h 679132"/>
              <a:gd name="connsiteX755" fmla="*/ 694373 w 7543800"/>
              <a:gd name="connsiteY755" fmla="*/ 485775 h 679132"/>
              <a:gd name="connsiteX756" fmla="*/ 661035 w 7543800"/>
              <a:gd name="connsiteY756" fmla="*/ 519113 h 679132"/>
              <a:gd name="connsiteX757" fmla="*/ 694373 w 7543800"/>
              <a:gd name="connsiteY757" fmla="*/ 552450 h 679132"/>
              <a:gd name="connsiteX758" fmla="*/ 727710 w 7543800"/>
              <a:gd name="connsiteY758" fmla="*/ 519113 h 679132"/>
              <a:gd name="connsiteX759" fmla="*/ 694373 w 7543800"/>
              <a:gd name="connsiteY759" fmla="*/ 485775 h 679132"/>
              <a:gd name="connsiteX760" fmla="*/ 1141095 w 7543800"/>
              <a:gd name="connsiteY760" fmla="*/ 501968 h 679132"/>
              <a:gd name="connsiteX761" fmla="*/ 1123950 w 7543800"/>
              <a:gd name="connsiteY761" fmla="*/ 519113 h 679132"/>
              <a:gd name="connsiteX762" fmla="*/ 1141095 w 7543800"/>
              <a:gd name="connsiteY762" fmla="*/ 536258 h 679132"/>
              <a:gd name="connsiteX763" fmla="*/ 1158240 w 7543800"/>
              <a:gd name="connsiteY763" fmla="*/ 519113 h 679132"/>
              <a:gd name="connsiteX764" fmla="*/ 1141095 w 7543800"/>
              <a:gd name="connsiteY764" fmla="*/ 501968 h 679132"/>
              <a:gd name="connsiteX765" fmla="*/ 1252538 w 7543800"/>
              <a:gd name="connsiteY765" fmla="*/ 501968 h 679132"/>
              <a:gd name="connsiteX766" fmla="*/ 1235393 w 7543800"/>
              <a:gd name="connsiteY766" fmla="*/ 519113 h 679132"/>
              <a:gd name="connsiteX767" fmla="*/ 1252538 w 7543800"/>
              <a:gd name="connsiteY767" fmla="*/ 536258 h 679132"/>
              <a:gd name="connsiteX768" fmla="*/ 1269683 w 7543800"/>
              <a:gd name="connsiteY768" fmla="*/ 519113 h 679132"/>
              <a:gd name="connsiteX769" fmla="*/ 1252538 w 7543800"/>
              <a:gd name="connsiteY769" fmla="*/ 501968 h 679132"/>
              <a:gd name="connsiteX770" fmla="*/ 1029653 w 7543800"/>
              <a:gd name="connsiteY770" fmla="*/ 500063 h 679132"/>
              <a:gd name="connsiteX771" fmla="*/ 1010603 w 7543800"/>
              <a:gd name="connsiteY771" fmla="*/ 519113 h 679132"/>
              <a:gd name="connsiteX772" fmla="*/ 1029653 w 7543800"/>
              <a:gd name="connsiteY772" fmla="*/ 538163 h 679132"/>
              <a:gd name="connsiteX773" fmla="*/ 1048703 w 7543800"/>
              <a:gd name="connsiteY773" fmla="*/ 519113 h 679132"/>
              <a:gd name="connsiteX774" fmla="*/ 1029653 w 7543800"/>
              <a:gd name="connsiteY774" fmla="*/ 500063 h 679132"/>
              <a:gd name="connsiteX775" fmla="*/ 470535 w 7543800"/>
              <a:gd name="connsiteY775" fmla="*/ 476250 h 679132"/>
              <a:gd name="connsiteX776" fmla="*/ 428625 w 7543800"/>
              <a:gd name="connsiteY776" fmla="*/ 519113 h 679132"/>
              <a:gd name="connsiteX777" fmla="*/ 470535 w 7543800"/>
              <a:gd name="connsiteY777" fmla="*/ 561023 h 679132"/>
              <a:gd name="connsiteX778" fmla="*/ 512445 w 7543800"/>
              <a:gd name="connsiteY778" fmla="*/ 519113 h 679132"/>
              <a:gd name="connsiteX779" fmla="*/ 470535 w 7543800"/>
              <a:gd name="connsiteY779" fmla="*/ 476250 h 679132"/>
              <a:gd name="connsiteX780" fmla="*/ 23813 w 7543800"/>
              <a:gd name="connsiteY780" fmla="*/ 621030 h 679132"/>
              <a:gd name="connsiteX781" fmla="*/ 6668 w 7543800"/>
              <a:gd name="connsiteY781" fmla="*/ 638175 h 679132"/>
              <a:gd name="connsiteX782" fmla="*/ 23813 w 7543800"/>
              <a:gd name="connsiteY782" fmla="*/ 655320 h 679132"/>
              <a:gd name="connsiteX783" fmla="*/ 40958 w 7543800"/>
              <a:gd name="connsiteY783" fmla="*/ 638175 h 679132"/>
              <a:gd name="connsiteX784" fmla="*/ 23813 w 7543800"/>
              <a:gd name="connsiteY784" fmla="*/ 621030 h 679132"/>
              <a:gd name="connsiteX785" fmla="*/ 154305 w 7543800"/>
              <a:gd name="connsiteY785" fmla="*/ 619125 h 679132"/>
              <a:gd name="connsiteX786" fmla="*/ 135255 w 7543800"/>
              <a:gd name="connsiteY786" fmla="*/ 638175 h 679132"/>
              <a:gd name="connsiteX787" fmla="*/ 154305 w 7543800"/>
              <a:gd name="connsiteY787" fmla="*/ 657225 h 679132"/>
              <a:gd name="connsiteX788" fmla="*/ 173355 w 7543800"/>
              <a:gd name="connsiteY788" fmla="*/ 638175 h 679132"/>
              <a:gd name="connsiteX789" fmla="*/ 154305 w 7543800"/>
              <a:gd name="connsiteY789" fmla="*/ 619125 h 679132"/>
              <a:gd name="connsiteX790" fmla="*/ 495300 w 7543800"/>
              <a:gd name="connsiteY790" fmla="*/ 604838 h 679132"/>
              <a:gd name="connsiteX791" fmla="*/ 461963 w 7543800"/>
              <a:gd name="connsiteY791" fmla="*/ 638175 h 679132"/>
              <a:gd name="connsiteX792" fmla="*/ 495300 w 7543800"/>
              <a:gd name="connsiteY792" fmla="*/ 671513 h 679132"/>
              <a:gd name="connsiteX793" fmla="*/ 528638 w 7543800"/>
              <a:gd name="connsiteY793" fmla="*/ 638175 h 679132"/>
              <a:gd name="connsiteX794" fmla="*/ 495300 w 7543800"/>
              <a:gd name="connsiteY794" fmla="*/ 604838 h 679132"/>
              <a:gd name="connsiteX795" fmla="*/ 722948 w 7543800"/>
              <a:gd name="connsiteY795" fmla="*/ 604838 h 679132"/>
              <a:gd name="connsiteX796" fmla="*/ 689610 w 7543800"/>
              <a:gd name="connsiteY796" fmla="*/ 638175 h 679132"/>
              <a:gd name="connsiteX797" fmla="*/ 722948 w 7543800"/>
              <a:gd name="connsiteY797" fmla="*/ 671513 h 679132"/>
              <a:gd name="connsiteX798" fmla="*/ 756285 w 7543800"/>
              <a:gd name="connsiteY798" fmla="*/ 638175 h 679132"/>
              <a:gd name="connsiteX799" fmla="*/ 722948 w 7543800"/>
              <a:gd name="connsiteY799" fmla="*/ 604838 h 679132"/>
              <a:gd name="connsiteX800" fmla="*/ 836295 w 7543800"/>
              <a:gd name="connsiteY800" fmla="*/ 609600 h 679132"/>
              <a:gd name="connsiteX801" fmla="*/ 807720 w 7543800"/>
              <a:gd name="connsiteY801" fmla="*/ 638175 h 679132"/>
              <a:gd name="connsiteX802" fmla="*/ 836295 w 7543800"/>
              <a:gd name="connsiteY802" fmla="*/ 666750 h 679132"/>
              <a:gd name="connsiteX803" fmla="*/ 864870 w 7543800"/>
              <a:gd name="connsiteY803" fmla="*/ 638175 h 679132"/>
              <a:gd name="connsiteX804" fmla="*/ 836295 w 7543800"/>
              <a:gd name="connsiteY804" fmla="*/ 609600 h 679132"/>
              <a:gd name="connsiteX805" fmla="*/ 268605 w 7543800"/>
              <a:gd name="connsiteY805" fmla="*/ 614363 h 679132"/>
              <a:gd name="connsiteX806" fmla="*/ 244793 w 7543800"/>
              <a:gd name="connsiteY806" fmla="*/ 638175 h 679132"/>
              <a:gd name="connsiteX807" fmla="*/ 268605 w 7543800"/>
              <a:gd name="connsiteY807" fmla="*/ 661988 h 679132"/>
              <a:gd name="connsiteX808" fmla="*/ 292418 w 7543800"/>
              <a:gd name="connsiteY808" fmla="*/ 638175 h 679132"/>
              <a:gd name="connsiteX809" fmla="*/ 268605 w 7543800"/>
              <a:gd name="connsiteY809" fmla="*/ 614363 h 679132"/>
              <a:gd name="connsiteX810" fmla="*/ 381953 w 7543800"/>
              <a:gd name="connsiteY810" fmla="*/ 609600 h 679132"/>
              <a:gd name="connsiteX811" fmla="*/ 353378 w 7543800"/>
              <a:gd name="connsiteY811" fmla="*/ 638175 h 679132"/>
              <a:gd name="connsiteX812" fmla="*/ 381953 w 7543800"/>
              <a:gd name="connsiteY812" fmla="*/ 666750 h 679132"/>
              <a:gd name="connsiteX813" fmla="*/ 410528 w 7543800"/>
              <a:gd name="connsiteY813" fmla="*/ 638175 h 679132"/>
              <a:gd name="connsiteX814" fmla="*/ 381953 w 7543800"/>
              <a:gd name="connsiteY814" fmla="*/ 609600 h 679132"/>
              <a:gd name="connsiteX815" fmla="*/ 1063943 w 7543800"/>
              <a:gd name="connsiteY815" fmla="*/ 619125 h 679132"/>
              <a:gd name="connsiteX816" fmla="*/ 1044893 w 7543800"/>
              <a:gd name="connsiteY816" fmla="*/ 638175 h 679132"/>
              <a:gd name="connsiteX817" fmla="*/ 1063943 w 7543800"/>
              <a:gd name="connsiteY817" fmla="*/ 657225 h 679132"/>
              <a:gd name="connsiteX818" fmla="*/ 1082993 w 7543800"/>
              <a:gd name="connsiteY818" fmla="*/ 638175 h 679132"/>
              <a:gd name="connsiteX819" fmla="*/ 1063943 w 7543800"/>
              <a:gd name="connsiteY819" fmla="*/ 619125 h 679132"/>
              <a:gd name="connsiteX820" fmla="*/ 1177290 w 7543800"/>
              <a:gd name="connsiteY820" fmla="*/ 621030 h 679132"/>
              <a:gd name="connsiteX821" fmla="*/ 1160145 w 7543800"/>
              <a:gd name="connsiteY821" fmla="*/ 638175 h 679132"/>
              <a:gd name="connsiteX822" fmla="*/ 1177290 w 7543800"/>
              <a:gd name="connsiteY822" fmla="*/ 655320 h 679132"/>
              <a:gd name="connsiteX823" fmla="*/ 1194435 w 7543800"/>
              <a:gd name="connsiteY823" fmla="*/ 638175 h 679132"/>
              <a:gd name="connsiteX824" fmla="*/ 1177290 w 7543800"/>
              <a:gd name="connsiteY824" fmla="*/ 621030 h 679132"/>
              <a:gd name="connsiteX825" fmla="*/ 949643 w 7543800"/>
              <a:gd name="connsiteY825" fmla="*/ 614363 h 679132"/>
              <a:gd name="connsiteX826" fmla="*/ 925830 w 7543800"/>
              <a:gd name="connsiteY826" fmla="*/ 638175 h 679132"/>
              <a:gd name="connsiteX827" fmla="*/ 949643 w 7543800"/>
              <a:gd name="connsiteY827" fmla="*/ 661988 h 679132"/>
              <a:gd name="connsiteX828" fmla="*/ 973455 w 7543800"/>
              <a:gd name="connsiteY828" fmla="*/ 638175 h 679132"/>
              <a:gd name="connsiteX829" fmla="*/ 949643 w 7543800"/>
              <a:gd name="connsiteY829" fmla="*/ 614363 h 679132"/>
              <a:gd name="connsiteX830" fmla="*/ 609600 w 7543800"/>
              <a:gd name="connsiteY830" fmla="*/ 595313 h 679132"/>
              <a:gd name="connsiteX831" fmla="*/ 567690 w 7543800"/>
              <a:gd name="connsiteY831" fmla="*/ 637223 h 679132"/>
              <a:gd name="connsiteX832" fmla="*/ 609600 w 7543800"/>
              <a:gd name="connsiteY832" fmla="*/ 679133 h 679132"/>
              <a:gd name="connsiteX833" fmla="*/ 651510 w 7543800"/>
              <a:gd name="connsiteY833" fmla="*/ 637223 h 679132"/>
              <a:gd name="connsiteX834" fmla="*/ 609600 w 7543800"/>
              <a:gd name="connsiteY834" fmla="*/ 595313 h 679132"/>
              <a:gd name="connsiteX835" fmla="*/ 2558415 w 7543800"/>
              <a:gd name="connsiteY835" fmla="*/ 382905 h 679132"/>
              <a:gd name="connsiteX836" fmla="*/ 2541270 w 7543800"/>
              <a:gd name="connsiteY836" fmla="*/ 400050 h 679132"/>
              <a:gd name="connsiteX837" fmla="*/ 2558415 w 7543800"/>
              <a:gd name="connsiteY837" fmla="*/ 417195 h 679132"/>
              <a:gd name="connsiteX838" fmla="*/ 2575560 w 7543800"/>
              <a:gd name="connsiteY838" fmla="*/ 400050 h 679132"/>
              <a:gd name="connsiteX839" fmla="*/ 2558415 w 7543800"/>
              <a:gd name="connsiteY839" fmla="*/ 382905 h 679132"/>
              <a:gd name="connsiteX840" fmla="*/ 2673668 w 7543800"/>
              <a:gd name="connsiteY840" fmla="*/ 382905 h 679132"/>
              <a:gd name="connsiteX841" fmla="*/ 2656523 w 7543800"/>
              <a:gd name="connsiteY841" fmla="*/ 400050 h 679132"/>
              <a:gd name="connsiteX842" fmla="*/ 2673668 w 7543800"/>
              <a:gd name="connsiteY842" fmla="*/ 417195 h 679132"/>
              <a:gd name="connsiteX843" fmla="*/ 2690813 w 7543800"/>
              <a:gd name="connsiteY843" fmla="*/ 400050 h 679132"/>
              <a:gd name="connsiteX844" fmla="*/ 2673668 w 7543800"/>
              <a:gd name="connsiteY844" fmla="*/ 382905 h 679132"/>
              <a:gd name="connsiteX845" fmla="*/ 3019425 w 7543800"/>
              <a:gd name="connsiteY845" fmla="*/ 370523 h 679132"/>
              <a:gd name="connsiteX846" fmla="*/ 2990850 w 7543800"/>
              <a:gd name="connsiteY846" fmla="*/ 399098 h 679132"/>
              <a:gd name="connsiteX847" fmla="*/ 3019425 w 7543800"/>
              <a:gd name="connsiteY847" fmla="*/ 427673 h 679132"/>
              <a:gd name="connsiteX848" fmla="*/ 3048000 w 7543800"/>
              <a:gd name="connsiteY848" fmla="*/ 399098 h 679132"/>
              <a:gd name="connsiteX849" fmla="*/ 3019425 w 7543800"/>
              <a:gd name="connsiteY849" fmla="*/ 370523 h 679132"/>
              <a:gd name="connsiteX850" fmla="*/ 3134678 w 7543800"/>
              <a:gd name="connsiteY850" fmla="*/ 365760 h 679132"/>
              <a:gd name="connsiteX851" fmla="*/ 3101340 w 7543800"/>
              <a:gd name="connsiteY851" fmla="*/ 399098 h 679132"/>
              <a:gd name="connsiteX852" fmla="*/ 3134678 w 7543800"/>
              <a:gd name="connsiteY852" fmla="*/ 432435 h 679132"/>
              <a:gd name="connsiteX853" fmla="*/ 3168015 w 7543800"/>
              <a:gd name="connsiteY853" fmla="*/ 399098 h 679132"/>
              <a:gd name="connsiteX854" fmla="*/ 3134678 w 7543800"/>
              <a:gd name="connsiteY854" fmla="*/ 365760 h 679132"/>
              <a:gd name="connsiteX855" fmla="*/ 3365183 w 7543800"/>
              <a:gd name="connsiteY855" fmla="*/ 365760 h 679132"/>
              <a:gd name="connsiteX856" fmla="*/ 3331845 w 7543800"/>
              <a:gd name="connsiteY856" fmla="*/ 399098 h 679132"/>
              <a:gd name="connsiteX857" fmla="*/ 3365183 w 7543800"/>
              <a:gd name="connsiteY857" fmla="*/ 432435 h 679132"/>
              <a:gd name="connsiteX858" fmla="*/ 3398520 w 7543800"/>
              <a:gd name="connsiteY858" fmla="*/ 399098 h 679132"/>
              <a:gd name="connsiteX859" fmla="*/ 3365183 w 7543800"/>
              <a:gd name="connsiteY859" fmla="*/ 365760 h 679132"/>
              <a:gd name="connsiteX860" fmla="*/ 2788920 w 7543800"/>
              <a:gd name="connsiteY860" fmla="*/ 381000 h 679132"/>
              <a:gd name="connsiteX861" fmla="*/ 2769870 w 7543800"/>
              <a:gd name="connsiteY861" fmla="*/ 400050 h 679132"/>
              <a:gd name="connsiteX862" fmla="*/ 2788920 w 7543800"/>
              <a:gd name="connsiteY862" fmla="*/ 419100 h 679132"/>
              <a:gd name="connsiteX863" fmla="*/ 2807970 w 7543800"/>
              <a:gd name="connsiteY863" fmla="*/ 400050 h 679132"/>
              <a:gd name="connsiteX864" fmla="*/ 2788920 w 7543800"/>
              <a:gd name="connsiteY864" fmla="*/ 381000 h 679132"/>
              <a:gd name="connsiteX865" fmla="*/ 2904173 w 7543800"/>
              <a:gd name="connsiteY865" fmla="*/ 376238 h 679132"/>
              <a:gd name="connsiteX866" fmla="*/ 2880360 w 7543800"/>
              <a:gd name="connsiteY866" fmla="*/ 400050 h 679132"/>
              <a:gd name="connsiteX867" fmla="*/ 2904173 w 7543800"/>
              <a:gd name="connsiteY867" fmla="*/ 423863 h 679132"/>
              <a:gd name="connsiteX868" fmla="*/ 2927985 w 7543800"/>
              <a:gd name="connsiteY868" fmla="*/ 400050 h 679132"/>
              <a:gd name="connsiteX869" fmla="*/ 2904173 w 7543800"/>
              <a:gd name="connsiteY869" fmla="*/ 376238 h 679132"/>
              <a:gd name="connsiteX870" fmla="*/ 3595688 w 7543800"/>
              <a:gd name="connsiteY870" fmla="*/ 376238 h 679132"/>
              <a:gd name="connsiteX871" fmla="*/ 3571875 w 7543800"/>
              <a:gd name="connsiteY871" fmla="*/ 400050 h 679132"/>
              <a:gd name="connsiteX872" fmla="*/ 3595688 w 7543800"/>
              <a:gd name="connsiteY872" fmla="*/ 423863 h 679132"/>
              <a:gd name="connsiteX873" fmla="*/ 3619500 w 7543800"/>
              <a:gd name="connsiteY873" fmla="*/ 400050 h 679132"/>
              <a:gd name="connsiteX874" fmla="*/ 3595688 w 7543800"/>
              <a:gd name="connsiteY874" fmla="*/ 376238 h 679132"/>
              <a:gd name="connsiteX875" fmla="*/ 3710940 w 7543800"/>
              <a:gd name="connsiteY875" fmla="*/ 381000 h 679132"/>
              <a:gd name="connsiteX876" fmla="*/ 3691890 w 7543800"/>
              <a:gd name="connsiteY876" fmla="*/ 400050 h 679132"/>
              <a:gd name="connsiteX877" fmla="*/ 3710940 w 7543800"/>
              <a:gd name="connsiteY877" fmla="*/ 419100 h 679132"/>
              <a:gd name="connsiteX878" fmla="*/ 3729990 w 7543800"/>
              <a:gd name="connsiteY878" fmla="*/ 400050 h 679132"/>
              <a:gd name="connsiteX879" fmla="*/ 3710940 w 7543800"/>
              <a:gd name="connsiteY879" fmla="*/ 381000 h 679132"/>
              <a:gd name="connsiteX880" fmla="*/ 3480435 w 7543800"/>
              <a:gd name="connsiteY880" fmla="*/ 370523 h 679132"/>
              <a:gd name="connsiteX881" fmla="*/ 3451860 w 7543800"/>
              <a:gd name="connsiteY881" fmla="*/ 399098 h 679132"/>
              <a:gd name="connsiteX882" fmla="*/ 3480435 w 7543800"/>
              <a:gd name="connsiteY882" fmla="*/ 427673 h 679132"/>
              <a:gd name="connsiteX883" fmla="*/ 3509010 w 7543800"/>
              <a:gd name="connsiteY883" fmla="*/ 399098 h 679132"/>
              <a:gd name="connsiteX884" fmla="*/ 3480435 w 7543800"/>
              <a:gd name="connsiteY884" fmla="*/ 370523 h 679132"/>
              <a:gd name="connsiteX885" fmla="*/ 3249930 w 7543800"/>
              <a:gd name="connsiteY885" fmla="*/ 357188 h 679132"/>
              <a:gd name="connsiteX886" fmla="*/ 3208020 w 7543800"/>
              <a:gd name="connsiteY886" fmla="*/ 399098 h 679132"/>
              <a:gd name="connsiteX887" fmla="*/ 3249930 w 7543800"/>
              <a:gd name="connsiteY887" fmla="*/ 441008 h 679132"/>
              <a:gd name="connsiteX888" fmla="*/ 3291840 w 7543800"/>
              <a:gd name="connsiteY888" fmla="*/ 399098 h 679132"/>
              <a:gd name="connsiteX889" fmla="*/ 3249930 w 7543800"/>
              <a:gd name="connsiteY889" fmla="*/ 357188 h 679132"/>
              <a:gd name="connsiteX890" fmla="*/ 2593658 w 7543800"/>
              <a:gd name="connsiteY890" fmla="*/ 501968 h 679132"/>
              <a:gd name="connsiteX891" fmla="*/ 2576513 w 7543800"/>
              <a:gd name="connsiteY891" fmla="*/ 519113 h 679132"/>
              <a:gd name="connsiteX892" fmla="*/ 2593658 w 7543800"/>
              <a:gd name="connsiteY892" fmla="*/ 536258 h 679132"/>
              <a:gd name="connsiteX893" fmla="*/ 2610803 w 7543800"/>
              <a:gd name="connsiteY893" fmla="*/ 519113 h 679132"/>
              <a:gd name="connsiteX894" fmla="*/ 2593658 w 7543800"/>
              <a:gd name="connsiteY894" fmla="*/ 501968 h 679132"/>
              <a:gd name="connsiteX895" fmla="*/ 2705100 w 7543800"/>
              <a:gd name="connsiteY895" fmla="*/ 501968 h 679132"/>
              <a:gd name="connsiteX896" fmla="*/ 2687955 w 7543800"/>
              <a:gd name="connsiteY896" fmla="*/ 519113 h 679132"/>
              <a:gd name="connsiteX897" fmla="*/ 2705100 w 7543800"/>
              <a:gd name="connsiteY897" fmla="*/ 536258 h 679132"/>
              <a:gd name="connsiteX898" fmla="*/ 2722245 w 7543800"/>
              <a:gd name="connsiteY898" fmla="*/ 519113 h 679132"/>
              <a:gd name="connsiteX899" fmla="*/ 2705100 w 7543800"/>
              <a:gd name="connsiteY899" fmla="*/ 501968 h 679132"/>
              <a:gd name="connsiteX900" fmla="*/ 3040380 w 7543800"/>
              <a:gd name="connsiteY900" fmla="*/ 495300 h 679132"/>
              <a:gd name="connsiteX901" fmla="*/ 3016568 w 7543800"/>
              <a:gd name="connsiteY901" fmla="*/ 519113 h 679132"/>
              <a:gd name="connsiteX902" fmla="*/ 3040380 w 7543800"/>
              <a:gd name="connsiteY902" fmla="*/ 542925 h 679132"/>
              <a:gd name="connsiteX903" fmla="*/ 3064193 w 7543800"/>
              <a:gd name="connsiteY903" fmla="*/ 519113 h 679132"/>
              <a:gd name="connsiteX904" fmla="*/ 3040380 w 7543800"/>
              <a:gd name="connsiteY904" fmla="*/ 495300 h 679132"/>
              <a:gd name="connsiteX905" fmla="*/ 3151823 w 7543800"/>
              <a:gd name="connsiteY905" fmla="*/ 490538 h 679132"/>
              <a:gd name="connsiteX906" fmla="*/ 3123248 w 7543800"/>
              <a:gd name="connsiteY906" fmla="*/ 519113 h 679132"/>
              <a:gd name="connsiteX907" fmla="*/ 3151823 w 7543800"/>
              <a:gd name="connsiteY907" fmla="*/ 547688 h 679132"/>
              <a:gd name="connsiteX908" fmla="*/ 3180398 w 7543800"/>
              <a:gd name="connsiteY908" fmla="*/ 519113 h 679132"/>
              <a:gd name="connsiteX909" fmla="*/ 3151823 w 7543800"/>
              <a:gd name="connsiteY909" fmla="*/ 490538 h 679132"/>
              <a:gd name="connsiteX910" fmla="*/ 3264218 w 7543800"/>
              <a:gd name="connsiteY910" fmla="*/ 485775 h 679132"/>
              <a:gd name="connsiteX911" fmla="*/ 3230880 w 7543800"/>
              <a:gd name="connsiteY911" fmla="*/ 519113 h 679132"/>
              <a:gd name="connsiteX912" fmla="*/ 3264218 w 7543800"/>
              <a:gd name="connsiteY912" fmla="*/ 552450 h 679132"/>
              <a:gd name="connsiteX913" fmla="*/ 3297555 w 7543800"/>
              <a:gd name="connsiteY913" fmla="*/ 519113 h 679132"/>
              <a:gd name="connsiteX914" fmla="*/ 3264218 w 7543800"/>
              <a:gd name="connsiteY914" fmla="*/ 485775 h 679132"/>
              <a:gd name="connsiteX915" fmla="*/ 2816543 w 7543800"/>
              <a:gd name="connsiteY915" fmla="*/ 501968 h 679132"/>
              <a:gd name="connsiteX916" fmla="*/ 2799398 w 7543800"/>
              <a:gd name="connsiteY916" fmla="*/ 519113 h 679132"/>
              <a:gd name="connsiteX917" fmla="*/ 2816543 w 7543800"/>
              <a:gd name="connsiteY917" fmla="*/ 536258 h 679132"/>
              <a:gd name="connsiteX918" fmla="*/ 2833688 w 7543800"/>
              <a:gd name="connsiteY918" fmla="*/ 519113 h 679132"/>
              <a:gd name="connsiteX919" fmla="*/ 2816543 w 7543800"/>
              <a:gd name="connsiteY919" fmla="*/ 501968 h 679132"/>
              <a:gd name="connsiteX920" fmla="*/ 2928938 w 7543800"/>
              <a:gd name="connsiteY920" fmla="*/ 500063 h 679132"/>
              <a:gd name="connsiteX921" fmla="*/ 2909888 w 7543800"/>
              <a:gd name="connsiteY921" fmla="*/ 519113 h 679132"/>
              <a:gd name="connsiteX922" fmla="*/ 2928938 w 7543800"/>
              <a:gd name="connsiteY922" fmla="*/ 538163 h 679132"/>
              <a:gd name="connsiteX923" fmla="*/ 2947988 w 7543800"/>
              <a:gd name="connsiteY923" fmla="*/ 519113 h 679132"/>
              <a:gd name="connsiteX924" fmla="*/ 2928938 w 7543800"/>
              <a:gd name="connsiteY924" fmla="*/ 500063 h 679132"/>
              <a:gd name="connsiteX925" fmla="*/ 3599498 w 7543800"/>
              <a:gd name="connsiteY925" fmla="*/ 490538 h 679132"/>
              <a:gd name="connsiteX926" fmla="*/ 3570923 w 7543800"/>
              <a:gd name="connsiteY926" fmla="*/ 519113 h 679132"/>
              <a:gd name="connsiteX927" fmla="*/ 3599498 w 7543800"/>
              <a:gd name="connsiteY927" fmla="*/ 547688 h 679132"/>
              <a:gd name="connsiteX928" fmla="*/ 3628073 w 7543800"/>
              <a:gd name="connsiteY928" fmla="*/ 519113 h 679132"/>
              <a:gd name="connsiteX929" fmla="*/ 3599498 w 7543800"/>
              <a:gd name="connsiteY929" fmla="*/ 490538 h 679132"/>
              <a:gd name="connsiteX930" fmla="*/ 3710940 w 7543800"/>
              <a:gd name="connsiteY930" fmla="*/ 495300 h 679132"/>
              <a:gd name="connsiteX931" fmla="*/ 3687128 w 7543800"/>
              <a:gd name="connsiteY931" fmla="*/ 519113 h 679132"/>
              <a:gd name="connsiteX932" fmla="*/ 3710940 w 7543800"/>
              <a:gd name="connsiteY932" fmla="*/ 542925 h 679132"/>
              <a:gd name="connsiteX933" fmla="*/ 3734753 w 7543800"/>
              <a:gd name="connsiteY933" fmla="*/ 519113 h 679132"/>
              <a:gd name="connsiteX934" fmla="*/ 3710940 w 7543800"/>
              <a:gd name="connsiteY934" fmla="*/ 495300 h 679132"/>
              <a:gd name="connsiteX935" fmla="*/ 3487103 w 7543800"/>
              <a:gd name="connsiteY935" fmla="*/ 485775 h 679132"/>
              <a:gd name="connsiteX936" fmla="*/ 3453765 w 7543800"/>
              <a:gd name="connsiteY936" fmla="*/ 519113 h 679132"/>
              <a:gd name="connsiteX937" fmla="*/ 3487103 w 7543800"/>
              <a:gd name="connsiteY937" fmla="*/ 552450 h 679132"/>
              <a:gd name="connsiteX938" fmla="*/ 3520440 w 7543800"/>
              <a:gd name="connsiteY938" fmla="*/ 519113 h 679132"/>
              <a:gd name="connsiteX939" fmla="*/ 3487103 w 7543800"/>
              <a:gd name="connsiteY939" fmla="*/ 485775 h 679132"/>
              <a:gd name="connsiteX940" fmla="*/ 3375660 w 7543800"/>
              <a:gd name="connsiteY940" fmla="*/ 476250 h 679132"/>
              <a:gd name="connsiteX941" fmla="*/ 3333750 w 7543800"/>
              <a:gd name="connsiteY941" fmla="*/ 518160 h 679132"/>
              <a:gd name="connsiteX942" fmla="*/ 3375660 w 7543800"/>
              <a:gd name="connsiteY942" fmla="*/ 560070 h 679132"/>
              <a:gd name="connsiteX943" fmla="*/ 3417570 w 7543800"/>
              <a:gd name="connsiteY943" fmla="*/ 518160 h 679132"/>
              <a:gd name="connsiteX944" fmla="*/ 3375660 w 7543800"/>
              <a:gd name="connsiteY944" fmla="*/ 476250 h 679132"/>
              <a:gd name="connsiteX945" fmla="*/ 2557463 w 7543800"/>
              <a:gd name="connsiteY945" fmla="*/ 621030 h 679132"/>
              <a:gd name="connsiteX946" fmla="*/ 2540318 w 7543800"/>
              <a:gd name="connsiteY946" fmla="*/ 638175 h 679132"/>
              <a:gd name="connsiteX947" fmla="*/ 2557463 w 7543800"/>
              <a:gd name="connsiteY947" fmla="*/ 655320 h 679132"/>
              <a:gd name="connsiteX948" fmla="*/ 2574608 w 7543800"/>
              <a:gd name="connsiteY948" fmla="*/ 638175 h 679132"/>
              <a:gd name="connsiteX949" fmla="*/ 2557463 w 7543800"/>
              <a:gd name="connsiteY949" fmla="*/ 621030 h 679132"/>
              <a:gd name="connsiteX950" fmla="*/ 2687955 w 7543800"/>
              <a:gd name="connsiteY950" fmla="*/ 621030 h 679132"/>
              <a:gd name="connsiteX951" fmla="*/ 2670810 w 7543800"/>
              <a:gd name="connsiteY951" fmla="*/ 638175 h 679132"/>
              <a:gd name="connsiteX952" fmla="*/ 2687955 w 7543800"/>
              <a:gd name="connsiteY952" fmla="*/ 655320 h 679132"/>
              <a:gd name="connsiteX953" fmla="*/ 2705100 w 7543800"/>
              <a:gd name="connsiteY953" fmla="*/ 638175 h 679132"/>
              <a:gd name="connsiteX954" fmla="*/ 2687955 w 7543800"/>
              <a:gd name="connsiteY954" fmla="*/ 621030 h 679132"/>
              <a:gd name="connsiteX955" fmla="*/ 3028950 w 7543800"/>
              <a:gd name="connsiteY955" fmla="*/ 619125 h 679132"/>
              <a:gd name="connsiteX956" fmla="*/ 3009900 w 7543800"/>
              <a:gd name="connsiteY956" fmla="*/ 638175 h 679132"/>
              <a:gd name="connsiteX957" fmla="*/ 3028950 w 7543800"/>
              <a:gd name="connsiteY957" fmla="*/ 657225 h 679132"/>
              <a:gd name="connsiteX958" fmla="*/ 3048000 w 7543800"/>
              <a:gd name="connsiteY958" fmla="*/ 638175 h 679132"/>
              <a:gd name="connsiteX959" fmla="*/ 3028950 w 7543800"/>
              <a:gd name="connsiteY959" fmla="*/ 619125 h 679132"/>
              <a:gd name="connsiteX960" fmla="*/ 3142298 w 7543800"/>
              <a:gd name="connsiteY960" fmla="*/ 614363 h 679132"/>
              <a:gd name="connsiteX961" fmla="*/ 3118485 w 7543800"/>
              <a:gd name="connsiteY961" fmla="*/ 638175 h 679132"/>
              <a:gd name="connsiteX962" fmla="*/ 3142298 w 7543800"/>
              <a:gd name="connsiteY962" fmla="*/ 661988 h 679132"/>
              <a:gd name="connsiteX963" fmla="*/ 3166110 w 7543800"/>
              <a:gd name="connsiteY963" fmla="*/ 638175 h 679132"/>
              <a:gd name="connsiteX964" fmla="*/ 3142298 w 7543800"/>
              <a:gd name="connsiteY964" fmla="*/ 614363 h 679132"/>
              <a:gd name="connsiteX965" fmla="*/ 3256598 w 7543800"/>
              <a:gd name="connsiteY965" fmla="*/ 609600 h 679132"/>
              <a:gd name="connsiteX966" fmla="*/ 3228023 w 7543800"/>
              <a:gd name="connsiteY966" fmla="*/ 638175 h 679132"/>
              <a:gd name="connsiteX967" fmla="*/ 3256598 w 7543800"/>
              <a:gd name="connsiteY967" fmla="*/ 666750 h 679132"/>
              <a:gd name="connsiteX968" fmla="*/ 3285173 w 7543800"/>
              <a:gd name="connsiteY968" fmla="*/ 638175 h 679132"/>
              <a:gd name="connsiteX969" fmla="*/ 3256598 w 7543800"/>
              <a:gd name="connsiteY969" fmla="*/ 609600 h 679132"/>
              <a:gd name="connsiteX970" fmla="*/ 2801303 w 7543800"/>
              <a:gd name="connsiteY970" fmla="*/ 621030 h 679132"/>
              <a:gd name="connsiteX971" fmla="*/ 2784158 w 7543800"/>
              <a:gd name="connsiteY971" fmla="*/ 638175 h 679132"/>
              <a:gd name="connsiteX972" fmla="*/ 2801303 w 7543800"/>
              <a:gd name="connsiteY972" fmla="*/ 655320 h 679132"/>
              <a:gd name="connsiteX973" fmla="*/ 2818448 w 7543800"/>
              <a:gd name="connsiteY973" fmla="*/ 638175 h 679132"/>
              <a:gd name="connsiteX974" fmla="*/ 2801303 w 7543800"/>
              <a:gd name="connsiteY974" fmla="*/ 621030 h 679132"/>
              <a:gd name="connsiteX975" fmla="*/ 2915603 w 7543800"/>
              <a:gd name="connsiteY975" fmla="*/ 621030 h 679132"/>
              <a:gd name="connsiteX976" fmla="*/ 2898458 w 7543800"/>
              <a:gd name="connsiteY976" fmla="*/ 638175 h 679132"/>
              <a:gd name="connsiteX977" fmla="*/ 2915603 w 7543800"/>
              <a:gd name="connsiteY977" fmla="*/ 655320 h 679132"/>
              <a:gd name="connsiteX978" fmla="*/ 2932748 w 7543800"/>
              <a:gd name="connsiteY978" fmla="*/ 638175 h 679132"/>
              <a:gd name="connsiteX979" fmla="*/ 2915603 w 7543800"/>
              <a:gd name="connsiteY979" fmla="*/ 621030 h 679132"/>
              <a:gd name="connsiteX980" fmla="*/ 3596640 w 7543800"/>
              <a:gd name="connsiteY980" fmla="*/ 604838 h 679132"/>
              <a:gd name="connsiteX981" fmla="*/ 3563303 w 7543800"/>
              <a:gd name="connsiteY981" fmla="*/ 638175 h 679132"/>
              <a:gd name="connsiteX982" fmla="*/ 3596640 w 7543800"/>
              <a:gd name="connsiteY982" fmla="*/ 671513 h 679132"/>
              <a:gd name="connsiteX983" fmla="*/ 3629978 w 7543800"/>
              <a:gd name="connsiteY983" fmla="*/ 638175 h 679132"/>
              <a:gd name="connsiteX984" fmla="*/ 3596640 w 7543800"/>
              <a:gd name="connsiteY984" fmla="*/ 604838 h 679132"/>
              <a:gd name="connsiteX985" fmla="*/ 3710940 w 7543800"/>
              <a:gd name="connsiteY985" fmla="*/ 609600 h 679132"/>
              <a:gd name="connsiteX986" fmla="*/ 3682365 w 7543800"/>
              <a:gd name="connsiteY986" fmla="*/ 638175 h 679132"/>
              <a:gd name="connsiteX987" fmla="*/ 3710940 w 7543800"/>
              <a:gd name="connsiteY987" fmla="*/ 666750 h 679132"/>
              <a:gd name="connsiteX988" fmla="*/ 3739515 w 7543800"/>
              <a:gd name="connsiteY988" fmla="*/ 638175 h 679132"/>
              <a:gd name="connsiteX989" fmla="*/ 3710940 w 7543800"/>
              <a:gd name="connsiteY989" fmla="*/ 609600 h 679132"/>
              <a:gd name="connsiteX990" fmla="*/ 3369945 w 7543800"/>
              <a:gd name="connsiteY990" fmla="*/ 604838 h 679132"/>
              <a:gd name="connsiteX991" fmla="*/ 3336608 w 7543800"/>
              <a:gd name="connsiteY991" fmla="*/ 638175 h 679132"/>
              <a:gd name="connsiteX992" fmla="*/ 3369945 w 7543800"/>
              <a:gd name="connsiteY992" fmla="*/ 671513 h 679132"/>
              <a:gd name="connsiteX993" fmla="*/ 3403283 w 7543800"/>
              <a:gd name="connsiteY993" fmla="*/ 638175 h 679132"/>
              <a:gd name="connsiteX994" fmla="*/ 3369945 w 7543800"/>
              <a:gd name="connsiteY994" fmla="*/ 604838 h 679132"/>
              <a:gd name="connsiteX995" fmla="*/ 3483293 w 7543800"/>
              <a:gd name="connsiteY995" fmla="*/ 595313 h 679132"/>
              <a:gd name="connsiteX996" fmla="*/ 3441383 w 7543800"/>
              <a:gd name="connsiteY996" fmla="*/ 637223 h 679132"/>
              <a:gd name="connsiteX997" fmla="*/ 3483293 w 7543800"/>
              <a:gd name="connsiteY997" fmla="*/ 679133 h 679132"/>
              <a:gd name="connsiteX998" fmla="*/ 3525203 w 7543800"/>
              <a:gd name="connsiteY998" fmla="*/ 637223 h 679132"/>
              <a:gd name="connsiteX999" fmla="*/ 3483293 w 7543800"/>
              <a:gd name="connsiteY999" fmla="*/ 595313 h 679132"/>
              <a:gd name="connsiteX1000" fmla="*/ 5211128 w 7543800"/>
              <a:gd name="connsiteY1000" fmla="*/ 8573 h 679132"/>
              <a:gd name="connsiteX1001" fmla="*/ 5177790 w 7543800"/>
              <a:gd name="connsiteY1001" fmla="*/ 41910 h 679132"/>
              <a:gd name="connsiteX1002" fmla="*/ 5211128 w 7543800"/>
              <a:gd name="connsiteY1002" fmla="*/ 75248 h 679132"/>
              <a:gd name="connsiteX1003" fmla="*/ 5244465 w 7543800"/>
              <a:gd name="connsiteY1003" fmla="*/ 41910 h 679132"/>
              <a:gd name="connsiteX1004" fmla="*/ 5211128 w 7543800"/>
              <a:gd name="connsiteY1004" fmla="*/ 8573 h 679132"/>
              <a:gd name="connsiteX1005" fmla="*/ 5326380 w 7543800"/>
              <a:gd name="connsiteY1005" fmla="*/ 13335 h 679132"/>
              <a:gd name="connsiteX1006" fmla="*/ 5297805 w 7543800"/>
              <a:gd name="connsiteY1006" fmla="*/ 41910 h 679132"/>
              <a:gd name="connsiteX1007" fmla="*/ 5326380 w 7543800"/>
              <a:gd name="connsiteY1007" fmla="*/ 70485 h 679132"/>
              <a:gd name="connsiteX1008" fmla="*/ 5354955 w 7543800"/>
              <a:gd name="connsiteY1008" fmla="*/ 41910 h 679132"/>
              <a:gd name="connsiteX1009" fmla="*/ 5326380 w 7543800"/>
              <a:gd name="connsiteY1009" fmla="*/ 13335 h 679132"/>
              <a:gd name="connsiteX1010" fmla="*/ 5556885 w 7543800"/>
              <a:gd name="connsiteY1010" fmla="*/ 22860 h 679132"/>
              <a:gd name="connsiteX1011" fmla="*/ 5537835 w 7543800"/>
              <a:gd name="connsiteY1011" fmla="*/ 41910 h 679132"/>
              <a:gd name="connsiteX1012" fmla="*/ 5556885 w 7543800"/>
              <a:gd name="connsiteY1012" fmla="*/ 60960 h 679132"/>
              <a:gd name="connsiteX1013" fmla="*/ 5575935 w 7543800"/>
              <a:gd name="connsiteY1013" fmla="*/ 41910 h 679132"/>
              <a:gd name="connsiteX1014" fmla="*/ 5556885 w 7543800"/>
              <a:gd name="connsiteY1014" fmla="*/ 22860 h 679132"/>
              <a:gd name="connsiteX1015" fmla="*/ 5786438 w 7543800"/>
              <a:gd name="connsiteY1015" fmla="*/ 25718 h 679132"/>
              <a:gd name="connsiteX1016" fmla="*/ 5769293 w 7543800"/>
              <a:gd name="connsiteY1016" fmla="*/ 42863 h 679132"/>
              <a:gd name="connsiteX1017" fmla="*/ 5786438 w 7543800"/>
              <a:gd name="connsiteY1017" fmla="*/ 60008 h 679132"/>
              <a:gd name="connsiteX1018" fmla="*/ 5803583 w 7543800"/>
              <a:gd name="connsiteY1018" fmla="*/ 42863 h 679132"/>
              <a:gd name="connsiteX1019" fmla="*/ 5786438 w 7543800"/>
              <a:gd name="connsiteY1019" fmla="*/ 25718 h 679132"/>
              <a:gd name="connsiteX1020" fmla="*/ 5901690 w 7543800"/>
              <a:gd name="connsiteY1020" fmla="*/ 25718 h 679132"/>
              <a:gd name="connsiteX1021" fmla="*/ 5884545 w 7543800"/>
              <a:gd name="connsiteY1021" fmla="*/ 42863 h 679132"/>
              <a:gd name="connsiteX1022" fmla="*/ 5901690 w 7543800"/>
              <a:gd name="connsiteY1022" fmla="*/ 60008 h 679132"/>
              <a:gd name="connsiteX1023" fmla="*/ 5918835 w 7543800"/>
              <a:gd name="connsiteY1023" fmla="*/ 42863 h 679132"/>
              <a:gd name="connsiteX1024" fmla="*/ 5901690 w 7543800"/>
              <a:gd name="connsiteY1024" fmla="*/ 25718 h 679132"/>
              <a:gd name="connsiteX1025" fmla="*/ 5095875 w 7543800"/>
              <a:gd name="connsiteY1025" fmla="*/ 0 h 679132"/>
              <a:gd name="connsiteX1026" fmla="*/ 5053965 w 7543800"/>
              <a:gd name="connsiteY1026" fmla="*/ 41910 h 679132"/>
              <a:gd name="connsiteX1027" fmla="*/ 5095875 w 7543800"/>
              <a:gd name="connsiteY1027" fmla="*/ 83820 h 679132"/>
              <a:gd name="connsiteX1028" fmla="*/ 5137785 w 7543800"/>
              <a:gd name="connsiteY1028" fmla="*/ 41910 h 679132"/>
              <a:gd name="connsiteX1029" fmla="*/ 5095875 w 7543800"/>
              <a:gd name="connsiteY1029" fmla="*/ 0 h 679132"/>
              <a:gd name="connsiteX1030" fmla="*/ 5441633 w 7543800"/>
              <a:gd name="connsiteY1030" fmla="*/ 18098 h 679132"/>
              <a:gd name="connsiteX1031" fmla="*/ 5417820 w 7543800"/>
              <a:gd name="connsiteY1031" fmla="*/ 41910 h 679132"/>
              <a:gd name="connsiteX1032" fmla="*/ 5441633 w 7543800"/>
              <a:gd name="connsiteY1032" fmla="*/ 65723 h 679132"/>
              <a:gd name="connsiteX1033" fmla="*/ 5465445 w 7543800"/>
              <a:gd name="connsiteY1033" fmla="*/ 41910 h 679132"/>
              <a:gd name="connsiteX1034" fmla="*/ 5441633 w 7543800"/>
              <a:gd name="connsiteY1034" fmla="*/ 18098 h 679132"/>
              <a:gd name="connsiteX1035" fmla="*/ 5672138 w 7543800"/>
              <a:gd name="connsiteY1035" fmla="*/ 25718 h 679132"/>
              <a:gd name="connsiteX1036" fmla="*/ 5654993 w 7543800"/>
              <a:gd name="connsiteY1036" fmla="*/ 42863 h 679132"/>
              <a:gd name="connsiteX1037" fmla="*/ 5672138 w 7543800"/>
              <a:gd name="connsiteY1037" fmla="*/ 60008 h 679132"/>
              <a:gd name="connsiteX1038" fmla="*/ 5689283 w 7543800"/>
              <a:gd name="connsiteY1038" fmla="*/ 42863 h 679132"/>
              <a:gd name="connsiteX1039" fmla="*/ 5672138 w 7543800"/>
              <a:gd name="connsiteY1039" fmla="*/ 25718 h 679132"/>
              <a:gd name="connsiteX1040" fmla="*/ 6132195 w 7543800"/>
              <a:gd name="connsiteY1040" fmla="*/ 25718 h 679132"/>
              <a:gd name="connsiteX1041" fmla="*/ 6115050 w 7543800"/>
              <a:gd name="connsiteY1041" fmla="*/ 42863 h 679132"/>
              <a:gd name="connsiteX1042" fmla="*/ 6132195 w 7543800"/>
              <a:gd name="connsiteY1042" fmla="*/ 60008 h 679132"/>
              <a:gd name="connsiteX1043" fmla="*/ 6149340 w 7543800"/>
              <a:gd name="connsiteY1043" fmla="*/ 42863 h 679132"/>
              <a:gd name="connsiteX1044" fmla="*/ 6132195 w 7543800"/>
              <a:gd name="connsiteY1044" fmla="*/ 25718 h 679132"/>
              <a:gd name="connsiteX1045" fmla="*/ 6247448 w 7543800"/>
              <a:gd name="connsiteY1045" fmla="*/ 25718 h 679132"/>
              <a:gd name="connsiteX1046" fmla="*/ 6230303 w 7543800"/>
              <a:gd name="connsiteY1046" fmla="*/ 42863 h 679132"/>
              <a:gd name="connsiteX1047" fmla="*/ 6247448 w 7543800"/>
              <a:gd name="connsiteY1047" fmla="*/ 60008 h 679132"/>
              <a:gd name="connsiteX1048" fmla="*/ 6264593 w 7543800"/>
              <a:gd name="connsiteY1048" fmla="*/ 42863 h 679132"/>
              <a:gd name="connsiteX1049" fmla="*/ 6247448 w 7543800"/>
              <a:gd name="connsiteY1049" fmla="*/ 25718 h 679132"/>
              <a:gd name="connsiteX1050" fmla="*/ 6016943 w 7543800"/>
              <a:gd name="connsiteY1050" fmla="*/ 25718 h 679132"/>
              <a:gd name="connsiteX1051" fmla="*/ 5999798 w 7543800"/>
              <a:gd name="connsiteY1051" fmla="*/ 42863 h 679132"/>
              <a:gd name="connsiteX1052" fmla="*/ 6016943 w 7543800"/>
              <a:gd name="connsiteY1052" fmla="*/ 60008 h 679132"/>
              <a:gd name="connsiteX1053" fmla="*/ 6034088 w 7543800"/>
              <a:gd name="connsiteY1053" fmla="*/ 42863 h 679132"/>
              <a:gd name="connsiteX1054" fmla="*/ 6016943 w 7543800"/>
              <a:gd name="connsiteY1054" fmla="*/ 25718 h 679132"/>
              <a:gd name="connsiteX1055" fmla="*/ 5169218 w 7543800"/>
              <a:gd name="connsiteY1055" fmla="*/ 127635 h 679132"/>
              <a:gd name="connsiteX1056" fmla="*/ 5135880 w 7543800"/>
              <a:gd name="connsiteY1056" fmla="*/ 160973 h 679132"/>
              <a:gd name="connsiteX1057" fmla="*/ 5169218 w 7543800"/>
              <a:gd name="connsiteY1057" fmla="*/ 194310 h 679132"/>
              <a:gd name="connsiteX1058" fmla="*/ 5202555 w 7543800"/>
              <a:gd name="connsiteY1058" fmla="*/ 160973 h 679132"/>
              <a:gd name="connsiteX1059" fmla="*/ 5169218 w 7543800"/>
              <a:gd name="connsiteY1059" fmla="*/ 127635 h 679132"/>
              <a:gd name="connsiteX1060" fmla="*/ 5392103 w 7543800"/>
              <a:gd name="connsiteY1060" fmla="*/ 127635 h 679132"/>
              <a:gd name="connsiteX1061" fmla="*/ 5358765 w 7543800"/>
              <a:gd name="connsiteY1061" fmla="*/ 160973 h 679132"/>
              <a:gd name="connsiteX1062" fmla="*/ 5392103 w 7543800"/>
              <a:gd name="connsiteY1062" fmla="*/ 194310 h 679132"/>
              <a:gd name="connsiteX1063" fmla="*/ 5425440 w 7543800"/>
              <a:gd name="connsiteY1063" fmla="*/ 160973 h 679132"/>
              <a:gd name="connsiteX1064" fmla="*/ 5392103 w 7543800"/>
              <a:gd name="connsiteY1064" fmla="*/ 127635 h 679132"/>
              <a:gd name="connsiteX1065" fmla="*/ 5615940 w 7543800"/>
              <a:gd name="connsiteY1065" fmla="*/ 137160 h 679132"/>
              <a:gd name="connsiteX1066" fmla="*/ 5592128 w 7543800"/>
              <a:gd name="connsiteY1066" fmla="*/ 160973 h 679132"/>
              <a:gd name="connsiteX1067" fmla="*/ 5615940 w 7543800"/>
              <a:gd name="connsiteY1067" fmla="*/ 184785 h 679132"/>
              <a:gd name="connsiteX1068" fmla="*/ 5639753 w 7543800"/>
              <a:gd name="connsiteY1068" fmla="*/ 160973 h 679132"/>
              <a:gd name="connsiteX1069" fmla="*/ 5615940 w 7543800"/>
              <a:gd name="connsiteY1069" fmla="*/ 137160 h 679132"/>
              <a:gd name="connsiteX1070" fmla="*/ 5838825 w 7543800"/>
              <a:gd name="connsiteY1070" fmla="*/ 144780 h 679132"/>
              <a:gd name="connsiteX1071" fmla="*/ 5821680 w 7543800"/>
              <a:gd name="connsiteY1071" fmla="*/ 161925 h 679132"/>
              <a:gd name="connsiteX1072" fmla="*/ 5838825 w 7543800"/>
              <a:gd name="connsiteY1072" fmla="*/ 179070 h 679132"/>
              <a:gd name="connsiteX1073" fmla="*/ 5855970 w 7543800"/>
              <a:gd name="connsiteY1073" fmla="*/ 161925 h 679132"/>
              <a:gd name="connsiteX1074" fmla="*/ 5838825 w 7543800"/>
              <a:gd name="connsiteY1074" fmla="*/ 144780 h 679132"/>
              <a:gd name="connsiteX1075" fmla="*/ 5951220 w 7543800"/>
              <a:gd name="connsiteY1075" fmla="*/ 144780 h 679132"/>
              <a:gd name="connsiteX1076" fmla="*/ 5934075 w 7543800"/>
              <a:gd name="connsiteY1076" fmla="*/ 161925 h 679132"/>
              <a:gd name="connsiteX1077" fmla="*/ 5951220 w 7543800"/>
              <a:gd name="connsiteY1077" fmla="*/ 179070 h 679132"/>
              <a:gd name="connsiteX1078" fmla="*/ 5968365 w 7543800"/>
              <a:gd name="connsiteY1078" fmla="*/ 161925 h 679132"/>
              <a:gd name="connsiteX1079" fmla="*/ 5951220 w 7543800"/>
              <a:gd name="connsiteY1079" fmla="*/ 144780 h 679132"/>
              <a:gd name="connsiteX1080" fmla="*/ 5504498 w 7543800"/>
              <a:gd name="connsiteY1080" fmla="*/ 132398 h 679132"/>
              <a:gd name="connsiteX1081" fmla="*/ 5475923 w 7543800"/>
              <a:gd name="connsiteY1081" fmla="*/ 160973 h 679132"/>
              <a:gd name="connsiteX1082" fmla="*/ 5504498 w 7543800"/>
              <a:gd name="connsiteY1082" fmla="*/ 189548 h 679132"/>
              <a:gd name="connsiteX1083" fmla="*/ 5533073 w 7543800"/>
              <a:gd name="connsiteY1083" fmla="*/ 160973 h 679132"/>
              <a:gd name="connsiteX1084" fmla="*/ 5504498 w 7543800"/>
              <a:gd name="connsiteY1084" fmla="*/ 132398 h 679132"/>
              <a:gd name="connsiteX1085" fmla="*/ 5727383 w 7543800"/>
              <a:gd name="connsiteY1085" fmla="*/ 141923 h 679132"/>
              <a:gd name="connsiteX1086" fmla="*/ 5708333 w 7543800"/>
              <a:gd name="connsiteY1086" fmla="*/ 160973 h 679132"/>
              <a:gd name="connsiteX1087" fmla="*/ 5727383 w 7543800"/>
              <a:gd name="connsiteY1087" fmla="*/ 180023 h 679132"/>
              <a:gd name="connsiteX1088" fmla="*/ 5746433 w 7543800"/>
              <a:gd name="connsiteY1088" fmla="*/ 160973 h 679132"/>
              <a:gd name="connsiteX1089" fmla="*/ 5727383 w 7543800"/>
              <a:gd name="connsiteY1089" fmla="*/ 141923 h 679132"/>
              <a:gd name="connsiteX1090" fmla="*/ 6174105 w 7543800"/>
              <a:gd name="connsiteY1090" fmla="*/ 144780 h 679132"/>
              <a:gd name="connsiteX1091" fmla="*/ 6156960 w 7543800"/>
              <a:gd name="connsiteY1091" fmla="*/ 161925 h 679132"/>
              <a:gd name="connsiteX1092" fmla="*/ 6174105 w 7543800"/>
              <a:gd name="connsiteY1092" fmla="*/ 179070 h 679132"/>
              <a:gd name="connsiteX1093" fmla="*/ 6191250 w 7543800"/>
              <a:gd name="connsiteY1093" fmla="*/ 161925 h 679132"/>
              <a:gd name="connsiteX1094" fmla="*/ 6174105 w 7543800"/>
              <a:gd name="connsiteY1094" fmla="*/ 144780 h 679132"/>
              <a:gd name="connsiteX1095" fmla="*/ 6286500 w 7543800"/>
              <a:gd name="connsiteY1095" fmla="*/ 144780 h 679132"/>
              <a:gd name="connsiteX1096" fmla="*/ 6269355 w 7543800"/>
              <a:gd name="connsiteY1096" fmla="*/ 161925 h 679132"/>
              <a:gd name="connsiteX1097" fmla="*/ 6286500 w 7543800"/>
              <a:gd name="connsiteY1097" fmla="*/ 179070 h 679132"/>
              <a:gd name="connsiteX1098" fmla="*/ 6303645 w 7543800"/>
              <a:gd name="connsiteY1098" fmla="*/ 161925 h 679132"/>
              <a:gd name="connsiteX1099" fmla="*/ 6286500 w 7543800"/>
              <a:gd name="connsiteY1099" fmla="*/ 144780 h 679132"/>
              <a:gd name="connsiteX1100" fmla="*/ 6062663 w 7543800"/>
              <a:gd name="connsiteY1100" fmla="*/ 144780 h 679132"/>
              <a:gd name="connsiteX1101" fmla="*/ 6045518 w 7543800"/>
              <a:gd name="connsiteY1101" fmla="*/ 161925 h 679132"/>
              <a:gd name="connsiteX1102" fmla="*/ 6062663 w 7543800"/>
              <a:gd name="connsiteY1102" fmla="*/ 179070 h 679132"/>
              <a:gd name="connsiteX1103" fmla="*/ 6079808 w 7543800"/>
              <a:gd name="connsiteY1103" fmla="*/ 161925 h 679132"/>
              <a:gd name="connsiteX1104" fmla="*/ 6062663 w 7543800"/>
              <a:gd name="connsiteY1104" fmla="*/ 144780 h 679132"/>
              <a:gd name="connsiteX1105" fmla="*/ 5280660 w 7543800"/>
              <a:gd name="connsiteY1105" fmla="*/ 119063 h 679132"/>
              <a:gd name="connsiteX1106" fmla="*/ 5238750 w 7543800"/>
              <a:gd name="connsiteY1106" fmla="*/ 160973 h 679132"/>
              <a:gd name="connsiteX1107" fmla="*/ 5280660 w 7543800"/>
              <a:gd name="connsiteY1107" fmla="*/ 202883 h 679132"/>
              <a:gd name="connsiteX1108" fmla="*/ 5322570 w 7543800"/>
              <a:gd name="connsiteY1108" fmla="*/ 160973 h 679132"/>
              <a:gd name="connsiteX1109" fmla="*/ 5280660 w 7543800"/>
              <a:gd name="connsiteY1109" fmla="*/ 119063 h 679132"/>
              <a:gd name="connsiteX1110" fmla="*/ 5118735 w 7543800"/>
              <a:gd name="connsiteY1110" fmla="*/ 251460 h 679132"/>
              <a:gd name="connsiteX1111" fmla="*/ 5090160 w 7543800"/>
              <a:gd name="connsiteY1111" fmla="*/ 280035 h 679132"/>
              <a:gd name="connsiteX1112" fmla="*/ 5118735 w 7543800"/>
              <a:gd name="connsiteY1112" fmla="*/ 308610 h 679132"/>
              <a:gd name="connsiteX1113" fmla="*/ 5147310 w 7543800"/>
              <a:gd name="connsiteY1113" fmla="*/ 280035 h 679132"/>
              <a:gd name="connsiteX1114" fmla="*/ 5118735 w 7543800"/>
              <a:gd name="connsiteY1114" fmla="*/ 251460 h 679132"/>
              <a:gd name="connsiteX1115" fmla="*/ 5249228 w 7543800"/>
              <a:gd name="connsiteY1115" fmla="*/ 246698 h 679132"/>
              <a:gd name="connsiteX1116" fmla="*/ 5215890 w 7543800"/>
              <a:gd name="connsiteY1116" fmla="*/ 280035 h 679132"/>
              <a:gd name="connsiteX1117" fmla="*/ 5249228 w 7543800"/>
              <a:gd name="connsiteY1117" fmla="*/ 313373 h 679132"/>
              <a:gd name="connsiteX1118" fmla="*/ 5282565 w 7543800"/>
              <a:gd name="connsiteY1118" fmla="*/ 280035 h 679132"/>
              <a:gd name="connsiteX1119" fmla="*/ 5249228 w 7543800"/>
              <a:gd name="connsiteY1119" fmla="*/ 246698 h 679132"/>
              <a:gd name="connsiteX1120" fmla="*/ 5590223 w 7543800"/>
              <a:gd name="connsiteY1120" fmla="*/ 251460 h 679132"/>
              <a:gd name="connsiteX1121" fmla="*/ 5561648 w 7543800"/>
              <a:gd name="connsiteY1121" fmla="*/ 280035 h 679132"/>
              <a:gd name="connsiteX1122" fmla="*/ 5590223 w 7543800"/>
              <a:gd name="connsiteY1122" fmla="*/ 308610 h 679132"/>
              <a:gd name="connsiteX1123" fmla="*/ 5618798 w 7543800"/>
              <a:gd name="connsiteY1123" fmla="*/ 280035 h 679132"/>
              <a:gd name="connsiteX1124" fmla="*/ 5590223 w 7543800"/>
              <a:gd name="connsiteY1124" fmla="*/ 251460 h 679132"/>
              <a:gd name="connsiteX1125" fmla="*/ 5816918 w 7543800"/>
              <a:gd name="connsiteY1125" fmla="*/ 260985 h 679132"/>
              <a:gd name="connsiteX1126" fmla="*/ 5797868 w 7543800"/>
              <a:gd name="connsiteY1126" fmla="*/ 280035 h 679132"/>
              <a:gd name="connsiteX1127" fmla="*/ 5816918 w 7543800"/>
              <a:gd name="connsiteY1127" fmla="*/ 299085 h 679132"/>
              <a:gd name="connsiteX1128" fmla="*/ 5835968 w 7543800"/>
              <a:gd name="connsiteY1128" fmla="*/ 280035 h 679132"/>
              <a:gd name="connsiteX1129" fmla="*/ 5816918 w 7543800"/>
              <a:gd name="connsiteY1129" fmla="*/ 260985 h 679132"/>
              <a:gd name="connsiteX1130" fmla="*/ 5931218 w 7543800"/>
              <a:gd name="connsiteY1130" fmla="*/ 263843 h 679132"/>
              <a:gd name="connsiteX1131" fmla="*/ 5914073 w 7543800"/>
              <a:gd name="connsiteY1131" fmla="*/ 280988 h 679132"/>
              <a:gd name="connsiteX1132" fmla="*/ 5931218 w 7543800"/>
              <a:gd name="connsiteY1132" fmla="*/ 298133 h 679132"/>
              <a:gd name="connsiteX1133" fmla="*/ 5948363 w 7543800"/>
              <a:gd name="connsiteY1133" fmla="*/ 280988 h 679132"/>
              <a:gd name="connsiteX1134" fmla="*/ 5931218 w 7543800"/>
              <a:gd name="connsiteY1134" fmla="*/ 263843 h 679132"/>
              <a:gd name="connsiteX1135" fmla="*/ 5475923 w 7543800"/>
              <a:gd name="connsiteY1135" fmla="*/ 246698 h 679132"/>
              <a:gd name="connsiteX1136" fmla="*/ 5442585 w 7543800"/>
              <a:gd name="connsiteY1136" fmla="*/ 280035 h 679132"/>
              <a:gd name="connsiteX1137" fmla="*/ 5475923 w 7543800"/>
              <a:gd name="connsiteY1137" fmla="*/ 313373 h 679132"/>
              <a:gd name="connsiteX1138" fmla="*/ 5509260 w 7543800"/>
              <a:gd name="connsiteY1138" fmla="*/ 280035 h 679132"/>
              <a:gd name="connsiteX1139" fmla="*/ 5475923 w 7543800"/>
              <a:gd name="connsiteY1139" fmla="*/ 246698 h 679132"/>
              <a:gd name="connsiteX1140" fmla="*/ 5703570 w 7543800"/>
              <a:gd name="connsiteY1140" fmla="*/ 256223 h 679132"/>
              <a:gd name="connsiteX1141" fmla="*/ 5679758 w 7543800"/>
              <a:gd name="connsiteY1141" fmla="*/ 280035 h 679132"/>
              <a:gd name="connsiteX1142" fmla="*/ 5703570 w 7543800"/>
              <a:gd name="connsiteY1142" fmla="*/ 303848 h 679132"/>
              <a:gd name="connsiteX1143" fmla="*/ 5727383 w 7543800"/>
              <a:gd name="connsiteY1143" fmla="*/ 280035 h 679132"/>
              <a:gd name="connsiteX1144" fmla="*/ 5703570 w 7543800"/>
              <a:gd name="connsiteY1144" fmla="*/ 256223 h 679132"/>
              <a:gd name="connsiteX1145" fmla="*/ 6157913 w 7543800"/>
              <a:gd name="connsiteY1145" fmla="*/ 263843 h 679132"/>
              <a:gd name="connsiteX1146" fmla="*/ 6140768 w 7543800"/>
              <a:gd name="connsiteY1146" fmla="*/ 280988 h 679132"/>
              <a:gd name="connsiteX1147" fmla="*/ 6157913 w 7543800"/>
              <a:gd name="connsiteY1147" fmla="*/ 298133 h 679132"/>
              <a:gd name="connsiteX1148" fmla="*/ 6175058 w 7543800"/>
              <a:gd name="connsiteY1148" fmla="*/ 280988 h 679132"/>
              <a:gd name="connsiteX1149" fmla="*/ 6157913 w 7543800"/>
              <a:gd name="connsiteY1149" fmla="*/ 263843 h 679132"/>
              <a:gd name="connsiteX1150" fmla="*/ 6272213 w 7543800"/>
              <a:gd name="connsiteY1150" fmla="*/ 263843 h 679132"/>
              <a:gd name="connsiteX1151" fmla="*/ 6255068 w 7543800"/>
              <a:gd name="connsiteY1151" fmla="*/ 280988 h 679132"/>
              <a:gd name="connsiteX1152" fmla="*/ 6272213 w 7543800"/>
              <a:gd name="connsiteY1152" fmla="*/ 298133 h 679132"/>
              <a:gd name="connsiteX1153" fmla="*/ 6289358 w 7543800"/>
              <a:gd name="connsiteY1153" fmla="*/ 280988 h 679132"/>
              <a:gd name="connsiteX1154" fmla="*/ 6272213 w 7543800"/>
              <a:gd name="connsiteY1154" fmla="*/ 263843 h 679132"/>
              <a:gd name="connsiteX1155" fmla="*/ 6044565 w 7543800"/>
              <a:gd name="connsiteY1155" fmla="*/ 263843 h 679132"/>
              <a:gd name="connsiteX1156" fmla="*/ 6027420 w 7543800"/>
              <a:gd name="connsiteY1156" fmla="*/ 280988 h 679132"/>
              <a:gd name="connsiteX1157" fmla="*/ 6044565 w 7543800"/>
              <a:gd name="connsiteY1157" fmla="*/ 298133 h 679132"/>
              <a:gd name="connsiteX1158" fmla="*/ 6061710 w 7543800"/>
              <a:gd name="connsiteY1158" fmla="*/ 280988 h 679132"/>
              <a:gd name="connsiteX1159" fmla="*/ 6044565 w 7543800"/>
              <a:gd name="connsiteY1159" fmla="*/ 263843 h 679132"/>
              <a:gd name="connsiteX1160" fmla="*/ 5362575 w 7543800"/>
              <a:gd name="connsiteY1160" fmla="*/ 238125 h 679132"/>
              <a:gd name="connsiteX1161" fmla="*/ 5320665 w 7543800"/>
              <a:gd name="connsiteY1161" fmla="*/ 280035 h 679132"/>
              <a:gd name="connsiteX1162" fmla="*/ 5362575 w 7543800"/>
              <a:gd name="connsiteY1162" fmla="*/ 321945 h 679132"/>
              <a:gd name="connsiteX1163" fmla="*/ 5404485 w 7543800"/>
              <a:gd name="connsiteY1163" fmla="*/ 280035 h 679132"/>
              <a:gd name="connsiteX1164" fmla="*/ 5362575 w 7543800"/>
              <a:gd name="connsiteY1164" fmla="*/ 238125 h 679132"/>
              <a:gd name="connsiteX1165" fmla="*/ 3828098 w 7543800"/>
              <a:gd name="connsiteY1165" fmla="*/ 18098 h 679132"/>
              <a:gd name="connsiteX1166" fmla="*/ 3804285 w 7543800"/>
              <a:gd name="connsiteY1166" fmla="*/ 41910 h 679132"/>
              <a:gd name="connsiteX1167" fmla="*/ 3828098 w 7543800"/>
              <a:gd name="connsiteY1167" fmla="*/ 65723 h 679132"/>
              <a:gd name="connsiteX1168" fmla="*/ 3851910 w 7543800"/>
              <a:gd name="connsiteY1168" fmla="*/ 41910 h 679132"/>
              <a:gd name="connsiteX1169" fmla="*/ 3828098 w 7543800"/>
              <a:gd name="connsiteY1169" fmla="*/ 18098 h 679132"/>
              <a:gd name="connsiteX1170" fmla="*/ 3943350 w 7543800"/>
              <a:gd name="connsiteY1170" fmla="*/ 13335 h 679132"/>
              <a:gd name="connsiteX1171" fmla="*/ 3914775 w 7543800"/>
              <a:gd name="connsiteY1171" fmla="*/ 41910 h 679132"/>
              <a:gd name="connsiteX1172" fmla="*/ 3943350 w 7543800"/>
              <a:gd name="connsiteY1172" fmla="*/ 70485 h 679132"/>
              <a:gd name="connsiteX1173" fmla="*/ 3971925 w 7543800"/>
              <a:gd name="connsiteY1173" fmla="*/ 41910 h 679132"/>
              <a:gd name="connsiteX1174" fmla="*/ 3943350 w 7543800"/>
              <a:gd name="connsiteY1174" fmla="*/ 13335 h 679132"/>
              <a:gd name="connsiteX1175" fmla="*/ 4289108 w 7543800"/>
              <a:gd name="connsiteY1175" fmla="*/ 8573 h 679132"/>
              <a:gd name="connsiteX1176" fmla="*/ 4255770 w 7543800"/>
              <a:gd name="connsiteY1176" fmla="*/ 41910 h 679132"/>
              <a:gd name="connsiteX1177" fmla="*/ 4289108 w 7543800"/>
              <a:gd name="connsiteY1177" fmla="*/ 75248 h 679132"/>
              <a:gd name="connsiteX1178" fmla="*/ 4322445 w 7543800"/>
              <a:gd name="connsiteY1178" fmla="*/ 41910 h 679132"/>
              <a:gd name="connsiteX1179" fmla="*/ 4289108 w 7543800"/>
              <a:gd name="connsiteY1179" fmla="*/ 8573 h 679132"/>
              <a:gd name="connsiteX1180" fmla="*/ 4519613 w 7543800"/>
              <a:gd name="connsiteY1180" fmla="*/ 18098 h 679132"/>
              <a:gd name="connsiteX1181" fmla="*/ 4495800 w 7543800"/>
              <a:gd name="connsiteY1181" fmla="*/ 41910 h 679132"/>
              <a:gd name="connsiteX1182" fmla="*/ 4519613 w 7543800"/>
              <a:gd name="connsiteY1182" fmla="*/ 65723 h 679132"/>
              <a:gd name="connsiteX1183" fmla="*/ 4543425 w 7543800"/>
              <a:gd name="connsiteY1183" fmla="*/ 41910 h 679132"/>
              <a:gd name="connsiteX1184" fmla="*/ 4519613 w 7543800"/>
              <a:gd name="connsiteY1184" fmla="*/ 18098 h 679132"/>
              <a:gd name="connsiteX1185" fmla="*/ 4634865 w 7543800"/>
              <a:gd name="connsiteY1185" fmla="*/ 22860 h 679132"/>
              <a:gd name="connsiteX1186" fmla="*/ 4615815 w 7543800"/>
              <a:gd name="connsiteY1186" fmla="*/ 41910 h 679132"/>
              <a:gd name="connsiteX1187" fmla="*/ 4634865 w 7543800"/>
              <a:gd name="connsiteY1187" fmla="*/ 60960 h 679132"/>
              <a:gd name="connsiteX1188" fmla="*/ 4653915 w 7543800"/>
              <a:gd name="connsiteY1188" fmla="*/ 41910 h 679132"/>
              <a:gd name="connsiteX1189" fmla="*/ 4634865 w 7543800"/>
              <a:gd name="connsiteY1189" fmla="*/ 22860 h 679132"/>
              <a:gd name="connsiteX1190" fmla="*/ 4058603 w 7543800"/>
              <a:gd name="connsiteY1190" fmla="*/ 8573 h 679132"/>
              <a:gd name="connsiteX1191" fmla="*/ 4025265 w 7543800"/>
              <a:gd name="connsiteY1191" fmla="*/ 41910 h 679132"/>
              <a:gd name="connsiteX1192" fmla="*/ 4058603 w 7543800"/>
              <a:gd name="connsiteY1192" fmla="*/ 75248 h 679132"/>
              <a:gd name="connsiteX1193" fmla="*/ 4091940 w 7543800"/>
              <a:gd name="connsiteY1193" fmla="*/ 41910 h 679132"/>
              <a:gd name="connsiteX1194" fmla="*/ 4058603 w 7543800"/>
              <a:gd name="connsiteY1194" fmla="*/ 8573 h 679132"/>
              <a:gd name="connsiteX1195" fmla="*/ 4404360 w 7543800"/>
              <a:gd name="connsiteY1195" fmla="*/ 13335 h 679132"/>
              <a:gd name="connsiteX1196" fmla="*/ 4375785 w 7543800"/>
              <a:gd name="connsiteY1196" fmla="*/ 41910 h 679132"/>
              <a:gd name="connsiteX1197" fmla="*/ 4404360 w 7543800"/>
              <a:gd name="connsiteY1197" fmla="*/ 70485 h 679132"/>
              <a:gd name="connsiteX1198" fmla="*/ 4432935 w 7543800"/>
              <a:gd name="connsiteY1198" fmla="*/ 41910 h 679132"/>
              <a:gd name="connsiteX1199" fmla="*/ 4404360 w 7543800"/>
              <a:gd name="connsiteY1199" fmla="*/ 13335 h 679132"/>
              <a:gd name="connsiteX1200" fmla="*/ 4865370 w 7543800"/>
              <a:gd name="connsiteY1200" fmla="*/ 25718 h 679132"/>
              <a:gd name="connsiteX1201" fmla="*/ 4848225 w 7543800"/>
              <a:gd name="connsiteY1201" fmla="*/ 42863 h 679132"/>
              <a:gd name="connsiteX1202" fmla="*/ 4865370 w 7543800"/>
              <a:gd name="connsiteY1202" fmla="*/ 60008 h 679132"/>
              <a:gd name="connsiteX1203" fmla="*/ 4882515 w 7543800"/>
              <a:gd name="connsiteY1203" fmla="*/ 42863 h 679132"/>
              <a:gd name="connsiteX1204" fmla="*/ 4865370 w 7543800"/>
              <a:gd name="connsiteY1204" fmla="*/ 25718 h 679132"/>
              <a:gd name="connsiteX1205" fmla="*/ 4980623 w 7543800"/>
              <a:gd name="connsiteY1205" fmla="*/ 25718 h 679132"/>
              <a:gd name="connsiteX1206" fmla="*/ 4963478 w 7543800"/>
              <a:gd name="connsiteY1206" fmla="*/ 42863 h 679132"/>
              <a:gd name="connsiteX1207" fmla="*/ 4980623 w 7543800"/>
              <a:gd name="connsiteY1207" fmla="*/ 60008 h 679132"/>
              <a:gd name="connsiteX1208" fmla="*/ 4997768 w 7543800"/>
              <a:gd name="connsiteY1208" fmla="*/ 42863 h 679132"/>
              <a:gd name="connsiteX1209" fmla="*/ 4980623 w 7543800"/>
              <a:gd name="connsiteY1209" fmla="*/ 25718 h 679132"/>
              <a:gd name="connsiteX1210" fmla="*/ 4750118 w 7543800"/>
              <a:gd name="connsiteY1210" fmla="*/ 25718 h 679132"/>
              <a:gd name="connsiteX1211" fmla="*/ 4732973 w 7543800"/>
              <a:gd name="connsiteY1211" fmla="*/ 42863 h 679132"/>
              <a:gd name="connsiteX1212" fmla="*/ 4750118 w 7543800"/>
              <a:gd name="connsiteY1212" fmla="*/ 60008 h 679132"/>
              <a:gd name="connsiteX1213" fmla="*/ 4767263 w 7543800"/>
              <a:gd name="connsiteY1213" fmla="*/ 42863 h 679132"/>
              <a:gd name="connsiteX1214" fmla="*/ 4750118 w 7543800"/>
              <a:gd name="connsiteY1214" fmla="*/ 25718 h 679132"/>
              <a:gd name="connsiteX1215" fmla="*/ 4173855 w 7543800"/>
              <a:gd name="connsiteY1215" fmla="*/ 0 h 679132"/>
              <a:gd name="connsiteX1216" fmla="*/ 4131945 w 7543800"/>
              <a:gd name="connsiteY1216" fmla="*/ 41910 h 679132"/>
              <a:gd name="connsiteX1217" fmla="*/ 4173855 w 7543800"/>
              <a:gd name="connsiteY1217" fmla="*/ 83820 h 679132"/>
              <a:gd name="connsiteX1218" fmla="*/ 4215765 w 7543800"/>
              <a:gd name="connsiteY1218" fmla="*/ 41910 h 679132"/>
              <a:gd name="connsiteX1219" fmla="*/ 4173855 w 7543800"/>
              <a:gd name="connsiteY1219" fmla="*/ 0 h 679132"/>
              <a:gd name="connsiteX1220" fmla="*/ 4387215 w 7543800"/>
              <a:gd name="connsiteY1220" fmla="*/ 119063 h 679132"/>
              <a:gd name="connsiteX1221" fmla="*/ 4345305 w 7543800"/>
              <a:gd name="connsiteY1221" fmla="*/ 160973 h 679132"/>
              <a:gd name="connsiteX1222" fmla="*/ 4387215 w 7543800"/>
              <a:gd name="connsiteY1222" fmla="*/ 202883 h 679132"/>
              <a:gd name="connsiteX1223" fmla="*/ 4429125 w 7543800"/>
              <a:gd name="connsiteY1223" fmla="*/ 160973 h 679132"/>
              <a:gd name="connsiteX1224" fmla="*/ 4387215 w 7543800"/>
              <a:gd name="connsiteY1224" fmla="*/ 119063 h 679132"/>
              <a:gd name="connsiteX1225" fmla="*/ 3826193 w 7543800"/>
              <a:gd name="connsiteY1225" fmla="*/ 141923 h 679132"/>
              <a:gd name="connsiteX1226" fmla="*/ 3809048 w 7543800"/>
              <a:gd name="connsiteY1226" fmla="*/ 162878 h 679132"/>
              <a:gd name="connsiteX1227" fmla="*/ 3830003 w 7543800"/>
              <a:gd name="connsiteY1227" fmla="*/ 180023 h 679132"/>
              <a:gd name="connsiteX1228" fmla="*/ 3847148 w 7543800"/>
              <a:gd name="connsiteY1228" fmla="*/ 159068 h 679132"/>
              <a:gd name="connsiteX1229" fmla="*/ 3826193 w 7543800"/>
              <a:gd name="connsiteY1229" fmla="*/ 141923 h 679132"/>
              <a:gd name="connsiteX1230" fmla="*/ 3939540 w 7543800"/>
              <a:gd name="connsiteY1230" fmla="*/ 137160 h 679132"/>
              <a:gd name="connsiteX1231" fmla="*/ 3915728 w 7543800"/>
              <a:gd name="connsiteY1231" fmla="*/ 160973 h 679132"/>
              <a:gd name="connsiteX1232" fmla="*/ 3939540 w 7543800"/>
              <a:gd name="connsiteY1232" fmla="*/ 184785 h 679132"/>
              <a:gd name="connsiteX1233" fmla="*/ 3963353 w 7543800"/>
              <a:gd name="connsiteY1233" fmla="*/ 160973 h 679132"/>
              <a:gd name="connsiteX1234" fmla="*/ 3939540 w 7543800"/>
              <a:gd name="connsiteY1234" fmla="*/ 137160 h 679132"/>
              <a:gd name="connsiteX1235" fmla="*/ 4163378 w 7543800"/>
              <a:gd name="connsiteY1235" fmla="*/ 127635 h 679132"/>
              <a:gd name="connsiteX1236" fmla="*/ 4130040 w 7543800"/>
              <a:gd name="connsiteY1236" fmla="*/ 160973 h 679132"/>
              <a:gd name="connsiteX1237" fmla="*/ 4163378 w 7543800"/>
              <a:gd name="connsiteY1237" fmla="*/ 194310 h 679132"/>
              <a:gd name="connsiteX1238" fmla="*/ 4196715 w 7543800"/>
              <a:gd name="connsiteY1238" fmla="*/ 160973 h 679132"/>
              <a:gd name="connsiteX1239" fmla="*/ 4163378 w 7543800"/>
              <a:gd name="connsiteY1239" fmla="*/ 127635 h 679132"/>
              <a:gd name="connsiteX1240" fmla="*/ 4610100 w 7543800"/>
              <a:gd name="connsiteY1240" fmla="*/ 132398 h 679132"/>
              <a:gd name="connsiteX1241" fmla="*/ 4581525 w 7543800"/>
              <a:gd name="connsiteY1241" fmla="*/ 160973 h 679132"/>
              <a:gd name="connsiteX1242" fmla="*/ 4610100 w 7543800"/>
              <a:gd name="connsiteY1242" fmla="*/ 189548 h 679132"/>
              <a:gd name="connsiteX1243" fmla="*/ 4638675 w 7543800"/>
              <a:gd name="connsiteY1243" fmla="*/ 160973 h 679132"/>
              <a:gd name="connsiteX1244" fmla="*/ 4610100 w 7543800"/>
              <a:gd name="connsiteY1244" fmla="*/ 132398 h 679132"/>
              <a:gd name="connsiteX1245" fmla="*/ 4722495 w 7543800"/>
              <a:gd name="connsiteY1245" fmla="*/ 137160 h 679132"/>
              <a:gd name="connsiteX1246" fmla="*/ 4698683 w 7543800"/>
              <a:gd name="connsiteY1246" fmla="*/ 160973 h 679132"/>
              <a:gd name="connsiteX1247" fmla="*/ 4722495 w 7543800"/>
              <a:gd name="connsiteY1247" fmla="*/ 184785 h 679132"/>
              <a:gd name="connsiteX1248" fmla="*/ 4746308 w 7543800"/>
              <a:gd name="connsiteY1248" fmla="*/ 160973 h 679132"/>
              <a:gd name="connsiteX1249" fmla="*/ 4722495 w 7543800"/>
              <a:gd name="connsiteY1249" fmla="*/ 137160 h 679132"/>
              <a:gd name="connsiteX1250" fmla="*/ 4051935 w 7543800"/>
              <a:gd name="connsiteY1250" fmla="*/ 132398 h 679132"/>
              <a:gd name="connsiteX1251" fmla="*/ 4023360 w 7543800"/>
              <a:gd name="connsiteY1251" fmla="*/ 160973 h 679132"/>
              <a:gd name="connsiteX1252" fmla="*/ 4051935 w 7543800"/>
              <a:gd name="connsiteY1252" fmla="*/ 189548 h 679132"/>
              <a:gd name="connsiteX1253" fmla="*/ 4080510 w 7543800"/>
              <a:gd name="connsiteY1253" fmla="*/ 160973 h 679132"/>
              <a:gd name="connsiteX1254" fmla="*/ 4051935 w 7543800"/>
              <a:gd name="connsiteY1254" fmla="*/ 132398 h 679132"/>
              <a:gd name="connsiteX1255" fmla="*/ 4498658 w 7543800"/>
              <a:gd name="connsiteY1255" fmla="*/ 127635 h 679132"/>
              <a:gd name="connsiteX1256" fmla="*/ 4465320 w 7543800"/>
              <a:gd name="connsiteY1256" fmla="*/ 160973 h 679132"/>
              <a:gd name="connsiteX1257" fmla="*/ 4498658 w 7543800"/>
              <a:gd name="connsiteY1257" fmla="*/ 194310 h 679132"/>
              <a:gd name="connsiteX1258" fmla="*/ 4531995 w 7543800"/>
              <a:gd name="connsiteY1258" fmla="*/ 160973 h 679132"/>
              <a:gd name="connsiteX1259" fmla="*/ 4498658 w 7543800"/>
              <a:gd name="connsiteY1259" fmla="*/ 127635 h 679132"/>
              <a:gd name="connsiteX1260" fmla="*/ 4945380 w 7543800"/>
              <a:gd name="connsiteY1260" fmla="*/ 144780 h 679132"/>
              <a:gd name="connsiteX1261" fmla="*/ 4928235 w 7543800"/>
              <a:gd name="connsiteY1261" fmla="*/ 161925 h 679132"/>
              <a:gd name="connsiteX1262" fmla="*/ 4945380 w 7543800"/>
              <a:gd name="connsiteY1262" fmla="*/ 179070 h 679132"/>
              <a:gd name="connsiteX1263" fmla="*/ 4962525 w 7543800"/>
              <a:gd name="connsiteY1263" fmla="*/ 161925 h 679132"/>
              <a:gd name="connsiteX1264" fmla="*/ 4945380 w 7543800"/>
              <a:gd name="connsiteY1264" fmla="*/ 144780 h 679132"/>
              <a:gd name="connsiteX1265" fmla="*/ 5056823 w 7543800"/>
              <a:gd name="connsiteY1265" fmla="*/ 144780 h 679132"/>
              <a:gd name="connsiteX1266" fmla="*/ 5039678 w 7543800"/>
              <a:gd name="connsiteY1266" fmla="*/ 161925 h 679132"/>
              <a:gd name="connsiteX1267" fmla="*/ 5056823 w 7543800"/>
              <a:gd name="connsiteY1267" fmla="*/ 179070 h 679132"/>
              <a:gd name="connsiteX1268" fmla="*/ 5073968 w 7543800"/>
              <a:gd name="connsiteY1268" fmla="*/ 161925 h 679132"/>
              <a:gd name="connsiteX1269" fmla="*/ 5056823 w 7543800"/>
              <a:gd name="connsiteY1269" fmla="*/ 144780 h 679132"/>
              <a:gd name="connsiteX1270" fmla="*/ 4833938 w 7543800"/>
              <a:gd name="connsiteY1270" fmla="*/ 141923 h 679132"/>
              <a:gd name="connsiteX1271" fmla="*/ 4814888 w 7543800"/>
              <a:gd name="connsiteY1271" fmla="*/ 160973 h 679132"/>
              <a:gd name="connsiteX1272" fmla="*/ 4833938 w 7543800"/>
              <a:gd name="connsiteY1272" fmla="*/ 180023 h 679132"/>
              <a:gd name="connsiteX1273" fmla="*/ 4852988 w 7543800"/>
              <a:gd name="connsiteY1273" fmla="*/ 160973 h 679132"/>
              <a:gd name="connsiteX1274" fmla="*/ 4833938 w 7543800"/>
              <a:gd name="connsiteY1274" fmla="*/ 141923 h 679132"/>
              <a:gd name="connsiteX1275" fmla="*/ 4274820 w 7543800"/>
              <a:gd name="connsiteY1275" fmla="*/ 119063 h 679132"/>
              <a:gd name="connsiteX1276" fmla="*/ 4232910 w 7543800"/>
              <a:gd name="connsiteY1276" fmla="*/ 160973 h 679132"/>
              <a:gd name="connsiteX1277" fmla="*/ 4274820 w 7543800"/>
              <a:gd name="connsiteY1277" fmla="*/ 202883 h 679132"/>
              <a:gd name="connsiteX1278" fmla="*/ 4316730 w 7543800"/>
              <a:gd name="connsiteY1278" fmla="*/ 160973 h 679132"/>
              <a:gd name="connsiteX1279" fmla="*/ 4274820 w 7543800"/>
              <a:gd name="connsiteY1279" fmla="*/ 119063 h 679132"/>
              <a:gd name="connsiteX1280" fmla="*/ 3828098 w 7543800"/>
              <a:gd name="connsiteY1280" fmla="*/ 263843 h 679132"/>
              <a:gd name="connsiteX1281" fmla="*/ 3810953 w 7543800"/>
              <a:gd name="connsiteY1281" fmla="*/ 280988 h 679132"/>
              <a:gd name="connsiteX1282" fmla="*/ 3828098 w 7543800"/>
              <a:gd name="connsiteY1282" fmla="*/ 298133 h 679132"/>
              <a:gd name="connsiteX1283" fmla="*/ 3845243 w 7543800"/>
              <a:gd name="connsiteY1283" fmla="*/ 280988 h 679132"/>
              <a:gd name="connsiteX1284" fmla="*/ 3828098 w 7543800"/>
              <a:gd name="connsiteY1284" fmla="*/ 263843 h 679132"/>
              <a:gd name="connsiteX1285" fmla="*/ 3958590 w 7543800"/>
              <a:gd name="connsiteY1285" fmla="*/ 260985 h 679132"/>
              <a:gd name="connsiteX1286" fmla="*/ 3939540 w 7543800"/>
              <a:gd name="connsiteY1286" fmla="*/ 280035 h 679132"/>
              <a:gd name="connsiteX1287" fmla="*/ 3958590 w 7543800"/>
              <a:gd name="connsiteY1287" fmla="*/ 299085 h 679132"/>
              <a:gd name="connsiteX1288" fmla="*/ 3977640 w 7543800"/>
              <a:gd name="connsiteY1288" fmla="*/ 280035 h 679132"/>
              <a:gd name="connsiteX1289" fmla="*/ 3958590 w 7543800"/>
              <a:gd name="connsiteY1289" fmla="*/ 260985 h 679132"/>
              <a:gd name="connsiteX1290" fmla="*/ 4299585 w 7543800"/>
              <a:gd name="connsiteY1290" fmla="*/ 246698 h 679132"/>
              <a:gd name="connsiteX1291" fmla="*/ 4266248 w 7543800"/>
              <a:gd name="connsiteY1291" fmla="*/ 280035 h 679132"/>
              <a:gd name="connsiteX1292" fmla="*/ 4299585 w 7543800"/>
              <a:gd name="connsiteY1292" fmla="*/ 313373 h 679132"/>
              <a:gd name="connsiteX1293" fmla="*/ 4332923 w 7543800"/>
              <a:gd name="connsiteY1293" fmla="*/ 280035 h 679132"/>
              <a:gd name="connsiteX1294" fmla="*/ 4299585 w 7543800"/>
              <a:gd name="connsiteY1294" fmla="*/ 246698 h 679132"/>
              <a:gd name="connsiteX1295" fmla="*/ 4527233 w 7543800"/>
              <a:gd name="connsiteY1295" fmla="*/ 246698 h 679132"/>
              <a:gd name="connsiteX1296" fmla="*/ 4493895 w 7543800"/>
              <a:gd name="connsiteY1296" fmla="*/ 280035 h 679132"/>
              <a:gd name="connsiteX1297" fmla="*/ 4527233 w 7543800"/>
              <a:gd name="connsiteY1297" fmla="*/ 313373 h 679132"/>
              <a:gd name="connsiteX1298" fmla="*/ 4560570 w 7543800"/>
              <a:gd name="connsiteY1298" fmla="*/ 280035 h 679132"/>
              <a:gd name="connsiteX1299" fmla="*/ 4527233 w 7543800"/>
              <a:gd name="connsiteY1299" fmla="*/ 246698 h 679132"/>
              <a:gd name="connsiteX1300" fmla="*/ 4640580 w 7543800"/>
              <a:gd name="connsiteY1300" fmla="*/ 251460 h 679132"/>
              <a:gd name="connsiteX1301" fmla="*/ 4612005 w 7543800"/>
              <a:gd name="connsiteY1301" fmla="*/ 280035 h 679132"/>
              <a:gd name="connsiteX1302" fmla="*/ 4640580 w 7543800"/>
              <a:gd name="connsiteY1302" fmla="*/ 308610 h 679132"/>
              <a:gd name="connsiteX1303" fmla="*/ 4669155 w 7543800"/>
              <a:gd name="connsiteY1303" fmla="*/ 280035 h 679132"/>
              <a:gd name="connsiteX1304" fmla="*/ 4640580 w 7543800"/>
              <a:gd name="connsiteY1304" fmla="*/ 251460 h 679132"/>
              <a:gd name="connsiteX1305" fmla="*/ 4072890 w 7543800"/>
              <a:gd name="connsiteY1305" fmla="*/ 256223 h 679132"/>
              <a:gd name="connsiteX1306" fmla="*/ 4049078 w 7543800"/>
              <a:gd name="connsiteY1306" fmla="*/ 280035 h 679132"/>
              <a:gd name="connsiteX1307" fmla="*/ 4072890 w 7543800"/>
              <a:gd name="connsiteY1307" fmla="*/ 303848 h 679132"/>
              <a:gd name="connsiteX1308" fmla="*/ 4096703 w 7543800"/>
              <a:gd name="connsiteY1308" fmla="*/ 280035 h 679132"/>
              <a:gd name="connsiteX1309" fmla="*/ 4072890 w 7543800"/>
              <a:gd name="connsiteY1309" fmla="*/ 256223 h 679132"/>
              <a:gd name="connsiteX1310" fmla="*/ 4186238 w 7543800"/>
              <a:gd name="connsiteY1310" fmla="*/ 251460 h 679132"/>
              <a:gd name="connsiteX1311" fmla="*/ 4157663 w 7543800"/>
              <a:gd name="connsiteY1311" fmla="*/ 280035 h 679132"/>
              <a:gd name="connsiteX1312" fmla="*/ 4186238 w 7543800"/>
              <a:gd name="connsiteY1312" fmla="*/ 308610 h 679132"/>
              <a:gd name="connsiteX1313" fmla="*/ 4214813 w 7543800"/>
              <a:gd name="connsiteY1313" fmla="*/ 280035 h 679132"/>
              <a:gd name="connsiteX1314" fmla="*/ 4186238 w 7543800"/>
              <a:gd name="connsiteY1314" fmla="*/ 251460 h 679132"/>
              <a:gd name="connsiteX1315" fmla="*/ 4868228 w 7543800"/>
              <a:gd name="connsiteY1315" fmla="*/ 260985 h 679132"/>
              <a:gd name="connsiteX1316" fmla="*/ 4849178 w 7543800"/>
              <a:gd name="connsiteY1316" fmla="*/ 280035 h 679132"/>
              <a:gd name="connsiteX1317" fmla="*/ 4868228 w 7543800"/>
              <a:gd name="connsiteY1317" fmla="*/ 299085 h 679132"/>
              <a:gd name="connsiteX1318" fmla="*/ 4887278 w 7543800"/>
              <a:gd name="connsiteY1318" fmla="*/ 280035 h 679132"/>
              <a:gd name="connsiteX1319" fmla="*/ 4868228 w 7543800"/>
              <a:gd name="connsiteY1319" fmla="*/ 260985 h 679132"/>
              <a:gd name="connsiteX1320" fmla="*/ 4981575 w 7543800"/>
              <a:gd name="connsiteY1320" fmla="*/ 263843 h 679132"/>
              <a:gd name="connsiteX1321" fmla="*/ 4964430 w 7543800"/>
              <a:gd name="connsiteY1321" fmla="*/ 280988 h 679132"/>
              <a:gd name="connsiteX1322" fmla="*/ 4981575 w 7543800"/>
              <a:gd name="connsiteY1322" fmla="*/ 298133 h 679132"/>
              <a:gd name="connsiteX1323" fmla="*/ 4998720 w 7543800"/>
              <a:gd name="connsiteY1323" fmla="*/ 280988 h 679132"/>
              <a:gd name="connsiteX1324" fmla="*/ 4981575 w 7543800"/>
              <a:gd name="connsiteY1324" fmla="*/ 263843 h 679132"/>
              <a:gd name="connsiteX1325" fmla="*/ 4753928 w 7543800"/>
              <a:gd name="connsiteY1325" fmla="*/ 256223 h 679132"/>
              <a:gd name="connsiteX1326" fmla="*/ 4730115 w 7543800"/>
              <a:gd name="connsiteY1326" fmla="*/ 280035 h 679132"/>
              <a:gd name="connsiteX1327" fmla="*/ 4753928 w 7543800"/>
              <a:gd name="connsiteY1327" fmla="*/ 303848 h 679132"/>
              <a:gd name="connsiteX1328" fmla="*/ 4777740 w 7543800"/>
              <a:gd name="connsiteY1328" fmla="*/ 280035 h 679132"/>
              <a:gd name="connsiteX1329" fmla="*/ 4753928 w 7543800"/>
              <a:gd name="connsiteY1329" fmla="*/ 256223 h 679132"/>
              <a:gd name="connsiteX1330" fmla="*/ 4413885 w 7543800"/>
              <a:gd name="connsiteY1330" fmla="*/ 238125 h 679132"/>
              <a:gd name="connsiteX1331" fmla="*/ 4371975 w 7543800"/>
              <a:gd name="connsiteY1331" fmla="*/ 280035 h 679132"/>
              <a:gd name="connsiteX1332" fmla="*/ 4413885 w 7543800"/>
              <a:gd name="connsiteY1332" fmla="*/ 321945 h 679132"/>
              <a:gd name="connsiteX1333" fmla="*/ 4455795 w 7543800"/>
              <a:gd name="connsiteY1333" fmla="*/ 280035 h 679132"/>
              <a:gd name="connsiteX1334" fmla="*/ 4413885 w 7543800"/>
              <a:gd name="connsiteY1334" fmla="*/ 238125 h 679132"/>
              <a:gd name="connsiteX1335" fmla="*/ 6362700 w 7543800"/>
              <a:gd name="connsiteY1335" fmla="*/ 25718 h 679132"/>
              <a:gd name="connsiteX1336" fmla="*/ 6345555 w 7543800"/>
              <a:gd name="connsiteY1336" fmla="*/ 42863 h 679132"/>
              <a:gd name="connsiteX1337" fmla="*/ 6362700 w 7543800"/>
              <a:gd name="connsiteY1337" fmla="*/ 60008 h 679132"/>
              <a:gd name="connsiteX1338" fmla="*/ 6379845 w 7543800"/>
              <a:gd name="connsiteY1338" fmla="*/ 42863 h 679132"/>
              <a:gd name="connsiteX1339" fmla="*/ 6362700 w 7543800"/>
              <a:gd name="connsiteY1339" fmla="*/ 25718 h 679132"/>
              <a:gd name="connsiteX1340" fmla="*/ 6477953 w 7543800"/>
              <a:gd name="connsiteY1340" fmla="*/ 25718 h 679132"/>
              <a:gd name="connsiteX1341" fmla="*/ 6460808 w 7543800"/>
              <a:gd name="connsiteY1341" fmla="*/ 42863 h 679132"/>
              <a:gd name="connsiteX1342" fmla="*/ 6477953 w 7543800"/>
              <a:gd name="connsiteY1342" fmla="*/ 60008 h 679132"/>
              <a:gd name="connsiteX1343" fmla="*/ 6495098 w 7543800"/>
              <a:gd name="connsiteY1343" fmla="*/ 42863 h 679132"/>
              <a:gd name="connsiteX1344" fmla="*/ 6477953 w 7543800"/>
              <a:gd name="connsiteY1344" fmla="*/ 25718 h 679132"/>
              <a:gd name="connsiteX1345" fmla="*/ 6823710 w 7543800"/>
              <a:gd name="connsiteY1345" fmla="*/ 13335 h 679132"/>
              <a:gd name="connsiteX1346" fmla="*/ 6795135 w 7543800"/>
              <a:gd name="connsiteY1346" fmla="*/ 41910 h 679132"/>
              <a:gd name="connsiteX1347" fmla="*/ 6823710 w 7543800"/>
              <a:gd name="connsiteY1347" fmla="*/ 70485 h 679132"/>
              <a:gd name="connsiteX1348" fmla="*/ 6852285 w 7543800"/>
              <a:gd name="connsiteY1348" fmla="*/ 41910 h 679132"/>
              <a:gd name="connsiteX1349" fmla="*/ 6823710 w 7543800"/>
              <a:gd name="connsiteY1349" fmla="*/ 13335 h 679132"/>
              <a:gd name="connsiteX1350" fmla="*/ 6938963 w 7543800"/>
              <a:gd name="connsiteY1350" fmla="*/ 8573 h 679132"/>
              <a:gd name="connsiteX1351" fmla="*/ 6905625 w 7543800"/>
              <a:gd name="connsiteY1351" fmla="*/ 41910 h 679132"/>
              <a:gd name="connsiteX1352" fmla="*/ 6938963 w 7543800"/>
              <a:gd name="connsiteY1352" fmla="*/ 75248 h 679132"/>
              <a:gd name="connsiteX1353" fmla="*/ 6972300 w 7543800"/>
              <a:gd name="connsiteY1353" fmla="*/ 41910 h 679132"/>
              <a:gd name="connsiteX1354" fmla="*/ 6938963 w 7543800"/>
              <a:gd name="connsiteY1354" fmla="*/ 8573 h 679132"/>
              <a:gd name="connsiteX1355" fmla="*/ 7169468 w 7543800"/>
              <a:gd name="connsiteY1355" fmla="*/ 8573 h 679132"/>
              <a:gd name="connsiteX1356" fmla="*/ 7136130 w 7543800"/>
              <a:gd name="connsiteY1356" fmla="*/ 41910 h 679132"/>
              <a:gd name="connsiteX1357" fmla="*/ 7169468 w 7543800"/>
              <a:gd name="connsiteY1357" fmla="*/ 75248 h 679132"/>
              <a:gd name="connsiteX1358" fmla="*/ 7202805 w 7543800"/>
              <a:gd name="connsiteY1358" fmla="*/ 41910 h 679132"/>
              <a:gd name="connsiteX1359" fmla="*/ 7169468 w 7543800"/>
              <a:gd name="connsiteY1359" fmla="*/ 8573 h 679132"/>
              <a:gd name="connsiteX1360" fmla="*/ 6593205 w 7543800"/>
              <a:gd name="connsiteY1360" fmla="*/ 22860 h 679132"/>
              <a:gd name="connsiteX1361" fmla="*/ 6574155 w 7543800"/>
              <a:gd name="connsiteY1361" fmla="*/ 41910 h 679132"/>
              <a:gd name="connsiteX1362" fmla="*/ 6593205 w 7543800"/>
              <a:gd name="connsiteY1362" fmla="*/ 60960 h 679132"/>
              <a:gd name="connsiteX1363" fmla="*/ 6612255 w 7543800"/>
              <a:gd name="connsiteY1363" fmla="*/ 41910 h 679132"/>
              <a:gd name="connsiteX1364" fmla="*/ 6593205 w 7543800"/>
              <a:gd name="connsiteY1364" fmla="*/ 22860 h 679132"/>
              <a:gd name="connsiteX1365" fmla="*/ 6708458 w 7543800"/>
              <a:gd name="connsiteY1365" fmla="*/ 18098 h 679132"/>
              <a:gd name="connsiteX1366" fmla="*/ 6684645 w 7543800"/>
              <a:gd name="connsiteY1366" fmla="*/ 41910 h 679132"/>
              <a:gd name="connsiteX1367" fmla="*/ 6708458 w 7543800"/>
              <a:gd name="connsiteY1367" fmla="*/ 65723 h 679132"/>
              <a:gd name="connsiteX1368" fmla="*/ 6732270 w 7543800"/>
              <a:gd name="connsiteY1368" fmla="*/ 41910 h 679132"/>
              <a:gd name="connsiteX1369" fmla="*/ 6708458 w 7543800"/>
              <a:gd name="connsiteY1369" fmla="*/ 18098 h 679132"/>
              <a:gd name="connsiteX1370" fmla="*/ 7399973 w 7543800"/>
              <a:gd name="connsiteY1370" fmla="*/ 18098 h 679132"/>
              <a:gd name="connsiteX1371" fmla="*/ 7376160 w 7543800"/>
              <a:gd name="connsiteY1371" fmla="*/ 41910 h 679132"/>
              <a:gd name="connsiteX1372" fmla="*/ 7399973 w 7543800"/>
              <a:gd name="connsiteY1372" fmla="*/ 65723 h 679132"/>
              <a:gd name="connsiteX1373" fmla="*/ 7423785 w 7543800"/>
              <a:gd name="connsiteY1373" fmla="*/ 41910 h 679132"/>
              <a:gd name="connsiteX1374" fmla="*/ 7399973 w 7543800"/>
              <a:gd name="connsiteY1374" fmla="*/ 18098 h 679132"/>
              <a:gd name="connsiteX1375" fmla="*/ 7515225 w 7543800"/>
              <a:gd name="connsiteY1375" fmla="*/ 22860 h 679132"/>
              <a:gd name="connsiteX1376" fmla="*/ 7496175 w 7543800"/>
              <a:gd name="connsiteY1376" fmla="*/ 41910 h 679132"/>
              <a:gd name="connsiteX1377" fmla="*/ 7515225 w 7543800"/>
              <a:gd name="connsiteY1377" fmla="*/ 60960 h 679132"/>
              <a:gd name="connsiteX1378" fmla="*/ 7534275 w 7543800"/>
              <a:gd name="connsiteY1378" fmla="*/ 41910 h 679132"/>
              <a:gd name="connsiteX1379" fmla="*/ 7515225 w 7543800"/>
              <a:gd name="connsiteY1379" fmla="*/ 22860 h 679132"/>
              <a:gd name="connsiteX1380" fmla="*/ 7284720 w 7543800"/>
              <a:gd name="connsiteY1380" fmla="*/ 13335 h 679132"/>
              <a:gd name="connsiteX1381" fmla="*/ 7256145 w 7543800"/>
              <a:gd name="connsiteY1381" fmla="*/ 41910 h 679132"/>
              <a:gd name="connsiteX1382" fmla="*/ 7284720 w 7543800"/>
              <a:gd name="connsiteY1382" fmla="*/ 70485 h 679132"/>
              <a:gd name="connsiteX1383" fmla="*/ 7313295 w 7543800"/>
              <a:gd name="connsiteY1383" fmla="*/ 41910 h 679132"/>
              <a:gd name="connsiteX1384" fmla="*/ 7284720 w 7543800"/>
              <a:gd name="connsiteY1384" fmla="*/ 13335 h 679132"/>
              <a:gd name="connsiteX1385" fmla="*/ 7054215 w 7543800"/>
              <a:gd name="connsiteY1385" fmla="*/ 0 h 679132"/>
              <a:gd name="connsiteX1386" fmla="*/ 7012305 w 7543800"/>
              <a:gd name="connsiteY1386" fmla="*/ 41910 h 679132"/>
              <a:gd name="connsiteX1387" fmla="*/ 7054215 w 7543800"/>
              <a:gd name="connsiteY1387" fmla="*/ 83820 h 679132"/>
              <a:gd name="connsiteX1388" fmla="*/ 7096125 w 7543800"/>
              <a:gd name="connsiteY1388" fmla="*/ 41910 h 679132"/>
              <a:gd name="connsiteX1389" fmla="*/ 7054215 w 7543800"/>
              <a:gd name="connsiteY1389" fmla="*/ 0 h 679132"/>
              <a:gd name="connsiteX1390" fmla="*/ 6397943 w 7543800"/>
              <a:gd name="connsiteY1390" fmla="*/ 144780 h 679132"/>
              <a:gd name="connsiteX1391" fmla="*/ 6380798 w 7543800"/>
              <a:gd name="connsiteY1391" fmla="*/ 161925 h 679132"/>
              <a:gd name="connsiteX1392" fmla="*/ 6397943 w 7543800"/>
              <a:gd name="connsiteY1392" fmla="*/ 179070 h 679132"/>
              <a:gd name="connsiteX1393" fmla="*/ 6415088 w 7543800"/>
              <a:gd name="connsiteY1393" fmla="*/ 161925 h 679132"/>
              <a:gd name="connsiteX1394" fmla="*/ 6397943 w 7543800"/>
              <a:gd name="connsiteY1394" fmla="*/ 144780 h 679132"/>
              <a:gd name="connsiteX1395" fmla="*/ 6509385 w 7543800"/>
              <a:gd name="connsiteY1395" fmla="*/ 144780 h 679132"/>
              <a:gd name="connsiteX1396" fmla="*/ 6492240 w 7543800"/>
              <a:gd name="connsiteY1396" fmla="*/ 161925 h 679132"/>
              <a:gd name="connsiteX1397" fmla="*/ 6509385 w 7543800"/>
              <a:gd name="connsiteY1397" fmla="*/ 179070 h 679132"/>
              <a:gd name="connsiteX1398" fmla="*/ 6526530 w 7543800"/>
              <a:gd name="connsiteY1398" fmla="*/ 161925 h 679132"/>
              <a:gd name="connsiteX1399" fmla="*/ 6509385 w 7543800"/>
              <a:gd name="connsiteY1399" fmla="*/ 144780 h 679132"/>
              <a:gd name="connsiteX1400" fmla="*/ 6844665 w 7543800"/>
              <a:gd name="connsiteY1400" fmla="*/ 137160 h 679132"/>
              <a:gd name="connsiteX1401" fmla="*/ 6820853 w 7543800"/>
              <a:gd name="connsiteY1401" fmla="*/ 160973 h 679132"/>
              <a:gd name="connsiteX1402" fmla="*/ 6844665 w 7543800"/>
              <a:gd name="connsiteY1402" fmla="*/ 184785 h 679132"/>
              <a:gd name="connsiteX1403" fmla="*/ 6868478 w 7543800"/>
              <a:gd name="connsiteY1403" fmla="*/ 160973 h 679132"/>
              <a:gd name="connsiteX1404" fmla="*/ 6844665 w 7543800"/>
              <a:gd name="connsiteY1404" fmla="*/ 137160 h 679132"/>
              <a:gd name="connsiteX1405" fmla="*/ 6956108 w 7543800"/>
              <a:gd name="connsiteY1405" fmla="*/ 132398 h 679132"/>
              <a:gd name="connsiteX1406" fmla="*/ 6927533 w 7543800"/>
              <a:gd name="connsiteY1406" fmla="*/ 160973 h 679132"/>
              <a:gd name="connsiteX1407" fmla="*/ 6956108 w 7543800"/>
              <a:gd name="connsiteY1407" fmla="*/ 189548 h 679132"/>
              <a:gd name="connsiteX1408" fmla="*/ 6984683 w 7543800"/>
              <a:gd name="connsiteY1408" fmla="*/ 160973 h 679132"/>
              <a:gd name="connsiteX1409" fmla="*/ 6956108 w 7543800"/>
              <a:gd name="connsiteY1409" fmla="*/ 132398 h 679132"/>
              <a:gd name="connsiteX1410" fmla="*/ 7068503 w 7543800"/>
              <a:gd name="connsiteY1410" fmla="*/ 127635 h 679132"/>
              <a:gd name="connsiteX1411" fmla="*/ 7035165 w 7543800"/>
              <a:gd name="connsiteY1411" fmla="*/ 160973 h 679132"/>
              <a:gd name="connsiteX1412" fmla="*/ 7068503 w 7543800"/>
              <a:gd name="connsiteY1412" fmla="*/ 194310 h 679132"/>
              <a:gd name="connsiteX1413" fmla="*/ 7101840 w 7543800"/>
              <a:gd name="connsiteY1413" fmla="*/ 160973 h 679132"/>
              <a:gd name="connsiteX1414" fmla="*/ 7068503 w 7543800"/>
              <a:gd name="connsiteY1414" fmla="*/ 127635 h 679132"/>
              <a:gd name="connsiteX1415" fmla="*/ 6620828 w 7543800"/>
              <a:gd name="connsiteY1415" fmla="*/ 144780 h 679132"/>
              <a:gd name="connsiteX1416" fmla="*/ 6603683 w 7543800"/>
              <a:gd name="connsiteY1416" fmla="*/ 161925 h 679132"/>
              <a:gd name="connsiteX1417" fmla="*/ 6620828 w 7543800"/>
              <a:gd name="connsiteY1417" fmla="*/ 179070 h 679132"/>
              <a:gd name="connsiteX1418" fmla="*/ 6637973 w 7543800"/>
              <a:gd name="connsiteY1418" fmla="*/ 161925 h 679132"/>
              <a:gd name="connsiteX1419" fmla="*/ 6620828 w 7543800"/>
              <a:gd name="connsiteY1419" fmla="*/ 144780 h 679132"/>
              <a:gd name="connsiteX1420" fmla="*/ 6733223 w 7543800"/>
              <a:gd name="connsiteY1420" fmla="*/ 141923 h 679132"/>
              <a:gd name="connsiteX1421" fmla="*/ 6714173 w 7543800"/>
              <a:gd name="connsiteY1421" fmla="*/ 160973 h 679132"/>
              <a:gd name="connsiteX1422" fmla="*/ 6733223 w 7543800"/>
              <a:gd name="connsiteY1422" fmla="*/ 180023 h 679132"/>
              <a:gd name="connsiteX1423" fmla="*/ 6752273 w 7543800"/>
              <a:gd name="connsiteY1423" fmla="*/ 160973 h 679132"/>
              <a:gd name="connsiteX1424" fmla="*/ 6733223 w 7543800"/>
              <a:gd name="connsiteY1424" fmla="*/ 141923 h 679132"/>
              <a:gd name="connsiteX1425" fmla="*/ 7403783 w 7543800"/>
              <a:gd name="connsiteY1425" fmla="*/ 132398 h 679132"/>
              <a:gd name="connsiteX1426" fmla="*/ 7375208 w 7543800"/>
              <a:gd name="connsiteY1426" fmla="*/ 160973 h 679132"/>
              <a:gd name="connsiteX1427" fmla="*/ 7403783 w 7543800"/>
              <a:gd name="connsiteY1427" fmla="*/ 189548 h 679132"/>
              <a:gd name="connsiteX1428" fmla="*/ 7432358 w 7543800"/>
              <a:gd name="connsiteY1428" fmla="*/ 160973 h 679132"/>
              <a:gd name="connsiteX1429" fmla="*/ 7403783 w 7543800"/>
              <a:gd name="connsiteY1429" fmla="*/ 132398 h 679132"/>
              <a:gd name="connsiteX1430" fmla="*/ 7515225 w 7543800"/>
              <a:gd name="connsiteY1430" fmla="*/ 137160 h 679132"/>
              <a:gd name="connsiteX1431" fmla="*/ 7491413 w 7543800"/>
              <a:gd name="connsiteY1431" fmla="*/ 160973 h 679132"/>
              <a:gd name="connsiteX1432" fmla="*/ 7515225 w 7543800"/>
              <a:gd name="connsiteY1432" fmla="*/ 184785 h 679132"/>
              <a:gd name="connsiteX1433" fmla="*/ 7539038 w 7543800"/>
              <a:gd name="connsiteY1433" fmla="*/ 160973 h 679132"/>
              <a:gd name="connsiteX1434" fmla="*/ 7515225 w 7543800"/>
              <a:gd name="connsiteY1434" fmla="*/ 137160 h 679132"/>
              <a:gd name="connsiteX1435" fmla="*/ 7291388 w 7543800"/>
              <a:gd name="connsiteY1435" fmla="*/ 127635 h 679132"/>
              <a:gd name="connsiteX1436" fmla="*/ 7258050 w 7543800"/>
              <a:gd name="connsiteY1436" fmla="*/ 160973 h 679132"/>
              <a:gd name="connsiteX1437" fmla="*/ 7291388 w 7543800"/>
              <a:gd name="connsiteY1437" fmla="*/ 194310 h 679132"/>
              <a:gd name="connsiteX1438" fmla="*/ 7324725 w 7543800"/>
              <a:gd name="connsiteY1438" fmla="*/ 160973 h 679132"/>
              <a:gd name="connsiteX1439" fmla="*/ 7291388 w 7543800"/>
              <a:gd name="connsiteY1439" fmla="*/ 127635 h 679132"/>
              <a:gd name="connsiteX1440" fmla="*/ 7179945 w 7543800"/>
              <a:gd name="connsiteY1440" fmla="*/ 119063 h 679132"/>
              <a:gd name="connsiteX1441" fmla="*/ 7138035 w 7543800"/>
              <a:gd name="connsiteY1441" fmla="*/ 160973 h 679132"/>
              <a:gd name="connsiteX1442" fmla="*/ 7179945 w 7543800"/>
              <a:gd name="connsiteY1442" fmla="*/ 202883 h 679132"/>
              <a:gd name="connsiteX1443" fmla="*/ 7221855 w 7543800"/>
              <a:gd name="connsiteY1443" fmla="*/ 160973 h 679132"/>
              <a:gd name="connsiteX1444" fmla="*/ 7179945 w 7543800"/>
              <a:gd name="connsiteY1444" fmla="*/ 119063 h 679132"/>
              <a:gd name="connsiteX1445" fmla="*/ 6361748 w 7543800"/>
              <a:gd name="connsiteY1445" fmla="*/ 263843 h 679132"/>
              <a:gd name="connsiteX1446" fmla="*/ 6344603 w 7543800"/>
              <a:gd name="connsiteY1446" fmla="*/ 280988 h 679132"/>
              <a:gd name="connsiteX1447" fmla="*/ 6361748 w 7543800"/>
              <a:gd name="connsiteY1447" fmla="*/ 298133 h 679132"/>
              <a:gd name="connsiteX1448" fmla="*/ 6378893 w 7543800"/>
              <a:gd name="connsiteY1448" fmla="*/ 280988 h 679132"/>
              <a:gd name="connsiteX1449" fmla="*/ 6361748 w 7543800"/>
              <a:gd name="connsiteY1449" fmla="*/ 263843 h 679132"/>
              <a:gd name="connsiteX1450" fmla="*/ 6492240 w 7543800"/>
              <a:gd name="connsiteY1450" fmla="*/ 263843 h 679132"/>
              <a:gd name="connsiteX1451" fmla="*/ 6475095 w 7543800"/>
              <a:gd name="connsiteY1451" fmla="*/ 280988 h 679132"/>
              <a:gd name="connsiteX1452" fmla="*/ 6492240 w 7543800"/>
              <a:gd name="connsiteY1452" fmla="*/ 298133 h 679132"/>
              <a:gd name="connsiteX1453" fmla="*/ 6509385 w 7543800"/>
              <a:gd name="connsiteY1453" fmla="*/ 280988 h 679132"/>
              <a:gd name="connsiteX1454" fmla="*/ 6492240 w 7543800"/>
              <a:gd name="connsiteY1454" fmla="*/ 263843 h 679132"/>
              <a:gd name="connsiteX1455" fmla="*/ 6833235 w 7543800"/>
              <a:gd name="connsiteY1455" fmla="*/ 260985 h 679132"/>
              <a:gd name="connsiteX1456" fmla="*/ 6814185 w 7543800"/>
              <a:gd name="connsiteY1456" fmla="*/ 280035 h 679132"/>
              <a:gd name="connsiteX1457" fmla="*/ 6833235 w 7543800"/>
              <a:gd name="connsiteY1457" fmla="*/ 299085 h 679132"/>
              <a:gd name="connsiteX1458" fmla="*/ 6852285 w 7543800"/>
              <a:gd name="connsiteY1458" fmla="*/ 280035 h 679132"/>
              <a:gd name="connsiteX1459" fmla="*/ 6833235 w 7543800"/>
              <a:gd name="connsiteY1459" fmla="*/ 260985 h 679132"/>
              <a:gd name="connsiteX1460" fmla="*/ 6946583 w 7543800"/>
              <a:gd name="connsiteY1460" fmla="*/ 256223 h 679132"/>
              <a:gd name="connsiteX1461" fmla="*/ 6922770 w 7543800"/>
              <a:gd name="connsiteY1461" fmla="*/ 280035 h 679132"/>
              <a:gd name="connsiteX1462" fmla="*/ 6946583 w 7543800"/>
              <a:gd name="connsiteY1462" fmla="*/ 303848 h 679132"/>
              <a:gd name="connsiteX1463" fmla="*/ 6970395 w 7543800"/>
              <a:gd name="connsiteY1463" fmla="*/ 280035 h 679132"/>
              <a:gd name="connsiteX1464" fmla="*/ 6946583 w 7543800"/>
              <a:gd name="connsiteY1464" fmla="*/ 256223 h 679132"/>
              <a:gd name="connsiteX1465" fmla="*/ 7060883 w 7543800"/>
              <a:gd name="connsiteY1465" fmla="*/ 251460 h 679132"/>
              <a:gd name="connsiteX1466" fmla="*/ 7032308 w 7543800"/>
              <a:gd name="connsiteY1466" fmla="*/ 280035 h 679132"/>
              <a:gd name="connsiteX1467" fmla="*/ 7060883 w 7543800"/>
              <a:gd name="connsiteY1467" fmla="*/ 308610 h 679132"/>
              <a:gd name="connsiteX1468" fmla="*/ 7089458 w 7543800"/>
              <a:gd name="connsiteY1468" fmla="*/ 280035 h 679132"/>
              <a:gd name="connsiteX1469" fmla="*/ 7060883 w 7543800"/>
              <a:gd name="connsiteY1469" fmla="*/ 251460 h 679132"/>
              <a:gd name="connsiteX1470" fmla="*/ 6605588 w 7543800"/>
              <a:gd name="connsiteY1470" fmla="*/ 263843 h 679132"/>
              <a:gd name="connsiteX1471" fmla="*/ 6588443 w 7543800"/>
              <a:gd name="connsiteY1471" fmla="*/ 280988 h 679132"/>
              <a:gd name="connsiteX1472" fmla="*/ 6605588 w 7543800"/>
              <a:gd name="connsiteY1472" fmla="*/ 298133 h 679132"/>
              <a:gd name="connsiteX1473" fmla="*/ 6622733 w 7543800"/>
              <a:gd name="connsiteY1473" fmla="*/ 280988 h 679132"/>
              <a:gd name="connsiteX1474" fmla="*/ 6605588 w 7543800"/>
              <a:gd name="connsiteY1474" fmla="*/ 263843 h 679132"/>
              <a:gd name="connsiteX1475" fmla="*/ 6719888 w 7543800"/>
              <a:gd name="connsiteY1475" fmla="*/ 263843 h 679132"/>
              <a:gd name="connsiteX1476" fmla="*/ 6702743 w 7543800"/>
              <a:gd name="connsiteY1476" fmla="*/ 280988 h 679132"/>
              <a:gd name="connsiteX1477" fmla="*/ 6719888 w 7543800"/>
              <a:gd name="connsiteY1477" fmla="*/ 298133 h 679132"/>
              <a:gd name="connsiteX1478" fmla="*/ 6737033 w 7543800"/>
              <a:gd name="connsiteY1478" fmla="*/ 280988 h 679132"/>
              <a:gd name="connsiteX1479" fmla="*/ 6719888 w 7543800"/>
              <a:gd name="connsiteY1479" fmla="*/ 263843 h 679132"/>
              <a:gd name="connsiteX1480" fmla="*/ 7401878 w 7543800"/>
              <a:gd name="connsiteY1480" fmla="*/ 246698 h 679132"/>
              <a:gd name="connsiteX1481" fmla="*/ 7368540 w 7543800"/>
              <a:gd name="connsiteY1481" fmla="*/ 280035 h 679132"/>
              <a:gd name="connsiteX1482" fmla="*/ 7401878 w 7543800"/>
              <a:gd name="connsiteY1482" fmla="*/ 313373 h 679132"/>
              <a:gd name="connsiteX1483" fmla="*/ 7435215 w 7543800"/>
              <a:gd name="connsiteY1483" fmla="*/ 280035 h 679132"/>
              <a:gd name="connsiteX1484" fmla="*/ 7401878 w 7543800"/>
              <a:gd name="connsiteY1484" fmla="*/ 246698 h 679132"/>
              <a:gd name="connsiteX1485" fmla="*/ 7515225 w 7543800"/>
              <a:gd name="connsiteY1485" fmla="*/ 251460 h 679132"/>
              <a:gd name="connsiteX1486" fmla="*/ 7486650 w 7543800"/>
              <a:gd name="connsiteY1486" fmla="*/ 280035 h 679132"/>
              <a:gd name="connsiteX1487" fmla="*/ 7515225 w 7543800"/>
              <a:gd name="connsiteY1487" fmla="*/ 308610 h 679132"/>
              <a:gd name="connsiteX1488" fmla="*/ 7543800 w 7543800"/>
              <a:gd name="connsiteY1488" fmla="*/ 280035 h 679132"/>
              <a:gd name="connsiteX1489" fmla="*/ 7515225 w 7543800"/>
              <a:gd name="connsiteY1489" fmla="*/ 251460 h 679132"/>
              <a:gd name="connsiteX1490" fmla="*/ 7174230 w 7543800"/>
              <a:gd name="connsiteY1490" fmla="*/ 246698 h 679132"/>
              <a:gd name="connsiteX1491" fmla="*/ 7140893 w 7543800"/>
              <a:gd name="connsiteY1491" fmla="*/ 280035 h 679132"/>
              <a:gd name="connsiteX1492" fmla="*/ 7174230 w 7543800"/>
              <a:gd name="connsiteY1492" fmla="*/ 313373 h 679132"/>
              <a:gd name="connsiteX1493" fmla="*/ 7207568 w 7543800"/>
              <a:gd name="connsiteY1493" fmla="*/ 280035 h 679132"/>
              <a:gd name="connsiteX1494" fmla="*/ 7174230 w 7543800"/>
              <a:gd name="connsiteY1494" fmla="*/ 246698 h 679132"/>
              <a:gd name="connsiteX1495" fmla="*/ 7287578 w 7543800"/>
              <a:gd name="connsiteY1495" fmla="*/ 238125 h 679132"/>
              <a:gd name="connsiteX1496" fmla="*/ 7245668 w 7543800"/>
              <a:gd name="connsiteY1496" fmla="*/ 280035 h 679132"/>
              <a:gd name="connsiteX1497" fmla="*/ 7287578 w 7543800"/>
              <a:gd name="connsiteY1497" fmla="*/ 321945 h 679132"/>
              <a:gd name="connsiteX1498" fmla="*/ 7329488 w 7543800"/>
              <a:gd name="connsiteY1498" fmla="*/ 280035 h 679132"/>
              <a:gd name="connsiteX1499" fmla="*/ 7287578 w 7543800"/>
              <a:gd name="connsiteY1499" fmla="*/ 238125 h 679132"/>
              <a:gd name="connsiteX1500" fmla="*/ 5211128 w 7543800"/>
              <a:gd name="connsiteY1500" fmla="*/ 365760 h 679132"/>
              <a:gd name="connsiteX1501" fmla="*/ 5177790 w 7543800"/>
              <a:gd name="connsiteY1501" fmla="*/ 399098 h 679132"/>
              <a:gd name="connsiteX1502" fmla="*/ 5211128 w 7543800"/>
              <a:gd name="connsiteY1502" fmla="*/ 432435 h 679132"/>
              <a:gd name="connsiteX1503" fmla="*/ 5244465 w 7543800"/>
              <a:gd name="connsiteY1503" fmla="*/ 399098 h 679132"/>
              <a:gd name="connsiteX1504" fmla="*/ 5211128 w 7543800"/>
              <a:gd name="connsiteY1504" fmla="*/ 365760 h 679132"/>
              <a:gd name="connsiteX1505" fmla="*/ 5326380 w 7543800"/>
              <a:gd name="connsiteY1505" fmla="*/ 370523 h 679132"/>
              <a:gd name="connsiteX1506" fmla="*/ 5297805 w 7543800"/>
              <a:gd name="connsiteY1506" fmla="*/ 399098 h 679132"/>
              <a:gd name="connsiteX1507" fmla="*/ 5326380 w 7543800"/>
              <a:gd name="connsiteY1507" fmla="*/ 427673 h 679132"/>
              <a:gd name="connsiteX1508" fmla="*/ 5354955 w 7543800"/>
              <a:gd name="connsiteY1508" fmla="*/ 399098 h 679132"/>
              <a:gd name="connsiteX1509" fmla="*/ 5326380 w 7543800"/>
              <a:gd name="connsiteY1509" fmla="*/ 370523 h 679132"/>
              <a:gd name="connsiteX1510" fmla="*/ 5556885 w 7543800"/>
              <a:gd name="connsiteY1510" fmla="*/ 381000 h 679132"/>
              <a:gd name="connsiteX1511" fmla="*/ 5537835 w 7543800"/>
              <a:gd name="connsiteY1511" fmla="*/ 400050 h 679132"/>
              <a:gd name="connsiteX1512" fmla="*/ 5556885 w 7543800"/>
              <a:gd name="connsiteY1512" fmla="*/ 419100 h 679132"/>
              <a:gd name="connsiteX1513" fmla="*/ 5575935 w 7543800"/>
              <a:gd name="connsiteY1513" fmla="*/ 400050 h 679132"/>
              <a:gd name="connsiteX1514" fmla="*/ 5556885 w 7543800"/>
              <a:gd name="connsiteY1514" fmla="*/ 381000 h 679132"/>
              <a:gd name="connsiteX1515" fmla="*/ 5786438 w 7543800"/>
              <a:gd name="connsiteY1515" fmla="*/ 382905 h 679132"/>
              <a:gd name="connsiteX1516" fmla="*/ 5769293 w 7543800"/>
              <a:gd name="connsiteY1516" fmla="*/ 400050 h 679132"/>
              <a:gd name="connsiteX1517" fmla="*/ 5786438 w 7543800"/>
              <a:gd name="connsiteY1517" fmla="*/ 417195 h 679132"/>
              <a:gd name="connsiteX1518" fmla="*/ 5803583 w 7543800"/>
              <a:gd name="connsiteY1518" fmla="*/ 400050 h 679132"/>
              <a:gd name="connsiteX1519" fmla="*/ 5786438 w 7543800"/>
              <a:gd name="connsiteY1519" fmla="*/ 382905 h 679132"/>
              <a:gd name="connsiteX1520" fmla="*/ 5901690 w 7543800"/>
              <a:gd name="connsiteY1520" fmla="*/ 382905 h 679132"/>
              <a:gd name="connsiteX1521" fmla="*/ 5884545 w 7543800"/>
              <a:gd name="connsiteY1521" fmla="*/ 400050 h 679132"/>
              <a:gd name="connsiteX1522" fmla="*/ 5901690 w 7543800"/>
              <a:gd name="connsiteY1522" fmla="*/ 417195 h 679132"/>
              <a:gd name="connsiteX1523" fmla="*/ 5918835 w 7543800"/>
              <a:gd name="connsiteY1523" fmla="*/ 400050 h 679132"/>
              <a:gd name="connsiteX1524" fmla="*/ 5901690 w 7543800"/>
              <a:gd name="connsiteY1524" fmla="*/ 382905 h 679132"/>
              <a:gd name="connsiteX1525" fmla="*/ 5095875 w 7543800"/>
              <a:gd name="connsiteY1525" fmla="*/ 357188 h 679132"/>
              <a:gd name="connsiteX1526" fmla="*/ 5053965 w 7543800"/>
              <a:gd name="connsiteY1526" fmla="*/ 399098 h 679132"/>
              <a:gd name="connsiteX1527" fmla="*/ 5095875 w 7543800"/>
              <a:gd name="connsiteY1527" fmla="*/ 441008 h 679132"/>
              <a:gd name="connsiteX1528" fmla="*/ 5137785 w 7543800"/>
              <a:gd name="connsiteY1528" fmla="*/ 399098 h 679132"/>
              <a:gd name="connsiteX1529" fmla="*/ 5095875 w 7543800"/>
              <a:gd name="connsiteY1529" fmla="*/ 357188 h 679132"/>
              <a:gd name="connsiteX1530" fmla="*/ 5441633 w 7543800"/>
              <a:gd name="connsiteY1530" fmla="*/ 376238 h 679132"/>
              <a:gd name="connsiteX1531" fmla="*/ 5417820 w 7543800"/>
              <a:gd name="connsiteY1531" fmla="*/ 400050 h 679132"/>
              <a:gd name="connsiteX1532" fmla="*/ 5441633 w 7543800"/>
              <a:gd name="connsiteY1532" fmla="*/ 423863 h 679132"/>
              <a:gd name="connsiteX1533" fmla="*/ 5465445 w 7543800"/>
              <a:gd name="connsiteY1533" fmla="*/ 400050 h 679132"/>
              <a:gd name="connsiteX1534" fmla="*/ 5441633 w 7543800"/>
              <a:gd name="connsiteY1534" fmla="*/ 376238 h 679132"/>
              <a:gd name="connsiteX1535" fmla="*/ 5672138 w 7543800"/>
              <a:gd name="connsiteY1535" fmla="*/ 382905 h 679132"/>
              <a:gd name="connsiteX1536" fmla="*/ 5654993 w 7543800"/>
              <a:gd name="connsiteY1536" fmla="*/ 400050 h 679132"/>
              <a:gd name="connsiteX1537" fmla="*/ 5672138 w 7543800"/>
              <a:gd name="connsiteY1537" fmla="*/ 417195 h 679132"/>
              <a:gd name="connsiteX1538" fmla="*/ 5689283 w 7543800"/>
              <a:gd name="connsiteY1538" fmla="*/ 400050 h 679132"/>
              <a:gd name="connsiteX1539" fmla="*/ 5672138 w 7543800"/>
              <a:gd name="connsiteY1539" fmla="*/ 382905 h 679132"/>
              <a:gd name="connsiteX1540" fmla="*/ 6132195 w 7543800"/>
              <a:gd name="connsiteY1540" fmla="*/ 382905 h 679132"/>
              <a:gd name="connsiteX1541" fmla="*/ 6115050 w 7543800"/>
              <a:gd name="connsiteY1541" fmla="*/ 400050 h 679132"/>
              <a:gd name="connsiteX1542" fmla="*/ 6132195 w 7543800"/>
              <a:gd name="connsiteY1542" fmla="*/ 417195 h 679132"/>
              <a:gd name="connsiteX1543" fmla="*/ 6149340 w 7543800"/>
              <a:gd name="connsiteY1543" fmla="*/ 400050 h 679132"/>
              <a:gd name="connsiteX1544" fmla="*/ 6132195 w 7543800"/>
              <a:gd name="connsiteY1544" fmla="*/ 382905 h 679132"/>
              <a:gd name="connsiteX1545" fmla="*/ 6247448 w 7543800"/>
              <a:gd name="connsiteY1545" fmla="*/ 382905 h 679132"/>
              <a:gd name="connsiteX1546" fmla="*/ 6230303 w 7543800"/>
              <a:gd name="connsiteY1546" fmla="*/ 400050 h 679132"/>
              <a:gd name="connsiteX1547" fmla="*/ 6247448 w 7543800"/>
              <a:gd name="connsiteY1547" fmla="*/ 417195 h 679132"/>
              <a:gd name="connsiteX1548" fmla="*/ 6264593 w 7543800"/>
              <a:gd name="connsiteY1548" fmla="*/ 400050 h 679132"/>
              <a:gd name="connsiteX1549" fmla="*/ 6247448 w 7543800"/>
              <a:gd name="connsiteY1549" fmla="*/ 382905 h 679132"/>
              <a:gd name="connsiteX1550" fmla="*/ 6016943 w 7543800"/>
              <a:gd name="connsiteY1550" fmla="*/ 382905 h 679132"/>
              <a:gd name="connsiteX1551" fmla="*/ 5999798 w 7543800"/>
              <a:gd name="connsiteY1551" fmla="*/ 400050 h 679132"/>
              <a:gd name="connsiteX1552" fmla="*/ 6016943 w 7543800"/>
              <a:gd name="connsiteY1552" fmla="*/ 417195 h 679132"/>
              <a:gd name="connsiteX1553" fmla="*/ 6034088 w 7543800"/>
              <a:gd name="connsiteY1553" fmla="*/ 400050 h 679132"/>
              <a:gd name="connsiteX1554" fmla="*/ 6016943 w 7543800"/>
              <a:gd name="connsiteY1554" fmla="*/ 382905 h 679132"/>
              <a:gd name="connsiteX1555" fmla="*/ 5169218 w 7543800"/>
              <a:gd name="connsiteY1555" fmla="*/ 485775 h 679132"/>
              <a:gd name="connsiteX1556" fmla="*/ 5135880 w 7543800"/>
              <a:gd name="connsiteY1556" fmla="*/ 519113 h 679132"/>
              <a:gd name="connsiteX1557" fmla="*/ 5169218 w 7543800"/>
              <a:gd name="connsiteY1557" fmla="*/ 552450 h 679132"/>
              <a:gd name="connsiteX1558" fmla="*/ 5202555 w 7543800"/>
              <a:gd name="connsiteY1558" fmla="*/ 519113 h 679132"/>
              <a:gd name="connsiteX1559" fmla="*/ 5169218 w 7543800"/>
              <a:gd name="connsiteY1559" fmla="*/ 485775 h 679132"/>
              <a:gd name="connsiteX1560" fmla="*/ 5392103 w 7543800"/>
              <a:gd name="connsiteY1560" fmla="*/ 485775 h 679132"/>
              <a:gd name="connsiteX1561" fmla="*/ 5358765 w 7543800"/>
              <a:gd name="connsiteY1561" fmla="*/ 519113 h 679132"/>
              <a:gd name="connsiteX1562" fmla="*/ 5392103 w 7543800"/>
              <a:gd name="connsiteY1562" fmla="*/ 552450 h 679132"/>
              <a:gd name="connsiteX1563" fmla="*/ 5425440 w 7543800"/>
              <a:gd name="connsiteY1563" fmla="*/ 519113 h 679132"/>
              <a:gd name="connsiteX1564" fmla="*/ 5392103 w 7543800"/>
              <a:gd name="connsiteY1564" fmla="*/ 485775 h 679132"/>
              <a:gd name="connsiteX1565" fmla="*/ 5615940 w 7543800"/>
              <a:gd name="connsiteY1565" fmla="*/ 495300 h 679132"/>
              <a:gd name="connsiteX1566" fmla="*/ 5592128 w 7543800"/>
              <a:gd name="connsiteY1566" fmla="*/ 519113 h 679132"/>
              <a:gd name="connsiteX1567" fmla="*/ 5615940 w 7543800"/>
              <a:gd name="connsiteY1567" fmla="*/ 542925 h 679132"/>
              <a:gd name="connsiteX1568" fmla="*/ 5639753 w 7543800"/>
              <a:gd name="connsiteY1568" fmla="*/ 519113 h 679132"/>
              <a:gd name="connsiteX1569" fmla="*/ 5615940 w 7543800"/>
              <a:gd name="connsiteY1569" fmla="*/ 495300 h 679132"/>
              <a:gd name="connsiteX1570" fmla="*/ 5838825 w 7543800"/>
              <a:gd name="connsiteY1570" fmla="*/ 501968 h 679132"/>
              <a:gd name="connsiteX1571" fmla="*/ 5821680 w 7543800"/>
              <a:gd name="connsiteY1571" fmla="*/ 519113 h 679132"/>
              <a:gd name="connsiteX1572" fmla="*/ 5838825 w 7543800"/>
              <a:gd name="connsiteY1572" fmla="*/ 536258 h 679132"/>
              <a:gd name="connsiteX1573" fmla="*/ 5855970 w 7543800"/>
              <a:gd name="connsiteY1573" fmla="*/ 519113 h 679132"/>
              <a:gd name="connsiteX1574" fmla="*/ 5838825 w 7543800"/>
              <a:gd name="connsiteY1574" fmla="*/ 501968 h 679132"/>
              <a:gd name="connsiteX1575" fmla="*/ 5951220 w 7543800"/>
              <a:gd name="connsiteY1575" fmla="*/ 501968 h 679132"/>
              <a:gd name="connsiteX1576" fmla="*/ 5934075 w 7543800"/>
              <a:gd name="connsiteY1576" fmla="*/ 519113 h 679132"/>
              <a:gd name="connsiteX1577" fmla="*/ 5951220 w 7543800"/>
              <a:gd name="connsiteY1577" fmla="*/ 536258 h 679132"/>
              <a:gd name="connsiteX1578" fmla="*/ 5968365 w 7543800"/>
              <a:gd name="connsiteY1578" fmla="*/ 519113 h 679132"/>
              <a:gd name="connsiteX1579" fmla="*/ 5951220 w 7543800"/>
              <a:gd name="connsiteY1579" fmla="*/ 501968 h 679132"/>
              <a:gd name="connsiteX1580" fmla="*/ 5504498 w 7543800"/>
              <a:gd name="connsiteY1580" fmla="*/ 490538 h 679132"/>
              <a:gd name="connsiteX1581" fmla="*/ 5475923 w 7543800"/>
              <a:gd name="connsiteY1581" fmla="*/ 519113 h 679132"/>
              <a:gd name="connsiteX1582" fmla="*/ 5504498 w 7543800"/>
              <a:gd name="connsiteY1582" fmla="*/ 547688 h 679132"/>
              <a:gd name="connsiteX1583" fmla="*/ 5533073 w 7543800"/>
              <a:gd name="connsiteY1583" fmla="*/ 519113 h 679132"/>
              <a:gd name="connsiteX1584" fmla="*/ 5504498 w 7543800"/>
              <a:gd name="connsiteY1584" fmla="*/ 490538 h 679132"/>
              <a:gd name="connsiteX1585" fmla="*/ 5727383 w 7543800"/>
              <a:gd name="connsiteY1585" fmla="*/ 500063 h 679132"/>
              <a:gd name="connsiteX1586" fmla="*/ 5708333 w 7543800"/>
              <a:gd name="connsiteY1586" fmla="*/ 519113 h 679132"/>
              <a:gd name="connsiteX1587" fmla="*/ 5727383 w 7543800"/>
              <a:gd name="connsiteY1587" fmla="*/ 538163 h 679132"/>
              <a:gd name="connsiteX1588" fmla="*/ 5746433 w 7543800"/>
              <a:gd name="connsiteY1588" fmla="*/ 519113 h 679132"/>
              <a:gd name="connsiteX1589" fmla="*/ 5727383 w 7543800"/>
              <a:gd name="connsiteY1589" fmla="*/ 500063 h 679132"/>
              <a:gd name="connsiteX1590" fmla="*/ 6174105 w 7543800"/>
              <a:gd name="connsiteY1590" fmla="*/ 501968 h 679132"/>
              <a:gd name="connsiteX1591" fmla="*/ 6156960 w 7543800"/>
              <a:gd name="connsiteY1591" fmla="*/ 519113 h 679132"/>
              <a:gd name="connsiteX1592" fmla="*/ 6174105 w 7543800"/>
              <a:gd name="connsiteY1592" fmla="*/ 536258 h 679132"/>
              <a:gd name="connsiteX1593" fmla="*/ 6191250 w 7543800"/>
              <a:gd name="connsiteY1593" fmla="*/ 519113 h 679132"/>
              <a:gd name="connsiteX1594" fmla="*/ 6174105 w 7543800"/>
              <a:gd name="connsiteY1594" fmla="*/ 501968 h 679132"/>
              <a:gd name="connsiteX1595" fmla="*/ 6286500 w 7543800"/>
              <a:gd name="connsiteY1595" fmla="*/ 501968 h 679132"/>
              <a:gd name="connsiteX1596" fmla="*/ 6269355 w 7543800"/>
              <a:gd name="connsiteY1596" fmla="*/ 519113 h 679132"/>
              <a:gd name="connsiteX1597" fmla="*/ 6286500 w 7543800"/>
              <a:gd name="connsiteY1597" fmla="*/ 536258 h 679132"/>
              <a:gd name="connsiteX1598" fmla="*/ 6303645 w 7543800"/>
              <a:gd name="connsiteY1598" fmla="*/ 519113 h 679132"/>
              <a:gd name="connsiteX1599" fmla="*/ 6286500 w 7543800"/>
              <a:gd name="connsiteY1599" fmla="*/ 501968 h 679132"/>
              <a:gd name="connsiteX1600" fmla="*/ 6062663 w 7543800"/>
              <a:gd name="connsiteY1600" fmla="*/ 501968 h 679132"/>
              <a:gd name="connsiteX1601" fmla="*/ 6045518 w 7543800"/>
              <a:gd name="connsiteY1601" fmla="*/ 519113 h 679132"/>
              <a:gd name="connsiteX1602" fmla="*/ 6062663 w 7543800"/>
              <a:gd name="connsiteY1602" fmla="*/ 536258 h 679132"/>
              <a:gd name="connsiteX1603" fmla="*/ 6079808 w 7543800"/>
              <a:gd name="connsiteY1603" fmla="*/ 519113 h 679132"/>
              <a:gd name="connsiteX1604" fmla="*/ 6062663 w 7543800"/>
              <a:gd name="connsiteY1604" fmla="*/ 501968 h 679132"/>
              <a:gd name="connsiteX1605" fmla="*/ 5280660 w 7543800"/>
              <a:gd name="connsiteY1605" fmla="*/ 476250 h 679132"/>
              <a:gd name="connsiteX1606" fmla="*/ 5238750 w 7543800"/>
              <a:gd name="connsiteY1606" fmla="*/ 518160 h 679132"/>
              <a:gd name="connsiteX1607" fmla="*/ 5280660 w 7543800"/>
              <a:gd name="connsiteY1607" fmla="*/ 560070 h 679132"/>
              <a:gd name="connsiteX1608" fmla="*/ 5322570 w 7543800"/>
              <a:gd name="connsiteY1608" fmla="*/ 518160 h 679132"/>
              <a:gd name="connsiteX1609" fmla="*/ 5280660 w 7543800"/>
              <a:gd name="connsiteY1609" fmla="*/ 476250 h 679132"/>
              <a:gd name="connsiteX1610" fmla="*/ 5118735 w 7543800"/>
              <a:gd name="connsiteY1610" fmla="*/ 609600 h 679132"/>
              <a:gd name="connsiteX1611" fmla="*/ 5090160 w 7543800"/>
              <a:gd name="connsiteY1611" fmla="*/ 638175 h 679132"/>
              <a:gd name="connsiteX1612" fmla="*/ 5118735 w 7543800"/>
              <a:gd name="connsiteY1612" fmla="*/ 666750 h 679132"/>
              <a:gd name="connsiteX1613" fmla="*/ 5147310 w 7543800"/>
              <a:gd name="connsiteY1613" fmla="*/ 638175 h 679132"/>
              <a:gd name="connsiteX1614" fmla="*/ 5118735 w 7543800"/>
              <a:gd name="connsiteY1614" fmla="*/ 609600 h 679132"/>
              <a:gd name="connsiteX1615" fmla="*/ 5249228 w 7543800"/>
              <a:gd name="connsiteY1615" fmla="*/ 604838 h 679132"/>
              <a:gd name="connsiteX1616" fmla="*/ 5215890 w 7543800"/>
              <a:gd name="connsiteY1616" fmla="*/ 638175 h 679132"/>
              <a:gd name="connsiteX1617" fmla="*/ 5249228 w 7543800"/>
              <a:gd name="connsiteY1617" fmla="*/ 671513 h 679132"/>
              <a:gd name="connsiteX1618" fmla="*/ 5282565 w 7543800"/>
              <a:gd name="connsiteY1618" fmla="*/ 638175 h 679132"/>
              <a:gd name="connsiteX1619" fmla="*/ 5249228 w 7543800"/>
              <a:gd name="connsiteY1619" fmla="*/ 604838 h 679132"/>
              <a:gd name="connsiteX1620" fmla="*/ 5590223 w 7543800"/>
              <a:gd name="connsiteY1620" fmla="*/ 609600 h 679132"/>
              <a:gd name="connsiteX1621" fmla="*/ 5561648 w 7543800"/>
              <a:gd name="connsiteY1621" fmla="*/ 638175 h 679132"/>
              <a:gd name="connsiteX1622" fmla="*/ 5590223 w 7543800"/>
              <a:gd name="connsiteY1622" fmla="*/ 666750 h 679132"/>
              <a:gd name="connsiteX1623" fmla="*/ 5618798 w 7543800"/>
              <a:gd name="connsiteY1623" fmla="*/ 638175 h 679132"/>
              <a:gd name="connsiteX1624" fmla="*/ 5590223 w 7543800"/>
              <a:gd name="connsiteY1624" fmla="*/ 609600 h 679132"/>
              <a:gd name="connsiteX1625" fmla="*/ 5816918 w 7543800"/>
              <a:gd name="connsiteY1625" fmla="*/ 619125 h 679132"/>
              <a:gd name="connsiteX1626" fmla="*/ 5797868 w 7543800"/>
              <a:gd name="connsiteY1626" fmla="*/ 638175 h 679132"/>
              <a:gd name="connsiteX1627" fmla="*/ 5816918 w 7543800"/>
              <a:gd name="connsiteY1627" fmla="*/ 657225 h 679132"/>
              <a:gd name="connsiteX1628" fmla="*/ 5835968 w 7543800"/>
              <a:gd name="connsiteY1628" fmla="*/ 638175 h 679132"/>
              <a:gd name="connsiteX1629" fmla="*/ 5816918 w 7543800"/>
              <a:gd name="connsiteY1629" fmla="*/ 619125 h 679132"/>
              <a:gd name="connsiteX1630" fmla="*/ 5931218 w 7543800"/>
              <a:gd name="connsiteY1630" fmla="*/ 621030 h 679132"/>
              <a:gd name="connsiteX1631" fmla="*/ 5914073 w 7543800"/>
              <a:gd name="connsiteY1631" fmla="*/ 638175 h 679132"/>
              <a:gd name="connsiteX1632" fmla="*/ 5931218 w 7543800"/>
              <a:gd name="connsiteY1632" fmla="*/ 655320 h 679132"/>
              <a:gd name="connsiteX1633" fmla="*/ 5948363 w 7543800"/>
              <a:gd name="connsiteY1633" fmla="*/ 638175 h 679132"/>
              <a:gd name="connsiteX1634" fmla="*/ 5931218 w 7543800"/>
              <a:gd name="connsiteY1634" fmla="*/ 621030 h 679132"/>
              <a:gd name="connsiteX1635" fmla="*/ 5475923 w 7543800"/>
              <a:gd name="connsiteY1635" fmla="*/ 604838 h 679132"/>
              <a:gd name="connsiteX1636" fmla="*/ 5442585 w 7543800"/>
              <a:gd name="connsiteY1636" fmla="*/ 638175 h 679132"/>
              <a:gd name="connsiteX1637" fmla="*/ 5475923 w 7543800"/>
              <a:gd name="connsiteY1637" fmla="*/ 671513 h 679132"/>
              <a:gd name="connsiteX1638" fmla="*/ 5509260 w 7543800"/>
              <a:gd name="connsiteY1638" fmla="*/ 638175 h 679132"/>
              <a:gd name="connsiteX1639" fmla="*/ 5475923 w 7543800"/>
              <a:gd name="connsiteY1639" fmla="*/ 604838 h 679132"/>
              <a:gd name="connsiteX1640" fmla="*/ 5703570 w 7543800"/>
              <a:gd name="connsiteY1640" fmla="*/ 614363 h 679132"/>
              <a:gd name="connsiteX1641" fmla="*/ 5679758 w 7543800"/>
              <a:gd name="connsiteY1641" fmla="*/ 638175 h 679132"/>
              <a:gd name="connsiteX1642" fmla="*/ 5703570 w 7543800"/>
              <a:gd name="connsiteY1642" fmla="*/ 661988 h 679132"/>
              <a:gd name="connsiteX1643" fmla="*/ 5727383 w 7543800"/>
              <a:gd name="connsiteY1643" fmla="*/ 638175 h 679132"/>
              <a:gd name="connsiteX1644" fmla="*/ 5703570 w 7543800"/>
              <a:gd name="connsiteY1644" fmla="*/ 614363 h 679132"/>
              <a:gd name="connsiteX1645" fmla="*/ 6157913 w 7543800"/>
              <a:gd name="connsiteY1645" fmla="*/ 621030 h 679132"/>
              <a:gd name="connsiteX1646" fmla="*/ 6140768 w 7543800"/>
              <a:gd name="connsiteY1646" fmla="*/ 638175 h 679132"/>
              <a:gd name="connsiteX1647" fmla="*/ 6157913 w 7543800"/>
              <a:gd name="connsiteY1647" fmla="*/ 655320 h 679132"/>
              <a:gd name="connsiteX1648" fmla="*/ 6175058 w 7543800"/>
              <a:gd name="connsiteY1648" fmla="*/ 638175 h 679132"/>
              <a:gd name="connsiteX1649" fmla="*/ 6157913 w 7543800"/>
              <a:gd name="connsiteY1649" fmla="*/ 621030 h 679132"/>
              <a:gd name="connsiteX1650" fmla="*/ 6272213 w 7543800"/>
              <a:gd name="connsiteY1650" fmla="*/ 621030 h 679132"/>
              <a:gd name="connsiteX1651" fmla="*/ 6255068 w 7543800"/>
              <a:gd name="connsiteY1651" fmla="*/ 638175 h 679132"/>
              <a:gd name="connsiteX1652" fmla="*/ 6272213 w 7543800"/>
              <a:gd name="connsiteY1652" fmla="*/ 655320 h 679132"/>
              <a:gd name="connsiteX1653" fmla="*/ 6289358 w 7543800"/>
              <a:gd name="connsiteY1653" fmla="*/ 638175 h 679132"/>
              <a:gd name="connsiteX1654" fmla="*/ 6272213 w 7543800"/>
              <a:gd name="connsiteY1654" fmla="*/ 621030 h 679132"/>
              <a:gd name="connsiteX1655" fmla="*/ 6044565 w 7543800"/>
              <a:gd name="connsiteY1655" fmla="*/ 621030 h 679132"/>
              <a:gd name="connsiteX1656" fmla="*/ 6027420 w 7543800"/>
              <a:gd name="connsiteY1656" fmla="*/ 638175 h 679132"/>
              <a:gd name="connsiteX1657" fmla="*/ 6044565 w 7543800"/>
              <a:gd name="connsiteY1657" fmla="*/ 655320 h 679132"/>
              <a:gd name="connsiteX1658" fmla="*/ 6061710 w 7543800"/>
              <a:gd name="connsiteY1658" fmla="*/ 638175 h 679132"/>
              <a:gd name="connsiteX1659" fmla="*/ 6044565 w 7543800"/>
              <a:gd name="connsiteY1659" fmla="*/ 621030 h 679132"/>
              <a:gd name="connsiteX1660" fmla="*/ 5362575 w 7543800"/>
              <a:gd name="connsiteY1660" fmla="*/ 595313 h 679132"/>
              <a:gd name="connsiteX1661" fmla="*/ 5320665 w 7543800"/>
              <a:gd name="connsiteY1661" fmla="*/ 637223 h 679132"/>
              <a:gd name="connsiteX1662" fmla="*/ 5362575 w 7543800"/>
              <a:gd name="connsiteY1662" fmla="*/ 679133 h 679132"/>
              <a:gd name="connsiteX1663" fmla="*/ 5404485 w 7543800"/>
              <a:gd name="connsiteY1663" fmla="*/ 637223 h 679132"/>
              <a:gd name="connsiteX1664" fmla="*/ 5362575 w 7543800"/>
              <a:gd name="connsiteY1664" fmla="*/ 595313 h 679132"/>
              <a:gd name="connsiteX1665" fmla="*/ 3828098 w 7543800"/>
              <a:gd name="connsiteY1665" fmla="*/ 376238 h 679132"/>
              <a:gd name="connsiteX1666" fmla="*/ 3804285 w 7543800"/>
              <a:gd name="connsiteY1666" fmla="*/ 400050 h 679132"/>
              <a:gd name="connsiteX1667" fmla="*/ 3828098 w 7543800"/>
              <a:gd name="connsiteY1667" fmla="*/ 423863 h 679132"/>
              <a:gd name="connsiteX1668" fmla="*/ 3851910 w 7543800"/>
              <a:gd name="connsiteY1668" fmla="*/ 400050 h 679132"/>
              <a:gd name="connsiteX1669" fmla="*/ 3828098 w 7543800"/>
              <a:gd name="connsiteY1669" fmla="*/ 376238 h 679132"/>
              <a:gd name="connsiteX1670" fmla="*/ 3943350 w 7543800"/>
              <a:gd name="connsiteY1670" fmla="*/ 370523 h 679132"/>
              <a:gd name="connsiteX1671" fmla="*/ 3914775 w 7543800"/>
              <a:gd name="connsiteY1671" fmla="*/ 399098 h 679132"/>
              <a:gd name="connsiteX1672" fmla="*/ 3943350 w 7543800"/>
              <a:gd name="connsiteY1672" fmla="*/ 427673 h 679132"/>
              <a:gd name="connsiteX1673" fmla="*/ 3971925 w 7543800"/>
              <a:gd name="connsiteY1673" fmla="*/ 399098 h 679132"/>
              <a:gd name="connsiteX1674" fmla="*/ 3943350 w 7543800"/>
              <a:gd name="connsiteY1674" fmla="*/ 370523 h 679132"/>
              <a:gd name="connsiteX1675" fmla="*/ 4289108 w 7543800"/>
              <a:gd name="connsiteY1675" fmla="*/ 365760 h 679132"/>
              <a:gd name="connsiteX1676" fmla="*/ 4255770 w 7543800"/>
              <a:gd name="connsiteY1676" fmla="*/ 399098 h 679132"/>
              <a:gd name="connsiteX1677" fmla="*/ 4289108 w 7543800"/>
              <a:gd name="connsiteY1677" fmla="*/ 432435 h 679132"/>
              <a:gd name="connsiteX1678" fmla="*/ 4322445 w 7543800"/>
              <a:gd name="connsiteY1678" fmla="*/ 399098 h 679132"/>
              <a:gd name="connsiteX1679" fmla="*/ 4289108 w 7543800"/>
              <a:gd name="connsiteY1679" fmla="*/ 365760 h 679132"/>
              <a:gd name="connsiteX1680" fmla="*/ 4519613 w 7543800"/>
              <a:gd name="connsiteY1680" fmla="*/ 376238 h 679132"/>
              <a:gd name="connsiteX1681" fmla="*/ 4495800 w 7543800"/>
              <a:gd name="connsiteY1681" fmla="*/ 400050 h 679132"/>
              <a:gd name="connsiteX1682" fmla="*/ 4519613 w 7543800"/>
              <a:gd name="connsiteY1682" fmla="*/ 423863 h 679132"/>
              <a:gd name="connsiteX1683" fmla="*/ 4543425 w 7543800"/>
              <a:gd name="connsiteY1683" fmla="*/ 400050 h 679132"/>
              <a:gd name="connsiteX1684" fmla="*/ 4519613 w 7543800"/>
              <a:gd name="connsiteY1684" fmla="*/ 376238 h 679132"/>
              <a:gd name="connsiteX1685" fmla="*/ 4634865 w 7543800"/>
              <a:gd name="connsiteY1685" fmla="*/ 381000 h 679132"/>
              <a:gd name="connsiteX1686" fmla="*/ 4615815 w 7543800"/>
              <a:gd name="connsiteY1686" fmla="*/ 400050 h 679132"/>
              <a:gd name="connsiteX1687" fmla="*/ 4634865 w 7543800"/>
              <a:gd name="connsiteY1687" fmla="*/ 419100 h 679132"/>
              <a:gd name="connsiteX1688" fmla="*/ 4653915 w 7543800"/>
              <a:gd name="connsiteY1688" fmla="*/ 400050 h 679132"/>
              <a:gd name="connsiteX1689" fmla="*/ 4634865 w 7543800"/>
              <a:gd name="connsiteY1689" fmla="*/ 381000 h 679132"/>
              <a:gd name="connsiteX1690" fmla="*/ 4058603 w 7543800"/>
              <a:gd name="connsiteY1690" fmla="*/ 365760 h 679132"/>
              <a:gd name="connsiteX1691" fmla="*/ 4025265 w 7543800"/>
              <a:gd name="connsiteY1691" fmla="*/ 399098 h 679132"/>
              <a:gd name="connsiteX1692" fmla="*/ 4058603 w 7543800"/>
              <a:gd name="connsiteY1692" fmla="*/ 432435 h 679132"/>
              <a:gd name="connsiteX1693" fmla="*/ 4091940 w 7543800"/>
              <a:gd name="connsiteY1693" fmla="*/ 399098 h 679132"/>
              <a:gd name="connsiteX1694" fmla="*/ 4058603 w 7543800"/>
              <a:gd name="connsiteY1694" fmla="*/ 365760 h 679132"/>
              <a:gd name="connsiteX1695" fmla="*/ 4404360 w 7543800"/>
              <a:gd name="connsiteY1695" fmla="*/ 370523 h 679132"/>
              <a:gd name="connsiteX1696" fmla="*/ 4375785 w 7543800"/>
              <a:gd name="connsiteY1696" fmla="*/ 399098 h 679132"/>
              <a:gd name="connsiteX1697" fmla="*/ 4404360 w 7543800"/>
              <a:gd name="connsiteY1697" fmla="*/ 427673 h 679132"/>
              <a:gd name="connsiteX1698" fmla="*/ 4432935 w 7543800"/>
              <a:gd name="connsiteY1698" fmla="*/ 399098 h 679132"/>
              <a:gd name="connsiteX1699" fmla="*/ 4404360 w 7543800"/>
              <a:gd name="connsiteY1699" fmla="*/ 370523 h 679132"/>
              <a:gd name="connsiteX1700" fmla="*/ 4865370 w 7543800"/>
              <a:gd name="connsiteY1700" fmla="*/ 382905 h 679132"/>
              <a:gd name="connsiteX1701" fmla="*/ 4848225 w 7543800"/>
              <a:gd name="connsiteY1701" fmla="*/ 400050 h 679132"/>
              <a:gd name="connsiteX1702" fmla="*/ 4865370 w 7543800"/>
              <a:gd name="connsiteY1702" fmla="*/ 417195 h 679132"/>
              <a:gd name="connsiteX1703" fmla="*/ 4882515 w 7543800"/>
              <a:gd name="connsiteY1703" fmla="*/ 400050 h 679132"/>
              <a:gd name="connsiteX1704" fmla="*/ 4865370 w 7543800"/>
              <a:gd name="connsiteY1704" fmla="*/ 382905 h 679132"/>
              <a:gd name="connsiteX1705" fmla="*/ 4980623 w 7543800"/>
              <a:gd name="connsiteY1705" fmla="*/ 382905 h 679132"/>
              <a:gd name="connsiteX1706" fmla="*/ 4963478 w 7543800"/>
              <a:gd name="connsiteY1706" fmla="*/ 400050 h 679132"/>
              <a:gd name="connsiteX1707" fmla="*/ 4980623 w 7543800"/>
              <a:gd name="connsiteY1707" fmla="*/ 417195 h 679132"/>
              <a:gd name="connsiteX1708" fmla="*/ 4997768 w 7543800"/>
              <a:gd name="connsiteY1708" fmla="*/ 400050 h 679132"/>
              <a:gd name="connsiteX1709" fmla="*/ 4980623 w 7543800"/>
              <a:gd name="connsiteY1709" fmla="*/ 382905 h 679132"/>
              <a:gd name="connsiteX1710" fmla="*/ 4750118 w 7543800"/>
              <a:gd name="connsiteY1710" fmla="*/ 382905 h 679132"/>
              <a:gd name="connsiteX1711" fmla="*/ 4732973 w 7543800"/>
              <a:gd name="connsiteY1711" fmla="*/ 400050 h 679132"/>
              <a:gd name="connsiteX1712" fmla="*/ 4750118 w 7543800"/>
              <a:gd name="connsiteY1712" fmla="*/ 417195 h 679132"/>
              <a:gd name="connsiteX1713" fmla="*/ 4767263 w 7543800"/>
              <a:gd name="connsiteY1713" fmla="*/ 400050 h 679132"/>
              <a:gd name="connsiteX1714" fmla="*/ 4750118 w 7543800"/>
              <a:gd name="connsiteY1714" fmla="*/ 382905 h 679132"/>
              <a:gd name="connsiteX1715" fmla="*/ 4173855 w 7543800"/>
              <a:gd name="connsiteY1715" fmla="*/ 357188 h 679132"/>
              <a:gd name="connsiteX1716" fmla="*/ 4131945 w 7543800"/>
              <a:gd name="connsiteY1716" fmla="*/ 399098 h 679132"/>
              <a:gd name="connsiteX1717" fmla="*/ 4173855 w 7543800"/>
              <a:gd name="connsiteY1717" fmla="*/ 441008 h 679132"/>
              <a:gd name="connsiteX1718" fmla="*/ 4215765 w 7543800"/>
              <a:gd name="connsiteY1718" fmla="*/ 399098 h 679132"/>
              <a:gd name="connsiteX1719" fmla="*/ 4173855 w 7543800"/>
              <a:gd name="connsiteY1719" fmla="*/ 357188 h 679132"/>
              <a:gd name="connsiteX1720" fmla="*/ 4387215 w 7543800"/>
              <a:gd name="connsiteY1720" fmla="*/ 476250 h 679132"/>
              <a:gd name="connsiteX1721" fmla="*/ 4345305 w 7543800"/>
              <a:gd name="connsiteY1721" fmla="*/ 518160 h 679132"/>
              <a:gd name="connsiteX1722" fmla="*/ 4387215 w 7543800"/>
              <a:gd name="connsiteY1722" fmla="*/ 560070 h 679132"/>
              <a:gd name="connsiteX1723" fmla="*/ 4429125 w 7543800"/>
              <a:gd name="connsiteY1723" fmla="*/ 518160 h 679132"/>
              <a:gd name="connsiteX1724" fmla="*/ 4387215 w 7543800"/>
              <a:gd name="connsiteY1724" fmla="*/ 476250 h 679132"/>
              <a:gd name="connsiteX1725" fmla="*/ 3826193 w 7543800"/>
              <a:gd name="connsiteY1725" fmla="*/ 500063 h 679132"/>
              <a:gd name="connsiteX1726" fmla="*/ 3809048 w 7543800"/>
              <a:gd name="connsiteY1726" fmla="*/ 521018 h 679132"/>
              <a:gd name="connsiteX1727" fmla="*/ 3830003 w 7543800"/>
              <a:gd name="connsiteY1727" fmla="*/ 538163 h 679132"/>
              <a:gd name="connsiteX1728" fmla="*/ 3847148 w 7543800"/>
              <a:gd name="connsiteY1728" fmla="*/ 517208 h 679132"/>
              <a:gd name="connsiteX1729" fmla="*/ 3826193 w 7543800"/>
              <a:gd name="connsiteY1729" fmla="*/ 500063 h 679132"/>
              <a:gd name="connsiteX1730" fmla="*/ 3939540 w 7543800"/>
              <a:gd name="connsiteY1730" fmla="*/ 495300 h 679132"/>
              <a:gd name="connsiteX1731" fmla="*/ 3915728 w 7543800"/>
              <a:gd name="connsiteY1731" fmla="*/ 519113 h 679132"/>
              <a:gd name="connsiteX1732" fmla="*/ 3939540 w 7543800"/>
              <a:gd name="connsiteY1732" fmla="*/ 542925 h 679132"/>
              <a:gd name="connsiteX1733" fmla="*/ 3963353 w 7543800"/>
              <a:gd name="connsiteY1733" fmla="*/ 519113 h 679132"/>
              <a:gd name="connsiteX1734" fmla="*/ 3939540 w 7543800"/>
              <a:gd name="connsiteY1734" fmla="*/ 495300 h 679132"/>
              <a:gd name="connsiteX1735" fmla="*/ 4163378 w 7543800"/>
              <a:gd name="connsiteY1735" fmla="*/ 485775 h 679132"/>
              <a:gd name="connsiteX1736" fmla="*/ 4130040 w 7543800"/>
              <a:gd name="connsiteY1736" fmla="*/ 519113 h 679132"/>
              <a:gd name="connsiteX1737" fmla="*/ 4163378 w 7543800"/>
              <a:gd name="connsiteY1737" fmla="*/ 552450 h 679132"/>
              <a:gd name="connsiteX1738" fmla="*/ 4196715 w 7543800"/>
              <a:gd name="connsiteY1738" fmla="*/ 519113 h 679132"/>
              <a:gd name="connsiteX1739" fmla="*/ 4163378 w 7543800"/>
              <a:gd name="connsiteY1739" fmla="*/ 485775 h 679132"/>
              <a:gd name="connsiteX1740" fmla="*/ 4610100 w 7543800"/>
              <a:gd name="connsiteY1740" fmla="*/ 490538 h 679132"/>
              <a:gd name="connsiteX1741" fmla="*/ 4581525 w 7543800"/>
              <a:gd name="connsiteY1741" fmla="*/ 519113 h 679132"/>
              <a:gd name="connsiteX1742" fmla="*/ 4610100 w 7543800"/>
              <a:gd name="connsiteY1742" fmla="*/ 547688 h 679132"/>
              <a:gd name="connsiteX1743" fmla="*/ 4638675 w 7543800"/>
              <a:gd name="connsiteY1743" fmla="*/ 519113 h 679132"/>
              <a:gd name="connsiteX1744" fmla="*/ 4610100 w 7543800"/>
              <a:gd name="connsiteY1744" fmla="*/ 490538 h 679132"/>
              <a:gd name="connsiteX1745" fmla="*/ 4722495 w 7543800"/>
              <a:gd name="connsiteY1745" fmla="*/ 495300 h 679132"/>
              <a:gd name="connsiteX1746" fmla="*/ 4698683 w 7543800"/>
              <a:gd name="connsiteY1746" fmla="*/ 519113 h 679132"/>
              <a:gd name="connsiteX1747" fmla="*/ 4722495 w 7543800"/>
              <a:gd name="connsiteY1747" fmla="*/ 542925 h 679132"/>
              <a:gd name="connsiteX1748" fmla="*/ 4746308 w 7543800"/>
              <a:gd name="connsiteY1748" fmla="*/ 519113 h 679132"/>
              <a:gd name="connsiteX1749" fmla="*/ 4722495 w 7543800"/>
              <a:gd name="connsiteY1749" fmla="*/ 495300 h 679132"/>
              <a:gd name="connsiteX1750" fmla="*/ 4051935 w 7543800"/>
              <a:gd name="connsiteY1750" fmla="*/ 490538 h 679132"/>
              <a:gd name="connsiteX1751" fmla="*/ 4023360 w 7543800"/>
              <a:gd name="connsiteY1751" fmla="*/ 519113 h 679132"/>
              <a:gd name="connsiteX1752" fmla="*/ 4051935 w 7543800"/>
              <a:gd name="connsiteY1752" fmla="*/ 547688 h 679132"/>
              <a:gd name="connsiteX1753" fmla="*/ 4080510 w 7543800"/>
              <a:gd name="connsiteY1753" fmla="*/ 519113 h 679132"/>
              <a:gd name="connsiteX1754" fmla="*/ 4051935 w 7543800"/>
              <a:gd name="connsiteY1754" fmla="*/ 490538 h 679132"/>
              <a:gd name="connsiteX1755" fmla="*/ 4498658 w 7543800"/>
              <a:gd name="connsiteY1755" fmla="*/ 485775 h 679132"/>
              <a:gd name="connsiteX1756" fmla="*/ 4465320 w 7543800"/>
              <a:gd name="connsiteY1756" fmla="*/ 519113 h 679132"/>
              <a:gd name="connsiteX1757" fmla="*/ 4498658 w 7543800"/>
              <a:gd name="connsiteY1757" fmla="*/ 552450 h 679132"/>
              <a:gd name="connsiteX1758" fmla="*/ 4531995 w 7543800"/>
              <a:gd name="connsiteY1758" fmla="*/ 519113 h 679132"/>
              <a:gd name="connsiteX1759" fmla="*/ 4498658 w 7543800"/>
              <a:gd name="connsiteY1759" fmla="*/ 485775 h 679132"/>
              <a:gd name="connsiteX1760" fmla="*/ 4945380 w 7543800"/>
              <a:gd name="connsiteY1760" fmla="*/ 501968 h 679132"/>
              <a:gd name="connsiteX1761" fmla="*/ 4928235 w 7543800"/>
              <a:gd name="connsiteY1761" fmla="*/ 519113 h 679132"/>
              <a:gd name="connsiteX1762" fmla="*/ 4945380 w 7543800"/>
              <a:gd name="connsiteY1762" fmla="*/ 536258 h 679132"/>
              <a:gd name="connsiteX1763" fmla="*/ 4962525 w 7543800"/>
              <a:gd name="connsiteY1763" fmla="*/ 519113 h 679132"/>
              <a:gd name="connsiteX1764" fmla="*/ 4945380 w 7543800"/>
              <a:gd name="connsiteY1764" fmla="*/ 501968 h 679132"/>
              <a:gd name="connsiteX1765" fmla="*/ 5056823 w 7543800"/>
              <a:gd name="connsiteY1765" fmla="*/ 501968 h 679132"/>
              <a:gd name="connsiteX1766" fmla="*/ 5039678 w 7543800"/>
              <a:gd name="connsiteY1766" fmla="*/ 519113 h 679132"/>
              <a:gd name="connsiteX1767" fmla="*/ 5056823 w 7543800"/>
              <a:gd name="connsiteY1767" fmla="*/ 536258 h 679132"/>
              <a:gd name="connsiteX1768" fmla="*/ 5073968 w 7543800"/>
              <a:gd name="connsiteY1768" fmla="*/ 519113 h 679132"/>
              <a:gd name="connsiteX1769" fmla="*/ 5056823 w 7543800"/>
              <a:gd name="connsiteY1769" fmla="*/ 501968 h 679132"/>
              <a:gd name="connsiteX1770" fmla="*/ 4833938 w 7543800"/>
              <a:gd name="connsiteY1770" fmla="*/ 500063 h 679132"/>
              <a:gd name="connsiteX1771" fmla="*/ 4814888 w 7543800"/>
              <a:gd name="connsiteY1771" fmla="*/ 519113 h 679132"/>
              <a:gd name="connsiteX1772" fmla="*/ 4833938 w 7543800"/>
              <a:gd name="connsiteY1772" fmla="*/ 538163 h 679132"/>
              <a:gd name="connsiteX1773" fmla="*/ 4852988 w 7543800"/>
              <a:gd name="connsiteY1773" fmla="*/ 519113 h 679132"/>
              <a:gd name="connsiteX1774" fmla="*/ 4833938 w 7543800"/>
              <a:gd name="connsiteY1774" fmla="*/ 500063 h 679132"/>
              <a:gd name="connsiteX1775" fmla="*/ 4274820 w 7543800"/>
              <a:gd name="connsiteY1775" fmla="*/ 476250 h 679132"/>
              <a:gd name="connsiteX1776" fmla="*/ 4232910 w 7543800"/>
              <a:gd name="connsiteY1776" fmla="*/ 518160 h 679132"/>
              <a:gd name="connsiteX1777" fmla="*/ 4274820 w 7543800"/>
              <a:gd name="connsiteY1777" fmla="*/ 560070 h 679132"/>
              <a:gd name="connsiteX1778" fmla="*/ 4316730 w 7543800"/>
              <a:gd name="connsiteY1778" fmla="*/ 518160 h 679132"/>
              <a:gd name="connsiteX1779" fmla="*/ 4274820 w 7543800"/>
              <a:gd name="connsiteY1779" fmla="*/ 476250 h 679132"/>
              <a:gd name="connsiteX1780" fmla="*/ 3828098 w 7543800"/>
              <a:gd name="connsiteY1780" fmla="*/ 621030 h 679132"/>
              <a:gd name="connsiteX1781" fmla="*/ 3810953 w 7543800"/>
              <a:gd name="connsiteY1781" fmla="*/ 638175 h 679132"/>
              <a:gd name="connsiteX1782" fmla="*/ 3828098 w 7543800"/>
              <a:gd name="connsiteY1782" fmla="*/ 655320 h 679132"/>
              <a:gd name="connsiteX1783" fmla="*/ 3845243 w 7543800"/>
              <a:gd name="connsiteY1783" fmla="*/ 638175 h 679132"/>
              <a:gd name="connsiteX1784" fmla="*/ 3828098 w 7543800"/>
              <a:gd name="connsiteY1784" fmla="*/ 621030 h 679132"/>
              <a:gd name="connsiteX1785" fmla="*/ 3958590 w 7543800"/>
              <a:gd name="connsiteY1785" fmla="*/ 619125 h 679132"/>
              <a:gd name="connsiteX1786" fmla="*/ 3939540 w 7543800"/>
              <a:gd name="connsiteY1786" fmla="*/ 638175 h 679132"/>
              <a:gd name="connsiteX1787" fmla="*/ 3958590 w 7543800"/>
              <a:gd name="connsiteY1787" fmla="*/ 657225 h 679132"/>
              <a:gd name="connsiteX1788" fmla="*/ 3977640 w 7543800"/>
              <a:gd name="connsiteY1788" fmla="*/ 638175 h 679132"/>
              <a:gd name="connsiteX1789" fmla="*/ 3958590 w 7543800"/>
              <a:gd name="connsiteY1789" fmla="*/ 619125 h 679132"/>
              <a:gd name="connsiteX1790" fmla="*/ 4299585 w 7543800"/>
              <a:gd name="connsiteY1790" fmla="*/ 604838 h 679132"/>
              <a:gd name="connsiteX1791" fmla="*/ 4266248 w 7543800"/>
              <a:gd name="connsiteY1791" fmla="*/ 638175 h 679132"/>
              <a:gd name="connsiteX1792" fmla="*/ 4299585 w 7543800"/>
              <a:gd name="connsiteY1792" fmla="*/ 671513 h 679132"/>
              <a:gd name="connsiteX1793" fmla="*/ 4332923 w 7543800"/>
              <a:gd name="connsiteY1793" fmla="*/ 638175 h 679132"/>
              <a:gd name="connsiteX1794" fmla="*/ 4299585 w 7543800"/>
              <a:gd name="connsiteY1794" fmla="*/ 604838 h 679132"/>
              <a:gd name="connsiteX1795" fmla="*/ 4527233 w 7543800"/>
              <a:gd name="connsiteY1795" fmla="*/ 604838 h 679132"/>
              <a:gd name="connsiteX1796" fmla="*/ 4493895 w 7543800"/>
              <a:gd name="connsiteY1796" fmla="*/ 638175 h 679132"/>
              <a:gd name="connsiteX1797" fmla="*/ 4527233 w 7543800"/>
              <a:gd name="connsiteY1797" fmla="*/ 671513 h 679132"/>
              <a:gd name="connsiteX1798" fmla="*/ 4560570 w 7543800"/>
              <a:gd name="connsiteY1798" fmla="*/ 638175 h 679132"/>
              <a:gd name="connsiteX1799" fmla="*/ 4527233 w 7543800"/>
              <a:gd name="connsiteY1799" fmla="*/ 604838 h 679132"/>
              <a:gd name="connsiteX1800" fmla="*/ 4640580 w 7543800"/>
              <a:gd name="connsiteY1800" fmla="*/ 609600 h 679132"/>
              <a:gd name="connsiteX1801" fmla="*/ 4612005 w 7543800"/>
              <a:gd name="connsiteY1801" fmla="*/ 638175 h 679132"/>
              <a:gd name="connsiteX1802" fmla="*/ 4640580 w 7543800"/>
              <a:gd name="connsiteY1802" fmla="*/ 666750 h 679132"/>
              <a:gd name="connsiteX1803" fmla="*/ 4669155 w 7543800"/>
              <a:gd name="connsiteY1803" fmla="*/ 638175 h 679132"/>
              <a:gd name="connsiteX1804" fmla="*/ 4640580 w 7543800"/>
              <a:gd name="connsiteY1804" fmla="*/ 609600 h 679132"/>
              <a:gd name="connsiteX1805" fmla="*/ 4072890 w 7543800"/>
              <a:gd name="connsiteY1805" fmla="*/ 614363 h 679132"/>
              <a:gd name="connsiteX1806" fmla="*/ 4049078 w 7543800"/>
              <a:gd name="connsiteY1806" fmla="*/ 638175 h 679132"/>
              <a:gd name="connsiteX1807" fmla="*/ 4072890 w 7543800"/>
              <a:gd name="connsiteY1807" fmla="*/ 661988 h 679132"/>
              <a:gd name="connsiteX1808" fmla="*/ 4096703 w 7543800"/>
              <a:gd name="connsiteY1808" fmla="*/ 638175 h 679132"/>
              <a:gd name="connsiteX1809" fmla="*/ 4072890 w 7543800"/>
              <a:gd name="connsiteY1809" fmla="*/ 614363 h 679132"/>
              <a:gd name="connsiteX1810" fmla="*/ 4186238 w 7543800"/>
              <a:gd name="connsiteY1810" fmla="*/ 609600 h 679132"/>
              <a:gd name="connsiteX1811" fmla="*/ 4157663 w 7543800"/>
              <a:gd name="connsiteY1811" fmla="*/ 638175 h 679132"/>
              <a:gd name="connsiteX1812" fmla="*/ 4186238 w 7543800"/>
              <a:gd name="connsiteY1812" fmla="*/ 666750 h 679132"/>
              <a:gd name="connsiteX1813" fmla="*/ 4214813 w 7543800"/>
              <a:gd name="connsiteY1813" fmla="*/ 638175 h 679132"/>
              <a:gd name="connsiteX1814" fmla="*/ 4186238 w 7543800"/>
              <a:gd name="connsiteY1814" fmla="*/ 609600 h 679132"/>
              <a:gd name="connsiteX1815" fmla="*/ 4868228 w 7543800"/>
              <a:gd name="connsiteY1815" fmla="*/ 619125 h 679132"/>
              <a:gd name="connsiteX1816" fmla="*/ 4849178 w 7543800"/>
              <a:gd name="connsiteY1816" fmla="*/ 638175 h 679132"/>
              <a:gd name="connsiteX1817" fmla="*/ 4868228 w 7543800"/>
              <a:gd name="connsiteY1817" fmla="*/ 657225 h 679132"/>
              <a:gd name="connsiteX1818" fmla="*/ 4887278 w 7543800"/>
              <a:gd name="connsiteY1818" fmla="*/ 638175 h 679132"/>
              <a:gd name="connsiteX1819" fmla="*/ 4868228 w 7543800"/>
              <a:gd name="connsiteY1819" fmla="*/ 619125 h 679132"/>
              <a:gd name="connsiteX1820" fmla="*/ 4981575 w 7543800"/>
              <a:gd name="connsiteY1820" fmla="*/ 621030 h 679132"/>
              <a:gd name="connsiteX1821" fmla="*/ 4964430 w 7543800"/>
              <a:gd name="connsiteY1821" fmla="*/ 638175 h 679132"/>
              <a:gd name="connsiteX1822" fmla="*/ 4981575 w 7543800"/>
              <a:gd name="connsiteY1822" fmla="*/ 655320 h 679132"/>
              <a:gd name="connsiteX1823" fmla="*/ 4998720 w 7543800"/>
              <a:gd name="connsiteY1823" fmla="*/ 638175 h 679132"/>
              <a:gd name="connsiteX1824" fmla="*/ 4981575 w 7543800"/>
              <a:gd name="connsiteY1824" fmla="*/ 621030 h 679132"/>
              <a:gd name="connsiteX1825" fmla="*/ 4753928 w 7543800"/>
              <a:gd name="connsiteY1825" fmla="*/ 614363 h 679132"/>
              <a:gd name="connsiteX1826" fmla="*/ 4730115 w 7543800"/>
              <a:gd name="connsiteY1826" fmla="*/ 638175 h 679132"/>
              <a:gd name="connsiteX1827" fmla="*/ 4753928 w 7543800"/>
              <a:gd name="connsiteY1827" fmla="*/ 661988 h 679132"/>
              <a:gd name="connsiteX1828" fmla="*/ 4777740 w 7543800"/>
              <a:gd name="connsiteY1828" fmla="*/ 638175 h 679132"/>
              <a:gd name="connsiteX1829" fmla="*/ 4753928 w 7543800"/>
              <a:gd name="connsiteY1829" fmla="*/ 614363 h 679132"/>
              <a:gd name="connsiteX1830" fmla="*/ 4413885 w 7543800"/>
              <a:gd name="connsiteY1830" fmla="*/ 595313 h 679132"/>
              <a:gd name="connsiteX1831" fmla="*/ 4371975 w 7543800"/>
              <a:gd name="connsiteY1831" fmla="*/ 637223 h 679132"/>
              <a:gd name="connsiteX1832" fmla="*/ 4413885 w 7543800"/>
              <a:gd name="connsiteY1832" fmla="*/ 679133 h 679132"/>
              <a:gd name="connsiteX1833" fmla="*/ 4455795 w 7543800"/>
              <a:gd name="connsiteY1833" fmla="*/ 637223 h 679132"/>
              <a:gd name="connsiteX1834" fmla="*/ 4413885 w 7543800"/>
              <a:gd name="connsiteY1834" fmla="*/ 595313 h 679132"/>
              <a:gd name="connsiteX1835" fmla="*/ 6362700 w 7543800"/>
              <a:gd name="connsiteY1835" fmla="*/ 382905 h 679132"/>
              <a:gd name="connsiteX1836" fmla="*/ 6345555 w 7543800"/>
              <a:gd name="connsiteY1836" fmla="*/ 400050 h 679132"/>
              <a:gd name="connsiteX1837" fmla="*/ 6362700 w 7543800"/>
              <a:gd name="connsiteY1837" fmla="*/ 417195 h 679132"/>
              <a:gd name="connsiteX1838" fmla="*/ 6379845 w 7543800"/>
              <a:gd name="connsiteY1838" fmla="*/ 400050 h 679132"/>
              <a:gd name="connsiteX1839" fmla="*/ 6362700 w 7543800"/>
              <a:gd name="connsiteY1839" fmla="*/ 382905 h 679132"/>
              <a:gd name="connsiteX1840" fmla="*/ 6477953 w 7543800"/>
              <a:gd name="connsiteY1840" fmla="*/ 382905 h 679132"/>
              <a:gd name="connsiteX1841" fmla="*/ 6460808 w 7543800"/>
              <a:gd name="connsiteY1841" fmla="*/ 400050 h 679132"/>
              <a:gd name="connsiteX1842" fmla="*/ 6477953 w 7543800"/>
              <a:gd name="connsiteY1842" fmla="*/ 417195 h 679132"/>
              <a:gd name="connsiteX1843" fmla="*/ 6495098 w 7543800"/>
              <a:gd name="connsiteY1843" fmla="*/ 400050 h 679132"/>
              <a:gd name="connsiteX1844" fmla="*/ 6477953 w 7543800"/>
              <a:gd name="connsiteY1844" fmla="*/ 382905 h 679132"/>
              <a:gd name="connsiteX1845" fmla="*/ 6823710 w 7543800"/>
              <a:gd name="connsiteY1845" fmla="*/ 370523 h 679132"/>
              <a:gd name="connsiteX1846" fmla="*/ 6795135 w 7543800"/>
              <a:gd name="connsiteY1846" fmla="*/ 399098 h 679132"/>
              <a:gd name="connsiteX1847" fmla="*/ 6823710 w 7543800"/>
              <a:gd name="connsiteY1847" fmla="*/ 427673 h 679132"/>
              <a:gd name="connsiteX1848" fmla="*/ 6852285 w 7543800"/>
              <a:gd name="connsiteY1848" fmla="*/ 399098 h 679132"/>
              <a:gd name="connsiteX1849" fmla="*/ 6823710 w 7543800"/>
              <a:gd name="connsiteY1849" fmla="*/ 370523 h 679132"/>
              <a:gd name="connsiteX1850" fmla="*/ 6938963 w 7543800"/>
              <a:gd name="connsiteY1850" fmla="*/ 365760 h 679132"/>
              <a:gd name="connsiteX1851" fmla="*/ 6905625 w 7543800"/>
              <a:gd name="connsiteY1851" fmla="*/ 399098 h 679132"/>
              <a:gd name="connsiteX1852" fmla="*/ 6938963 w 7543800"/>
              <a:gd name="connsiteY1852" fmla="*/ 432435 h 679132"/>
              <a:gd name="connsiteX1853" fmla="*/ 6972300 w 7543800"/>
              <a:gd name="connsiteY1853" fmla="*/ 399098 h 679132"/>
              <a:gd name="connsiteX1854" fmla="*/ 6938963 w 7543800"/>
              <a:gd name="connsiteY1854" fmla="*/ 365760 h 679132"/>
              <a:gd name="connsiteX1855" fmla="*/ 7169468 w 7543800"/>
              <a:gd name="connsiteY1855" fmla="*/ 365760 h 679132"/>
              <a:gd name="connsiteX1856" fmla="*/ 7136130 w 7543800"/>
              <a:gd name="connsiteY1856" fmla="*/ 399098 h 679132"/>
              <a:gd name="connsiteX1857" fmla="*/ 7169468 w 7543800"/>
              <a:gd name="connsiteY1857" fmla="*/ 432435 h 679132"/>
              <a:gd name="connsiteX1858" fmla="*/ 7202805 w 7543800"/>
              <a:gd name="connsiteY1858" fmla="*/ 399098 h 679132"/>
              <a:gd name="connsiteX1859" fmla="*/ 7169468 w 7543800"/>
              <a:gd name="connsiteY1859" fmla="*/ 365760 h 679132"/>
              <a:gd name="connsiteX1860" fmla="*/ 6593205 w 7543800"/>
              <a:gd name="connsiteY1860" fmla="*/ 381000 h 679132"/>
              <a:gd name="connsiteX1861" fmla="*/ 6574155 w 7543800"/>
              <a:gd name="connsiteY1861" fmla="*/ 400050 h 679132"/>
              <a:gd name="connsiteX1862" fmla="*/ 6593205 w 7543800"/>
              <a:gd name="connsiteY1862" fmla="*/ 419100 h 679132"/>
              <a:gd name="connsiteX1863" fmla="*/ 6612255 w 7543800"/>
              <a:gd name="connsiteY1863" fmla="*/ 400050 h 679132"/>
              <a:gd name="connsiteX1864" fmla="*/ 6593205 w 7543800"/>
              <a:gd name="connsiteY1864" fmla="*/ 381000 h 679132"/>
              <a:gd name="connsiteX1865" fmla="*/ 6708458 w 7543800"/>
              <a:gd name="connsiteY1865" fmla="*/ 376238 h 679132"/>
              <a:gd name="connsiteX1866" fmla="*/ 6684645 w 7543800"/>
              <a:gd name="connsiteY1866" fmla="*/ 400050 h 679132"/>
              <a:gd name="connsiteX1867" fmla="*/ 6708458 w 7543800"/>
              <a:gd name="connsiteY1867" fmla="*/ 423863 h 679132"/>
              <a:gd name="connsiteX1868" fmla="*/ 6732270 w 7543800"/>
              <a:gd name="connsiteY1868" fmla="*/ 400050 h 679132"/>
              <a:gd name="connsiteX1869" fmla="*/ 6708458 w 7543800"/>
              <a:gd name="connsiteY1869" fmla="*/ 376238 h 679132"/>
              <a:gd name="connsiteX1870" fmla="*/ 7399973 w 7543800"/>
              <a:gd name="connsiteY1870" fmla="*/ 376238 h 679132"/>
              <a:gd name="connsiteX1871" fmla="*/ 7376160 w 7543800"/>
              <a:gd name="connsiteY1871" fmla="*/ 400050 h 679132"/>
              <a:gd name="connsiteX1872" fmla="*/ 7399973 w 7543800"/>
              <a:gd name="connsiteY1872" fmla="*/ 423863 h 679132"/>
              <a:gd name="connsiteX1873" fmla="*/ 7423785 w 7543800"/>
              <a:gd name="connsiteY1873" fmla="*/ 400050 h 679132"/>
              <a:gd name="connsiteX1874" fmla="*/ 7399973 w 7543800"/>
              <a:gd name="connsiteY1874" fmla="*/ 376238 h 679132"/>
              <a:gd name="connsiteX1875" fmla="*/ 7515225 w 7543800"/>
              <a:gd name="connsiteY1875" fmla="*/ 381000 h 679132"/>
              <a:gd name="connsiteX1876" fmla="*/ 7496175 w 7543800"/>
              <a:gd name="connsiteY1876" fmla="*/ 400050 h 679132"/>
              <a:gd name="connsiteX1877" fmla="*/ 7515225 w 7543800"/>
              <a:gd name="connsiteY1877" fmla="*/ 419100 h 679132"/>
              <a:gd name="connsiteX1878" fmla="*/ 7534275 w 7543800"/>
              <a:gd name="connsiteY1878" fmla="*/ 400050 h 679132"/>
              <a:gd name="connsiteX1879" fmla="*/ 7515225 w 7543800"/>
              <a:gd name="connsiteY1879" fmla="*/ 381000 h 679132"/>
              <a:gd name="connsiteX1880" fmla="*/ 7284720 w 7543800"/>
              <a:gd name="connsiteY1880" fmla="*/ 370523 h 679132"/>
              <a:gd name="connsiteX1881" fmla="*/ 7256145 w 7543800"/>
              <a:gd name="connsiteY1881" fmla="*/ 399098 h 679132"/>
              <a:gd name="connsiteX1882" fmla="*/ 7284720 w 7543800"/>
              <a:gd name="connsiteY1882" fmla="*/ 427673 h 679132"/>
              <a:gd name="connsiteX1883" fmla="*/ 7313295 w 7543800"/>
              <a:gd name="connsiteY1883" fmla="*/ 399098 h 679132"/>
              <a:gd name="connsiteX1884" fmla="*/ 7284720 w 7543800"/>
              <a:gd name="connsiteY1884" fmla="*/ 370523 h 679132"/>
              <a:gd name="connsiteX1885" fmla="*/ 7054215 w 7543800"/>
              <a:gd name="connsiteY1885" fmla="*/ 357188 h 679132"/>
              <a:gd name="connsiteX1886" fmla="*/ 7012305 w 7543800"/>
              <a:gd name="connsiteY1886" fmla="*/ 399098 h 679132"/>
              <a:gd name="connsiteX1887" fmla="*/ 7054215 w 7543800"/>
              <a:gd name="connsiteY1887" fmla="*/ 441008 h 679132"/>
              <a:gd name="connsiteX1888" fmla="*/ 7096125 w 7543800"/>
              <a:gd name="connsiteY1888" fmla="*/ 399098 h 679132"/>
              <a:gd name="connsiteX1889" fmla="*/ 7054215 w 7543800"/>
              <a:gd name="connsiteY1889" fmla="*/ 357188 h 679132"/>
              <a:gd name="connsiteX1890" fmla="*/ 6397943 w 7543800"/>
              <a:gd name="connsiteY1890" fmla="*/ 501968 h 679132"/>
              <a:gd name="connsiteX1891" fmla="*/ 6380798 w 7543800"/>
              <a:gd name="connsiteY1891" fmla="*/ 519113 h 679132"/>
              <a:gd name="connsiteX1892" fmla="*/ 6397943 w 7543800"/>
              <a:gd name="connsiteY1892" fmla="*/ 536258 h 679132"/>
              <a:gd name="connsiteX1893" fmla="*/ 6415088 w 7543800"/>
              <a:gd name="connsiteY1893" fmla="*/ 519113 h 679132"/>
              <a:gd name="connsiteX1894" fmla="*/ 6397943 w 7543800"/>
              <a:gd name="connsiteY1894" fmla="*/ 501968 h 679132"/>
              <a:gd name="connsiteX1895" fmla="*/ 6509385 w 7543800"/>
              <a:gd name="connsiteY1895" fmla="*/ 501968 h 679132"/>
              <a:gd name="connsiteX1896" fmla="*/ 6492240 w 7543800"/>
              <a:gd name="connsiteY1896" fmla="*/ 519113 h 679132"/>
              <a:gd name="connsiteX1897" fmla="*/ 6509385 w 7543800"/>
              <a:gd name="connsiteY1897" fmla="*/ 536258 h 679132"/>
              <a:gd name="connsiteX1898" fmla="*/ 6526530 w 7543800"/>
              <a:gd name="connsiteY1898" fmla="*/ 519113 h 679132"/>
              <a:gd name="connsiteX1899" fmla="*/ 6509385 w 7543800"/>
              <a:gd name="connsiteY1899" fmla="*/ 501968 h 679132"/>
              <a:gd name="connsiteX1900" fmla="*/ 6844665 w 7543800"/>
              <a:gd name="connsiteY1900" fmla="*/ 495300 h 679132"/>
              <a:gd name="connsiteX1901" fmla="*/ 6820853 w 7543800"/>
              <a:gd name="connsiteY1901" fmla="*/ 519113 h 679132"/>
              <a:gd name="connsiteX1902" fmla="*/ 6844665 w 7543800"/>
              <a:gd name="connsiteY1902" fmla="*/ 542925 h 679132"/>
              <a:gd name="connsiteX1903" fmla="*/ 6868478 w 7543800"/>
              <a:gd name="connsiteY1903" fmla="*/ 519113 h 679132"/>
              <a:gd name="connsiteX1904" fmla="*/ 6844665 w 7543800"/>
              <a:gd name="connsiteY1904" fmla="*/ 495300 h 679132"/>
              <a:gd name="connsiteX1905" fmla="*/ 6956108 w 7543800"/>
              <a:gd name="connsiteY1905" fmla="*/ 490538 h 679132"/>
              <a:gd name="connsiteX1906" fmla="*/ 6927533 w 7543800"/>
              <a:gd name="connsiteY1906" fmla="*/ 519113 h 679132"/>
              <a:gd name="connsiteX1907" fmla="*/ 6956108 w 7543800"/>
              <a:gd name="connsiteY1907" fmla="*/ 547688 h 679132"/>
              <a:gd name="connsiteX1908" fmla="*/ 6984683 w 7543800"/>
              <a:gd name="connsiteY1908" fmla="*/ 519113 h 679132"/>
              <a:gd name="connsiteX1909" fmla="*/ 6956108 w 7543800"/>
              <a:gd name="connsiteY1909" fmla="*/ 490538 h 679132"/>
              <a:gd name="connsiteX1910" fmla="*/ 7068503 w 7543800"/>
              <a:gd name="connsiteY1910" fmla="*/ 485775 h 679132"/>
              <a:gd name="connsiteX1911" fmla="*/ 7035165 w 7543800"/>
              <a:gd name="connsiteY1911" fmla="*/ 519113 h 679132"/>
              <a:gd name="connsiteX1912" fmla="*/ 7068503 w 7543800"/>
              <a:gd name="connsiteY1912" fmla="*/ 552450 h 679132"/>
              <a:gd name="connsiteX1913" fmla="*/ 7101840 w 7543800"/>
              <a:gd name="connsiteY1913" fmla="*/ 519113 h 679132"/>
              <a:gd name="connsiteX1914" fmla="*/ 7068503 w 7543800"/>
              <a:gd name="connsiteY1914" fmla="*/ 485775 h 679132"/>
              <a:gd name="connsiteX1915" fmla="*/ 6620828 w 7543800"/>
              <a:gd name="connsiteY1915" fmla="*/ 501968 h 679132"/>
              <a:gd name="connsiteX1916" fmla="*/ 6603683 w 7543800"/>
              <a:gd name="connsiteY1916" fmla="*/ 519113 h 679132"/>
              <a:gd name="connsiteX1917" fmla="*/ 6620828 w 7543800"/>
              <a:gd name="connsiteY1917" fmla="*/ 536258 h 679132"/>
              <a:gd name="connsiteX1918" fmla="*/ 6637973 w 7543800"/>
              <a:gd name="connsiteY1918" fmla="*/ 519113 h 679132"/>
              <a:gd name="connsiteX1919" fmla="*/ 6620828 w 7543800"/>
              <a:gd name="connsiteY1919" fmla="*/ 501968 h 679132"/>
              <a:gd name="connsiteX1920" fmla="*/ 6733223 w 7543800"/>
              <a:gd name="connsiteY1920" fmla="*/ 500063 h 679132"/>
              <a:gd name="connsiteX1921" fmla="*/ 6714173 w 7543800"/>
              <a:gd name="connsiteY1921" fmla="*/ 519113 h 679132"/>
              <a:gd name="connsiteX1922" fmla="*/ 6733223 w 7543800"/>
              <a:gd name="connsiteY1922" fmla="*/ 538163 h 679132"/>
              <a:gd name="connsiteX1923" fmla="*/ 6752273 w 7543800"/>
              <a:gd name="connsiteY1923" fmla="*/ 519113 h 679132"/>
              <a:gd name="connsiteX1924" fmla="*/ 6733223 w 7543800"/>
              <a:gd name="connsiteY1924" fmla="*/ 500063 h 679132"/>
              <a:gd name="connsiteX1925" fmla="*/ 7403783 w 7543800"/>
              <a:gd name="connsiteY1925" fmla="*/ 490538 h 679132"/>
              <a:gd name="connsiteX1926" fmla="*/ 7375208 w 7543800"/>
              <a:gd name="connsiteY1926" fmla="*/ 519113 h 679132"/>
              <a:gd name="connsiteX1927" fmla="*/ 7403783 w 7543800"/>
              <a:gd name="connsiteY1927" fmla="*/ 547688 h 679132"/>
              <a:gd name="connsiteX1928" fmla="*/ 7432358 w 7543800"/>
              <a:gd name="connsiteY1928" fmla="*/ 519113 h 679132"/>
              <a:gd name="connsiteX1929" fmla="*/ 7403783 w 7543800"/>
              <a:gd name="connsiteY1929" fmla="*/ 490538 h 679132"/>
              <a:gd name="connsiteX1930" fmla="*/ 7515225 w 7543800"/>
              <a:gd name="connsiteY1930" fmla="*/ 495300 h 679132"/>
              <a:gd name="connsiteX1931" fmla="*/ 7491413 w 7543800"/>
              <a:gd name="connsiteY1931" fmla="*/ 519113 h 679132"/>
              <a:gd name="connsiteX1932" fmla="*/ 7515225 w 7543800"/>
              <a:gd name="connsiteY1932" fmla="*/ 542925 h 679132"/>
              <a:gd name="connsiteX1933" fmla="*/ 7539038 w 7543800"/>
              <a:gd name="connsiteY1933" fmla="*/ 519113 h 679132"/>
              <a:gd name="connsiteX1934" fmla="*/ 7515225 w 7543800"/>
              <a:gd name="connsiteY1934" fmla="*/ 495300 h 679132"/>
              <a:gd name="connsiteX1935" fmla="*/ 7291388 w 7543800"/>
              <a:gd name="connsiteY1935" fmla="*/ 485775 h 679132"/>
              <a:gd name="connsiteX1936" fmla="*/ 7258050 w 7543800"/>
              <a:gd name="connsiteY1936" fmla="*/ 519113 h 679132"/>
              <a:gd name="connsiteX1937" fmla="*/ 7291388 w 7543800"/>
              <a:gd name="connsiteY1937" fmla="*/ 552450 h 679132"/>
              <a:gd name="connsiteX1938" fmla="*/ 7324725 w 7543800"/>
              <a:gd name="connsiteY1938" fmla="*/ 519113 h 679132"/>
              <a:gd name="connsiteX1939" fmla="*/ 7291388 w 7543800"/>
              <a:gd name="connsiteY1939" fmla="*/ 485775 h 679132"/>
              <a:gd name="connsiteX1940" fmla="*/ 7179945 w 7543800"/>
              <a:gd name="connsiteY1940" fmla="*/ 476250 h 679132"/>
              <a:gd name="connsiteX1941" fmla="*/ 7138035 w 7543800"/>
              <a:gd name="connsiteY1941" fmla="*/ 518160 h 679132"/>
              <a:gd name="connsiteX1942" fmla="*/ 7179945 w 7543800"/>
              <a:gd name="connsiteY1942" fmla="*/ 560070 h 679132"/>
              <a:gd name="connsiteX1943" fmla="*/ 7221855 w 7543800"/>
              <a:gd name="connsiteY1943" fmla="*/ 518160 h 679132"/>
              <a:gd name="connsiteX1944" fmla="*/ 7179945 w 7543800"/>
              <a:gd name="connsiteY1944" fmla="*/ 476250 h 679132"/>
              <a:gd name="connsiteX1945" fmla="*/ 6361748 w 7543800"/>
              <a:gd name="connsiteY1945" fmla="*/ 621030 h 679132"/>
              <a:gd name="connsiteX1946" fmla="*/ 6344603 w 7543800"/>
              <a:gd name="connsiteY1946" fmla="*/ 638175 h 679132"/>
              <a:gd name="connsiteX1947" fmla="*/ 6361748 w 7543800"/>
              <a:gd name="connsiteY1947" fmla="*/ 655320 h 679132"/>
              <a:gd name="connsiteX1948" fmla="*/ 6378893 w 7543800"/>
              <a:gd name="connsiteY1948" fmla="*/ 638175 h 679132"/>
              <a:gd name="connsiteX1949" fmla="*/ 6361748 w 7543800"/>
              <a:gd name="connsiteY1949" fmla="*/ 621030 h 679132"/>
              <a:gd name="connsiteX1950" fmla="*/ 6492240 w 7543800"/>
              <a:gd name="connsiteY1950" fmla="*/ 621030 h 679132"/>
              <a:gd name="connsiteX1951" fmla="*/ 6475095 w 7543800"/>
              <a:gd name="connsiteY1951" fmla="*/ 638175 h 679132"/>
              <a:gd name="connsiteX1952" fmla="*/ 6492240 w 7543800"/>
              <a:gd name="connsiteY1952" fmla="*/ 655320 h 679132"/>
              <a:gd name="connsiteX1953" fmla="*/ 6509385 w 7543800"/>
              <a:gd name="connsiteY1953" fmla="*/ 638175 h 679132"/>
              <a:gd name="connsiteX1954" fmla="*/ 6492240 w 7543800"/>
              <a:gd name="connsiteY1954" fmla="*/ 621030 h 679132"/>
              <a:gd name="connsiteX1955" fmla="*/ 6833235 w 7543800"/>
              <a:gd name="connsiteY1955" fmla="*/ 619125 h 679132"/>
              <a:gd name="connsiteX1956" fmla="*/ 6814185 w 7543800"/>
              <a:gd name="connsiteY1956" fmla="*/ 638175 h 679132"/>
              <a:gd name="connsiteX1957" fmla="*/ 6833235 w 7543800"/>
              <a:gd name="connsiteY1957" fmla="*/ 657225 h 679132"/>
              <a:gd name="connsiteX1958" fmla="*/ 6852285 w 7543800"/>
              <a:gd name="connsiteY1958" fmla="*/ 638175 h 679132"/>
              <a:gd name="connsiteX1959" fmla="*/ 6833235 w 7543800"/>
              <a:gd name="connsiteY1959" fmla="*/ 619125 h 679132"/>
              <a:gd name="connsiteX1960" fmla="*/ 6946583 w 7543800"/>
              <a:gd name="connsiteY1960" fmla="*/ 614363 h 679132"/>
              <a:gd name="connsiteX1961" fmla="*/ 6922770 w 7543800"/>
              <a:gd name="connsiteY1961" fmla="*/ 638175 h 679132"/>
              <a:gd name="connsiteX1962" fmla="*/ 6946583 w 7543800"/>
              <a:gd name="connsiteY1962" fmla="*/ 661988 h 679132"/>
              <a:gd name="connsiteX1963" fmla="*/ 6970395 w 7543800"/>
              <a:gd name="connsiteY1963" fmla="*/ 638175 h 679132"/>
              <a:gd name="connsiteX1964" fmla="*/ 6946583 w 7543800"/>
              <a:gd name="connsiteY1964" fmla="*/ 614363 h 679132"/>
              <a:gd name="connsiteX1965" fmla="*/ 7060883 w 7543800"/>
              <a:gd name="connsiteY1965" fmla="*/ 609600 h 679132"/>
              <a:gd name="connsiteX1966" fmla="*/ 7032308 w 7543800"/>
              <a:gd name="connsiteY1966" fmla="*/ 638175 h 679132"/>
              <a:gd name="connsiteX1967" fmla="*/ 7060883 w 7543800"/>
              <a:gd name="connsiteY1967" fmla="*/ 666750 h 679132"/>
              <a:gd name="connsiteX1968" fmla="*/ 7089458 w 7543800"/>
              <a:gd name="connsiteY1968" fmla="*/ 638175 h 679132"/>
              <a:gd name="connsiteX1969" fmla="*/ 7060883 w 7543800"/>
              <a:gd name="connsiteY1969" fmla="*/ 609600 h 679132"/>
              <a:gd name="connsiteX1970" fmla="*/ 6605588 w 7543800"/>
              <a:gd name="connsiteY1970" fmla="*/ 621030 h 679132"/>
              <a:gd name="connsiteX1971" fmla="*/ 6588443 w 7543800"/>
              <a:gd name="connsiteY1971" fmla="*/ 638175 h 679132"/>
              <a:gd name="connsiteX1972" fmla="*/ 6605588 w 7543800"/>
              <a:gd name="connsiteY1972" fmla="*/ 655320 h 679132"/>
              <a:gd name="connsiteX1973" fmla="*/ 6622733 w 7543800"/>
              <a:gd name="connsiteY1973" fmla="*/ 638175 h 679132"/>
              <a:gd name="connsiteX1974" fmla="*/ 6605588 w 7543800"/>
              <a:gd name="connsiteY1974" fmla="*/ 621030 h 679132"/>
              <a:gd name="connsiteX1975" fmla="*/ 6719888 w 7543800"/>
              <a:gd name="connsiteY1975" fmla="*/ 621030 h 679132"/>
              <a:gd name="connsiteX1976" fmla="*/ 6702743 w 7543800"/>
              <a:gd name="connsiteY1976" fmla="*/ 638175 h 679132"/>
              <a:gd name="connsiteX1977" fmla="*/ 6719888 w 7543800"/>
              <a:gd name="connsiteY1977" fmla="*/ 655320 h 679132"/>
              <a:gd name="connsiteX1978" fmla="*/ 6737033 w 7543800"/>
              <a:gd name="connsiteY1978" fmla="*/ 638175 h 679132"/>
              <a:gd name="connsiteX1979" fmla="*/ 6719888 w 7543800"/>
              <a:gd name="connsiteY1979" fmla="*/ 621030 h 679132"/>
              <a:gd name="connsiteX1980" fmla="*/ 7401878 w 7543800"/>
              <a:gd name="connsiteY1980" fmla="*/ 604838 h 679132"/>
              <a:gd name="connsiteX1981" fmla="*/ 7368540 w 7543800"/>
              <a:gd name="connsiteY1981" fmla="*/ 638175 h 679132"/>
              <a:gd name="connsiteX1982" fmla="*/ 7401878 w 7543800"/>
              <a:gd name="connsiteY1982" fmla="*/ 671513 h 679132"/>
              <a:gd name="connsiteX1983" fmla="*/ 7435215 w 7543800"/>
              <a:gd name="connsiteY1983" fmla="*/ 638175 h 679132"/>
              <a:gd name="connsiteX1984" fmla="*/ 7401878 w 7543800"/>
              <a:gd name="connsiteY1984" fmla="*/ 604838 h 679132"/>
              <a:gd name="connsiteX1985" fmla="*/ 7515225 w 7543800"/>
              <a:gd name="connsiteY1985" fmla="*/ 609600 h 679132"/>
              <a:gd name="connsiteX1986" fmla="*/ 7486650 w 7543800"/>
              <a:gd name="connsiteY1986" fmla="*/ 638175 h 679132"/>
              <a:gd name="connsiteX1987" fmla="*/ 7515225 w 7543800"/>
              <a:gd name="connsiteY1987" fmla="*/ 666750 h 679132"/>
              <a:gd name="connsiteX1988" fmla="*/ 7543800 w 7543800"/>
              <a:gd name="connsiteY1988" fmla="*/ 638175 h 679132"/>
              <a:gd name="connsiteX1989" fmla="*/ 7515225 w 7543800"/>
              <a:gd name="connsiteY1989" fmla="*/ 609600 h 679132"/>
              <a:gd name="connsiteX1990" fmla="*/ 7174230 w 7543800"/>
              <a:gd name="connsiteY1990" fmla="*/ 604838 h 679132"/>
              <a:gd name="connsiteX1991" fmla="*/ 7140893 w 7543800"/>
              <a:gd name="connsiteY1991" fmla="*/ 638175 h 679132"/>
              <a:gd name="connsiteX1992" fmla="*/ 7174230 w 7543800"/>
              <a:gd name="connsiteY1992" fmla="*/ 671513 h 679132"/>
              <a:gd name="connsiteX1993" fmla="*/ 7207568 w 7543800"/>
              <a:gd name="connsiteY1993" fmla="*/ 638175 h 679132"/>
              <a:gd name="connsiteX1994" fmla="*/ 7174230 w 7543800"/>
              <a:gd name="connsiteY1994" fmla="*/ 604838 h 679132"/>
              <a:gd name="connsiteX1995" fmla="*/ 7287578 w 7543800"/>
              <a:gd name="connsiteY1995" fmla="*/ 595313 h 679132"/>
              <a:gd name="connsiteX1996" fmla="*/ 7245668 w 7543800"/>
              <a:gd name="connsiteY1996" fmla="*/ 637223 h 679132"/>
              <a:gd name="connsiteX1997" fmla="*/ 7287578 w 7543800"/>
              <a:gd name="connsiteY1997" fmla="*/ 679133 h 679132"/>
              <a:gd name="connsiteX1998" fmla="*/ 7329488 w 7543800"/>
              <a:gd name="connsiteY1998" fmla="*/ 637223 h 679132"/>
              <a:gd name="connsiteX1999" fmla="*/ 7287578 w 7543800"/>
              <a:gd name="connsiteY1999" fmla="*/ 595313 h 6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Lst>
            <a:rect l="l" t="t" r="r" b="b"/>
            <a:pathLst>
              <a:path w="7543800" h="679132">
                <a:moveTo>
                  <a:pt x="1440180" y="41910"/>
                </a:moveTo>
                <a:cubicBezTo>
                  <a:pt x="1440180" y="60008"/>
                  <a:pt x="1424940" y="75248"/>
                  <a:pt x="1406843" y="75248"/>
                </a:cubicBezTo>
                <a:cubicBezTo>
                  <a:pt x="1388745" y="75248"/>
                  <a:pt x="1373505" y="60008"/>
                  <a:pt x="1373505" y="41910"/>
                </a:cubicBezTo>
                <a:cubicBezTo>
                  <a:pt x="1373505" y="23813"/>
                  <a:pt x="1388745" y="8573"/>
                  <a:pt x="1406843" y="8573"/>
                </a:cubicBezTo>
                <a:cubicBezTo>
                  <a:pt x="1424940" y="8573"/>
                  <a:pt x="1440180" y="23813"/>
                  <a:pt x="1440180" y="41910"/>
                </a:cubicBezTo>
                <a:close/>
                <a:moveTo>
                  <a:pt x="1522095" y="13335"/>
                </a:moveTo>
                <a:cubicBezTo>
                  <a:pt x="1505903" y="13335"/>
                  <a:pt x="1493520" y="26670"/>
                  <a:pt x="1493520" y="41910"/>
                </a:cubicBezTo>
                <a:cubicBezTo>
                  <a:pt x="1493520" y="57150"/>
                  <a:pt x="1506855" y="70485"/>
                  <a:pt x="1522095" y="70485"/>
                </a:cubicBezTo>
                <a:cubicBezTo>
                  <a:pt x="1538288" y="70485"/>
                  <a:pt x="1550670" y="57150"/>
                  <a:pt x="1550670" y="41910"/>
                </a:cubicBezTo>
                <a:cubicBezTo>
                  <a:pt x="1550670" y="26670"/>
                  <a:pt x="1537335" y="13335"/>
                  <a:pt x="1522095" y="13335"/>
                </a:cubicBezTo>
                <a:close/>
                <a:moveTo>
                  <a:pt x="1752600" y="22860"/>
                </a:moveTo>
                <a:cubicBezTo>
                  <a:pt x="1742123" y="22860"/>
                  <a:pt x="1733550" y="31433"/>
                  <a:pt x="1733550" y="41910"/>
                </a:cubicBezTo>
                <a:cubicBezTo>
                  <a:pt x="1733550" y="52388"/>
                  <a:pt x="1742123" y="60960"/>
                  <a:pt x="1752600" y="60960"/>
                </a:cubicBezTo>
                <a:cubicBezTo>
                  <a:pt x="1763078" y="60960"/>
                  <a:pt x="1771650" y="52388"/>
                  <a:pt x="1771650" y="41910"/>
                </a:cubicBezTo>
                <a:cubicBezTo>
                  <a:pt x="1771650" y="31433"/>
                  <a:pt x="1763078" y="22860"/>
                  <a:pt x="1752600" y="22860"/>
                </a:cubicBezTo>
                <a:close/>
                <a:moveTo>
                  <a:pt x="1982153" y="25718"/>
                </a:moveTo>
                <a:cubicBezTo>
                  <a:pt x="1972628" y="25718"/>
                  <a:pt x="1965008" y="33338"/>
                  <a:pt x="1965008" y="42863"/>
                </a:cubicBezTo>
                <a:cubicBezTo>
                  <a:pt x="1965008" y="52388"/>
                  <a:pt x="1972628" y="60008"/>
                  <a:pt x="1982153" y="60008"/>
                </a:cubicBezTo>
                <a:cubicBezTo>
                  <a:pt x="1991678" y="60008"/>
                  <a:pt x="1999298" y="52388"/>
                  <a:pt x="1999298" y="42863"/>
                </a:cubicBezTo>
                <a:cubicBezTo>
                  <a:pt x="1999298" y="33338"/>
                  <a:pt x="1991678" y="25718"/>
                  <a:pt x="1982153" y="25718"/>
                </a:cubicBezTo>
                <a:close/>
                <a:moveTo>
                  <a:pt x="2097405" y="25718"/>
                </a:moveTo>
                <a:cubicBezTo>
                  <a:pt x="2087880" y="25718"/>
                  <a:pt x="2080260" y="33338"/>
                  <a:pt x="2080260" y="42863"/>
                </a:cubicBezTo>
                <a:cubicBezTo>
                  <a:pt x="2080260" y="52388"/>
                  <a:pt x="2087880" y="60008"/>
                  <a:pt x="2097405" y="60008"/>
                </a:cubicBezTo>
                <a:cubicBezTo>
                  <a:pt x="2106930" y="60008"/>
                  <a:pt x="2114550" y="52388"/>
                  <a:pt x="2114550" y="42863"/>
                </a:cubicBezTo>
                <a:cubicBezTo>
                  <a:pt x="2114550" y="33338"/>
                  <a:pt x="2106930" y="25718"/>
                  <a:pt x="2097405" y="25718"/>
                </a:cubicBezTo>
                <a:close/>
                <a:moveTo>
                  <a:pt x="1291590" y="0"/>
                </a:moveTo>
                <a:cubicBezTo>
                  <a:pt x="1267778" y="0"/>
                  <a:pt x="1249680" y="19050"/>
                  <a:pt x="1249680" y="41910"/>
                </a:cubicBezTo>
                <a:cubicBezTo>
                  <a:pt x="1249680" y="64770"/>
                  <a:pt x="1268730" y="83820"/>
                  <a:pt x="1291590" y="83820"/>
                </a:cubicBezTo>
                <a:cubicBezTo>
                  <a:pt x="1314450" y="83820"/>
                  <a:pt x="1333500" y="64770"/>
                  <a:pt x="1333500" y="41910"/>
                </a:cubicBezTo>
                <a:cubicBezTo>
                  <a:pt x="1333500" y="19050"/>
                  <a:pt x="1314450" y="0"/>
                  <a:pt x="1291590" y="0"/>
                </a:cubicBezTo>
                <a:close/>
                <a:moveTo>
                  <a:pt x="1637348" y="18098"/>
                </a:moveTo>
                <a:cubicBezTo>
                  <a:pt x="1624013" y="18098"/>
                  <a:pt x="1613535" y="28575"/>
                  <a:pt x="1613535" y="41910"/>
                </a:cubicBezTo>
                <a:cubicBezTo>
                  <a:pt x="1613535" y="55245"/>
                  <a:pt x="1624013" y="65723"/>
                  <a:pt x="1637348" y="65723"/>
                </a:cubicBezTo>
                <a:cubicBezTo>
                  <a:pt x="1650683" y="65723"/>
                  <a:pt x="1661160" y="55245"/>
                  <a:pt x="1661160" y="41910"/>
                </a:cubicBezTo>
                <a:cubicBezTo>
                  <a:pt x="1661160" y="28575"/>
                  <a:pt x="1649730" y="18098"/>
                  <a:pt x="1637348" y="18098"/>
                </a:cubicBezTo>
                <a:close/>
                <a:moveTo>
                  <a:pt x="1866900" y="25718"/>
                </a:moveTo>
                <a:cubicBezTo>
                  <a:pt x="1857375" y="25718"/>
                  <a:pt x="1849755" y="33338"/>
                  <a:pt x="1849755" y="42863"/>
                </a:cubicBezTo>
                <a:cubicBezTo>
                  <a:pt x="1849755" y="52388"/>
                  <a:pt x="1857375" y="60008"/>
                  <a:pt x="1866900" y="60008"/>
                </a:cubicBezTo>
                <a:cubicBezTo>
                  <a:pt x="1876425" y="60008"/>
                  <a:pt x="1884045" y="52388"/>
                  <a:pt x="1884045" y="42863"/>
                </a:cubicBezTo>
                <a:cubicBezTo>
                  <a:pt x="1884045" y="33338"/>
                  <a:pt x="1876425" y="25718"/>
                  <a:pt x="1866900" y="25718"/>
                </a:cubicBezTo>
                <a:close/>
                <a:moveTo>
                  <a:pt x="2327910" y="25718"/>
                </a:moveTo>
                <a:cubicBezTo>
                  <a:pt x="2318385" y="25718"/>
                  <a:pt x="2310765" y="33338"/>
                  <a:pt x="2310765" y="42863"/>
                </a:cubicBezTo>
                <a:cubicBezTo>
                  <a:pt x="2310765" y="52388"/>
                  <a:pt x="2318385" y="60008"/>
                  <a:pt x="2327910" y="60008"/>
                </a:cubicBezTo>
                <a:cubicBezTo>
                  <a:pt x="2337435" y="60008"/>
                  <a:pt x="2345055" y="52388"/>
                  <a:pt x="2345055" y="42863"/>
                </a:cubicBezTo>
                <a:cubicBezTo>
                  <a:pt x="2345055" y="33338"/>
                  <a:pt x="2337435" y="25718"/>
                  <a:pt x="2327910" y="25718"/>
                </a:cubicBezTo>
                <a:close/>
                <a:moveTo>
                  <a:pt x="2443163" y="25718"/>
                </a:moveTo>
                <a:cubicBezTo>
                  <a:pt x="2433638" y="25718"/>
                  <a:pt x="2426018" y="33338"/>
                  <a:pt x="2426018" y="42863"/>
                </a:cubicBezTo>
                <a:cubicBezTo>
                  <a:pt x="2426018" y="52388"/>
                  <a:pt x="2433638" y="60008"/>
                  <a:pt x="2443163" y="60008"/>
                </a:cubicBezTo>
                <a:cubicBezTo>
                  <a:pt x="2452688" y="60008"/>
                  <a:pt x="2460308" y="52388"/>
                  <a:pt x="2460308" y="42863"/>
                </a:cubicBezTo>
                <a:cubicBezTo>
                  <a:pt x="2460308" y="33338"/>
                  <a:pt x="2452688" y="25718"/>
                  <a:pt x="2443163" y="25718"/>
                </a:cubicBezTo>
                <a:close/>
                <a:moveTo>
                  <a:pt x="2212658" y="25718"/>
                </a:moveTo>
                <a:cubicBezTo>
                  <a:pt x="2203133" y="25718"/>
                  <a:pt x="2195513" y="33338"/>
                  <a:pt x="2195513" y="42863"/>
                </a:cubicBezTo>
                <a:cubicBezTo>
                  <a:pt x="2195513" y="52388"/>
                  <a:pt x="2203133" y="60008"/>
                  <a:pt x="2212658" y="60008"/>
                </a:cubicBezTo>
                <a:cubicBezTo>
                  <a:pt x="2222183" y="60008"/>
                  <a:pt x="2229803" y="52388"/>
                  <a:pt x="2229803" y="42863"/>
                </a:cubicBezTo>
                <a:cubicBezTo>
                  <a:pt x="2229803" y="33338"/>
                  <a:pt x="2222183" y="25718"/>
                  <a:pt x="2212658" y="25718"/>
                </a:cubicBezTo>
                <a:close/>
                <a:moveTo>
                  <a:pt x="1364933" y="127635"/>
                </a:moveTo>
                <a:cubicBezTo>
                  <a:pt x="1346835" y="127635"/>
                  <a:pt x="1331595" y="142875"/>
                  <a:pt x="1331595" y="160973"/>
                </a:cubicBezTo>
                <a:cubicBezTo>
                  <a:pt x="1331595" y="179070"/>
                  <a:pt x="1346835" y="194310"/>
                  <a:pt x="1364933" y="194310"/>
                </a:cubicBezTo>
                <a:cubicBezTo>
                  <a:pt x="1383030" y="194310"/>
                  <a:pt x="1398270" y="179070"/>
                  <a:pt x="1398270" y="160973"/>
                </a:cubicBezTo>
                <a:cubicBezTo>
                  <a:pt x="1398270" y="142875"/>
                  <a:pt x="1383030" y="127635"/>
                  <a:pt x="1364933" y="127635"/>
                </a:cubicBezTo>
                <a:close/>
                <a:moveTo>
                  <a:pt x="1587818" y="127635"/>
                </a:moveTo>
                <a:cubicBezTo>
                  <a:pt x="1569720" y="127635"/>
                  <a:pt x="1554480" y="142875"/>
                  <a:pt x="1554480" y="160973"/>
                </a:cubicBezTo>
                <a:cubicBezTo>
                  <a:pt x="1554480" y="179070"/>
                  <a:pt x="1569720" y="194310"/>
                  <a:pt x="1587818" y="194310"/>
                </a:cubicBezTo>
                <a:cubicBezTo>
                  <a:pt x="1605915" y="194310"/>
                  <a:pt x="1621155" y="179070"/>
                  <a:pt x="1621155" y="160973"/>
                </a:cubicBezTo>
                <a:cubicBezTo>
                  <a:pt x="1621155" y="142875"/>
                  <a:pt x="1606868" y="127635"/>
                  <a:pt x="1587818" y="127635"/>
                </a:cubicBezTo>
                <a:close/>
                <a:moveTo>
                  <a:pt x="1811655" y="137160"/>
                </a:moveTo>
                <a:cubicBezTo>
                  <a:pt x="1798320" y="137160"/>
                  <a:pt x="1787843" y="147638"/>
                  <a:pt x="1787843" y="160973"/>
                </a:cubicBezTo>
                <a:cubicBezTo>
                  <a:pt x="1787843" y="174308"/>
                  <a:pt x="1798320" y="184785"/>
                  <a:pt x="1811655" y="184785"/>
                </a:cubicBezTo>
                <a:cubicBezTo>
                  <a:pt x="1824990" y="184785"/>
                  <a:pt x="1835468" y="174308"/>
                  <a:pt x="1835468" y="160973"/>
                </a:cubicBezTo>
                <a:cubicBezTo>
                  <a:pt x="1835468" y="147638"/>
                  <a:pt x="1824990" y="137160"/>
                  <a:pt x="1811655" y="137160"/>
                </a:cubicBezTo>
                <a:close/>
                <a:moveTo>
                  <a:pt x="2034540" y="144780"/>
                </a:moveTo>
                <a:cubicBezTo>
                  <a:pt x="2025015" y="144780"/>
                  <a:pt x="2017395" y="152400"/>
                  <a:pt x="2017395" y="161925"/>
                </a:cubicBezTo>
                <a:cubicBezTo>
                  <a:pt x="2017395" y="171450"/>
                  <a:pt x="2025015" y="179070"/>
                  <a:pt x="2034540" y="179070"/>
                </a:cubicBezTo>
                <a:cubicBezTo>
                  <a:pt x="2044065" y="179070"/>
                  <a:pt x="2051685" y="171450"/>
                  <a:pt x="2051685" y="161925"/>
                </a:cubicBezTo>
                <a:cubicBezTo>
                  <a:pt x="2051685" y="152400"/>
                  <a:pt x="2044065" y="144780"/>
                  <a:pt x="2034540" y="144780"/>
                </a:cubicBezTo>
                <a:close/>
                <a:moveTo>
                  <a:pt x="2146935" y="144780"/>
                </a:moveTo>
                <a:cubicBezTo>
                  <a:pt x="2137410" y="144780"/>
                  <a:pt x="2129790" y="152400"/>
                  <a:pt x="2129790" y="161925"/>
                </a:cubicBezTo>
                <a:cubicBezTo>
                  <a:pt x="2129790" y="171450"/>
                  <a:pt x="2137410" y="179070"/>
                  <a:pt x="2146935" y="179070"/>
                </a:cubicBezTo>
                <a:cubicBezTo>
                  <a:pt x="2156460" y="179070"/>
                  <a:pt x="2164080" y="171450"/>
                  <a:pt x="2164080" y="161925"/>
                </a:cubicBezTo>
                <a:cubicBezTo>
                  <a:pt x="2164080" y="152400"/>
                  <a:pt x="2156460" y="144780"/>
                  <a:pt x="2146935" y="144780"/>
                </a:cubicBezTo>
                <a:close/>
                <a:moveTo>
                  <a:pt x="1700213" y="132398"/>
                </a:moveTo>
                <a:cubicBezTo>
                  <a:pt x="1684020" y="132398"/>
                  <a:pt x="1671638" y="145733"/>
                  <a:pt x="1671638" y="160973"/>
                </a:cubicBezTo>
                <a:cubicBezTo>
                  <a:pt x="1671638" y="176213"/>
                  <a:pt x="1684973" y="189548"/>
                  <a:pt x="1700213" y="189548"/>
                </a:cubicBezTo>
                <a:cubicBezTo>
                  <a:pt x="1716405" y="189548"/>
                  <a:pt x="1728788" y="176213"/>
                  <a:pt x="1728788" y="160973"/>
                </a:cubicBezTo>
                <a:cubicBezTo>
                  <a:pt x="1728788" y="145733"/>
                  <a:pt x="1715453" y="132398"/>
                  <a:pt x="1700213" y="132398"/>
                </a:cubicBezTo>
                <a:close/>
                <a:moveTo>
                  <a:pt x="1923098" y="141923"/>
                </a:moveTo>
                <a:cubicBezTo>
                  <a:pt x="1912620" y="141923"/>
                  <a:pt x="1904048" y="150495"/>
                  <a:pt x="1904048" y="160973"/>
                </a:cubicBezTo>
                <a:cubicBezTo>
                  <a:pt x="1904048" y="171450"/>
                  <a:pt x="1912620" y="180023"/>
                  <a:pt x="1923098" y="180023"/>
                </a:cubicBezTo>
                <a:cubicBezTo>
                  <a:pt x="1933575" y="180023"/>
                  <a:pt x="1942148" y="171450"/>
                  <a:pt x="1942148" y="160973"/>
                </a:cubicBezTo>
                <a:cubicBezTo>
                  <a:pt x="1942148" y="150495"/>
                  <a:pt x="1933575" y="141923"/>
                  <a:pt x="1923098" y="141923"/>
                </a:cubicBezTo>
                <a:close/>
                <a:moveTo>
                  <a:pt x="2369820" y="144780"/>
                </a:moveTo>
                <a:cubicBezTo>
                  <a:pt x="2360295" y="144780"/>
                  <a:pt x="2352675" y="152400"/>
                  <a:pt x="2352675" y="161925"/>
                </a:cubicBezTo>
                <a:cubicBezTo>
                  <a:pt x="2352675" y="171450"/>
                  <a:pt x="2360295" y="179070"/>
                  <a:pt x="2369820" y="179070"/>
                </a:cubicBezTo>
                <a:cubicBezTo>
                  <a:pt x="2379345" y="179070"/>
                  <a:pt x="2386965" y="171450"/>
                  <a:pt x="2386965" y="161925"/>
                </a:cubicBezTo>
                <a:cubicBezTo>
                  <a:pt x="2386965" y="152400"/>
                  <a:pt x="2379345" y="144780"/>
                  <a:pt x="2369820" y="144780"/>
                </a:cubicBezTo>
                <a:close/>
                <a:moveTo>
                  <a:pt x="2482215" y="144780"/>
                </a:moveTo>
                <a:cubicBezTo>
                  <a:pt x="2472690" y="144780"/>
                  <a:pt x="2465070" y="152400"/>
                  <a:pt x="2465070" y="161925"/>
                </a:cubicBezTo>
                <a:cubicBezTo>
                  <a:pt x="2465070" y="171450"/>
                  <a:pt x="2472690" y="179070"/>
                  <a:pt x="2482215" y="179070"/>
                </a:cubicBezTo>
                <a:cubicBezTo>
                  <a:pt x="2491740" y="179070"/>
                  <a:pt x="2499360" y="171450"/>
                  <a:pt x="2499360" y="161925"/>
                </a:cubicBezTo>
                <a:cubicBezTo>
                  <a:pt x="2499360" y="152400"/>
                  <a:pt x="2490788" y="144780"/>
                  <a:pt x="2482215" y="144780"/>
                </a:cubicBezTo>
                <a:close/>
                <a:moveTo>
                  <a:pt x="2258378" y="144780"/>
                </a:moveTo>
                <a:cubicBezTo>
                  <a:pt x="2248853" y="144780"/>
                  <a:pt x="2241233" y="152400"/>
                  <a:pt x="2241233" y="161925"/>
                </a:cubicBezTo>
                <a:cubicBezTo>
                  <a:pt x="2241233" y="171450"/>
                  <a:pt x="2248853" y="179070"/>
                  <a:pt x="2258378" y="179070"/>
                </a:cubicBezTo>
                <a:cubicBezTo>
                  <a:pt x="2267903" y="179070"/>
                  <a:pt x="2275523" y="171450"/>
                  <a:pt x="2275523" y="161925"/>
                </a:cubicBezTo>
                <a:cubicBezTo>
                  <a:pt x="2275523" y="152400"/>
                  <a:pt x="2267903" y="144780"/>
                  <a:pt x="2258378" y="144780"/>
                </a:cubicBezTo>
                <a:close/>
                <a:moveTo>
                  <a:pt x="1476375" y="119063"/>
                </a:moveTo>
                <a:cubicBezTo>
                  <a:pt x="1452563" y="119063"/>
                  <a:pt x="1434465" y="138113"/>
                  <a:pt x="1434465" y="160973"/>
                </a:cubicBezTo>
                <a:cubicBezTo>
                  <a:pt x="1434465" y="183833"/>
                  <a:pt x="1453515" y="202883"/>
                  <a:pt x="1476375" y="202883"/>
                </a:cubicBezTo>
                <a:cubicBezTo>
                  <a:pt x="1500188" y="202883"/>
                  <a:pt x="1518285" y="183833"/>
                  <a:pt x="1518285" y="160973"/>
                </a:cubicBezTo>
                <a:cubicBezTo>
                  <a:pt x="1518285" y="138113"/>
                  <a:pt x="1499235" y="119063"/>
                  <a:pt x="1476375" y="119063"/>
                </a:cubicBezTo>
                <a:close/>
                <a:moveTo>
                  <a:pt x="1314450" y="251460"/>
                </a:moveTo>
                <a:cubicBezTo>
                  <a:pt x="1298258" y="251460"/>
                  <a:pt x="1285875" y="264795"/>
                  <a:pt x="1285875" y="280035"/>
                </a:cubicBezTo>
                <a:cubicBezTo>
                  <a:pt x="1285875" y="295275"/>
                  <a:pt x="1299210" y="308610"/>
                  <a:pt x="1314450" y="308610"/>
                </a:cubicBezTo>
                <a:cubicBezTo>
                  <a:pt x="1330643" y="308610"/>
                  <a:pt x="1343025" y="295275"/>
                  <a:pt x="1343025" y="280035"/>
                </a:cubicBezTo>
                <a:cubicBezTo>
                  <a:pt x="1343025" y="264795"/>
                  <a:pt x="1329690" y="251460"/>
                  <a:pt x="1314450" y="251460"/>
                </a:cubicBezTo>
                <a:close/>
                <a:moveTo>
                  <a:pt x="1444943" y="246698"/>
                </a:moveTo>
                <a:cubicBezTo>
                  <a:pt x="1426845" y="246698"/>
                  <a:pt x="1411605" y="261938"/>
                  <a:pt x="1411605" y="280035"/>
                </a:cubicBezTo>
                <a:cubicBezTo>
                  <a:pt x="1411605" y="298133"/>
                  <a:pt x="1426845" y="313373"/>
                  <a:pt x="1444943" y="313373"/>
                </a:cubicBezTo>
                <a:cubicBezTo>
                  <a:pt x="1463040" y="313373"/>
                  <a:pt x="1478280" y="298133"/>
                  <a:pt x="1478280" y="280035"/>
                </a:cubicBezTo>
                <a:cubicBezTo>
                  <a:pt x="1478280" y="261938"/>
                  <a:pt x="1463040" y="246698"/>
                  <a:pt x="1444943" y="246698"/>
                </a:cubicBezTo>
                <a:close/>
                <a:moveTo>
                  <a:pt x="1785938" y="251460"/>
                </a:moveTo>
                <a:cubicBezTo>
                  <a:pt x="1769745" y="251460"/>
                  <a:pt x="1757363" y="264795"/>
                  <a:pt x="1757363" y="280035"/>
                </a:cubicBezTo>
                <a:cubicBezTo>
                  <a:pt x="1757363" y="295275"/>
                  <a:pt x="1770698" y="308610"/>
                  <a:pt x="1785938" y="308610"/>
                </a:cubicBezTo>
                <a:cubicBezTo>
                  <a:pt x="1802130" y="308610"/>
                  <a:pt x="1814513" y="295275"/>
                  <a:pt x="1814513" y="280035"/>
                </a:cubicBezTo>
                <a:cubicBezTo>
                  <a:pt x="1814513" y="264795"/>
                  <a:pt x="1801178" y="251460"/>
                  <a:pt x="1785938" y="251460"/>
                </a:cubicBezTo>
                <a:close/>
                <a:moveTo>
                  <a:pt x="2012633" y="260985"/>
                </a:moveTo>
                <a:cubicBezTo>
                  <a:pt x="2002155" y="260985"/>
                  <a:pt x="1993583" y="269558"/>
                  <a:pt x="1993583" y="280035"/>
                </a:cubicBezTo>
                <a:cubicBezTo>
                  <a:pt x="1993583" y="290513"/>
                  <a:pt x="2002155" y="299085"/>
                  <a:pt x="2012633" y="299085"/>
                </a:cubicBezTo>
                <a:cubicBezTo>
                  <a:pt x="2023110" y="299085"/>
                  <a:pt x="2031683" y="290513"/>
                  <a:pt x="2031683" y="280035"/>
                </a:cubicBezTo>
                <a:cubicBezTo>
                  <a:pt x="2031683" y="269558"/>
                  <a:pt x="2023110" y="260985"/>
                  <a:pt x="2012633" y="260985"/>
                </a:cubicBezTo>
                <a:close/>
                <a:moveTo>
                  <a:pt x="2126933" y="263843"/>
                </a:moveTo>
                <a:cubicBezTo>
                  <a:pt x="2117408" y="263843"/>
                  <a:pt x="2109788" y="271463"/>
                  <a:pt x="2109788" y="280988"/>
                </a:cubicBezTo>
                <a:cubicBezTo>
                  <a:pt x="2109788" y="290513"/>
                  <a:pt x="2117408" y="298133"/>
                  <a:pt x="2126933" y="298133"/>
                </a:cubicBezTo>
                <a:cubicBezTo>
                  <a:pt x="2136458" y="298133"/>
                  <a:pt x="2144078" y="290513"/>
                  <a:pt x="2144078" y="280988"/>
                </a:cubicBezTo>
                <a:cubicBezTo>
                  <a:pt x="2144078" y="271463"/>
                  <a:pt x="2136458" y="263843"/>
                  <a:pt x="2126933" y="263843"/>
                </a:cubicBezTo>
                <a:close/>
                <a:moveTo>
                  <a:pt x="1671638" y="246698"/>
                </a:moveTo>
                <a:cubicBezTo>
                  <a:pt x="1653540" y="246698"/>
                  <a:pt x="1638300" y="261938"/>
                  <a:pt x="1638300" y="280035"/>
                </a:cubicBezTo>
                <a:cubicBezTo>
                  <a:pt x="1638300" y="298133"/>
                  <a:pt x="1653540" y="313373"/>
                  <a:pt x="1671638" y="313373"/>
                </a:cubicBezTo>
                <a:cubicBezTo>
                  <a:pt x="1689735" y="313373"/>
                  <a:pt x="1704975" y="298133"/>
                  <a:pt x="1704975" y="280035"/>
                </a:cubicBezTo>
                <a:cubicBezTo>
                  <a:pt x="1704975" y="261938"/>
                  <a:pt x="1690688" y="246698"/>
                  <a:pt x="1671638" y="246698"/>
                </a:cubicBezTo>
                <a:close/>
                <a:moveTo>
                  <a:pt x="1899285" y="256223"/>
                </a:moveTo>
                <a:cubicBezTo>
                  <a:pt x="1885950" y="256223"/>
                  <a:pt x="1875473" y="266700"/>
                  <a:pt x="1875473" y="280035"/>
                </a:cubicBezTo>
                <a:cubicBezTo>
                  <a:pt x="1875473" y="293370"/>
                  <a:pt x="1885950" y="303848"/>
                  <a:pt x="1899285" y="303848"/>
                </a:cubicBezTo>
                <a:cubicBezTo>
                  <a:pt x="1912620" y="303848"/>
                  <a:pt x="1923098" y="293370"/>
                  <a:pt x="1923098" y="280035"/>
                </a:cubicBezTo>
                <a:cubicBezTo>
                  <a:pt x="1923098" y="266700"/>
                  <a:pt x="1912620" y="256223"/>
                  <a:pt x="1899285" y="256223"/>
                </a:cubicBezTo>
                <a:close/>
                <a:moveTo>
                  <a:pt x="2353628" y="263843"/>
                </a:moveTo>
                <a:cubicBezTo>
                  <a:pt x="2344103" y="263843"/>
                  <a:pt x="2336483" y="271463"/>
                  <a:pt x="2336483" y="280988"/>
                </a:cubicBezTo>
                <a:cubicBezTo>
                  <a:pt x="2336483" y="290513"/>
                  <a:pt x="2344103" y="298133"/>
                  <a:pt x="2353628" y="298133"/>
                </a:cubicBezTo>
                <a:cubicBezTo>
                  <a:pt x="2363153" y="298133"/>
                  <a:pt x="2370773" y="290513"/>
                  <a:pt x="2370773" y="280988"/>
                </a:cubicBezTo>
                <a:cubicBezTo>
                  <a:pt x="2370773" y="271463"/>
                  <a:pt x="2363153" y="263843"/>
                  <a:pt x="2353628" y="263843"/>
                </a:cubicBezTo>
                <a:close/>
                <a:moveTo>
                  <a:pt x="2467928" y="263843"/>
                </a:moveTo>
                <a:cubicBezTo>
                  <a:pt x="2458403" y="263843"/>
                  <a:pt x="2450783" y="271463"/>
                  <a:pt x="2450783" y="280988"/>
                </a:cubicBezTo>
                <a:cubicBezTo>
                  <a:pt x="2450783" y="290513"/>
                  <a:pt x="2458403" y="298133"/>
                  <a:pt x="2467928" y="298133"/>
                </a:cubicBezTo>
                <a:cubicBezTo>
                  <a:pt x="2477453" y="298133"/>
                  <a:pt x="2485073" y="290513"/>
                  <a:pt x="2485073" y="280988"/>
                </a:cubicBezTo>
                <a:cubicBezTo>
                  <a:pt x="2485073" y="271463"/>
                  <a:pt x="2476500" y="263843"/>
                  <a:pt x="2467928" y="263843"/>
                </a:cubicBezTo>
                <a:close/>
                <a:moveTo>
                  <a:pt x="2240280" y="263843"/>
                </a:moveTo>
                <a:cubicBezTo>
                  <a:pt x="2230755" y="263843"/>
                  <a:pt x="2223135" y="271463"/>
                  <a:pt x="2223135" y="280988"/>
                </a:cubicBezTo>
                <a:cubicBezTo>
                  <a:pt x="2223135" y="290513"/>
                  <a:pt x="2230755" y="298133"/>
                  <a:pt x="2240280" y="298133"/>
                </a:cubicBezTo>
                <a:cubicBezTo>
                  <a:pt x="2249805" y="298133"/>
                  <a:pt x="2257425" y="290513"/>
                  <a:pt x="2257425" y="280988"/>
                </a:cubicBezTo>
                <a:cubicBezTo>
                  <a:pt x="2257425" y="271463"/>
                  <a:pt x="2249805" y="263843"/>
                  <a:pt x="2240280" y="263843"/>
                </a:cubicBezTo>
                <a:close/>
                <a:moveTo>
                  <a:pt x="1558290" y="238125"/>
                </a:moveTo>
                <a:cubicBezTo>
                  <a:pt x="1534478" y="238125"/>
                  <a:pt x="1516380" y="257175"/>
                  <a:pt x="1516380" y="280035"/>
                </a:cubicBezTo>
                <a:cubicBezTo>
                  <a:pt x="1516380" y="302895"/>
                  <a:pt x="1535430" y="321945"/>
                  <a:pt x="1558290" y="321945"/>
                </a:cubicBezTo>
                <a:cubicBezTo>
                  <a:pt x="1582103" y="321945"/>
                  <a:pt x="1600200" y="302895"/>
                  <a:pt x="1600200" y="280035"/>
                </a:cubicBezTo>
                <a:cubicBezTo>
                  <a:pt x="1600200" y="257175"/>
                  <a:pt x="1582103" y="238125"/>
                  <a:pt x="1558290" y="238125"/>
                </a:cubicBezTo>
                <a:close/>
                <a:moveTo>
                  <a:pt x="23813" y="18098"/>
                </a:moveTo>
                <a:cubicBezTo>
                  <a:pt x="10478" y="18098"/>
                  <a:pt x="0" y="29528"/>
                  <a:pt x="0" y="41910"/>
                </a:cubicBezTo>
                <a:cubicBezTo>
                  <a:pt x="0" y="54293"/>
                  <a:pt x="10478" y="66675"/>
                  <a:pt x="23813" y="66675"/>
                </a:cubicBezTo>
                <a:cubicBezTo>
                  <a:pt x="37148" y="66675"/>
                  <a:pt x="47625" y="55245"/>
                  <a:pt x="47625" y="41910"/>
                </a:cubicBezTo>
                <a:cubicBezTo>
                  <a:pt x="47625" y="28575"/>
                  <a:pt x="37148" y="18098"/>
                  <a:pt x="23813" y="18098"/>
                </a:cubicBezTo>
                <a:close/>
                <a:moveTo>
                  <a:pt x="139065" y="13335"/>
                </a:moveTo>
                <a:cubicBezTo>
                  <a:pt x="122873" y="13335"/>
                  <a:pt x="110490" y="26670"/>
                  <a:pt x="110490" y="41910"/>
                </a:cubicBezTo>
                <a:cubicBezTo>
                  <a:pt x="110490" y="57150"/>
                  <a:pt x="123825" y="70485"/>
                  <a:pt x="139065" y="70485"/>
                </a:cubicBezTo>
                <a:cubicBezTo>
                  <a:pt x="154305" y="70485"/>
                  <a:pt x="167640" y="57150"/>
                  <a:pt x="167640" y="41910"/>
                </a:cubicBezTo>
                <a:cubicBezTo>
                  <a:pt x="167640" y="26670"/>
                  <a:pt x="155258" y="13335"/>
                  <a:pt x="139065" y="13335"/>
                </a:cubicBezTo>
                <a:close/>
                <a:moveTo>
                  <a:pt x="484823" y="8573"/>
                </a:moveTo>
                <a:cubicBezTo>
                  <a:pt x="466725" y="8573"/>
                  <a:pt x="451485" y="23813"/>
                  <a:pt x="451485" y="41910"/>
                </a:cubicBezTo>
                <a:cubicBezTo>
                  <a:pt x="451485" y="60008"/>
                  <a:pt x="466725" y="76200"/>
                  <a:pt x="484823" y="76200"/>
                </a:cubicBezTo>
                <a:cubicBezTo>
                  <a:pt x="502920" y="76200"/>
                  <a:pt x="518160" y="60960"/>
                  <a:pt x="518160" y="42863"/>
                </a:cubicBezTo>
                <a:cubicBezTo>
                  <a:pt x="518160" y="24765"/>
                  <a:pt x="502920" y="8573"/>
                  <a:pt x="484823" y="8573"/>
                </a:cubicBezTo>
                <a:close/>
                <a:moveTo>
                  <a:pt x="715328" y="18098"/>
                </a:moveTo>
                <a:cubicBezTo>
                  <a:pt x="701993" y="18098"/>
                  <a:pt x="691515" y="28575"/>
                  <a:pt x="691515" y="41910"/>
                </a:cubicBezTo>
                <a:cubicBezTo>
                  <a:pt x="691515" y="55245"/>
                  <a:pt x="701993" y="66675"/>
                  <a:pt x="715328" y="66675"/>
                </a:cubicBezTo>
                <a:cubicBezTo>
                  <a:pt x="728663" y="66675"/>
                  <a:pt x="739140" y="56198"/>
                  <a:pt x="739140" y="42863"/>
                </a:cubicBezTo>
                <a:cubicBezTo>
                  <a:pt x="739140" y="29528"/>
                  <a:pt x="728663" y="18098"/>
                  <a:pt x="715328" y="18098"/>
                </a:cubicBezTo>
                <a:close/>
                <a:moveTo>
                  <a:pt x="830580" y="22860"/>
                </a:moveTo>
                <a:cubicBezTo>
                  <a:pt x="820103" y="22860"/>
                  <a:pt x="811530" y="31433"/>
                  <a:pt x="811530" y="41910"/>
                </a:cubicBezTo>
                <a:cubicBezTo>
                  <a:pt x="811530" y="52388"/>
                  <a:pt x="820103" y="60960"/>
                  <a:pt x="830580" y="60960"/>
                </a:cubicBezTo>
                <a:cubicBezTo>
                  <a:pt x="841058" y="60960"/>
                  <a:pt x="849630" y="52388"/>
                  <a:pt x="849630" y="41910"/>
                </a:cubicBezTo>
                <a:cubicBezTo>
                  <a:pt x="849630" y="31433"/>
                  <a:pt x="841058" y="22860"/>
                  <a:pt x="830580" y="22860"/>
                </a:cubicBezTo>
                <a:close/>
                <a:moveTo>
                  <a:pt x="254318" y="8573"/>
                </a:moveTo>
                <a:cubicBezTo>
                  <a:pt x="236220" y="8573"/>
                  <a:pt x="220980" y="23813"/>
                  <a:pt x="220980" y="41910"/>
                </a:cubicBezTo>
                <a:cubicBezTo>
                  <a:pt x="220980" y="60008"/>
                  <a:pt x="236220" y="76200"/>
                  <a:pt x="254318" y="76200"/>
                </a:cubicBezTo>
                <a:cubicBezTo>
                  <a:pt x="272415" y="76200"/>
                  <a:pt x="287655" y="60960"/>
                  <a:pt x="287655" y="42863"/>
                </a:cubicBezTo>
                <a:cubicBezTo>
                  <a:pt x="287655" y="24765"/>
                  <a:pt x="272415" y="8573"/>
                  <a:pt x="254318" y="8573"/>
                </a:cubicBezTo>
                <a:close/>
                <a:moveTo>
                  <a:pt x="600075" y="13335"/>
                </a:moveTo>
                <a:cubicBezTo>
                  <a:pt x="583883" y="13335"/>
                  <a:pt x="571500" y="26670"/>
                  <a:pt x="571500" y="41910"/>
                </a:cubicBezTo>
                <a:cubicBezTo>
                  <a:pt x="571500" y="57150"/>
                  <a:pt x="584835" y="70485"/>
                  <a:pt x="600075" y="70485"/>
                </a:cubicBezTo>
                <a:cubicBezTo>
                  <a:pt x="615315" y="70485"/>
                  <a:pt x="628650" y="57150"/>
                  <a:pt x="628650" y="41910"/>
                </a:cubicBezTo>
                <a:cubicBezTo>
                  <a:pt x="628650" y="26670"/>
                  <a:pt x="616268" y="13335"/>
                  <a:pt x="600075" y="13335"/>
                </a:cubicBezTo>
                <a:close/>
                <a:moveTo>
                  <a:pt x="1061085" y="25718"/>
                </a:moveTo>
                <a:cubicBezTo>
                  <a:pt x="1051560" y="25718"/>
                  <a:pt x="1043940" y="33338"/>
                  <a:pt x="1043940" y="42863"/>
                </a:cubicBezTo>
                <a:cubicBezTo>
                  <a:pt x="1043940" y="52388"/>
                  <a:pt x="1051560" y="60008"/>
                  <a:pt x="1061085" y="60008"/>
                </a:cubicBezTo>
                <a:cubicBezTo>
                  <a:pt x="1070610" y="60008"/>
                  <a:pt x="1078230" y="52388"/>
                  <a:pt x="1078230" y="42863"/>
                </a:cubicBezTo>
                <a:cubicBezTo>
                  <a:pt x="1078230" y="33338"/>
                  <a:pt x="1070610" y="25718"/>
                  <a:pt x="1061085" y="25718"/>
                </a:cubicBezTo>
                <a:close/>
                <a:moveTo>
                  <a:pt x="1176338" y="25718"/>
                </a:moveTo>
                <a:cubicBezTo>
                  <a:pt x="1166813" y="25718"/>
                  <a:pt x="1159193" y="33338"/>
                  <a:pt x="1159193" y="42863"/>
                </a:cubicBezTo>
                <a:cubicBezTo>
                  <a:pt x="1159193" y="52388"/>
                  <a:pt x="1166813" y="60008"/>
                  <a:pt x="1176338" y="60008"/>
                </a:cubicBezTo>
                <a:cubicBezTo>
                  <a:pt x="1185863" y="60008"/>
                  <a:pt x="1193483" y="52388"/>
                  <a:pt x="1193483" y="42863"/>
                </a:cubicBezTo>
                <a:cubicBezTo>
                  <a:pt x="1193483" y="33338"/>
                  <a:pt x="1185863" y="25718"/>
                  <a:pt x="1176338" y="25718"/>
                </a:cubicBezTo>
                <a:close/>
                <a:moveTo>
                  <a:pt x="945833" y="25718"/>
                </a:moveTo>
                <a:cubicBezTo>
                  <a:pt x="936308" y="25718"/>
                  <a:pt x="928688" y="33338"/>
                  <a:pt x="928688" y="42863"/>
                </a:cubicBezTo>
                <a:cubicBezTo>
                  <a:pt x="928688" y="52388"/>
                  <a:pt x="936308" y="60008"/>
                  <a:pt x="945833" y="60008"/>
                </a:cubicBezTo>
                <a:cubicBezTo>
                  <a:pt x="955358" y="60008"/>
                  <a:pt x="962978" y="52388"/>
                  <a:pt x="962978" y="42863"/>
                </a:cubicBezTo>
                <a:cubicBezTo>
                  <a:pt x="962978" y="33338"/>
                  <a:pt x="955358" y="25718"/>
                  <a:pt x="945833" y="25718"/>
                </a:cubicBezTo>
                <a:close/>
                <a:moveTo>
                  <a:pt x="369570" y="0"/>
                </a:moveTo>
                <a:cubicBezTo>
                  <a:pt x="345758" y="0"/>
                  <a:pt x="327660" y="19050"/>
                  <a:pt x="327660" y="41910"/>
                </a:cubicBezTo>
                <a:cubicBezTo>
                  <a:pt x="327660" y="64770"/>
                  <a:pt x="346710" y="83820"/>
                  <a:pt x="369570" y="83820"/>
                </a:cubicBezTo>
                <a:cubicBezTo>
                  <a:pt x="393383" y="83820"/>
                  <a:pt x="411480" y="64770"/>
                  <a:pt x="411480" y="41910"/>
                </a:cubicBezTo>
                <a:cubicBezTo>
                  <a:pt x="411480" y="19050"/>
                  <a:pt x="393383" y="0"/>
                  <a:pt x="369570" y="0"/>
                </a:cubicBezTo>
                <a:close/>
                <a:moveTo>
                  <a:pt x="582930" y="119063"/>
                </a:moveTo>
                <a:cubicBezTo>
                  <a:pt x="559118" y="119063"/>
                  <a:pt x="541020" y="138113"/>
                  <a:pt x="541020" y="160973"/>
                </a:cubicBezTo>
                <a:cubicBezTo>
                  <a:pt x="541020" y="183833"/>
                  <a:pt x="560070" y="202883"/>
                  <a:pt x="582930" y="202883"/>
                </a:cubicBezTo>
                <a:cubicBezTo>
                  <a:pt x="606743" y="202883"/>
                  <a:pt x="624840" y="183833"/>
                  <a:pt x="624840" y="160973"/>
                </a:cubicBezTo>
                <a:cubicBezTo>
                  <a:pt x="624840" y="138113"/>
                  <a:pt x="605790" y="119063"/>
                  <a:pt x="582930" y="119063"/>
                </a:cubicBezTo>
                <a:close/>
                <a:moveTo>
                  <a:pt x="21908" y="141923"/>
                </a:moveTo>
                <a:cubicBezTo>
                  <a:pt x="11430" y="142875"/>
                  <a:pt x="3810" y="152400"/>
                  <a:pt x="4763" y="162878"/>
                </a:cubicBezTo>
                <a:cubicBezTo>
                  <a:pt x="5715" y="173355"/>
                  <a:pt x="15240" y="180975"/>
                  <a:pt x="25718" y="180975"/>
                </a:cubicBezTo>
                <a:cubicBezTo>
                  <a:pt x="36195" y="180975"/>
                  <a:pt x="43815" y="170498"/>
                  <a:pt x="42863" y="160020"/>
                </a:cubicBezTo>
                <a:cubicBezTo>
                  <a:pt x="41910" y="149543"/>
                  <a:pt x="33338" y="141923"/>
                  <a:pt x="21908" y="141923"/>
                </a:cubicBezTo>
                <a:close/>
                <a:moveTo>
                  <a:pt x="135255" y="137160"/>
                </a:moveTo>
                <a:cubicBezTo>
                  <a:pt x="121920" y="137160"/>
                  <a:pt x="111443" y="147638"/>
                  <a:pt x="111443" y="160973"/>
                </a:cubicBezTo>
                <a:cubicBezTo>
                  <a:pt x="111443" y="174308"/>
                  <a:pt x="121920" y="184785"/>
                  <a:pt x="135255" y="184785"/>
                </a:cubicBezTo>
                <a:cubicBezTo>
                  <a:pt x="148590" y="184785"/>
                  <a:pt x="159068" y="174308"/>
                  <a:pt x="159068" y="160973"/>
                </a:cubicBezTo>
                <a:cubicBezTo>
                  <a:pt x="159068" y="147638"/>
                  <a:pt x="148590" y="137160"/>
                  <a:pt x="135255" y="137160"/>
                </a:cubicBezTo>
                <a:close/>
                <a:moveTo>
                  <a:pt x="359093" y="127635"/>
                </a:moveTo>
                <a:cubicBezTo>
                  <a:pt x="340995" y="127635"/>
                  <a:pt x="325755" y="142875"/>
                  <a:pt x="325755" y="160973"/>
                </a:cubicBezTo>
                <a:cubicBezTo>
                  <a:pt x="325755" y="179070"/>
                  <a:pt x="340995" y="194310"/>
                  <a:pt x="359093" y="194310"/>
                </a:cubicBezTo>
                <a:cubicBezTo>
                  <a:pt x="377190" y="194310"/>
                  <a:pt x="392430" y="179070"/>
                  <a:pt x="392430" y="160973"/>
                </a:cubicBezTo>
                <a:cubicBezTo>
                  <a:pt x="392430" y="142875"/>
                  <a:pt x="377190" y="127635"/>
                  <a:pt x="359093" y="127635"/>
                </a:cubicBezTo>
                <a:close/>
                <a:moveTo>
                  <a:pt x="805815" y="132398"/>
                </a:moveTo>
                <a:cubicBezTo>
                  <a:pt x="789623" y="132398"/>
                  <a:pt x="777240" y="145733"/>
                  <a:pt x="777240" y="160973"/>
                </a:cubicBezTo>
                <a:cubicBezTo>
                  <a:pt x="777240" y="176213"/>
                  <a:pt x="790575" y="189548"/>
                  <a:pt x="805815" y="189548"/>
                </a:cubicBezTo>
                <a:cubicBezTo>
                  <a:pt x="821055" y="189548"/>
                  <a:pt x="834390" y="176213"/>
                  <a:pt x="834390" y="160973"/>
                </a:cubicBezTo>
                <a:cubicBezTo>
                  <a:pt x="834390" y="145733"/>
                  <a:pt x="822008" y="132398"/>
                  <a:pt x="805815" y="132398"/>
                </a:cubicBezTo>
                <a:close/>
                <a:moveTo>
                  <a:pt x="917258" y="137160"/>
                </a:moveTo>
                <a:cubicBezTo>
                  <a:pt x="903923" y="137160"/>
                  <a:pt x="893445" y="147638"/>
                  <a:pt x="893445" y="160973"/>
                </a:cubicBezTo>
                <a:cubicBezTo>
                  <a:pt x="893445" y="174308"/>
                  <a:pt x="903923" y="184785"/>
                  <a:pt x="917258" y="184785"/>
                </a:cubicBezTo>
                <a:cubicBezTo>
                  <a:pt x="930593" y="184785"/>
                  <a:pt x="941070" y="174308"/>
                  <a:pt x="941070" y="160973"/>
                </a:cubicBezTo>
                <a:cubicBezTo>
                  <a:pt x="941070" y="147638"/>
                  <a:pt x="930593" y="137160"/>
                  <a:pt x="917258" y="137160"/>
                </a:cubicBezTo>
                <a:close/>
                <a:moveTo>
                  <a:pt x="247650" y="132398"/>
                </a:moveTo>
                <a:cubicBezTo>
                  <a:pt x="231458" y="132398"/>
                  <a:pt x="219075" y="145733"/>
                  <a:pt x="219075" y="160973"/>
                </a:cubicBezTo>
                <a:cubicBezTo>
                  <a:pt x="219075" y="176213"/>
                  <a:pt x="232410" y="189548"/>
                  <a:pt x="247650" y="189548"/>
                </a:cubicBezTo>
                <a:cubicBezTo>
                  <a:pt x="262890" y="189548"/>
                  <a:pt x="276225" y="176213"/>
                  <a:pt x="276225" y="160973"/>
                </a:cubicBezTo>
                <a:cubicBezTo>
                  <a:pt x="276225" y="145733"/>
                  <a:pt x="262890" y="132398"/>
                  <a:pt x="247650" y="132398"/>
                </a:cubicBezTo>
                <a:close/>
                <a:moveTo>
                  <a:pt x="694373" y="127635"/>
                </a:moveTo>
                <a:cubicBezTo>
                  <a:pt x="676275" y="127635"/>
                  <a:pt x="661035" y="142875"/>
                  <a:pt x="661035" y="160973"/>
                </a:cubicBezTo>
                <a:cubicBezTo>
                  <a:pt x="661035" y="179070"/>
                  <a:pt x="676275" y="194310"/>
                  <a:pt x="694373" y="194310"/>
                </a:cubicBezTo>
                <a:cubicBezTo>
                  <a:pt x="712470" y="194310"/>
                  <a:pt x="727710" y="179070"/>
                  <a:pt x="727710" y="160973"/>
                </a:cubicBezTo>
                <a:cubicBezTo>
                  <a:pt x="727710" y="142875"/>
                  <a:pt x="712470" y="127635"/>
                  <a:pt x="694373" y="127635"/>
                </a:cubicBezTo>
                <a:close/>
                <a:moveTo>
                  <a:pt x="1141095" y="144780"/>
                </a:moveTo>
                <a:cubicBezTo>
                  <a:pt x="1131570" y="144780"/>
                  <a:pt x="1123950" y="152400"/>
                  <a:pt x="1123950" y="161925"/>
                </a:cubicBezTo>
                <a:cubicBezTo>
                  <a:pt x="1123950" y="171450"/>
                  <a:pt x="1131570" y="179070"/>
                  <a:pt x="1141095" y="179070"/>
                </a:cubicBezTo>
                <a:cubicBezTo>
                  <a:pt x="1150620" y="179070"/>
                  <a:pt x="1158240" y="171450"/>
                  <a:pt x="1158240" y="161925"/>
                </a:cubicBezTo>
                <a:cubicBezTo>
                  <a:pt x="1158240" y="152400"/>
                  <a:pt x="1150620" y="144780"/>
                  <a:pt x="1141095" y="144780"/>
                </a:cubicBezTo>
                <a:close/>
                <a:moveTo>
                  <a:pt x="1252538" y="144780"/>
                </a:moveTo>
                <a:cubicBezTo>
                  <a:pt x="1243013" y="144780"/>
                  <a:pt x="1235393" y="152400"/>
                  <a:pt x="1235393" y="161925"/>
                </a:cubicBezTo>
                <a:cubicBezTo>
                  <a:pt x="1235393" y="171450"/>
                  <a:pt x="1243013" y="179070"/>
                  <a:pt x="1252538" y="179070"/>
                </a:cubicBezTo>
                <a:cubicBezTo>
                  <a:pt x="1262063" y="179070"/>
                  <a:pt x="1269683" y="171450"/>
                  <a:pt x="1269683" y="161925"/>
                </a:cubicBezTo>
                <a:cubicBezTo>
                  <a:pt x="1269683" y="152400"/>
                  <a:pt x="1262063" y="144780"/>
                  <a:pt x="1252538" y="144780"/>
                </a:cubicBezTo>
                <a:close/>
                <a:moveTo>
                  <a:pt x="1029653" y="141923"/>
                </a:moveTo>
                <a:cubicBezTo>
                  <a:pt x="1019175" y="141923"/>
                  <a:pt x="1010603" y="150495"/>
                  <a:pt x="1010603" y="160973"/>
                </a:cubicBezTo>
                <a:cubicBezTo>
                  <a:pt x="1010603" y="171450"/>
                  <a:pt x="1019175" y="180023"/>
                  <a:pt x="1029653" y="180023"/>
                </a:cubicBezTo>
                <a:cubicBezTo>
                  <a:pt x="1040130" y="180023"/>
                  <a:pt x="1048703" y="171450"/>
                  <a:pt x="1048703" y="160973"/>
                </a:cubicBezTo>
                <a:cubicBezTo>
                  <a:pt x="1048703" y="150495"/>
                  <a:pt x="1040130" y="141923"/>
                  <a:pt x="1029653" y="141923"/>
                </a:cubicBezTo>
                <a:close/>
                <a:moveTo>
                  <a:pt x="470535" y="119063"/>
                </a:moveTo>
                <a:cubicBezTo>
                  <a:pt x="446723" y="119063"/>
                  <a:pt x="428625" y="138113"/>
                  <a:pt x="428625" y="160973"/>
                </a:cubicBezTo>
                <a:cubicBezTo>
                  <a:pt x="428625" y="183833"/>
                  <a:pt x="447675" y="202883"/>
                  <a:pt x="470535" y="202883"/>
                </a:cubicBezTo>
                <a:cubicBezTo>
                  <a:pt x="493395" y="202883"/>
                  <a:pt x="512445" y="183833"/>
                  <a:pt x="512445" y="160973"/>
                </a:cubicBezTo>
                <a:cubicBezTo>
                  <a:pt x="512445" y="138113"/>
                  <a:pt x="494348" y="119063"/>
                  <a:pt x="470535" y="119063"/>
                </a:cubicBezTo>
                <a:close/>
                <a:moveTo>
                  <a:pt x="23813" y="263843"/>
                </a:moveTo>
                <a:cubicBezTo>
                  <a:pt x="14288" y="263843"/>
                  <a:pt x="6668" y="271463"/>
                  <a:pt x="6668" y="280988"/>
                </a:cubicBezTo>
                <a:cubicBezTo>
                  <a:pt x="6668" y="290513"/>
                  <a:pt x="14288" y="298133"/>
                  <a:pt x="23813" y="298133"/>
                </a:cubicBezTo>
                <a:cubicBezTo>
                  <a:pt x="33338" y="298133"/>
                  <a:pt x="40958" y="290513"/>
                  <a:pt x="40958" y="280988"/>
                </a:cubicBezTo>
                <a:cubicBezTo>
                  <a:pt x="40958" y="271463"/>
                  <a:pt x="33338" y="263843"/>
                  <a:pt x="23813" y="263843"/>
                </a:cubicBezTo>
                <a:close/>
                <a:moveTo>
                  <a:pt x="154305" y="260985"/>
                </a:moveTo>
                <a:cubicBezTo>
                  <a:pt x="143828" y="260985"/>
                  <a:pt x="135255" y="269558"/>
                  <a:pt x="135255" y="280035"/>
                </a:cubicBezTo>
                <a:cubicBezTo>
                  <a:pt x="135255" y="290513"/>
                  <a:pt x="143828" y="299085"/>
                  <a:pt x="154305" y="299085"/>
                </a:cubicBezTo>
                <a:cubicBezTo>
                  <a:pt x="164783" y="299085"/>
                  <a:pt x="173355" y="290513"/>
                  <a:pt x="173355" y="280035"/>
                </a:cubicBezTo>
                <a:cubicBezTo>
                  <a:pt x="173355" y="269558"/>
                  <a:pt x="164783" y="260985"/>
                  <a:pt x="154305" y="260985"/>
                </a:cubicBezTo>
                <a:close/>
                <a:moveTo>
                  <a:pt x="495300" y="246698"/>
                </a:moveTo>
                <a:cubicBezTo>
                  <a:pt x="477203" y="246698"/>
                  <a:pt x="461963" y="261938"/>
                  <a:pt x="461963" y="280035"/>
                </a:cubicBezTo>
                <a:cubicBezTo>
                  <a:pt x="461963" y="298133"/>
                  <a:pt x="477203" y="314325"/>
                  <a:pt x="495300" y="314325"/>
                </a:cubicBezTo>
                <a:cubicBezTo>
                  <a:pt x="513398" y="314325"/>
                  <a:pt x="528638" y="299085"/>
                  <a:pt x="528638" y="280988"/>
                </a:cubicBezTo>
                <a:cubicBezTo>
                  <a:pt x="528638" y="262890"/>
                  <a:pt x="514350" y="246698"/>
                  <a:pt x="495300" y="246698"/>
                </a:cubicBezTo>
                <a:close/>
                <a:moveTo>
                  <a:pt x="722948" y="246698"/>
                </a:moveTo>
                <a:cubicBezTo>
                  <a:pt x="704850" y="246698"/>
                  <a:pt x="689610" y="261938"/>
                  <a:pt x="689610" y="280035"/>
                </a:cubicBezTo>
                <a:cubicBezTo>
                  <a:pt x="689610" y="298133"/>
                  <a:pt x="704850" y="313373"/>
                  <a:pt x="722948" y="313373"/>
                </a:cubicBezTo>
                <a:cubicBezTo>
                  <a:pt x="741045" y="313373"/>
                  <a:pt x="756285" y="298133"/>
                  <a:pt x="756285" y="280035"/>
                </a:cubicBezTo>
                <a:cubicBezTo>
                  <a:pt x="756285" y="261938"/>
                  <a:pt x="741045" y="246698"/>
                  <a:pt x="722948" y="246698"/>
                </a:cubicBezTo>
                <a:close/>
                <a:moveTo>
                  <a:pt x="836295" y="251460"/>
                </a:moveTo>
                <a:cubicBezTo>
                  <a:pt x="820103" y="251460"/>
                  <a:pt x="807720" y="264795"/>
                  <a:pt x="807720" y="280035"/>
                </a:cubicBezTo>
                <a:cubicBezTo>
                  <a:pt x="807720" y="295275"/>
                  <a:pt x="821055" y="308610"/>
                  <a:pt x="836295" y="308610"/>
                </a:cubicBezTo>
                <a:cubicBezTo>
                  <a:pt x="851535" y="308610"/>
                  <a:pt x="864870" y="295275"/>
                  <a:pt x="864870" y="280035"/>
                </a:cubicBezTo>
                <a:cubicBezTo>
                  <a:pt x="864870" y="264795"/>
                  <a:pt x="852488" y="251460"/>
                  <a:pt x="836295" y="251460"/>
                </a:cubicBezTo>
                <a:close/>
                <a:moveTo>
                  <a:pt x="268605" y="256223"/>
                </a:moveTo>
                <a:cubicBezTo>
                  <a:pt x="255270" y="256223"/>
                  <a:pt x="244793" y="266700"/>
                  <a:pt x="244793" y="280035"/>
                </a:cubicBezTo>
                <a:cubicBezTo>
                  <a:pt x="244793" y="293370"/>
                  <a:pt x="255270" y="303848"/>
                  <a:pt x="268605" y="303848"/>
                </a:cubicBezTo>
                <a:cubicBezTo>
                  <a:pt x="281940" y="303848"/>
                  <a:pt x="292418" y="293370"/>
                  <a:pt x="292418" y="280035"/>
                </a:cubicBezTo>
                <a:cubicBezTo>
                  <a:pt x="292418" y="266700"/>
                  <a:pt x="280988" y="256223"/>
                  <a:pt x="268605" y="256223"/>
                </a:cubicBezTo>
                <a:close/>
                <a:moveTo>
                  <a:pt x="381953" y="251460"/>
                </a:moveTo>
                <a:cubicBezTo>
                  <a:pt x="365760" y="251460"/>
                  <a:pt x="353378" y="264795"/>
                  <a:pt x="353378" y="280035"/>
                </a:cubicBezTo>
                <a:cubicBezTo>
                  <a:pt x="353378" y="295275"/>
                  <a:pt x="366713" y="308610"/>
                  <a:pt x="381953" y="308610"/>
                </a:cubicBezTo>
                <a:cubicBezTo>
                  <a:pt x="397193" y="308610"/>
                  <a:pt x="410528" y="295275"/>
                  <a:pt x="410528" y="280035"/>
                </a:cubicBezTo>
                <a:cubicBezTo>
                  <a:pt x="410528" y="264795"/>
                  <a:pt x="398145" y="251460"/>
                  <a:pt x="381953" y="251460"/>
                </a:cubicBezTo>
                <a:close/>
                <a:moveTo>
                  <a:pt x="1063943" y="260985"/>
                </a:moveTo>
                <a:cubicBezTo>
                  <a:pt x="1053465" y="260985"/>
                  <a:pt x="1044893" y="269558"/>
                  <a:pt x="1044893" y="280035"/>
                </a:cubicBezTo>
                <a:cubicBezTo>
                  <a:pt x="1044893" y="290513"/>
                  <a:pt x="1053465" y="299085"/>
                  <a:pt x="1063943" y="299085"/>
                </a:cubicBezTo>
                <a:cubicBezTo>
                  <a:pt x="1074420" y="299085"/>
                  <a:pt x="1082993" y="290513"/>
                  <a:pt x="1082993" y="280035"/>
                </a:cubicBezTo>
                <a:cubicBezTo>
                  <a:pt x="1082993" y="269558"/>
                  <a:pt x="1074420" y="260985"/>
                  <a:pt x="1063943" y="260985"/>
                </a:cubicBezTo>
                <a:close/>
                <a:moveTo>
                  <a:pt x="1177290" y="263843"/>
                </a:moveTo>
                <a:cubicBezTo>
                  <a:pt x="1167765" y="263843"/>
                  <a:pt x="1160145" y="271463"/>
                  <a:pt x="1160145" y="280988"/>
                </a:cubicBezTo>
                <a:cubicBezTo>
                  <a:pt x="1160145" y="290513"/>
                  <a:pt x="1167765" y="298133"/>
                  <a:pt x="1177290" y="298133"/>
                </a:cubicBezTo>
                <a:cubicBezTo>
                  <a:pt x="1186815" y="298133"/>
                  <a:pt x="1194435" y="290513"/>
                  <a:pt x="1194435" y="280988"/>
                </a:cubicBezTo>
                <a:cubicBezTo>
                  <a:pt x="1194435" y="271463"/>
                  <a:pt x="1186815" y="263843"/>
                  <a:pt x="1177290" y="263843"/>
                </a:cubicBezTo>
                <a:close/>
                <a:moveTo>
                  <a:pt x="949643" y="256223"/>
                </a:moveTo>
                <a:cubicBezTo>
                  <a:pt x="936308" y="256223"/>
                  <a:pt x="925830" y="266700"/>
                  <a:pt x="925830" y="280035"/>
                </a:cubicBezTo>
                <a:cubicBezTo>
                  <a:pt x="925830" y="293370"/>
                  <a:pt x="936308" y="303848"/>
                  <a:pt x="949643" y="303848"/>
                </a:cubicBezTo>
                <a:cubicBezTo>
                  <a:pt x="962978" y="303848"/>
                  <a:pt x="973455" y="293370"/>
                  <a:pt x="973455" y="280035"/>
                </a:cubicBezTo>
                <a:cubicBezTo>
                  <a:pt x="973455" y="266700"/>
                  <a:pt x="962978" y="256223"/>
                  <a:pt x="949643" y="256223"/>
                </a:cubicBezTo>
                <a:close/>
                <a:moveTo>
                  <a:pt x="609600" y="238125"/>
                </a:moveTo>
                <a:cubicBezTo>
                  <a:pt x="585788" y="238125"/>
                  <a:pt x="567690" y="257175"/>
                  <a:pt x="567690" y="280035"/>
                </a:cubicBezTo>
                <a:cubicBezTo>
                  <a:pt x="567690" y="302895"/>
                  <a:pt x="586740" y="321945"/>
                  <a:pt x="609600" y="321945"/>
                </a:cubicBezTo>
                <a:cubicBezTo>
                  <a:pt x="632460" y="321945"/>
                  <a:pt x="651510" y="302895"/>
                  <a:pt x="651510" y="280035"/>
                </a:cubicBezTo>
                <a:cubicBezTo>
                  <a:pt x="651510" y="257175"/>
                  <a:pt x="632460" y="238125"/>
                  <a:pt x="609600" y="238125"/>
                </a:cubicBezTo>
                <a:close/>
                <a:moveTo>
                  <a:pt x="2558415" y="25718"/>
                </a:moveTo>
                <a:cubicBezTo>
                  <a:pt x="2548890" y="25718"/>
                  <a:pt x="2541270" y="33338"/>
                  <a:pt x="2541270" y="42863"/>
                </a:cubicBezTo>
                <a:cubicBezTo>
                  <a:pt x="2541270" y="52388"/>
                  <a:pt x="2548890" y="60008"/>
                  <a:pt x="2558415" y="60008"/>
                </a:cubicBezTo>
                <a:cubicBezTo>
                  <a:pt x="2567940" y="60008"/>
                  <a:pt x="2575560" y="52388"/>
                  <a:pt x="2575560" y="42863"/>
                </a:cubicBezTo>
                <a:cubicBezTo>
                  <a:pt x="2575560" y="33338"/>
                  <a:pt x="2567940" y="25718"/>
                  <a:pt x="2558415" y="25718"/>
                </a:cubicBezTo>
                <a:close/>
                <a:moveTo>
                  <a:pt x="2673668" y="25718"/>
                </a:moveTo>
                <a:cubicBezTo>
                  <a:pt x="2664143" y="25718"/>
                  <a:pt x="2656523" y="33338"/>
                  <a:pt x="2656523" y="42863"/>
                </a:cubicBezTo>
                <a:cubicBezTo>
                  <a:pt x="2656523" y="52388"/>
                  <a:pt x="2664143" y="60008"/>
                  <a:pt x="2673668" y="60008"/>
                </a:cubicBezTo>
                <a:cubicBezTo>
                  <a:pt x="2683193" y="60008"/>
                  <a:pt x="2690813" y="52388"/>
                  <a:pt x="2690813" y="42863"/>
                </a:cubicBezTo>
                <a:cubicBezTo>
                  <a:pt x="2690813" y="33338"/>
                  <a:pt x="2683193" y="25718"/>
                  <a:pt x="2673668" y="25718"/>
                </a:cubicBezTo>
                <a:close/>
                <a:moveTo>
                  <a:pt x="3019425" y="13335"/>
                </a:moveTo>
                <a:cubicBezTo>
                  <a:pt x="3003233" y="13335"/>
                  <a:pt x="2990850" y="26670"/>
                  <a:pt x="2990850" y="41910"/>
                </a:cubicBezTo>
                <a:cubicBezTo>
                  <a:pt x="2990850" y="57150"/>
                  <a:pt x="3004185" y="70485"/>
                  <a:pt x="3019425" y="70485"/>
                </a:cubicBezTo>
                <a:cubicBezTo>
                  <a:pt x="3035618" y="70485"/>
                  <a:pt x="3048000" y="57150"/>
                  <a:pt x="3048000" y="41910"/>
                </a:cubicBezTo>
                <a:cubicBezTo>
                  <a:pt x="3048000" y="26670"/>
                  <a:pt x="3035618" y="13335"/>
                  <a:pt x="3019425" y="13335"/>
                </a:cubicBezTo>
                <a:close/>
                <a:moveTo>
                  <a:pt x="3134678" y="8573"/>
                </a:moveTo>
                <a:cubicBezTo>
                  <a:pt x="3116580" y="8573"/>
                  <a:pt x="3101340" y="23813"/>
                  <a:pt x="3101340" y="41910"/>
                </a:cubicBezTo>
                <a:cubicBezTo>
                  <a:pt x="3101340" y="60008"/>
                  <a:pt x="3116580" y="75248"/>
                  <a:pt x="3134678" y="75248"/>
                </a:cubicBezTo>
                <a:cubicBezTo>
                  <a:pt x="3152775" y="75248"/>
                  <a:pt x="3168015" y="60008"/>
                  <a:pt x="3168015" y="41910"/>
                </a:cubicBezTo>
                <a:cubicBezTo>
                  <a:pt x="3168015" y="23813"/>
                  <a:pt x="3152775" y="8573"/>
                  <a:pt x="3134678" y="8573"/>
                </a:cubicBezTo>
                <a:close/>
                <a:moveTo>
                  <a:pt x="3365183" y="8573"/>
                </a:moveTo>
                <a:cubicBezTo>
                  <a:pt x="3347085" y="8573"/>
                  <a:pt x="3331845" y="23813"/>
                  <a:pt x="3331845" y="41910"/>
                </a:cubicBezTo>
                <a:cubicBezTo>
                  <a:pt x="3331845" y="60008"/>
                  <a:pt x="3347085" y="75248"/>
                  <a:pt x="3365183" y="75248"/>
                </a:cubicBezTo>
                <a:cubicBezTo>
                  <a:pt x="3383280" y="75248"/>
                  <a:pt x="3398520" y="60008"/>
                  <a:pt x="3398520" y="41910"/>
                </a:cubicBezTo>
                <a:cubicBezTo>
                  <a:pt x="3398520" y="23813"/>
                  <a:pt x="3383280" y="8573"/>
                  <a:pt x="3365183" y="8573"/>
                </a:cubicBezTo>
                <a:close/>
                <a:moveTo>
                  <a:pt x="2788920" y="22860"/>
                </a:moveTo>
                <a:cubicBezTo>
                  <a:pt x="2778443" y="22860"/>
                  <a:pt x="2769870" y="31433"/>
                  <a:pt x="2769870" y="41910"/>
                </a:cubicBezTo>
                <a:cubicBezTo>
                  <a:pt x="2769870" y="52388"/>
                  <a:pt x="2778443" y="60960"/>
                  <a:pt x="2788920" y="60960"/>
                </a:cubicBezTo>
                <a:cubicBezTo>
                  <a:pt x="2799398" y="60960"/>
                  <a:pt x="2807970" y="52388"/>
                  <a:pt x="2807970" y="41910"/>
                </a:cubicBezTo>
                <a:cubicBezTo>
                  <a:pt x="2807970" y="31433"/>
                  <a:pt x="2799398" y="22860"/>
                  <a:pt x="2788920" y="22860"/>
                </a:cubicBezTo>
                <a:close/>
                <a:moveTo>
                  <a:pt x="2904173" y="18098"/>
                </a:moveTo>
                <a:cubicBezTo>
                  <a:pt x="2890838" y="18098"/>
                  <a:pt x="2880360" y="28575"/>
                  <a:pt x="2880360" y="41910"/>
                </a:cubicBezTo>
                <a:cubicBezTo>
                  <a:pt x="2880360" y="55245"/>
                  <a:pt x="2890838" y="65723"/>
                  <a:pt x="2904173" y="65723"/>
                </a:cubicBezTo>
                <a:cubicBezTo>
                  <a:pt x="2917508" y="65723"/>
                  <a:pt x="2927985" y="55245"/>
                  <a:pt x="2927985" y="41910"/>
                </a:cubicBezTo>
                <a:cubicBezTo>
                  <a:pt x="2927985" y="28575"/>
                  <a:pt x="2917508" y="18098"/>
                  <a:pt x="2904173" y="18098"/>
                </a:cubicBezTo>
                <a:close/>
                <a:moveTo>
                  <a:pt x="3595688" y="18098"/>
                </a:moveTo>
                <a:cubicBezTo>
                  <a:pt x="3582353" y="18098"/>
                  <a:pt x="3571875" y="28575"/>
                  <a:pt x="3571875" y="41910"/>
                </a:cubicBezTo>
                <a:cubicBezTo>
                  <a:pt x="3571875" y="55245"/>
                  <a:pt x="3582353" y="65723"/>
                  <a:pt x="3595688" y="65723"/>
                </a:cubicBezTo>
                <a:cubicBezTo>
                  <a:pt x="3609023" y="65723"/>
                  <a:pt x="3619500" y="55245"/>
                  <a:pt x="3619500" y="41910"/>
                </a:cubicBezTo>
                <a:cubicBezTo>
                  <a:pt x="3619500" y="28575"/>
                  <a:pt x="3609023" y="18098"/>
                  <a:pt x="3595688" y="18098"/>
                </a:cubicBezTo>
                <a:close/>
                <a:moveTo>
                  <a:pt x="3710940" y="22860"/>
                </a:moveTo>
                <a:cubicBezTo>
                  <a:pt x="3700463" y="22860"/>
                  <a:pt x="3691890" y="31433"/>
                  <a:pt x="3691890" y="41910"/>
                </a:cubicBezTo>
                <a:cubicBezTo>
                  <a:pt x="3691890" y="52388"/>
                  <a:pt x="3700463" y="60960"/>
                  <a:pt x="3710940" y="60960"/>
                </a:cubicBezTo>
                <a:cubicBezTo>
                  <a:pt x="3721418" y="60960"/>
                  <a:pt x="3729990" y="52388"/>
                  <a:pt x="3729990" y="41910"/>
                </a:cubicBezTo>
                <a:cubicBezTo>
                  <a:pt x="3729990" y="31433"/>
                  <a:pt x="3721418" y="22860"/>
                  <a:pt x="3710940" y="22860"/>
                </a:cubicBezTo>
                <a:close/>
                <a:moveTo>
                  <a:pt x="3480435" y="13335"/>
                </a:moveTo>
                <a:cubicBezTo>
                  <a:pt x="3464243" y="13335"/>
                  <a:pt x="3451860" y="26670"/>
                  <a:pt x="3451860" y="41910"/>
                </a:cubicBezTo>
                <a:cubicBezTo>
                  <a:pt x="3451860" y="57150"/>
                  <a:pt x="3465195" y="70485"/>
                  <a:pt x="3480435" y="70485"/>
                </a:cubicBezTo>
                <a:cubicBezTo>
                  <a:pt x="3496628" y="70485"/>
                  <a:pt x="3509010" y="57150"/>
                  <a:pt x="3509010" y="41910"/>
                </a:cubicBezTo>
                <a:cubicBezTo>
                  <a:pt x="3509010" y="26670"/>
                  <a:pt x="3496628" y="13335"/>
                  <a:pt x="3480435" y="13335"/>
                </a:cubicBezTo>
                <a:close/>
                <a:moveTo>
                  <a:pt x="3249930" y="0"/>
                </a:moveTo>
                <a:cubicBezTo>
                  <a:pt x="3226118" y="0"/>
                  <a:pt x="3208020" y="19050"/>
                  <a:pt x="3208020" y="41910"/>
                </a:cubicBezTo>
                <a:cubicBezTo>
                  <a:pt x="3208020" y="64770"/>
                  <a:pt x="3227070" y="83820"/>
                  <a:pt x="3249930" y="83820"/>
                </a:cubicBezTo>
                <a:cubicBezTo>
                  <a:pt x="3273743" y="83820"/>
                  <a:pt x="3291840" y="64770"/>
                  <a:pt x="3291840" y="41910"/>
                </a:cubicBezTo>
                <a:cubicBezTo>
                  <a:pt x="3291840" y="19050"/>
                  <a:pt x="3273743" y="0"/>
                  <a:pt x="3249930" y="0"/>
                </a:cubicBezTo>
                <a:close/>
                <a:moveTo>
                  <a:pt x="2593658" y="144780"/>
                </a:moveTo>
                <a:cubicBezTo>
                  <a:pt x="2584133" y="144780"/>
                  <a:pt x="2576513" y="152400"/>
                  <a:pt x="2576513" y="161925"/>
                </a:cubicBezTo>
                <a:cubicBezTo>
                  <a:pt x="2576513" y="171450"/>
                  <a:pt x="2584133" y="179070"/>
                  <a:pt x="2593658" y="179070"/>
                </a:cubicBezTo>
                <a:cubicBezTo>
                  <a:pt x="2603183" y="179070"/>
                  <a:pt x="2610803" y="171450"/>
                  <a:pt x="2610803" y="161925"/>
                </a:cubicBezTo>
                <a:cubicBezTo>
                  <a:pt x="2610803" y="152400"/>
                  <a:pt x="2603183" y="144780"/>
                  <a:pt x="2593658" y="144780"/>
                </a:cubicBezTo>
                <a:close/>
                <a:moveTo>
                  <a:pt x="2705100" y="144780"/>
                </a:moveTo>
                <a:cubicBezTo>
                  <a:pt x="2695575" y="144780"/>
                  <a:pt x="2687955" y="152400"/>
                  <a:pt x="2687955" y="161925"/>
                </a:cubicBezTo>
                <a:cubicBezTo>
                  <a:pt x="2687955" y="171450"/>
                  <a:pt x="2695575" y="179070"/>
                  <a:pt x="2705100" y="179070"/>
                </a:cubicBezTo>
                <a:cubicBezTo>
                  <a:pt x="2714625" y="179070"/>
                  <a:pt x="2722245" y="171450"/>
                  <a:pt x="2722245" y="161925"/>
                </a:cubicBezTo>
                <a:cubicBezTo>
                  <a:pt x="2722245" y="152400"/>
                  <a:pt x="2714625" y="144780"/>
                  <a:pt x="2705100" y="144780"/>
                </a:cubicBezTo>
                <a:close/>
                <a:moveTo>
                  <a:pt x="3040380" y="137160"/>
                </a:moveTo>
                <a:cubicBezTo>
                  <a:pt x="3027045" y="137160"/>
                  <a:pt x="3016568" y="147638"/>
                  <a:pt x="3016568" y="160973"/>
                </a:cubicBezTo>
                <a:cubicBezTo>
                  <a:pt x="3016568" y="174308"/>
                  <a:pt x="3027045" y="184785"/>
                  <a:pt x="3040380" y="184785"/>
                </a:cubicBezTo>
                <a:cubicBezTo>
                  <a:pt x="3053715" y="184785"/>
                  <a:pt x="3064193" y="174308"/>
                  <a:pt x="3064193" y="160973"/>
                </a:cubicBezTo>
                <a:cubicBezTo>
                  <a:pt x="3064193" y="147638"/>
                  <a:pt x="3053715" y="137160"/>
                  <a:pt x="3040380" y="137160"/>
                </a:cubicBezTo>
                <a:close/>
                <a:moveTo>
                  <a:pt x="3151823" y="132398"/>
                </a:moveTo>
                <a:cubicBezTo>
                  <a:pt x="3135630" y="132398"/>
                  <a:pt x="3123248" y="145733"/>
                  <a:pt x="3123248" y="160973"/>
                </a:cubicBezTo>
                <a:cubicBezTo>
                  <a:pt x="3123248" y="176213"/>
                  <a:pt x="3136583" y="189548"/>
                  <a:pt x="3151823" y="189548"/>
                </a:cubicBezTo>
                <a:cubicBezTo>
                  <a:pt x="3168015" y="189548"/>
                  <a:pt x="3180398" y="176213"/>
                  <a:pt x="3180398" y="160973"/>
                </a:cubicBezTo>
                <a:cubicBezTo>
                  <a:pt x="3180398" y="145733"/>
                  <a:pt x="3168015" y="132398"/>
                  <a:pt x="3151823" y="132398"/>
                </a:cubicBezTo>
                <a:close/>
                <a:moveTo>
                  <a:pt x="3264218" y="127635"/>
                </a:moveTo>
                <a:cubicBezTo>
                  <a:pt x="3246120" y="127635"/>
                  <a:pt x="3230880" y="142875"/>
                  <a:pt x="3230880" y="160973"/>
                </a:cubicBezTo>
                <a:cubicBezTo>
                  <a:pt x="3230880" y="179070"/>
                  <a:pt x="3246120" y="194310"/>
                  <a:pt x="3264218" y="194310"/>
                </a:cubicBezTo>
                <a:cubicBezTo>
                  <a:pt x="3282315" y="194310"/>
                  <a:pt x="3297555" y="179070"/>
                  <a:pt x="3297555" y="160973"/>
                </a:cubicBezTo>
                <a:cubicBezTo>
                  <a:pt x="3297555" y="142875"/>
                  <a:pt x="3282315" y="127635"/>
                  <a:pt x="3264218" y="127635"/>
                </a:cubicBezTo>
                <a:close/>
                <a:moveTo>
                  <a:pt x="2816543" y="144780"/>
                </a:moveTo>
                <a:cubicBezTo>
                  <a:pt x="2807018" y="144780"/>
                  <a:pt x="2799398" y="152400"/>
                  <a:pt x="2799398" y="161925"/>
                </a:cubicBezTo>
                <a:cubicBezTo>
                  <a:pt x="2799398" y="171450"/>
                  <a:pt x="2807018" y="179070"/>
                  <a:pt x="2816543" y="179070"/>
                </a:cubicBezTo>
                <a:cubicBezTo>
                  <a:pt x="2826068" y="179070"/>
                  <a:pt x="2833688" y="171450"/>
                  <a:pt x="2833688" y="161925"/>
                </a:cubicBezTo>
                <a:cubicBezTo>
                  <a:pt x="2833688" y="152400"/>
                  <a:pt x="2826068" y="144780"/>
                  <a:pt x="2816543" y="144780"/>
                </a:cubicBezTo>
                <a:close/>
                <a:moveTo>
                  <a:pt x="2928938" y="141923"/>
                </a:moveTo>
                <a:cubicBezTo>
                  <a:pt x="2918460" y="141923"/>
                  <a:pt x="2909888" y="150495"/>
                  <a:pt x="2909888" y="160973"/>
                </a:cubicBezTo>
                <a:cubicBezTo>
                  <a:pt x="2909888" y="171450"/>
                  <a:pt x="2918460" y="180023"/>
                  <a:pt x="2928938" y="180023"/>
                </a:cubicBezTo>
                <a:cubicBezTo>
                  <a:pt x="2939415" y="180023"/>
                  <a:pt x="2947988" y="171450"/>
                  <a:pt x="2947988" y="160973"/>
                </a:cubicBezTo>
                <a:cubicBezTo>
                  <a:pt x="2947988" y="150495"/>
                  <a:pt x="2939415" y="141923"/>
                  <a:pt x="2928938" y="141923"/>
                </a:cubicBezTo>
                <a:close/>
                <a:moveTo>
                  <a:pt x="3599498" y="132398"/>
                </a:moveTo>
                <a:cubicBezTo>
                  <a:pt x="3583305" y="132398"/>
                  <a:pt x="3570923" y="145733"/>
                  <a:pt x="3570923" y="160973"/>
                </a:cubicBezTo>
                <a:cubicBezTo>
                  <a:pt x="3570923" y="176213"/>
                  <a:pt x="3584258" y="189548"/>
                  <a:pt x="3599498" y="189548"/>
                </a:cubicBezTo>
                <a:cubicBezTo>
                  <a:pt x="3615690" y="189548"/>
                  <a:pt x="3628073" y="176213"/>
                  <a:pt x="3628073" y="160973"/>
                </a:cubicBezTo>
                <a:cubicBezTo>
                  <a:pt x="3628073" y="145733"/>
                  <a:pt x="3614738" y="132398"/>
                  <a:pt x="3599498" y="132398"/>
                </a:cubicBezTo>
                <a:close/>
                <a:moveTo>
                  <a:pt x="3710940" y="137160"/>
                </a:moveTo>
                <a:cubicBezTo>
                  <a:pt x="3697605" y="137160"/>
                  <a:pt x="3687128" y="147638"/>
                  <a:pt x="3687128" y="160973"/>
                </a:cubicBezTo>
                <a:cubicBezTo>
                  <a:pt x="3687128" y="174308"/>
                  <a:pt x="3697605" y="184785"/>
                  <a:pt x="3710940" y="184785"/>
                </a:cubicBezTo>
                <a:cubicBezTo>
                  <a:pt x="3724275" y="184785"/>
                  <a:pt x="3734753" y="174308"/>
                  <a:pt x="3734753" y="160973"/>
                </a:cubicBezTo>
                <a:cubicBezTo>
                  <a:pt x="3734753" y="147638"/>
                  <a:pt x="3724275" y="137160"/>
                  <a:pt x="3710940" y="137160"/>
                </a:cubicBezTo>
                <a:close/>
                <a:moveTo>
                  <a:pt x="3487103" y="127635"/>
                </a:moveTo>
                <a:cubicBezTo>
                  <a:pt x="3469005" y="127635"/>
                  <a:pt x="3453765" y="142875"/>
                  <a:pt x="3453765" y="160973"/>
                </a:cubicBezTo>
                <a:cubicBezTo>
                  <a:pt x="3453765" y="179070"/>
                  <a:pt x="3469005" y="194310"/>
                  <a:pt x="3487103" y="194310"/>
                </a:cubicBezTo>
                <a:cubicBezTo>
                  <a:pt x="3505200" y="194310"/>
                  <a:pt x="3520440" y="179070"/>
                  <a:pt x="3520440" y="160973"/>
                </a:cubicBezTo>
                <a:cubicBezTo>
                  <a:pt x="3520440" y="142875"/>
                  <a:pt x="3506153" y="127635"/>
                  <a:pt x="3487103" y="127635"/>
                </a:cubicBezTo>
                <a:close/>
                <a:moveTo>
                  <a:pt x="3375660" y="119063"/>
                </a:moveTo>
                <a:cubicBezTo>
                  <a:pt x="3351848" y="119063"/>
                  <a:pt x="3333750" y="138113"/>
                  <a:pt x="3333750" y="160973"/>
                </a:cubicBezTo>
                <a:cubicBezTo>
                  <a:pt x="3333750" y="183833"/>
                  <a:pt x="3352800" y="202883"/>
                  <a:pt x="3375660" y="202883"/>
                </a:cubicBezTo>
                <a:cubicBezTo>
                  <a:pt x="3398520" y="202883"/>
                  <a:pt x="3417570" y="183833"/>
                  <a:pt x="3417570" y="160973"/>
                </a:cubicBezTo>
                <a:cubicBezTo>
                  <a:pt x="3417570" y="138113"/>
                  <a:pt x="3398520" y="119063"/>
                  <a:pt x="3375660" y="119063"/>
                </a:cubicBezTo>
                <a:close/>
                <a:moveTo>
                  <a:pt x="2557463" y="263843"/>
                </a:moveTo>
                <a:cubicBezTo>
                  <a:pt x="2547938" y="263843"/>
                  <a:pt x="2540318" y="271463"/>
                  <a:pt x="2540318" y="280988"/>
                </a:cubicBezTo>
                <a:cubicBezTo>
                  <a:pt x="2540318" y="290513"/>
                  <a:pt x="2547938" y="298133"/>
                  <a:pt x="2557463" y="298133"/>
                </a:cubicBezTo>
                <a:cubicBezTo>
                  <a:pt x="2566988" y="298133"/>
                  <a:pt x="2574608" y="290513"/>
                  <a:pt x="2574608" y="280988"/>
                </a:cubicBezTo>
                <a:cubicBezTo>
                  <a:pt x="2574608" y="271463"/>
                  <a:pt x="2566988" y="263843"/>
                  <a:pt x="2557463" y="263843"/>
                </a:cubicBezTo>
                <a:close/>
                <a:moveTo>
                  <a:pt x="2687955" y="263843"/>
                </a:moveTo>
                <a:cubicBezTo>
                  <a:pt x="2678430" y="263843"/>
                  <a:pt x="2670810" y="271463"/>
                  <a:pt x="2670810" y="280988"/>
                </a:cubicBezTo>
                <a:cubicBezTo>
                  <a:pt x="2670810" y="290513"/>
                  <a:pt x="2678430" y="298133"/>
                  <a:pt x="2687955" y="298133"/>
                </a:cubicBezTo>
                <a:cubicBezTo>
                  <a:pt x="2697480" y="298133"/>
                  <a:pt x="2705100" y="290513"/>
                  <a:pt x="2705100" y="280988"/>
                </a:cubicBezTo>
                <a:cubicBezTo>
                  <a:pt x="2705100" y="271463"/>
                  <a:pt x="2697480" y="263843"/>
                  <a:pt x="2687955" y="263843"/>
                </a:cubicBezTo>
                <a:close/>
                <a:moveTo>
                  <a:pt x="3028950" y="260985"/>
                </a:moveTo>
                <a:cubicBezTo>
                  <a:pt x="3018473" y="260985"/>
                  <a:pt x="3009900" y="269558"/>
                  <a:pt x="3009900" y="280035"/>
                </a:cubicBezTo>
                <a:cubicBezTo>
                  <a:pt x="3009900" y="290513"/>
                  <a:pt x="3018473" y="299085"/>
                  <a:pt x="3028950" y="299085"/>
                </a:cubicBezTo>
                <a:cubicBezTo>
                  <a:pt x="3039428" y="299085"/>
                  <a:pt x="3048000" y="290513"/>
                  <a:pt x="3048000" y="280035"/>
                </a:cubicBezTo>
                <a:cubicBezTo>
                  <a:pt x="3048000" y="269558"/>
                  <a:pt x="3039428" y="260985"/>
                  <a:pt x="3028950" y="260985"/>
                </a:cubicBezTo>
                <a:close/>
                <a:moveTo>
                  <a:pt x="3142298" y="256223"/>
                </a:moveTo>
                <a:cubicBezTo>
                  <a:pt x="3128963" y="256223"/>
                  <a:pt x="3118485" y="266700"/>
                  <a:pt x="3118485" y="280035"/>
                </a:cubicBezTo>
                <a:cubicBezTo>
                  <a:pt x="3118485" y="293370"/>
                  <a:pt x="3128963" y="303848"/>
                  <a:pt x="3142298" y="303848"/>
                </a:cubicBezTo>
                <a:cubicBezTo>
                  <a:pt x="3155633" y="303848"/>
                  <a:pt x="3166110" y="293370"/>
                  <a:pt x="3166110" y="280035"/>
                </a:cubicBezTo>
                <a:cubicBezTo>
                  <a:pt x="3166110" y="266700"/>
                  <a:pt x="3155633" y="256223"/>
                  <a:pt x="3142298" y="256223"/>
                </a:cubicBezTo>
                <a:close/>
                <a:moveTo>
                  <a:pt x="3256598" y="251460"/>
                </a:moveTo>
                <a:cubicBezTo>
                  <a:pt x="3240405" y="251460"/>
                  <a:pt x="3228023" y="264795"/>
                  <a:pt x="3228023" y="280035"/>
                </a:cubicBezTo>
                <a:cubicBezTo>
                  <a:pt x="3228023" y="295275"/>
                  <a:pt x="3241358" y="308610"/>
                  <a:pt x="3256598" y="308610"/>
                </a:cubicBezTo>
                <a:cubicBezTo>
                  <a:pt x="3272790" y="308610"/>
                  <a:pt x="3285173" y="295275"/>
                  <a:pt x="3285173" y="280035"/>
                </a:cubicBezTo>
                <a:cubicBezTo>
                  <a:pt x="3285173" y="264795"/>
                  <a:pt x="3271838" y="251460"/>
                  <a:pt x="3256598" y="251460"/>
                </a:cubicBezTo>
                <a:close/>
                <a:moveTo>
                  <a:pt x="2801303" y="263843"/>
                </a:moveTo>
                <a:cubicBezTo>
                  <a:pt x="2791778" y="263843"/>
                  <a:pt x="2784158" y="271463"/>
                  <a:pt x="2784158" y="280988"/>
                </a:cubicBezTo>
                <a:cubicBezTo>
                  <a:pt x="2784158" y="290513"/>
                  <a:pt x="2791778" y="298133"/>
                  <a:pt x="2801303" y="298133"/>
                </a:cubicBezTo>
                <a:cubicBezTo>
                  <a:pt x="2810828" y="298133"/>
                  <a:pt x="2818448" y="290513"/>
                  <a:pt x="2818448" y="280988"/>
                </a:cubicBezTo>
                <a:cubicBezTo>
                  <a:pt x="2818448" y="271463"/>
                  <a:pt x="2810828" y="263843"/>
                  <a:pt x="2801303" y="263843"/>
                </a:cubicBezTo>
                <a:close/>
                <a:moveTo>
                  <a:pt x="2915603" y="263843"/>
                </a:moveTo>
                <a:cubicBezTo>
                  <a:pt x="2906078" y="263843"/>
                  <a:pt x="2898458" y="271463"/>
                  <a:pt x="2898458" y="280988"/>
                </a:cubicBezTo>
                <a:cubicBezTo>
                  <a:pt x="2898458" y="290513"/>
                  <a:pt x="2906078" y="298133"/>
                  <a:pt x="2915603" y="298133"/>
                </a:cubicBezTo>
                <a:cubicBezTo>
                  <a:pt x="2925128" y="298133"/>
                  <a:pt x="2932748" y="290513"/>
                  <a:pt x="2932748" y="280988"/>
                </a:cubicBezTo>
                <a:cubicBezTo>
                  <a:pt x="2932748" y="271463"/>
                  <a:pt x="2924175" y="263843"/>
                  <a:pt x="2915603" y="263843"/>
                </a:cubicBezTo>
                <a:close/>
                <a:moveTo>
                  <a:pt x="3596640" y="246698"/>
                </a:moveTo>
                <a:cubicBezTo>
                  <a:pt x="3578543" y="246698"/>
                  <a:pt x="3563303" y="261938"/>
                  <a:pt x="3563303" y="280035"/>
                </a:cubicBezTo>
                <a:cubicBezTo>
                  <a:pt x="3563303" y="298133"/>
                  <a:pt x="3578543" y="313373"/>
                  <a:pt x="3596640" y="313373"/>
                </a:cubicBezTo>
                <a:cubicBezTo>
                  <a:pt x="3614738" y="313373"/>
                  <a:pt x="3629978" y="298133"/>
                  <a:pt x="3629978" y="280035"/>
                </a:cubicBezTo>
                <a:cubicBezTo>
                  <a:pt x="3629978" y="261938"/>
                  <a:pt x="3615690" y="246698"/>
                  <a:pt x="3596640" y="246698"/>
                </a:cubicBezTo>
                <a:close/>
                <a:moveTo>
                  <a:pt x="3710940" y="251460"/>
                </a:moveTo>
                <a:cubicBezTo>
                  <a:pt x="3694748" y="251460"/>
                  <a:pt x="3682365" y="264795"/>
                  <a:pt x="3682365" y="280035"/>
                </a:cubicBezTo>
                <a:cubicBezTo>
                  <a:pt x="3682365" y="295275"/>
                  <a:pt x="3695700" y="308610"/>
                  <a:pt x="3710940" y="308610"/>
                </a:cubicBezTo>
                <a:cubicBezTo>
                  <a:pt x="3727133" y="308610"/>
                  <a:pt x="3739515" y="295275"/>
                  <a:pt x="3739515" y="280035"/>
                </a:cubicBezTo>
                <a:cubicBezTo>
                  <a:pt x="3739515" y="264795"/>
                  <a:pt x="3726180" y="251460"/>
                  <a:pt x="3710940" y="251460"/>
                </a:cubicBezTo>
                <a:close/>
                <a:moveTo>
                  <a:pt x="3369945" y="246698"/>
                </a:moveTo>
                <a:cubicBezTo>
                  <a:pt x="3351848" y="246698"/>
                  <a:pt x="3336608" y="261938"/>
                  <a:pt x="3336608" y="280035"/>
                </a:cubicBezTo>
                <a:cubicBezTo>
                  <a:pt x="3336608" y="298133"/>
                  <a:pt x="3351848" y="313373"/>
                  <a:pt x="3369945" y="313373"/>
                </a:cubicBezTo>
                <a:cubicBezTo>
                  <a:pt x="3388043" y="313373"/>
                  <a:pt x="3403283" y="298133"/>
                  <a:pt x="3403283" y="280035"/>
                </a:cubicBezTo>
                <a:cubicBezTo>
                  <a:pt x="3403283" y="261938"/>
                  <a:pt x="3388043" y="246698"/>
                  <a:pt x="3369945" y="246698"/>
                </a:cubicBezTo>
                <a:close/>
                <a:moveTo>
                  <a:pt x="3483293" y="238125"/>
                </a:moveTo>
                <a:cubicBezTo>
                  <a:pt x="3459480" y="238125"/>
                  <a:pt x="3441383" y="257175"/>
                  <a:pt x="3441383" y="280035"/>
                </a:cubicBezTo>
                <a:cubicBezTo>
                  <a:pt x="3441383" y="302895"/>
                  <a:pt x="3460433" y="321945"/>
                  <a:pt x="3483293" y="321945"/>
                </a:cubicBezTo>
                <a:cubicBezTo>
                  <a:pt x="3506153" y="321945"/>
                  <a:pt x="3525203" y="302895"/>
                  <a:pt x="3525203" y="280035"/>
                </a:cubicBezTo>
                <a:cubicBezTo>
                  <a:pt x="3525203" y="257175"/>
                  <a:pt x="3507105" y="238125"/>
                  <a:pt x="3483293" y="238125"/>
                </a:cubicBezTo>
                <a:close/>
                <a:moveTo>
                  <a:pt x="1406843" y="365760"/>
                </a:moveTo>
                <a:cubicBezTo>
                  <a:pt x="1388745" y="365760"/>
                  <a:pt x="1373505" y="381000"/>
                  <a:pt x="1373505" y="399098"/>
                </a:cubicBezTo>
                <a:cubicBezTo>
                  <a:pt x="1373505" y="417195"/>
                  <a:pt x="1388745" y="432435"/>
                  <a:pt x="1406843" y="432435"/>
                </a:cubicBezTo>
                <a:cubicBezTo>
                  <a:pt x="1424940" y="432435"/>
                  <a:pt x="1440180" y="417195"/>
                  <a:pt x="1440180" y="399098"/>
                </a:cubicBezTo>
                <a:cubicBezTo>
                  <a:pt x="1440180" y="381000"/>
                  <a:pt x="1424940" y="365760"/>
                  <a:pt x="1406843" y="365760"/>
                </a:cubicBezTo>
                <a:close/>
                <a:moveTo>
                  <a:pt x="1522095" y="370523"/>
                </a:moveTo>
                <a:cubicBezTo>
                  <a:pt x="1505903" y="370523"/>
                  <a:pt x="1493520" y="383858"/>
                  <a:pt x="1493520" y="399098"/>
                </a:cubicBezTo>
                <a:cubicBezTo>
                  <a:pt x="1493520" y="414338"/>
                  <a:pt x="1506855" y="427673"/>
                  <a:pt x="1522095" y="427673"/>
                </a:cubicBezTo>
                <a:cubicBezTo>
                  <a:pt x="1538288" y="427673"/>
                  <a:pt x="1550670" y="414338"/>
                  <a:pt x="1550670" y="399098"/>
                </a:cubicBezTo>
                <a:cubicBezTo>
                  <a:pt x="1550670" y="383858"/>
                  <a:pt x="1537335" y="370523"/>
                  <a:pt x="1522095" y="370523"/>
                </a:cubicBezTo>
                <a:close/>
                <a:moveTo>
                  <a:pt x="1752600" y="381000"/>
                </a:moveTo>
                <a:cubicBezTo>
                  <a:pt x="1742123" y="381000"/>
                  <a:pt x="1733550" y="389573"/>
                  <a:pt x="1733550" y="400050"/>
                </a:cubicBezTo>
                <a:cubicBezTo>
                  <a:pt x="1733550" y="410528"/>
                  <a:pt x="1742123" y="419100"/>
                  <a:pt x="1752600" y="419100"/>
                </a:cubicBezTo>
                <a:cubicBezTo>
                  <a:pt x="1763078" y="419100"/>
                  <a:pt x="1771650" y="410528"/>
                  <a:pt x="1771650" y="400050"/>
                </a:cubicBezTo>
                <a:cubicBezTo>
                  <a:pt x="1771650" y="389573"/>
                  <a:pt x="1763078" y="381000"/>
                  <a:pt x="1752600" y="381000"/>
                </a:cubicBezTo>
                <a:close/>
                <a:moveTo>
                  <a:pt x="1982153" y="382905"/>
                </a:moveTo>
                <a:cubicBezTo>
                  <a:pt x="1972628" y="382905"/>
                  <a:pt x="1965008" y="390525"/>
                  <a:pt x="1965008" y="400050"/>
                </a:cubicBezTo>
                <a:cubicBezTo>
                  <a:pt x="1965008" y="409575"/>
                  <a:pt x="1972628" y="417195"/>
                  <a:pt x="1982153" y="417195"/>
                </a:cubicBezTo>
                <a:cubicBezTo>
                  <a:pt x="1991678" y="417195"/>
                  <a:pt x="1999298" y="409575"/>
                  <a:pt x="1999298" y="400050"/>
                </a:cubicBezTo>
                <a:cubicBezTo>
                  <a:pt x="1999298" y="390525"/>
                  <a:pt x="1991678" y="382905"/>
                  <a:pt x="1982153" y="382905"/>
                </a:cubicBezTo>
                <a:close/>
                <a:moveTo>
                  <a:pt x="2097405" y="382905"/>
                </a:moveTo>
                <a:cubicBezTo>
                  <a:pt x="2087880" y="382905"/>
                  <a:pt x="2080260" y="390525"/>
                  <a:pt x="2080260" y="400050"/>
                </a:cubicBezTo>
                <a:cubicBezTo>
                  <a:pt x="2080260" y="409575"/>
                  <a:pt x="2087880" y="417195"/>
                  <a:pt x="2097405" y="417195"/>
                </a:cubicBezTo>
                <a:cubicBezTo>
                  <a:pt x="2106930" y="417195"/>
                  <a:pt x="2114550" y="409575"/>
                  <a:pt x="2114550" y="400050"/>
                </a:cubicBezTo>
                <a:cubicBezTo>
                  <a:pt x="2114550" y="390525"/>
                  <a:pt x="2106930" y="382905"/>
                  <a:pt x="2097405" y="382905"/>
                </a:cubicBezTo>
                <a:close/>
                <a:moveTo>
                  <a:pt x="1291590" y="357188"/>
                </a:moveTo>
                <a:cubicBezTo>
                  <a:pt x="1267778" y="357188"/>
                  <a:pt x="1249680" y="376238"/>
                  <a:pt x="1249680" y="399098"/>
                </a:cubicBezTo>
                <a:cubicBezTo>
                  <a:pt x="1249680" y="421958"/>
                  <a:pt x="1268730" y="441008"/>
                  <a:pt x="1291590" y="441008"/>
                </a:cubicBezTo>
                <a:cubicBezTo>
                  <a:pt x="1314450" y="441008"/>
                  <a:pt x="1333500" y="421958"/>
                  <a:pt x="1333500" y="399098"/>
                </a:cubicBezTo>
                <a:cubicBezTo>
                  <a:pt x="1333500" y="376238"/>
                  <a:pt x="1314450" y="357188"/>
                  <a:pt x="1291590" y="357188"/>
                </a:cubicBezTo>
                <a:close/>
                <a:moveTo>
                  <a:pt x="1637348" y="376238"/>
                </a:moveTo>
                <a:cubicBezTo>
                  <a:pt x="1624013" y="376238"/>
                  <a:pt x="1613535" y="386715"/>
                  <a:pt x="1613535" y="400050"/>
                </a:cubicBezTo>
                <a:cubicBezTo>
                  <a:pt x="1613535" y="413385"/>
                  <a:pt x="1624013" y="423863"/>
                  <a:pt x="1637348" y="423863"/>
                </a:cubicBezTo>
                <a:cubicBezTo>
                  <a:pt x="1650683" y="423863"/>
                  <a:pt x="1661160" y="413385"/>
                  <a:pt x="1661160" y="400050"/>
                </a:cubicBezTo>
                <a:cubicBezTo>
                  <a:pt x="1661160" y="386715"/>
                  <a:pt x="1649730" y="376238"/>
                  <a:pt x="1637348" y="376238"/>
                </a:cubicBezTo>
                <a:close/>
                <a:moveTo>
                  <a:pt x="1866900" y="382905"/>
                </a:moveTo>
                <a:cubicBezTo>
                  <a:pt x="1857375" y="382905"/>
                  <a:pt x="1849755" y="390525"/>
                  <a:pt x="1849755" y="400050"/>
                </a:cubicBezTo>
                <a:cubicBezTo>
                  <a:pt x="1849755" y="409575"/>
                  <a:pt x="1857375" y="417195"/>
                  <a:pt x="1866900" y="417195"/>
                </a:cubicBezTo>
                <a:cubicBezTo>
                  <a:pt x="1876425" y="417195"/>
                  <a:pt x="1884045" y="409575"/>
                  <a:pt x="1884045" y="400050"/>
                </a:cubicBezTo>
                <a:cubicBezTo>
                  <a:pt x="1884045" y="390525"/>
                  <a:pt x="1876425" y="382905"/>
                  <a:pt x="1866900" y="382905"/>
                </a:cubicBezTo>
                <a:close/>
                <a:moveTo>
                  <a:pt x="2327910" y="382905"/>
                </a:moveTo>
                <a:cubicBezTo>
                  <a:pt x="2318385" y="382905"/>
                  <a:pt x="2310765" y="390525"/>
                  <a:pt x="2310765" y="400050"/>
                </a:cubicBezTo>
                <a:cubicBezTo>
                  <a:pt x="2310765" y="409575"/>
                  <a:pt x="2318385" y="417195"/>
                  <a:pt x="2327910" y="417195"/>
                </a:cubicBezTo>
                <a:cubicBezTo>
                  <a:pt x="2337435" y="417195"/>
                  <a:pt x="2345055" y="409575"/>
                  <a:pt x="2345055" y="400050"/>
                </a:cubicBezTo>
                <a:cubicBezTo>
                  <a:pt x="2345055" y="390525"/>
                  <a:pt x="2337435" y="382905"/>
                  <a:pt x="2327910" y="382905"/>
                </a:cubicBezTo>
                <a:close/>
                <a:moveTo>
                  <a:pt x="2443163" y="382905"/>
                </a:moveTo>
                <a:cubicBezTo>
                  <a:pt x="2433638" y="382905"/>
                  <a:pt x="2426018" y="390525"/>
                  <a:pt x="2426018" y="400050"/>
                </a:cubicBezTo>
                <a:cubicBezTo>
                  <a:pt x="2426018" y="409575"/>
                  <a:pt x="2433638" y="417195"/>
                  <a:pt x="2443163" y="417195"/>
                </a:cubicBezTo>
                <a:cubicBezTo>
                  <a:pt x="2452688" y="417195"/>
                  <a:pt x="2460308" y="409575"/>
                  <a:pt x="2460308" y="400050"/>
                </a:cubicBezTo>
                <a:cubicBezTo>
                  <a:pt x="2460308" y="390525"/>
                  <a:pt x="2452688" y="382905"/>
                  <a:pt x="2443163" y="382905"/>
                </a:cubicBezTo>
                <a:close/>
                <a:moveTo>
                  <a:pt x="2212658" y="382905"/>
                </a:moveTo>
                <a:cubicBezTo>
                  <a:pt x="2203133" y="382905"/>
                  <a:pt x="2195513" y="390525"/>
                  <a:pt x="2195513" y="400050"/>
                </a:cubicBezTo>
                <a:cubicBezTo>
                  <a:pt x="2195513" y="409575"/>
                  <a:pt x="2203133" y="417195"/>
                  <a:pt x="2212658" y="417195"/>
                </a:cubicBezTo>
                <a:cubicBezTo>
                  <a:pt x="2222183" y="417195"/>
                  <a:pt x="2229803" y="409575"/>
                  <a:pt x="2229803" y="400050"/>
                </a:cubicBezTo>
                <a:cubicBezTo>
                  <a:pt x="2229803" y="390525"/>
                  <a:pt x="2222183" y="382905"/>
                  <a:pt x="2212658" y="382905"/>
                </a:cubicBezTo>
                <a:close/>
                <a:moveTo>
                  <a:pt x="1364933" y="485775"/>
                </a:moveTo>
                <a:cubicBezTo>
                  <a:pt x="1346835" y="485775"/>
                  <a:pt x="1331595" y="501015"/>
                  <a:pt x="1331595" y="519113"/>
                </a:cubicBezTo>
                <a:cubicBezTo>
                  <a:pt x="1331595" y="537210"/>
                  <a:pt x="1346835" y="552450"/>
                  <a:pt x="1364933" y="552450"/>
                </a:cubicBezTo>
                <a:cubicBezTo>
                  <a:pt x="1383030" y="552450"/>
                  <a:pt x="1398270" y="537210"/>
                  <a:pt x="1398270" y="519113"/>
                </a:cubicBezTo>
                <a:cubicBezTo>
                  <a:pt x="1398270" y="501015"/>
                  <a:pt x="1383030" y="485775"/>
                  <a:pt x="1364933" y="485775"/>
                </a:cubicBezTo>
                <a:close/>
                <a:moveTo>
                  <a:pt x="1587818" y="485775"/>
                </a:moveTo>
                <a:cubicBezTo>
                  <a:pt x="1569720" y="485775"/>
                  <a:pt x="1554480" y="501015"/>
                  <a:pt x="1554480" y="519113"/>
                </a:cubicBezTo>
                <a:cubicBezTo>
                  <a:pt x="1554480" y="537210"/>
                  <a:pt x="1569720" y="552450"/>
                  <a:pt x="1587818" y="552450"/>
                </a:cubicBezTo>
                <a:cubicBezTo>
                  <a:pt x="1605915" y="552450"/>
                  <a:pt x="1621155" y="537210"/>
                  <a:pt x="1621155" y="519113"/>
                </a:cubicBezTo>
                <a:cubicBezTo>
                  <a:pt x="1621155" y="501015"/>
                  <a:pt x="1606868" y="485775"/>
                  <a:pt x="1587818" y="485775"/>
                </a:cubicBezTo>
                <a:close/>
                <a:moveTo>
                  <a:pt x="1811655" y="495300"/>
                </a:moveTo>
                <a:cubicBezTo>
                  <a:pt x="1798320" y="495300"/>
                  <a:pt x="1787843" y="505778"/>
                  <a:pt x="1787843" y="519113"/>
                </a:cubicBezTo>
                <a:cubicBezTo>
                  <a:pt x="1787843" y="532448"/>
                  <a:pt x="1798320" y="542925"/>
                  <a:pt x="1811655" y="542925"/>
                </a:cubicBezTo>
                <a:cubicBezTo>
                  <a:pt x="1824990" y="542925"/>
                  <a:pt x="1835468" y="532448"/>
                  <a:pt x="1835468" y="519113"/>
                </a:cubicBezTo>
                <a:cubicBezTo>
                  <a:pt x="1835468" y="505778"/>
                  <a:pt x="1824990" y="495300"/>
                  <a:pt x="1811655" y="495300"/>
                </a:cubicBezTo>
                <a:close/>
                <a:moveTo>
                  <a:pt x="2034540" y="501968"/>
                </a:moveTo>
                <a:cubicBezTo>
                  <a:pt x="2025015" y="501968"/>
                  <a:pt x="2017395" y="509588"/>
                  <a:pt x="2017395" y="519113"/>
                </a:cubicBezTo>
                <a:cubicBezTo>
                  <a:pt x="2017395" y="528638"/>
                  <a:pt x="2025015" y="536258"/>
                  <a:pt x="2034540" y="536258"/>
                </a:cubicBezTo>
                <a:cubicBezTo>
                  <a:pt x="2044065" y="536258"/>
                  <a:pt x="2051685" y="528638"/>
                  <a:pt x="2051685" y="519113"/>
                </a:cubicBezTo>
                <a:cubicBezTo>
                  <a:pt x="2051685" y="509588"/>
                  <a:pt x="2044065" y="501968"/>
                  <a:pt x="2034540" y="501968"/>
                </a:cubicBezTo>
                <a:close/>
                <a:moveTo>
                  <a:pt x="2146935" y="501968"/>
                </a:moveTo>
                <a:cubicBezTo>
                  <a:pt x="2137410" y="501968"/>
                  <a:pt x="2129790" y="509588"/>
                  <a:pt x="2129790" y="519113"/>
                </a:cubicBezTo>
                <a:cubicBezTo>
                  <a:pt x="2129790" y="528638"/>
                  <a:pt x="2137410" y="536258"/>
                  <a:pt x="2146935" y="536258"/>
                </a:cubicBezTo>
                <a:cubicBezTo>
                  <a:pt x="2156460" y="536258"/>
                  <a:pt x="2164080" y="528638"/>
                  <a:pt x="2164080" y="519113"/>
                </a:cubicBezTo>
                <a:cubicBezTo>
                  <a:pt x="2164080" y="509588"/>
                  <a:pt x="2156460" y="501968"/>
                  <a:pt x="2146935" y="501968"/>
                </a:cubicBezTo>
                <a:close/>
                <a:moveTo>
                  <a:pt x="1700213" y="490538"/>
                </a:moveTo>
                <a:cubicBezTo>
                  <a:pt x="1684020" y="490538"/>
                  <a:pt x="1671638" y="503873"/>
                  <a:pt x="1671638" y="519113"/>
                </a:cubicBezTo>
                <a:cubicBezTo>
                  <a:pt x="1671638" y="534353"/>
                  <a:pt x="1684973" y="547688"/>
                  <a:pt x="1700213" y="547688"/>
                </a:cubicBezTo>
                <a:cubicBezTo>
                  <a:pt x="1716405" y="547688"/>
                  <a:pt x="1728788" y="534353"/>
                  <a:pt x="1728788" y="519113"/>
                </a:cubicBezTo>
                <a:cubicBezTo>
                  <a:pt x="1728788" y="503873"/>
                  <a:pt x="1715453" y="490538"/>
                  <a:pt x="1700213" y="490538"/>
                </a:cubicBezTo>
                <a:close/>
                <a:moveTo>
                  <a:pt x="1923098" y="500063"/>
                </a:moveTo>
                <a:cubicBezTo>
                  <a:pt x="1912620" y="500063"/>
                  <a:pt x="1904048" y="508635"/>
                  <a:pt x="1904048" y="519113"/>
                </a:cubicBezTo>
                <a:cubicBezTo>
                  <a:pt x="1904048" y="529590"/>
                  <a:pt x="1912620" y="538163"/>
                  <a:pt x="1923098" y="538163"/>
                </a:cubicBezTo>
                <a:cubicBezTo>
                  <a:pt x="1933575" y="538163"/>
                  <a:pt x="1942148" y="529590"/>
                  <a:pt x="1942148" y="519113"/>
                </a:cubicBezTo>
                <a:cubicBezTo>
                  <a:pt x="1942148" y="508635"/>
                  <a:pt x="1933575" y="500063"/>
                  <a:pt x="1923098" y="500063"/>
                </a:cubicBezTo>
                <a:close/>
                <a:moveTo>
                  <a:pt x="2369820" y="501968"/>
                </a:moveTo>
                <a:cubicBezTo>
                  <a:pt x="2360295" y="501968"/>
                  <a:pt x="2352675" y="509588"/>
                  <a:pt x="2352675" y="519113"/>
                </a:cubicBezTo>
                <a:cubicBezTo>
                  <a:pt x="2352675" y="528638"/>
                  <a:pt x="2360295" y="536258"/>
                  <a:pt x="2369820" y="536258"/>
                </a:cubicBezTo>
                <a:cubicBezTo>
                  <a:pt x="2379345" y="536258"/>
                  <a:pt x="2386965" y="528638"/>
                  <a:pt x="2386965" y="519113"/>
                </a:cubicBezTo>
                <a:cubicBezTo>
                  <a:pt x="2386965" y="509588"/>
                  <a:pt x="2379345" y="501968"/>
                  <a:pt x="2369820" y="501968"/>
                </a:cubicBezTo>
                <a:close/>
                <a:moveTo>
                  <a:pt x="2482215" y="501968"/>
                </a:moveTo>
                <a:cubicBezTo>
                  <a:pt x="2472690" y="501968"/>
                  <a:pt x="2465070" y="509588"/>
                  <a:pt x="2465070" y="519113"/>
                </a:cubicBezTo>
                <a:cubicBezTo>
                  <a:pt x="2465070" y="528638"/>
                  <a:pt x="2472690" y="536258"/>
                  <a:pt x="2482215" y="536258"/>
                </a:cubicBezTo>
                <a:cubicBezTo>
                  <a:pt x="2491740" y="536258"/>
                  <a:pt x="2499360" y="528638"/>
                  <a:pt x="2499360" y="519113"/>
                </a:cubicBezTo>
                <a:cubicBezTo>
                  <a:pt x="2499360" y="509588"/>
                  <a:pt x="2490788" y="501968"/>
                  <a:pt x="2482215" y="501968"/>
                </a:cubicBezTo>
                <a:close/>
                <a:moveTo>
                  <a:pt x="2258378" y="501968"/>
                </a:moveTo>
                <a:cubicBezTo>
                  <a:pt x="2248853" y="501968"/>
                  <a:pt x="2241233" y="509588"/>
                  <a:pt x="2241233" y="519113"/>
                </a:cubicBezTo>
                <a:cubicBezTo>
                  <a:pt x="2241233" y="528638"/>
                  <a:pt x="2248853" y="536258"/>
                  <a:pt x="2258378" y="536258"/>
                </a:cubicBezTo>
                <a:cubicBezTo>
                  <a:pt x="2267903" y="536258"/>
                  <a:pt x="2275523" y="528638"/>
                  <a:pt x="2275523" y="519113"/>
                </a:cubicBezTo>
                <a:cubicBezTo>
                  <a:pt x="2275523" y="509588"/>
                  <a:pt x="2267903" y="501968"/>
                  <a:pt x="2258378" y="501968"/>
                </a:cubicBezTo>
                <a:close/>
                <a:moveTo>
                  <a:pt x="1476375" y="476250"/>
                </a:moveTo>
                <a:cubicBezTo>
                  <a:pt x="1452563" y="476250"/>
                  <a:pt x="1434465" y="495300"/>
                  <a:pt x="1434465" y="518160"/>
                </a:cubicBezTo>
                <a:cubicBezTo>
                  <a:pt x="1434465" y="541020"/>
                  <a:pt x="1453515" y="560070"/>
                  <a:pt x="1476375" y="560070"/>
                </a:cubicBezTo>
                <a:cubicBezTo>
                  <a:pt x="1500188" y="560070"/>
                  <a:pt x="1518285" y="541020"/>
                  <a:pt x="1518285" y="518160"/>
                </a:cubicBezTo>
                <a:cubicBezTo>
                  <a:pt x="1518285" y="495300"/>
                  <a:pt x="1499235" y="476250"/>
                  <a:pt x="1476375" y="476250"/>
                </a:cubicBezTo>
                <a:close/>
                <a:moveTo>
                  <a:pt x="1314450" y="609600"/>
                </a:moveTo>
                <a:cubicBezTo>
                  <a:pt x="1298258" y="609600"/>
                  <a:pt x="1285875" y="622935"/>
                  <a:pt x="1285875" y="638175"/>
                </a:cubicBezTo>
                <a:cubicBezTo>
                  <a:pt x="1285875" y="653415"/>
                  <a:pt x="1299210" y="666750"/>
                  <a:pt x="1314450" y="666750"/>
                </a:cubicBezTo>
                <a:cubicBezTo>
                  <a:pt x="1330643" y="666750"/>
                  <a:pt x="1343025" y="653415"/>
                  <a:pt x="1343025" y="638175"/>
                </a:cubicBezTo>
                <a:cubicBezTo>
                  <a:pt x="1343025" y="622935"/>
                  <a:pt x="1329690" y="609600"/>
                  <a:pt x="1314450" y="609600"/>
                </a:cubicBezTo>
                <a:close/>
                <a:moveTo>
                  <a:pt x="1444943" y="604838"/>
                </a:moveTo>
                <a:cubicBezTo>
                  <a:pt x="1426845" y="604838"/>
                  <a:pt x="1411605" y="620078"/>
                  <a:pt x="1411605" y="638175"/>
                </a:cubicBezTo>
                <a:cubicBezTo>
                  <a:pt x="1411605" y="656273"/>
                  <a:pt x="1426845" y="671513"/>
                  <a:pt x="1444943" y="671513"/>
                </a:cubicBezTo>
                <a:cubicBezTo>
                  <a:pt x="1463040" y="671513"/>
                  <a:pt x="1478280" y="656273"/>
                  <a:pt x="1478280" y="638175"/>
                </a:cubicBezTo>
                <a:cubicBezTo>
                  <a:pt x="1478280" y="619125"/>
                  <a:pt x="1463040" y="604838"/>
                  <a:pt x="1444943" y="604838"/>
                </a:cubicBezTo>
                <a:close/>
                <a:moveTo>
                  <a:pt x="1785938" y="609600"/>
                </a:moveTo>
                <a:cubicBezTo>
                  <a:pt x="1769745" y="609600"/>
                  <a:pt x="1757363" y="622935"/>
                  <a:pt x="1757363" y="638175"/>
                </a:cubicBezTo>
                <a:cubicBezTo>
                  <a:pt x="1757363" y="653415"/>
                  <a:pt x="1770698" y="666750"/>
                  <a:pt x="1785938" y="666750"/>
                </a:cubicBezTo>
                <a:cubicBezTo>
                  <a:pt x="1802130" y="666750"/>
                  <a:pt x="1814513" y="653415"/>
                  <a:pt x="1814513" y="638175"/>
                </a:cubicBezTo>
                <a:cubicBezTo>
                  <a:pt x="1814513" y="622935"/>
                  <a:pt x="1801178" y="609600"/>
                  <a:pt x="1785938" y="609600"/>
                </a:cubicBezTo>
                <a:close/>
                <a:moveTo>
                  <a:pt x="2012633" y="619125"/>
                </a:moveTo>
                <a:cubicBezTo>
                  <a:pt x="2002155" y="619125"/>
                  <a:pt x="1993583" y="627698"/>
                  <a:pt x="1993583" y="638175"/>
                </a:cubicBezTo>
                <a:cubicBezTo>
                  <a:pt x="1993583" y="648653"/>
                  <a:pt x="2002155" y="657225"/>
                  <a:pt x="2012633" y="657225"/>
                </a:cubicBezTo>
                <a:cubicBezTo>
                  <a:pt x="2023110" y="657225"/>
                  <a:pt x="2031683" y="648653"/>
                  <a:pt x="2031683" y="638175"/>
                </a:cubicBezTo>
                <a:cubicBezTo>
                  <a:pt x="2031683" y="627698"/>
                  <a:pt x="2023110" y="619125"/>
                  <a:pt x="2012633" y="619125"/>
                </a:cubicBezTo>
                <a:close/>
                <a:moveTo>
                  <a:pt x="2126933" y="621030"/>
                </a:moveTo>
                <a:cubicBezTo>
                  <a:pt x="2117408" y="621030"/>
                  <a:pt x="2109788" y="628650"/>
                  <a:pt x="2109788" y="638175"/>
                </a:cubicBezTo>
                <a:cubicBezTo>
                  <a:pt x="2109788" y="647700"/>
                  <a:pt x="2117408" y="655320"/>
                  <a:pt x="2126933" y="655320"/>
                </a:cubicBezTo>
                <a:cubicBezTo>
                  <a:pt x="2136458" y="655320"/>
                  <a:pt x="2143125" y="647700"/>
                  <a:pt x="2143125" y="638175"/>
                </a:cubicBezTo>
                <a:cubicBezTo>
                  <a:pt x="2143125" y="628650"/>
                  <a:pt x="2136458" y="621030"/>
                  <a:pt x="2126933" y="621030"/>
                </a:cubicBezTo>
                <a:close/>
                <a:moveTo>
                  <a:pt x="1671638" y="604838"/>
                </a:moveTo>
                <a:cubicBezTo>
                  <a:pt x="1653540" y="604838"/>
                  <a:pt x="1638300" y="620078"/>
                  <a:pt x="1638300" y="638175"/>
                </a:cubicBezTo>
                <a:cubicBezTo>
                  <a:pt x="1638300" y="656273"/>
                  <a:pt x="1653540" y="671513"/>
                  <a:pt x="1671638" y="671513"/>
                </a:cubicBezTo>
                <a:cubicBezTo>
                  <a:pt x="1689735" y="671513"/>
                  <a:pt x="1704975" y="656273"/>
                  <a:pt x="1704975" y="638175"/>
                </a:cubicBezTo>
                <a:cubicBezTo>
                  <a:pt x="1705928" y="619125"/>
                  <a:pt x="1690688" y="604838"/>
                  <a:pt x="1671638" y="604838"/>
                </a:cubicBezTo>
                <a:close/>
                <a:moveTo>
                  <a:pt x="1899285" y="614363"/>
                </a:moveTo>
                <a:cubicBezTo>
                  <a:pt x="1885950" y="614363"/>
                  <a:pt x="1875473" y="624840"/>
                  <a:pt x="1875473" y="638175"/>
                </a:cubicBezTo>
                <a:cubicBezTo>
                  <a:pt x="1875473" y="651510"/>
                  <a:pt x="1885950" y="661988"/>
                  <a:pt x="1899285" y="661988"/>
                </a:cubicBezTo>
                <a:cubicBezTo>
                  <a:pt x="1912620" y="661988"/>
                  <a:pt x="1923098" y="651510"/>
                  <a:pt x="1923098" y="638175"/>
                </a:cubicBezTo>
                <a:cubicBezTo>
                  <a:pt x="1923098" y="624840"/>
                  <a:pt x="1912620" y="614363"/>
                  <a:pt x="1899285" y="614363"/>
                </a:cubicBezTo>
                <a:close/>
                <a:moveTo>
                  <a:pt x="2353628" y="621030"/>
                </a:moveTo>
                <a:cubicBezTo>
                  <a:pt x="2344103" y="621030"/>
                  <a:pt x="2336483" y="628650"/>
                  <a:pt x="2336483" y="638175"/>
                </a:cubicBezTo>
                <a:cubicBezTo>
                  <a:pt x="2336483" y="647700"/>
                  <a:pt x="2344103" y="655320"/>
                  <a:pt x="2353628" y="655320"/>
                </a:cubicBezTo>
                <a:cubicBezTo>
                  <a:pt x="2363153" y="655320"/>
                  <a:pt x="2370773" y="647700"/>
                  <a:pt x="2370773" y="638175"/>
                </a:cubicBezTo>
                <a:cubicBezTo>
                  <a:pt x="2370773" y="628650"/>
                  <a:pt x="2363153" y="621030"/>
                  <a:pt x="2353628" y="621030"/>
                </a:cubicBezTo>
                <a:close/>
                <a:moveTo>
                  <a:pt x="2467928" y="621030"/>
                </a:moveTo>
                <a:cubicBezTo>
                  <a:pt x="2458403" y="621030"/>
                  <a:pt x="2450783" y="628650"/>
                  <a:pt x="2450783" y="638175"/>
                </a:cubicBezTo>
                <a:cubicBezTo>
                  <a:pt x="2450783" y="647700"/>
                  <a:pt x="2458403" y="655320"/>
                  <a:pt x="2467928" y="655320"/>
                </a:cubicBezTo>
                <a:cubicBezTo>
                  <a:pt x="2477453" y="655320"/>
                  <a:pt x="2485073" y="647700"/>
                  <a:pt x="2485073" y="638175"/>
                </a:cubicBezTo>
                <a:cubicBezTo>
                  <a:pt x="2484120" y="628650"/>
                  <a:pt x="2476500" y="621030"/>
                  <a:pt x="2467928" y="621030"/>
                </a:cubicBezTo>
                <a:close/>
                <a:moveTo>
                  <a:pt x="2240280" y="621030"/>
                </a:moveTo>
                <a:cubicBezTo>
                  <a:pt x="2230755" y="621030"/>
                  <a:pt x="2223135" y="628650"/>
                  <a:pt x="2223135" y="638175"/>
                </a:cubicBezTo>
                <a:cubicBezTo>
                  <a:pt x="2223135" y="647700"/>
                  <a:pt x="2230755" y="655320"/>
                  <a:pt x="2240280" y="655320"/>
                </a:cubicBezTo>
                <a:cubicBezTo>
                  <a:pt x="2249805" y="655320"/>
                  <a:pt x="2257425" y="647700"/>
                  <a:pt x="2257425" y="638175"/>
                </a:cubicBezTo>
                <a:cubicBezTo>
                  <a:pt x="2257425" y="628650"/>
                  <a:pt x="2249805" y="621030"/>
                  <a:pt x="2240280" y="621030"/>
                </a:cubicBezTo>
                <a:close/>
                <a:moveTo>
                  <a:pt x="1558290" y="595313"/>
                </a:moveTo>
                <a:cubicBezTo>
                  <a:pt x="1534478" y="595313"/>
                  <a:pt x="1516380" y="614363"/>
                  <a:pt x="1516380" y="637223"/>
                </a:cubicBezTo>
                <a:cubicBezTo>
                  <a:pt x="1516380" y="661035"/>
                  <a:pt x="1535430" y="679133"/>
                  <a:pt x="1558290" y="679133"/>
                </a:cubicBezTo>
                <a:cubicBezTo>
                  <a:pt x="1582103" y="679133"/>
                  <a:pt x="1600200" y="660083"/>
                  <a:pt x="1600200" y="637223"/>
                </a:cubicBezTo>
                <a:cubicBezTo>
                  <a:pt x="1601153" y="614363"/>
                  <a:pt x="1582103" y="595313"/>
                  <a:pt x="1558290" y="595313"/>
                </a:cubicBezTo>
                <a:close/>
                <a:moveTo>
                  <a:pt x="23813" y="376238"/>
                </a:moveTo>
                <a:cubicBezTo>
                  <a:pt x="10478" y="376238"/>
                  <a:pt x="0" y="386715"/>
                  <a:pt x="0" y="400050"/>
                </a:cubicBezTo>
                <a:cubicBezTo>
                  <a:pt x="0" y="413385"/>
                  <a:pt x="10478" y="423863"/>
                  <a:pt x="23813" y="423863"/>
                </a:cubicBezTo>
                <a:cubicBezTo>
                  <a:pt x="37148" y="423863"/>
                  <a:pt x="47625" y="413385"/>
                  <a:pt x="47625" y="400050"/>
                </a:cubicBezTo>
                <a:cubicBezTo>
                  <a:pt x="47625" y="386715"/>
                  <a:pt x="37148" y="376238"/>
                  <a:pt x="23813" y="376238"/>
                </a:cubicBezTo>
                <a:close/>
                <a:moveTo>
                  <a:pt x="139065" y="370523"/>
                </a:moveTo>
                <a:cubicBezTo>
                  <a:pt x="122873" y="370523"/>
                  <a:pt x="110490" y="383858"/>
                  <a:pt x="110490" y="399098"/>
                </a:cubicBezTo>
                <a:cubicBezTo>
                  <a:pt x="110490" y="414338"/>
                  <a:pt x="123825" y="427673"/>
                  <a:pt x="139065" y="427673"/>
                </a:cubicBezTo>
                <a:cubicBezTo>
                  <a:pt x="154305" y="427673"/>
                  <a:pt x="167640" y="414338"/>
                  <a:pt x="167640" y="399098"/>
                </a:cubicBezTo>
                <a:cubicBezTo>
                  <a:pt x="167640" y="383858"/>
                  <a:pt x="155258" y="370523"/>
                  <a:pt x="139065" y="370523"/>
                </a:cubicBezTo>
                <a:close/>
                <a:moveTo>
                  <a:pt x="484823" y="365760"/>
                </a:moveTo>
                <a:cubicBezTo>
                  <a:pt x="466725" y="365760"/>
                  <a:pt x="451485" y="381000"/>
                  <a:pt x="451485" y="399098"/>
                </a:cubicBezTo>
                <a:cubicBezTo>
                  <a:pt x="451485" y="417195"/>
                  <a:pt x="466725" y="432435"/>
                  <a:pt x="484823" y="432435"/>
                </a:cubicBezTo>
                <a:cubicBezTo>
                  <a:pt x="502920" y="432435"/>
                  <a:pt x="518160" y="417195"/>
                  <a:pt x="518160" y="399098"/>
                </a:cubicBezTo>
                <a:cubicBezTo>
                  <a:pt x="518160" y="381000"/>
                  <a:pt x="502920" y="365760"/>
                  <a:pt x="484823" y="365760"/>
                </a:cubicBezTo>
                <a:close/>
                <a:moveTo>
                  <a:pt x="715328" y="376238"/>
                </a:moveTo>
                <a:cubicBezTo>
                  <a:pt x="701993" y="376238"/>
                  <a:pt x="691515" y="386715"/>
                  <a:pt x="691515" y="400050"/>
                </a:cubicBezTo>
                <a:cubicBezTo>
                  <a:pt x="691515" y="413385"/>
                  <a:pt x="701993" y="423863"/>
                  <a:pt x="715328" y="423863"/>
                </a:cubicBezTo>
                <a:cubicBezTo>
                  <a:pt x="728663" y="423863"/>
                  <a:pt x="739140" y="413385"/>
                  <a:pt x="739140" y="400050"/>
                </a:cubicBezTo>
                <a:cubicBezTo>
                  <a:pt x="739140" y="386715"/>
                  <a:pt x="728663" y="376238"/>
                  <a:pt x="715328" y="376238"/>
                </a:cubicBezTo>
                <a:close/>
                <a:moveTo>
                  <a:pt x="830580" y="381000"/>
                </a:moveTo>
                <a:cubicBezTo>
                  <a:pt x="820103" y="381000"/>
                  <a:pt x="811530" y="389573"/>
                  <a:pt x="811530" y="400050"/>
                </a:cubicBezTo>
                <a:cubicBezTo>
                  <a:pt x="811530" y="410528"/>
                  <a:pt x="820103" y="419100"/>
                  <a:pt x="830580" y="419100"/>
                </a:cubicBezTo>
                <a:cubicBezTo>
                  <a:pt x="841058" y="419100"/>
                  <a:pt x="849630" y="410528"/>
                  <a:pt x="849630" y="400050"/>
                </a:cubicBezTo>
                <a:cubicBezTo>
                  <a:pt x="849630" y="389573"/>
                  <a:pt x="841058" y="381000"/>
                  <a:pt x="830580" y="381000"/>
                </a:cubicBezTo>
                <a:close/>
                <a:moveTo>
                  <a:pt x="254318" y="365760"/>
                </a:moveTo>
                <a:cubicBezTo>
                  <a:pt x="236220" y="365760"/>
                  <a:pt x="220980" y="381000"/>
                  <a:pt x="220980" y="399098"/>
                </a:cubicBezTo>
                <a:cubicBezTo>
                  <a:pt x="220980" y="417195"/>
                  <a:pt x="236220" y="432435"/>
                  <a:pt x="254318" y="432435"/>
                </a:cubicBezTo>
                <a:cubicBezTo>
                  <a:pt x="272415" y="432435"/>
                  <a:pt x="287655" y="417195"/>
                  <a:pt x="287655" y="399098"/>
                </a:cubicBezTo>
                <a:cubicBezTo>
                  <a:pt x="287655" y="381000"/>
                  <a:pt x="272415" y="365760"/>
                  <a:pt x="254318" y="365760"/>
                </a:cubicBezTo>
                <a:close/>
                <a:moveTo>
                  <a:pt x="600075" y="370523"/>
                </a:moveTo>
                <a:cubicBezTo>
                  <a:pt x="583883" y="370523"/>
                  <a:pt x="571500" y="383858"/>
                  <a:pt x="571500" y="399098"/>
                </a:cubicBezTo>
                <a:cubicBezTo>
                  <a:pt x="571500" y="414338"/>
                  <a:pt x="584835" y="427673"/>
                  <a:pt x="600075" y="427673"/>
                </a:cubicBezTo>
                <a:cubicBezTo>
                  <a:pt x="615315" y="427673"/>
                  <a:pt x="628650" y="414338"/>
                  <a:pt x="628650" y="399098"/>
                </a:cubicBezTo>
                <a:cubicBezTo>
                  <a:pt x="628650" y="383858"/>
                  <a:pt x="616268" y="370523"/>
                  <a:pt x="600075" y="370523"/>
                </a:cubicBezTo>
                <a:close/>
                <a:moveTo>
                  <a:pt x="1061085" y="382905"/>
                </a:moveTo>
                <a:cubicBezTo>
                  <a:pt x="1051560" y="382905"/>
                  <a:pt x="1043940" y="390525"/>
                  <a:pt x="1043940" y="400050"/>
                </a:cubicBezTo>
                <a:cubicBezTo>
                  <a:pt x="1043940" y="409575"/>
                  <a:pt x="1051560" y="417195"/>
                  <a:pt x="1061085" y="417195"/>
                </a:cubicBezTo>
                <a:cubicBezTo>
                  <a:pt x="1070610" y="417195"/>
                  <a:pt x="1078230" y="409575"/>
                  <a:pt x="1078230" y="400050"/>
                </a:cubicBezTo>
                <a:cubicBezTo>
                  <a:pt x="1078230" y="390525"/>
                  <a:pt x="1070610" y="382905"/>
                  <a:pt x="1061085" y="382905"/>
                </a:cubicBezTo>
                <a:close/>
                <a:moveTo>
                  <a:pt x="1176338" y="382905"/>
                </a:moveTo>
                <a:cubicBezTo>
                  <a:pt x="1166813" y="382905"/>
                  <a:pt x="1159193" y="390525"/>
                  <a:pt x="1159193" y="400050"/>
                </a:cubicBezTo>
                <a:cubicBezTo>
                  <a:pt x="1159193" y="409575"/>
                  <a:pt x="1166813" y="417195"/>
                  <a:pt x="1176338" y="417195"/>
                </a:cubicBezTo>
                <a:cubicBezTo>
                  <a:pt x="1185863" y="417195"/>
                  <a:pt x="1193483" y="409575"/>
                  <a:pt x="1193483" y="400050"/>
                </a:cubicBezTo>
                <a:cubicBezTo>
                  <a:pt x="1193483" y="390525"/>
                  <a:pt x="1185863" y="382905"/>
                  <a:pt x="1176338" y="382905"/>
                </a:cubicBezTo>
                <a:close/>
                <a:moveTo>
                  <a:pt x="945833" y="382905"/>
                </a:moveTo>
                <a:cubicBezTo>
                  <a:pt x="936308" y="382905"/>
                  <a:pt x="928688" y="390525"/>
                  <a:pt x="928688" y="400050"/>
                </a:cubicBezTo>
                <a:cubicBezTo>
                  <a:pt x="928688" y="409575"/>
                  <a:pt x="936308" y="417195"/>
                  <a:pt x="945833" y="417195"/>
                </a:cubicBezTo>
                <a:cubicBezTo>
                  <a:pt x="955358" y="417195"/>
                  <a:pt x="962978" y="409575"/>
                  <a:pt x="962978" y="400050"/>
                </a:cubicBezTo>
                <a:cubicBezTo>
                  <a:pt x="962978" y="390525"/>
                  <a:pt x="955358" y="382905"/>
                  <a:pt x="945833" y="382905"/>
                </a:cubicBezTo>
                <a:close/>
                <a:moveTo>
                  <a:pt x="369570" y="357188"/>
                </a:moveTo>
                <a:cubicBezTo>
                  <a:pt x="345758" y="357188"/>
                  <a:pt x="327660" y="376238"/>
                  <a:pt x="327660" y="399098"/>
                </a:cubicBezTo>
                <a:cubicBezTo>
                  <a:pt x="327660" y="421958"/>
                  <a:pt x="346710" y="441008"/>
                  <a:pt x="369570" y="441008"/>
                </a:cubicBezTo>
                <a:cubicBezTo>
                  <a:pt x="393383" y="441008"/>
                  <a:pt x="411480" y="421958"/>
                  <a:pt x="411480" y="399098"/>
                </a:cubicBezTo>
                <a:cubicBezTo>
                  <a:pt x="411480" y="376238"/>
                  <a:pt x="393383" y="357188"/>
                  <a:pt x="369570" y="357188"/>
                </a:cubicBezTo>
                <a:close/>
                <a:moveTo>
                  <a:pt x="582930" y="476250"/>
                </a:moveTo>
                <a:cubicBezTo>
                  <a:pt x="559118" y="476250"/>
                  <a:pt x="541020" y="495300"/>
                  <a:pt x="541020" y="518160"/>
                </a:cubicBezTo>
                <a:cubicBezTo>
                  <a:pt x="541020" y="541020"/>
                  <a:pt x="560070" y="560070"/>
                  <a:pt x="582930" y="560070"/>
                </a:cubicBezTo>
                <a:cubicBezTo>
                  <a:pt x="606743" y="560070"/>
                  <a:pt x="624840" y="541020"/>
                  <a:pt x="624840" y="518160"/>
                </a:cubicBezTo>
                <a:cubicBezTo>
                  <a:pt x="624840" y="495300"/>
                  <a:pt x="605790" y="476250"/>
                  <a:pt x="582930" y="476250"/>
                </a:cubicBezTo>
                <a:close/>
                <a:moveTo>
                  <a:pt x="21908" y="500063"/>
                </a:moveTo>
                <a:cubicBezTo>
                  <a:pt x="11430" y="501015"/>
                  <a:pt x="3810" y="510540"/>
                  <a:pt x="4763" y="521018"/>
                </a:cubicBezTo>
                <a:cubicBezTo>
                  <a:pt x="5715" y="531495"/>
                  <a:pt x="15240" y="539115"/>
                  <a:pt x="25718" y="538163"/>
                </a:cubicBezTo>
                <a:cubicBezTo>
                  <a:pt x="36195" y="537210"/>
                  <a:pt x="43815" y="527685"/>
                  <a:pt x="42863" y="517208"/>
                </a:cubicBezTo>
                <a:cubicBezTo>
                  <a:pt x="41910" y="506730"/>
                  <a:pt x="33338" y="499110"/>
                  <a:pt x="21908" y="500063"/>
                </a:cubicBezTo>
                <a:close/>
                <a:moveTo>
                  <a:pt x="135255" y="495300"/>
                </a:moveTo>
                <a:cubicBezTo>
                  <a:pt x="121920" y="495300"/>
                  <a:pt x="111443" y="505778"/>
                  <a:pt x="111443" y="519113"/>
                </a:cubicBezTo>
                <a:cubicBezTo>
                  <a:pt x="111443" y="532448"/>
                  <a:pt x="121920" y="542925"/>
                  <a:pt x="135255" y="542925"/>
                </a:cubicBezTo>
                <a:cubicBezTo>
                  <a:pt x="148590" y="542925"/>
                  <a:pt x="159068" y="532448"/>
                  <a:pt x="159068" y="519113"/>
                </a:cubicBezTo>
                <a:cubicBezTo>
                  <a:pt x="159068" y="505778"/>
                  <a:pt x="148590" y="495300"/>
                  <a:pt x="135255" y="495300"/>
                </a:cubicBezTo>
                <a:close/>
                <a:moveTo>
                  <a:pt x="359093" y="485775"/>
                </a:moveTo>
                <a:cubicBezTo>
                  <a:pt x="340995" y="485775"/>
                  <a:pt x="325755" y="501015"/>
                  <a:pt x="325755" y="519113"/>
                </a:cubicBezTo>
                <a:cubicBezTo>
                  <a:pt x="325755" y="537210"/>
                  <a:pt x="340995" y="552450"/>
                  <a:pt x="359093" y="552450"/>
                </a:cubicBezTo>
                <a:cubicBezTo>
                  <a:pt x="377190" y="552450"/>
                  <a:pt x="392430" y="537210"/>
                  <a:pt x="392430" y="519113"/>
                </a:cubicBezTo>
                <a:cubicBezTo>
                  <a:pt x="392430" y="501015"/>
                  <a:pt x="377190" y="485775"/>
                  <a:pt x="359093" y="485775"/>
                </a:cubicBezTo>
                <a:close/>
                <a:moveTo>
                  <a:pt x="805815" y="490538"/>
                </a:moveTo>
                <a:cubicBezTo>
                  <a:pt x="789623" y="490538"/>
                  <a:pt x="777240" y="503873"/>
                  <a:pt x="777240" y="519113"/>
                </a:cubicBezTo>
                <a:cubicBezTo>
                  <a:pt x="777240" y="534353"/>
                  <a:pt x="790575" y="547688"/>
                  <a:pt x="805815" y="547688"/>
                </a:cubicBezTo>
                <a:cubicBezTo>
                  <a:pt x="821055" y="547688"/>
                  <a:pt x="834390" y="534353"/>
                  <a:pt x="834390" y="519113"/>
                </a:cubicBezTo>
                <a:cubicBezTo>
                  <a:pt x="834390" y="503873"/>
                  <a:pt x="822008" y="490538"/>
                  <a:pt x="805815" y="490538"/>
                </a:cubicBezTo>
                <a:close/>
                <a:moveTo>
                  <a:pt x="917258" y="495300"/>
                </a:moveTo>
                <a:cubicBezTo>
                  <a:pt x="903923" y="495300"/>
                  <a:pt x="893445" y="505778"/>
                  <a:pt x="893445" y="519113"/>
                </a:cubicBezTo>
                <a:cubicBezTo>
                  <a:pt x="893445" y="532448"/>
                  <a:pt x="904875" y="542925"/>
                  <a:pt x="917258" y="542925"/>
                </a:cubicBezTo>
                <a:cubicBezTo>
                  <a:pt x="930593" y="542925"/>
                  <a:pt x="941070" y="532448"/>
                  <a:pt x="941070" y="519113"/>
                </a:cubicBezTo>
                <a:cubicBezTo>
                  <a:pt x="941070" y="505778"/>
                  <a:pt x="930593" y="495300"/>
                  <a:pt x="917258" y="495300"/>
                </a:cubicBezTo>
                <a:close/>
                <a:moveTo>
                  <a:pt x="247650" y="490538"/>
                </a:moveTo>
                <a:cubicBezTo>
                  <a:pt x="231458" y="490538"/>
                  <a:pt x="219075" y="503873"/>
                  <a:pt x="219075" y="519113"/>
                </a:cubicBezTo>
                <a:cubicBezTo>
                  <a:pt x="219075" y="534353"/>
                  <a:pt x="232410" y="547688"/>
                  <a:pt x="247650" y="547688"/>
                </a:cubicBezTo>
                <a:cubicBezTo>
                  <a:pt x="262890" y="547688"/>
                  <a:pt x="276225" y="534353"/>
                  <a:pt x="276225" y="519113"/>
                </a:cubicBezTo>
                <a:cubicBezTo>
                  <a:pt x="276225" y="503873"/>
                  <a:pt x="262890" y="490538"/>
                  <a:pt x="247650" y="490538"/>
                </a:cubicBezTo>
                <a:close/>
                <a:moveTo>
                  <a:pt x="694373" y="485775"/>
                </a:moveTo>
                <a:cubicBezTo>
                  <a:pt x="676275" y="485775"/>
                  <a:pt x="661035" y="501015"/>
                  <a:pt x="661035" y="519113"/>
                </a:cubicBezTo>
                <a:cubicBezTo>
                  <a:pt x="661035" y="537210"/>
                  <a:pt x="676275" y="552450"/>
                  <a:pt x="694373" y="552450"/>
                </a:cubicBezTo>
                <a:cubicBezTo>
                  <a:pt x="712470" y="552450"/>
                  <a:pt x="727710" y="537210"/>
                  <a:pt x="727710" y="519113"/>
                </a:cubicBezTo>
                <a:cubicBezTo>
                  <a:pt x="727710" y="501015"/>
                  <a:pt x="712470" y="485775"/>
                  <a:pt x="694373" y="485775"/>
                </a:cubicBezTo>
                <a:close/>
                <a:moveTo>
                  <a:pt x="1141095" y="501968"/>
                </a:moveTo>
                <a:cubicBezTo>
                  <a:pt x="1131570" y="501968"/>
                  <a:pt x="1123950" y="509588"/>
                  <a:pt x="1123950" y="519113"/>
                </a:cubicBezTo>
                <a:cubicBezTo>
                  <a:pt x="1123950" y="528638"/>
                  <a:pt x="1131570" y="536258"/>
                  <a:pt x="1141095" y="536258"/>
                </a:cubicBezTo>
                <a:cubicBezTo>
                  <a:pt x="1150620" y="536258"/>
                  <a:pt x="1158240" y="528638"/>
                  <a:pt x="1158240" y="519113"/>
                </a:cubicBezTo>
                <a:cubicBezTo>
                  <a:pt x="1158240" y="509588"/>
                  <a:pt x="1150620" y="501968"/>
                  <a:pt x="1141095" y="501968"/>
                </a:cubicBezTo>
                <a:close/>
                <a:moveTo>
                  <a:pt x="1252538" y="501968"/>
                </a:moveTo>
                <a:cubicBezTo>
                  <a:pt x="1243013" y="501968"/>
                  <a:pt x="1235393" y="509588"/>
                  <a:pt x="1235393" y="519113"/>
                </a:cubicBezTo>
                <a:cubicBezTo>
                  <a:pt x="1235393" y="528638"/>
                  <a:pt x="1243013" y="536258"/>
                  <a:pt x="1252538" y="536258"/>
                </a:cubicBezTo>
                <a:cubicBezTo>
                  <a:pt x="1262063" y="536258"/>
                  <a:pt x="1269683" y="528638"/>
                  <a:pt x="1269683" y="519113"/>
                </a:cubicBezTo>
                <a:cubicBezTo>
                  <a:pt x="1269683" y="509588"/>
                  <a:pt x="1262063" y="501968"/>
                  <a:pt x="1252538" y="501968"/>
                </a:cubicBezTo>
                <a:close/>
                <a:moveTo>
                  <a:pt x="1029653" y="500063"/>
                </a:moveTo>
                <a:cubicBezTo>
                  <a:pt x="1019175" y="500063"/>
                  <a:pt x="1010603" y="508635"/>
                  <a:pt x="1010603" y="519113"/>
                </a:cubicBezTo>
                <a:cubicBezTo>
                  <a:pt x="1010603" y="529590"/>
                  <a:pt x="1019175" y="538163"/>
                  <a:pt x="1029653" y="538163"/>
                </a:cubicBezTo>
                <a:cubicBezTo>
                  <a:pt x="1040130" y="538163"/>
                  <a:pt x="1048703" y="529590"/>
                  <a:pt x="1048703" y="519113"/>
                </a:cubicBezTo>
                <a:cubicBezTo>
                  <a:pt x="1048703" y="508635"/>
                  <a:pt x="1040130" y="500063"/>
                  <a:pt x="1029653" y="500063"/>
                </a:cubicBezTo>
                <a:close/>
                <a:moveTo>
                  <a:pt x="470535" y="476250"/>
                </a:moveTo>
                <a:cubicBezTo>
                  <a:pt x="447675" y="476250"/>
                  <a:pt x="428625" y="495300"/>
                  <a:pt x="428625" y="519113"/>
                </a:cubicBezTo>
                <a:cubicBezTo>
                  <a:pt x="428625" y="542925"/>
                  <a:pt x="447675" y="561023"/>
                  <a:pt x="470535" y="561023"/>
                </a:cubicBezTo>
                <a:cubicBezTo>
                  <a:pt x="493395" y="561023"/>
                  <a:pt x="512445" y="541973"/>
                  <a:pt x="512445" y="519113"/>
                </a:cubicBezTo>
                <a:cubicBezTo>
                  <a:pt x="512445" y="496253"/>
                  <a:pt x="494348" y="476250"/>
                  <a:pt x="470535" y="476250"/>
                </a:cubicBezTo>
                <a:close/>
                <a:moveTo>
                  <a:pt x="23813" y="621030"/>
                </a:moveTo>
                <a:cubicBezTo>
                  <a:pt x="14288" y="621030"/>
                  <a:pt x="6668" y="628650"/>
                  <a:pt x="6668" y="638175"/>
                </a:cubicBezTo>
                <a:cubicBezTo>
                  <a:pt x="6668" y="647700"/>
                  <a:pt x="14288" y="655320"/>
                  <a:pt x="23813" y="655320"/>
                </a:cubicBezTo>
                <a:cubicBezTo>
                  <a:pt x="33338" y="655320"/>
                  <a:pt x="40958" y="647700"/>
                  <a:pt x="40958" y="638175"/>
                </a:cubicBezTo>
                <a:cubicBezTo>
                  <a:pt x="40958" y="628650"/>
                  <a:pt x="33338" y="621030"/>
                  <a:pt x="23813" y="621030"/>
                </a:cubicBezTo>
                <a:close/>
                <a:moveTo>
                  <a:pt x="154305" y="619125"/>
                </a:moveTo>
                <a:cubicBezTo>
                  <a:pt x="143828" y="619125"/>
                  <a:pt x="135255" y="627698"/>
                  <a:pt x="135255" y="638175"/>
                </a:cubicBezTo>
                <a:cubicBezTo>
                  <a:pt x="135255" y="648653"/>
                  <a:pt x="143828" y="657225"/>
                  <a:pt x="154305" y="657225"/>
                </a:cubicBezTo>
                <a:cubicBezTo>
                  <a:pt x="164783" y="657225"/>
                  <a:pt x="173355" y="648653"/>
                  <a:pt x="173355" y="638175"/>
                </a:cubicBezTo>
                <a:cubicBezTo>
                  <a:pt x="173355" y="627698"/>
                  <a:pt x="164783" y="619125"/>
                  <a:pt x="154305" y="619125"/>
                </a:cubicBezTo>
                <a:close/>
                <a:moveTo>
                  <a:pt x="495300" y="604838"/>
                </a:moveTo>
                <a:cubicBezTo>
                  <a:pt x="477203" y="604838"/>
                  <a:pt x="461963" y="620078"/>
                  <a:pt x="461963" y="638175"/>
                </a:cubicBezTo>
                <a:cubicBezTo>
                  <a:pt x="461963" y="656273"/>
                  <a:pt x="477203" y="671513"/>
                  <a:pt x="495300" y="671513"/>
                </a:cubicBezTo>
                <a:cubicBezTo>
                  <a:pt x="513398" y="671513"/>
                  <a:pt x="528638" y="656273"/>
                  <a:pt x="528638" y="638175"/>
                </a:cubicBezTo>
                <a:cubicBezTo>
                  <a:pt x="528638" y="619125"/>
                  <a:pt x="514350" y="604838"/>
                  <a:pt x="495300" y="604838"/>
                </a:cubicBezTo>
                <a:close/>
                <a:moveTo>
                  <a:pt x="722948" y="604838"/>
                </a:moveTo>
                <a:cubicBezTo>
                  <a:pt x="704850" y="604838"/>
                  <a:pt x="689610" y="620078"/>
                  <a:pt x="689610" y="638175"/>
                </a:cubicBezTo>
                <a:cubicBezTo>
                  <a:pt x="689610" y="656273"/>
                  <a:pt x="704850" y="671513"/>
                  <a:pt x="722948" y="671513"/>
                </a:cubicBezTo>
                <a:cubicBezTo>
                  <a:pt x="741045" y="671513"/>
                  <a:pt x="756285" y="656273"/>
                  <a:pt x="756285" y="638175"/>
                </a:cubicBezTo>
                <a:cubicBezTo>
                  <a:pt x="756285" y="619125"/>
                  <a:pt x="741045" y="604838"/>
                  <a:pt x="722948" y="604838"/>
                </a:cubicBezTo>
                <a:close/>
                <a:moveTo>
                  <a:pt x="836295" y="609600"/>
                </a:moveTo>
                <a:cubicBezTo>
                  <a:pt x="820103" y="609600"/>
                  <a:pt x="807720" y="622935"/>
                  <a:pt x="807720" y="638175"/>
                </a:cubicBezTo>
                <a:cubicBezTo>
                  <a:pt x="807720" y="653415"/>
                  <a:pt x="821055" y="666750"/>
                  <a:pt x="836295" y="666750"/>
                </a:cubicBezTo>
                <a:cubicBezTo>
                  <a:pt x="851535" y="666750"/>
                  <a:pt x="864870" y="653415"/>
                  <a:pt x="864870" y="638175"/>
                </a:cubicBezTo>
                <a:cubicBezTo>
                  <a:pt x="864870" y="622935"/>
                  <a:pt x="852488" y="609600"/>
                  <a:pt x="836295" y="609600"/>
                </a:cubicBezTo>
                <a:close/>
                <a:moveTo>
                  <a:pt x="268605" y="614363"/>
                </a:moveTo>
                <a:cubicBezTo>
                  <a:pt x="255270" y="614363"/>
                  <a:pt x="244793" y="624840"/>
                  <a:pt x="244793" y="638175"/>
                </a:cubicBezTo>
                <a:cubicBezTo>
                  <a:pt x="244793" y="651510"/>
                  <a:pt x="255270" y="661988"/>
                  <a:pt x="268605" y="661988"/>
                </a:cubicBezTo>
                <a:cubicBezTo>
                  <a:pt x="281940" y="661988"/>
                  <a:pt x="292418" y="651510"/>
                  <a:pt x="292418" y="638175"/>
                </a:cubicBezTo>
                <a:cubicBezTo>
                  <a:pt x="292418" y="624840"/>
                  <a:pt x="280988" y="614363"/>
                  <a:pt x="268605" y="614363"/>
                </a:cubicBezTo>
                <a:close/>
                <a:moveTo>
                  <a:pt x="381953" y="609600"/>
                </a:moveTo>
                <a:cubicBezTo>
                  <a:pt x="365760" y="609600"/>
                  <a:pt x="353378" y="622935"/>
                  <a:pt x="353378" y="638175"/>
                </a:cubicBezTo>
                <a:cubicBezTo>
                  <a:pt x="353378" y="653415"/>
                  <a:pt x="366713" y="666750"/>
                  <a:pt x="381953" y="666750"/>
                </a:cubicBezTo>
                <a:cubicBezTo>
                  <a:pt x="397193" y="666750"/>
                  <a:pt x="410528" y="653415"/>
                  <a:pt x="410528" y="638175"/>
                </a:cubicBezTo>
                <a:cubicBezTo>
                  <a:pt x="410528" y="622935"/>
                  <a:pt x="398145" y="609600"/>
                  <a:pt x="381953" y="609600"/>
                </a:cubicBezTo>
                <a:close/>
                <a:moveTo>
                  <a:pt x="1063943" y="619125"/>
                </a:moveTo>
                <a:cubicBezTo>
                  <a:pt x="1053465" y="619125"/>
                  <a:pt x="1044893" y="627698"/>
                  <a:pt x="1044893" y="638175"/>
                </a:cubicBezTo>
                <a:cubicBezTo>
                  <a:pt x="1044893" y="648653"/>
                  <a:pt x="1053465" y="657225"/>
                  <a:pt x="1063943" y="657225"/>
                </a:cubicBezTo>
                <a:cubicBezTo>
                  <a:pt x="1074420" y="657225"/>
                  <a:pt x="1082993" y="648653"/>
                  <a:pt x="1082993" y="638175"/>
                </a:cubicBezTo>
                <a:cubicBezTo>
                  <a:pt x="1082993" y="627698"/>
                  <a:pt x="1074420" y="619125"/>
                  <a:pt x="1063943" y="619125"/>
                </a:cubicBezTo>
                <a:close/>
                <a:moveTo>
                  <a:pt x="1177290" y="621030"/>
                </a:moveTo>
                <a:cubicBezTo>
                  <a:pt x="1167765" y="621030"/>
                  <a:pt x="1160145" y="628650"/>
                  <a:pt x="1160145" y="638175"/>
                </a:cubicBezTo>
                <a:cubicBezTo>
                  <a:pt x="1160145" y="647700"/>
                  <a:pt x="1167765" y="655320"/>
                  <a:pt x="1177290" y="655320"/>
                </a:cubicBezTo>
                <a:cubicBezTo>
                  <a:pt x="1186815" y="655320"/>
                  <a:pt x="1194435" y="647700"/>
                  <a:pt x="1194435" y="638175"/>
                </a:cubicBezTo>
                <a:cubicBezTo>
                  <a:pt x="1194435" y="628650"/>
                  <a:pt x="1186815" y="621030"/>
                  <a:pt x="1177290" y="621030"/>
                </a:cubicBezTo>
                <a:close/>
                <a:moveTo>
                  <a:pt x="949643" y="614363"/>
                </a:moveTo>
                <a:cubicBezTo>
                  <a:pt x="936308" y="614363"/>
                  <a:pt x="925830" y="624840"/>
                  <a:pt x="925830" y="638175"/>
                </a:cubicBezTo>
                <a:cubicBezTo>
                  <a:pt x="925830" y="651510"/>
                  <a:pt x="936308" y="661988"/>
                  <a:pt x="949643" y="661988"/>
                </a:cubicBezTo>
                <a:cubicBezTo>
                  <a:pt x="962978" y="661988"/>
                  <a:pt x="973455" y="651510"/>
                  <a:pt x="973455" y="638175"/>
                </a:cubicBezTo>
                <a:cubicBezTo>
                  <a:pt x="974408" y="624840"/>
                  <a:pt x="962978" y="614363"/>
                  <a:pt x="949643" y="614363"/>
                </a:cubicBezTo>
                <a:close/>
                <a:moveTo>
                  <a:pt x="609600" y="595313"/>
                </a:moveTo>
                <a:cubicBezTo>
                  <a:pt x="585788" y="595313"/>
                  <a:pt x="567690" y="614363"/>
                  <a:pt x="567690" y="637223"/>
                </a:cubicBezTo>
                <a:cubicBezTo>
                  <a:pt x="567690" y="661035"/>
                  <a:pt x="586740" y="679133"/>
                  <a:pt x="609600" y="679133"/>
                </a:cubicBezTo>
                <a:cubicBezTo>
                  <a:pt x="632460" y="679133"/>
                  <a:pt x="651510" y="660083"/>
                  <a:pt x="651510" y="637223"/>
                </a:cubicBezTo>
                <a:cubicBezTo>
                  <a:pt x="651510" y="614363"/>
                  <a:pt x="632460" y="595313"/>
                  <a:pt x="609600" y="595313"/>
                </a:cubicBezTo>
                <a:close/>
                <a:moveTo>
                  <a:pt x="2558415" y="382905"/>
                </a:moveTo>
                <a:cubicBezTo>
                  <a:pt x="2548890" y="382905"/>
                  <a:pt x="2541270" y="390525"/>
                  <a:pt x="2541270" y="400050"/>
                </a:cubicBezTo>
                <a:cubicBezTo>
                  <a:pt x="2541270" y="409575"/>
                  <a:pt x="2548890" y="417195"/>
                  <a:pt x="2558415" y="417195"/>
                </a:cubicBezTo>
                <a:cubicBezTo>
                  <a:pt x="2567940" y="417195"/>
                  <a:pt x="2575560" y="409575"/>
                  <a:pt x="2575560" y="400050"/>
                </a:cubicBezTo>
                <a:cubicBezTo>
                  <a:pt x="2575560" y="390525"/>
                  <a:pt x="2567940" y="382905"/>
                  <a:pt x="2558415" y="382905"/>
                </a:cubicBezTo>
                <a:close/>
                <a:moveTo>
                  <a:pt x="2673668" y="382905"/>
                </a:moveTo>
                <a:cubicBezTo>
                  <a:pt x="2664143" y="382905"/>
                  <a:pt x="2656523" y="390525"/>
                  <a:pt x="2656523" y="400050"/>
                </a:cubicBezTo>
                <a:cubicBezTo>
                  <a:pt x="2656523" y="409575"/>
                  <a:pt x="2664143" y="417195"/>
                  <a:pt x="2673668" y="417195"/>
                </a:cubicBezTo>
                <a:cubicBezTo>
                  <a:pt x="2683193" y="417195"/>
                  <a:pt x="2690813" y="409575"/>
                  <a:pt x="2690813" y="400050"/>
                </a:cubicBezTo>
                <a:cubicBezTo>
                  <a:pt x="2690813" y="390525"/>
                  <a:pt x="2683193" y="382905"/>
                  <a:pt x="2673668" y="382905"/>
                </a:cubicBezTo>
                <a:close/>
                <a:moveTo>
                  <a:pt x="3019425" y="370523"/>
                </a:moveTo>
                <a:cubicBezTo>
                  <a:pt x="3003233" y="370523"/>
                  <a:pt x="2990850" y="383858"/>
                  <a:pt x="2990850" y="399098"/>
                </a:cubicBezTo>
                <a:cubicBezTo>
                  <a:pt x="2990850" y="414338"/>
                  <a:pt x="3004185" y="427673"/>
                  <a:pt x="3019425" y="427673"/>
                </a:cubicBezTo>
                <a:cubicBezTo>
                  <a:pt x="3035618" y="427673"/>
                  <a:pt x="3048000" y="414338"/>
                  <a:pt x="3048000" y="399098"/>
                </a:cubicBezTo>
                <a:cubicBezTo>
                  <a:pt x="3048000" y="383858"/>
                  <a:pt x="3035618" y="370523"/>
                  <a:pt x="3019425" y="370523"/>
                </a:cubicBezTo>
                <a:close/>
                <a:moveTo>
                  <a:pt x="3134678" y="365760"/>
                </a:moveTo>
                <a:cubicBezTo>
                  <a:pt x="3116580" y="365760"/>
                  <a:pt x="3101340" y="381000"/>
                  <a:pt x="3101340" y="399098"/>
                </a:cubicBezTo>
                <a:cubicBezTo>
                  <a:pt x="3101340" y="417195"/>
                  <a:pt x="3116580" y="432435"/>
                  <a:pt x="3134678" y="432435"/>
                </a:cubicBezTo>
                <a:cubicBezTo>
                  <a:pt x="3152775" y="432435"/>
                  <a:pt x="3168015" y="417195"/>
                  <a:pt x="3168015" y="399098"/>
                </a:cubicBezTo>
                <a:cubicBezTo>
                  <a:pt x="3168015" y="381000"/>
                  <a:pt x="3152775" y="365760"/>
                  <a:pt x="3134678" y="365760"/>
                </a:cubicBezTo>
                <a:close/>
                <a:moveTo>
                  <a:pt x="3365183" y="365760"/>
                </a:moveTo>
                <a:cubicBezTo>
                  <a:pt x="3347085" y="365760"/>
                  <a:pt x="3331845" y="381000"/>
                  <a:pt x="3331845" y="399098"/>
                </a:cubicBezTo>
                <a:cubicBezTo>
                  <a:pt x="3331845" y="417195"/>
                  <a:pt x="3347085" y="432435"/>
                  <a:pt x="3365183" y="432435"/>
                </a:cubicBezTo>
                <a:cubicBezTo>
                  <a:pt x="3383280" y="432435"/>
                  <a:pt x="3398520" y="417195"/>
                  <a:pt x="3398520" y="399098"/>
                </a:cubicBezTo>
                <a:cubicBezTo>
                  <a:pt x="3398520" y="381000"/>
                  <a:pt x="3383280" y="365760"/>
                  <a:pt x="3365183" y="365760"/>
                </a:cubicBezTo>
                <a:close/>
                <a:moveTo>
                  <a:pt x="2788920" y="381000"/>
                </a:moveTo>
                <a:cubicBezTo>
                  <a:pt x="2778443" y="381000"/>
                  <a:pt x="2769870" y="389573"/>
                  <a:pt x="2769870" y="400050"/>
                </a:cubicBezTo>
                <a:cubicBezTo>
                  <a:pt x="2769870" y="410528"/>
                  <a:pt x="2778443" y="419100"/>
                  <a:pt x="2788920" y="419100"/>
                </a:cubicBezTo>
                <a:cubicBezTo>
                  <a:pt x="2799398" y="419100"/>
                  <a:pt x="2807970" y="410528"/>
                  <a:pt x="2807970" y="400050"/>
                </a:cubicBezTo>
                <a:cubicBezTo>
                  <a:pt x="2807970" y="389573"/>
                  <a:pt x="2799398" y="381000"/>
                  <a:pt x="2788920" y="381000"/>
                </a:cubicBezTo>
                <a:close/>
                <a:moveTo>
                  <a:pt x="2904173" y="376238"/>
                </a:moveTo>
                <a:cubicBezTo>
                  <a:pt x="2890838" y="376238"/>
                  <a:pt x="2880360" y="386715"/>
                  <a:pt x="2880360" y="400050"/>
                </a:cubicBezTo>
                <a:cubicBezTo>
                  <a:pt x="2880360" y="413385"/>
                  <a:pt x="2890838" y="423863"/>
                  <a:pt x="2904173" y="423863"/>
                </a:cubicBezTo>
                <a:cubicBezTo>
                  <a:pt x="2917508" y="423863"/>
                  <a:pt x="2927985" y="413385"/>
                  <a:pt x="2927985" y="400050"/>
                </a:cubicBezTo>
                <a:cubicBezTo>
                  <a:pt x="2927985" y="386715"/>
                  <a:pt x="2917508" y="376238"/>
                  <a:pt x="2904173" y="376238"/>
                </a:cubicBezTo>
                <a:close/>
                <a:moveTo>
                  <a:pt x="3595688" y="376238"/>
                </a:moveTo>
                <a:cubicBezTo>
                  <a:pt x="3582353" y="376238"/>
                  <a:pt x="3571875" y="386715"/>
                  <a:pt x="3571875" y="400050"/>
                </a:cubicBezTo>
                <a:cubicBezTo>
                  <a:pt x="3571875" y="413385"/>
                  <a:pt x="3582353" y="423863"/>
                  <a:pt x="3595688" y="423863"/>
                </a:cubicBezTo>
                <a:cubicBezTo>
                  <a:pt x="3609023" y="423863"/>
                  <a:pt x="3619500" y="413385"/>
                  <a:pt x="3619500" y="400050"/>
                </a:cubicBezTo>
                <a:cubicBezTo>
                  <a:pt x="3619500" y="386715"/>
                  <a:pt x="3609023" y="376238"/>
                  <a:pt x="3595688" y="376238"/>
                </a:cubicBezTo>
                <a:close/>
                <a:moveTo>
                  <a:pt x="3710940" y="381000"/>
                </a:moveTo>
                <a:cubicBezTo>
                  <a:pt x="3700463" y="381000"/>
                  <a:pt x="3691890" y="389573"/>
                  <a:pt x="3691890" y="400050"/>
                </a:cubicBezTo>
                <a:cubicBezTo>
                  <a:pt x="3691890" y="410528"/>
                  <a:pt x="3700463" y="419100"/>
                  <a:pt x="3710940" y="419100"/>
                </a:cubicBezTo>
                <a:cubicBezTo>
                  <a:pt x="3721418" y="419100"/>
                  <a:pt x="3729990" y="410528"/>
                  <a:pt x="3729990" y="400050"/>
                </a:cubicBezTo>
                <a:cubicBezTo>
                  <a:pt x="3729990" y="389573"/>
                  <a:pt x="3721418" y="381000"/>
                  <a:pt x="3710940" y="381000"/>
                </a:cubicBezTo>
                <a:close/>
                <a:moveTo>
                  <a:pt x="3480435" y="370523"/>
                </a:moveTo>
                <a:cubicBezTo>
                  <a:pt x="3464243" y="370523"/>
                  <a:pt x="3451860" y="383858"/>
                  <a:pt x="3451860" y="399098"/>
                </a:cubicBezTo>
                <a:cubicBezTo>
                  <a:pt x="3451860" y="414338"/>
                  <a:pt x="3465195" y="427673"/>
                  <a:pt x="3480435" y="427673"/>
                </a:cubicBezTo>
                <a:cubicBezTo>
                  <a:pt x="3496628" y="427673"/>
                  <a:pt x="3509010" y="414338"/>
                  <a:pt x="3509010" y="399098"/>
                </a:cubicBezTo>
                <a:cubicBezTo>
                  <a:pt x="3509010" y="383858"/>
                  <a:pt x="3496628" y="370523"/>
                  <a:pt x="3480435" y="370523"/>
                </a:cubicBezTo>
                <a:close/>
                <a:moveTo>
                  <a:pt x="3249930" y="357188"/>
                </a:moveTo>
                <a:cubicBezTo>
                  <a:pt x="3226118" y="357188"/>
                  <a:pt x="3208020" y="376238"/>
                  <a:pt x="3208020" y="399098"/>
                </a:cubicBezTo>
                <a:cubicBezTo>
                  <a:pt x="3208020" y="421958"/>
                  <a:pt x="3227070" y="441008"/>
                  <a:pt x="3249930" y="441008"/>
                </a:cubicBezTo>
                <a:cubicBezTo>
                  <a:pt x="3273743" y="441008"/>
                  <a:pt x="3291840" y="421958"/>
                  <a:pt x="3291840" y="399098"/>
                </a:cubicBezTo>
                <a:cubicBezTo>
                  <a:pt x="3291840" y="376238"/>
                  <a:pt x="3273743" y="357188"/>
                  <a:pt x="3249930" y="357188"/>
                </a:cubicBezTo>
                <a:close/>
                <a:moveTo>
                  <a:pt x="2593658" y="501968"/>
                </a:moveTo>
                <a:cubicBezTo>
                  <a:pt x="2584133" y="501968"/>
                  <a:pt x="2576513" y="509588"/>
                  <a:pt x="2576513" y="519113"/>
                </a:cubicBezTo>
                <a:cubicBezTo>
                  <a:pt x="2576513" y="528638"/>
                  <a:pt x="2584133" y="536258"/>
                  <a:pt x="2593658" y="536258"/>
                </a:cubicBezTo>
                <a:cubicBezTo>
                  <a:pt x="2603183" y="536258"/>
                  <a:pt x="2610803" y="528638"/>
                  <a:pt x="2610803" y="519113"/>
                </a:cubicBezTo>
                <a:cubicBezTo>
                  <a:pt x="2610803" y="509588"/>
                  <a:pt x="2603183" y="501968"/>
                  <a:pt x="2593658" y="501968"/>
                </a:cubicBezTo>
                <a:close/>
                <a:moveTo>
                  <a:pt x="2705100" y="501968"/>
                </a:moveTo>
                <a:cubicBezTo>
                  <a:pt x="2695575" y="501968"/>
                  <a:pt x="2687955" y="509588"/>
                  <a:pt x="2687955" y="519113"/>
                </a:cubicBezTo>
                <a:cubicBezTo>
                  <a:pt x="2687955" y="528638"/>
                  <a:pt x="2695575" y="536258"/>
                  <a:pt x="2705100" y="536258"/>
                </a:cubicBezTo>
                <a:cubicBezTo>
                  <a:pt x="2714625" y="536258"/>
                  <a:pt x="2722245" y="528638"/>
                  <a:pt x="2722245" y="519113"/>
                </a:cubicBezTo>
                <a:cubicBezTo>
                  <a:pt x="2722245" y="509588"/>
                  <a:pt x="2714625" y="501968"/>
                  <a:pt x="2705100" y="501968"/>
                </a:cubicBezTo>
                <a:close/>
                <a:moveTo>
                  <a:pt x="3040380" y="495300"/>
                </a:moveTo>
                <a:cubicBezTo>
                  <a:pt x="3027045" y="495300"/>
                  <a:pt x="3016568" y="505778"/>
                  <a:pt x="3016568" y="519113"/>
                </a:cubicBezTo>
                <a:cubicBezTo>
                  <a:pt x="3016568" y="532448"/>
                  <a:pt x="3027045" y="542925"/>
                  <a:pt x="3040380" y="542925"/>
                </a:cubicBezTo>
                <a:cubicBezTo>
                  <a:pt x="3053715" y="542925"/>
                  <a:pt x="3064193" y="532448"/>
                  <a:pt x="3064193" y="519113"/>
                </a:cubicBezTo>
                <a:cubicBezTo>
                  <a:pt x="3064193" y="505778"/>
                  <a:pt x="3053715" y="495300"/>
                  <a:pt x="3040380" y="495300"/>
                </a:cubicBezTo>
                <a:close/>
                <a:moveTo>
                  <a:pt x="3151823" y="490538"/>
                </a:moveTo>
                <a:cubicBezTo>
                  <a:pt x="3135630" y="490538"/>
                  <a:pt x="3123248" y="503873"/>
                  <a:pt x="3123248" y="519113"/>
                </a:cubicBezTo>
                <a:cubicBezTo>
                  <a:pt x="3123248" y="534353"/>
                  <a:pt x="3136583" y="547688"/>
                  <a:pt x="3151823" y="547688"/>
                </a:cubicBezTo>
                <a:cubicBezTo>
                  <a:pt x="3168015" y="547688"/>
                  <a:pt x="3180398" y="534353"/>
                  <a:pt x="3180398" y="519113"/>
                </a:cubicBezTo>
                <a:cubicBezTo>
                  <a:pt x="3180398" y="503873"/>
                  <a:pt x="3168015" y="490538"/>
                  <a:pt x="3151823" y="490538"/>
                </a:cubicBezTo>
                <a:close/>
                <a:moveTo>
                  <a:pt x="3264218" y="485775"/>
                </a:moveTo>
                <a:cubicBezTo>
                  <a:pt x="3246120" y="485775"/>
                  <a:pt x="3230880" y="501015"/>
                  <a:pt x="3230880" y="519113"/>
                </a:cubicBezTo>
                <a:cubicBezTo>
                  <a:pt x="3230880" y="537210"/>
                  <a:pt x="3246120" y="552450"/>
                  <a:pt x="3264218" y="552450"/>
                </a:cubicBezTo>
                <a:cubicBezTo>
                  <a:pt x="3282315" y="552450"/>
                  <a:pt x="3297555" y="537210"/>
                  <a:pt x="3297555" y="519113"/>
                </a:cubicBezTo>
                <a:cubicBezTo>
                  <a:pt x="3297555" y="501015"/>
                  <a:pt x="3282315" y="485775"/>
                  <a:pt x="3264218" y="485775"/>
                </a:cubicBezTo>
                <a:close/>
                <a:moveTo>
                  <a:pt x="2816543" y="501968"/>
                </a:moveTo>
                <a:cubicBezTo>
                  <a:pt x="2807018" y="501968"/>
                  <a:pt x="2799398" y="509588"/>
                  <a:pt x="2799398" y="519113"/>
                </a:cubicBezTo>
                <a:cubicBezTo>
                  <a:pt x="2799398" y="528638"/>
                  <a:pt x="2807018" y="536258"/>
                  <a:pt x="2816543" y="536258"/>
                </a:cubicBezTo>
                <a:cubicBezTo>
                  <a:pt x="2826068" y="536258"/>
                  <a:pt x="2833688" y="528638"/>
                  <a:pt x="2833688" y="519113"/>
                </a:cubicBezTo>
                <a:cubicBezTo>
                  <a:pt x="2833688" y="509588"/>
                  <a:pt x="2826068" y="501968"/>
                  <a:pt x="2816543" y="501968"/>
                </a:cubicBezTo>
                <a:close/>
                <a:moveTo>
                  <a:pt x="2928938" y="500063"/>
                </a:moveTo>
                <a:cubicBezTo>
                  <a:pt x="2918460" y="500063"/>
                  <a:pt x="2909888" y="508635"/>
                  <a:pt x="2909888" y="519113"/>
                </a:cubicBezTo>
                <a:cubicBezTo>
                  <a:pt x="2909888" y="529590"/>
                  <a:pt x="2918460" y="538163"/>
                  <a:pt x="2928938" y="538163"/>
                </a:cubicBezTo>
                <a:cubicBezTo>
                  <a:pt x="2939415" y="538163"/>
                  <a:pt x="2947988" y="529590"/>
                  <a:pt x="2947988" y="519113"/>
                </a:cubicBezTo>
                <a:cubicBezTo>
                  <a:pt x="2947988" y="508635"/>
                  <a:pt x="2939415" y="500063"/>
                  <a:pt x="2928938" y="500063"/>
                </a:cubicBezTo>
                <a:close/>
                <a:moveTo>
                  <a:pt x="3599498" y="490538"/>
                </a:moveTo>
                <a:cubicBezTo>
                  <a:pt x="3583305" y="490538"/>
                  <a:pt x="3570923" y="503873"/>
                  <a:pt x="3570923" y="519113"/>
                </a:cubicBezTo>
                <a:cubicBezTo>
                  <a:pt x="3570923" y="534353"/>
                  <a:pt x="3584258" y="547688"/>
                  <a:pt x="3599498" y="547688"/>
                </a:cubicBezTo>
                <a:cubicBezTo>
                  <a:pt x="3615690" y="547688"/>
                  <a:pt x="3628073" y="534353"/>
                  <a:pt x="3628073" y="519113"/>
                </a:cubicBezTo>
                <a:cubicBezTo>
                  <a:pt x="3628073" y="503873"/>
                  <a:pt x="3614738" y="490538"/>
                  <a:pt x="3599498" y="490538"/>
                </a:cubicBezTo>
                <a:close/>
                <a:moveTo>
                  <a:pt x="3710940" y="495300"/>
                </a:moveTo>
                <a:cubicBezTo>
                  <a:pt x="3697605" y="495300"/>
                  <a:pt x="3687128" y="505778"/>
                  <a:pt x="3687128" y="519113"/>
                </a:cubicBezTo>
                <a:cubicBezTo>
                  <a:pt x="3687128" y="532448"/>
                  <a:pt x="3697605" y="542925"/>
                  <a:pt x="3710940" y="542925"/>
                </a:cubicBezTo>
                <a:cubicBezTo>
                  <a:pt x="3724275" y="542925"/>
                  <a:pt x="3734753" y="532448"/>
                  <a:pt x="3734753" y="519113"/>
                </a:cubicBezTo>
                <a:cubicBezTo>
                  <a:pt x="3734753" y="505778"/>
                  <a:pt x="3724275" y="495300"/>
                  <a:pt x="3710940" y="495300"/>
                </a:cubicBezTo>
                <a:close/>
                <a:moveTo>
                  <a:pt x="3487103" y="485775"/>
                </a:moveTo>
                <a:cubicBezTo>
                  <a:pt x="3469005" y="485775"/>
                  <a:pt x="3453765" y="501015"/>
                  <a:pt x="3453765" y="519113"/>
                </a:cubicBezTo>
                <a:cubicBezTo>
                  <a:pt x="3453765" y="537210"/>
                  <a:pt x="3469005" y="552450"/>
                  <a:pt x="3487103" y="552450"/>
                </a:cubicBezTo>
                <a:cubicBezTo>
                  <a:pt x="3505200" y="552450"/>
                  <a:pt x="3520440" y="537210"/>
                  <a:pt x="3520440" y="519113"/>
                </a:cubicBezTo>
                <a:cubicBezTo>
                  <a:pt x="3520440" y="501015"/>
                  <a:pt x="3506153" y="485775"/>
                  <a:pt x="3487103" y="485775"/>
                </a:cubicBezTo>
                <a:close/>
                <a:moveTo>
                  <a:pt x="3375660" y="476250"/>
                </a:moveTo>
                <a:cubicBezTo>
                  <a:pt x="3351848" y="476250"/>
                  <a:pt x="3333750" y="495300"/>
                  <a:pt x="3333750" y="518160"/>
                </a:cubicBezTo>
                <a:cubicBezTo>
                  <a:pt x="3333750" y="541020"/>
                  <a:pt x="3352800" y="560070"/>
                  <a:pt x="3375660" y="560070"/>
                </a:cubicBezTo>
                <a:cubicBezTo>
                  <a:pt x="3398520" y="560070"/>
                  <a:pt x="3417570" y="541020"/>
                  <a:pt x="3417570" y="518160"/>
                </a:cubicBezTo>
                <a:cubicBezTo>
                  <a:pt x="3417570" y="495300"/>
                  <a:pt x="3398520" y="476250"/>
                  <a:pt x="3375660" y="476250"/>
                </a:cubicBezTo>
                <a:close/>
                <a:moveTo>
                  <a:pt x="2557463" y="621030"/>
                </a:moveTo>
                <a:cubicBezTo>
                  <a:pt x="2547938" y="621030"/>
                  <a:pt x="2540318" y="628650"/>
                  <a:pt x="2540318" y="638175"/>
                </a:cubicBezTo>
                <a:cubicBezTo>
                  <a:pt x="2540318" y="647700"/>
                  <a:pt x="2547938" y="655320"/>
                  <a:pt x="2557463" y="655320"/>
                </a:cubicBezTo>
                <a:cubicBezTo>
                  <a:pt x="2566988" y="655320"/>
                  <a:pt x="2574608" y="647700"/>
                  <a:pt x="2574608" y="638175"/>
                </a:cubicBezTo>
                <a:cubicBezTo>
                  <a:pt x="2574608" y="628650"/>
                  <a:pt x="2566988" y="621030"/>
                  <a:pt x="2557463" y="621030"/>
                </a:cubicBezTo>
                <a:close/>
                <a:moveTo>
                  <a:pt x="2687955" y="621030"/>
                </a:moveTo>
                <a:cubicBezTo>
                  <a:pt x="2678430" y="621030"/>
                  <a:pt x="2670810" y="628650"/>
                  <a:pt x="2670810" y="638175"/>
                </a:cubicBezTo>
                <a:cubicBezTo>
                  <a:pt x="2670810" y="647700"/>
                  <a:pt x="2678430" y="655320"/>
                  <a:pt x="2687955" y="655320"/>
                </a:cubicBezTo>
                <a:cubicBezTo>
                  <a:pt x="2697480" y="655320"/>
                  <a:pt x="2705100" y="647700"/>
                  <a:pt x="2705100" y="638175"/>
                </a:cubicBezTo>
                <a:cubicBezTo>
                  <a:pt x="2705100" y="628650"/>
                  <a:pt x="2697480" y="621030"/>
                  <a:pt x="2687955" y="621030"/>
                </a:cubicBezTo>
                <a:close/>
                <a:moveTo>
                  <a:pt x="3028950" y="619125"/>
                </a:moveTo>
                <a:cubicBezTo>
                  <a:pt x="3018473" y="619125"/>
                  <a:pt x="3009900" y="627698"/>
                  <a:pt x="3009900" y="638175"/>
                </a:cubicBezTo>
                <a:cubicBezTo>
                  <a:pt x="3009900" y="648653"/>
                  <a:pt x="3018473" y="657225"/>
                  <a:pt x="3028950" y="657225"/>
                </a:cubicBezTo>
                <a:cubicBezTo>
                  <a:pt x="3039428" y="657225"/>
                  <a:pt x="3048000" y="648653"/>
                  <a:pt x="3048000" y="638175"/>
                </a:cubicBezTo>
                <a:cubicBezTo>
                  <a:pt x="3048000" y="627698"/>
                  <a:pt x="3039428" y="619125"/>
                  <a:pt x="3028950" y="619125"/>
                </a:cubicBezTo>
                <a:close/>
                <a:moveTo>
                  <a:pt x="3142298" y="614363"/>
                </a:moveTo>
                <a:cubicBezTo>
                  <a:pt x="3128963" y="614363"/>
                  <a:pt x="3118485" y="624840"/>
                  <a:pt x="3118485" y="638175"/>
                </a:cubicBezTo>
                <a:cubicBezTo>
                  <a:pt x="3118485" y="651510"/>
                  <a:pt x="3128963" y="661988"/>
                  <a:pt x="3142298" y="661988"/>
                </a:cubicBezTo>
                <a:cubicBezTo>
                  <a:pt x="3155633" y="661988"/>
                  <a:pt x="3166110" y="651510"/>
                  <a:pt x="3166110" y="638175"/>
                </a:cubicBezTo>
                <a:cubicBezTo>
                  <a:pt x="3166110" y="624840"/>
                  <a:pt x="3155633" y="614363"/>
                  <a:pt x="3142298" y="614363"/>
                </a:cubicBezTo>
                <a:close/>
                <a:moveTo>
                  <a:pt x="3256598" y="609600"/>
                </a:moveTo>
                <a:cubicBezTo>
                  <a:pt x="3240405" y="609600"/>
                  <a:pt x="3228023" y="622935"/>
                  <a:pt x="3228023" y="638175"/>
                </a:cubicBezTo>
                <a:cubicBezTo>
                  <a:pt x="3228023" y="653415"/>
                  <a:pt x="3241358" y="666750"/>
                  <a:pt x="3256598" y="666750"/>
                </a:cubicBezTo>
                <a:cubicBezTo>
                  <a:pt x="3272790" y="666750"/>
                  <a:pt x="3285173" y="653415"/>
                  <a:pt x="3285173" y="638175"/>
                </a:cubicBezTo>
                <a:cubicBezTo>
                  <a:pt x="3285173" y="622935"/>
                  <a:pt x="3271838" y="609600"/>
                  <a:pt x="3256598" y="609600"/>
                </a:cubicBezTo>
                <a:close/>
                <a:moveTo>
                  <a:pt x="2801303" y="621030"/>
                </a:moveTo>
                <a:cubicBezTo>
                  <a:pt x="2791778" y="621030"/>
                  <a:pt x="2784158" y="628650"/>
                  <a:pt x="2784158" y="638175"/>
                </a:cubicBezTo>
                <a:cubicBezTo>
                  <a:pt x="2784158" y="647700"/>
                  <a:pt x="2791778" y="655320"/>
                  <a:pt x="2801303" y="655320"/>
                </a:cubicBezTo>
                <a:cubicBezTo>
                  <a:pt x="2810828" y="655320"/>
                  <a:pt x="2818448" y="647700"/>
                  <a:pt x="2818448" y="638175"/>
                </a:cubicBezTo>
                <a:cubicBezTo>
                  <a:pt x="2818448" y="628650"/>
                  <a:pt x="2810828" y="621030"/>
                  <a:pt x="2801303" y="621030"/>
                </a:cubicBezTo>
                <a:close/>
                <a:moveTo>
                  <a:pt x="2915603" y="621030"/>
                </a:moveTo>
                <a:cubicBezTo>
                  <a:pt x="2906078" y="621030"/>
                  <a:pt x="2898458" y="628650"/>
                  <a:pt x="2898458" y="638175"/>
                </a:cubicBezTo>
                <a:cubicBezTo>
                  <a:pt x="2898458" y="647700"/>
                  <a:pt x="2906078" y="655320"/>
                  <a:pt x="2915603" y="655320"/>
                </a:cubicBezTo>
                <a:cubicBezTo>
                  <a:pt x="2925128" y="655320"/>
                  <a:pt x="2932748" y="647700"/>
                  <a:pt x="2932748" y="638175"/>
                </a:cubicBezTo>
                <a:cubicBezTo>
                  <a:pt x="2931795" y="628650"/>
                  <a:pt x="2924175" y="621030"/>
                  <a:pt x="2915603" y="621030"/>
                </a:cubicBezTo>
                <a:close/>
                <a:moveTo>
                  <a:pt x="3596640" y="604838"/>
                </a:moveTo>
                <a:cubicBezTo>
                  <a:pt x="3578543" y="604838"/>
                  <a:pt x="3563303" y="620078"/>
                  <a:pt x="3563303" y="638175"/>
                </a:cubicBezTo>
                <a:cubicBezTo>
                  <a:pt x="3563303" y="656273"/>
                  <a:pt x="3578543" y="671513"/>
                  <a:pt x="3596640" y="671513"/>
                </a:cubicBezTo>
                <a:cubicBezTo>
                  <a:pt x="3614738" y="671513"/>
                  <a:pt x="3629978" y="656273"/>
                  <a:pt x="3629978" y="638175"/>
                </a:cubicBezTo>
                <a:cubicBezTo>
                  <a:pt x="3630930" y="619125"/>
                  <a:pt x="3615690" y="604838"/>
                  <a:pt x="3596640" y="604838"/>
                </a:cubicBezTo>
                <a:close/>
                <a:moveTo>
                  <a:pt x="3710940" y="609600"/>
                </a:moveTo>
                <a:cubicBezTo>
                  <a:pt x="3694748" y="609600"/>
                  <a:pt x="3682365" y="622935"/>
                  <a:pt x="3682365" y="638175"/>
                </a:cubicBezTo>
                <a:cubicBezTo>
                  <a:pt x="3682365" y="653415"/>
                  <a:pt x="3695700" y="666750"/>
                  <a:pt x="3710940" y="666750"/>
                </a:cubicBezTo>
                <a:cubicBezTo>
                  <a:pt x="3727133" y="666750"/>
                  <a:pt x="3739515" y="653415"/>
                  <a:pt x="3739515" y="638175"/>
                </a:cubicBezTo>
                <a:cubicBezTo>
                  <a:pt x="3739515" y="622935"/>
                  <a:pt x="3726180" y="609600"/>
                  <a:pt x="3710940" y="609600"/>
                </a:cubicBezTo>
                <a:close/>
                <a:moveTo>
                  <a:pt x="3369945" y="604838"/>
                </a:moveTo>
                <a:cubicBezTo>
                  <a:pt x="3351848" y="604838"/>
                  <a:pt x="3336608" y="620078"/>
                  <a:pt x="3336608" y="638175"/>
                </a:cubicBezTo>
                <a:cubicBezTo>
                  <a:pt x="3336608" y="656273"/>
                  <a:pt x="3351848" y="671513"/>
                  <a:pt x="3369945" y="671513"/>
                </a:cubicBezTo>
                <a:cubicBezTo>
                  <a:pt x="3388043" y="671513"/>
                  <a:pt x="3403283" y="656273"/>
                  <a:pt x="3403283" y="638175"/>
                </a:cubicBezTo>
                <a:cubicBezTo>
                  <a:pt x="3403283" y="619125"/>
                  <a:pt x="3388043" y="604838"/>
                  <a:pt x="3369945" y="604838"/>
                </a:cubicBezTo>
                <a:close/>
                <a:moveTo>
                  <a:pt x="3483293" y="595313"/>
                </a:moveTo>
                <a:cubicBezTo>
                  <a:pt x="3459480" y="595313"/>
                  <a:pt x="3441383" y="614363"/>
                  <a:pt x="3441383" y="637223"/>
                </a:cubicBezTo>
                <a:cubicBezTo>
                  <a:pt x="3441383" y="661035"/>
                  <a:pt x="3460433" y="679133"/>
                  <a:pt x="3483293" y="679133"/>
                </a:cubicBezTo>
                <a:cubicBezTo>
                  <a:pt x="3506153" y="679133"/>
                  <a:pt x="3525203" y="660083"/>
                  <a:pt x="3525203" y="637223"/>
                </a:cubicBezTo>
                <a:cubicBezTo>
                  <a:pt x="3526155" y="614363"/>
                  <a:pt x="3507105" y="595313"/>
                  <a:pt x="3483293" y="595313"/>
                </a:cubicBezTo>
                <a:close/>
                <a:moveTo>
                  <a:pt x="5211128" y="8573"/>
                </a:moveTo>
                <a:cubicBezTo>
                  <a:pt x="5193030" y="8573"/>
                  <a:pt x="5177790" y="23813"/>
                  <a:pt x="5177790" y="41910"/>
                </a:cubicBezTo>
                <a:cubicBezTo>
                  <a:pt x="5177790" y="60008"/>
                  <a:pt x="5193030" y="75248"/>
                  <a:pt x="5211128" y="75248"/>
                </a:cubicBezTo>
                <a:cubicBezTo>
                  <a:pt x="5229225" y="75248"/>
                  <a:pt x="5244465" y="60008"/>
                  <a:pt x="5244465" y="41910"/>
                </a:cubicBezTo>
                <a:cubicBezTo>
                  <a:pt x="5244465" y="23813"/>
                  <a:pt x="5229225" y="8573"/>
                  <a:pt x="5211128" y="8573"/>
                </a:cubicBezTo>
                <a:close/>
                <a:moveTo>
                  <a:pt x="5326380" y="13335"/>
                </a:moveTo>
                <a:cubicBezTo>
                  <a:pt x="5310188" y="13335"/>
                  <a:pt x="5297805" y="26670"/>
                  <a:pt x="5297805" y="41910"/>
                </a:cubicBezTo>
                <a:cubicBezTo>
                  <a:pt x="5297805" y="57150"/>
                  <a:pt x="5311140" y="70485"/>
                  <a:pt x="5326380" y="70485"/>
                </a:cubicBezTo>
                <a:cubicBezTo>
                  <a:pt x="5341620" y="70485"/>
                  <a:pt x="5354955" y="57150"/>
                  <a:pt x="5354955" y="41910"/>
                </a:cubicBezTo>
                <a:cubicBezTo>
                  <a:pt x="5354955" y="26670"/>
                  <a:pt x="5341620" y="13335"/>
                  <a:pt x="5326380" y="13335"/>
                </a:cubicBezTo>
                <a:close/>
                <a:moveTo>
                  <a:pt x="5556885" y="22860"/>
                </a:moveTo>
                <a:cubicBezTo>
                  <a:pt x="5546408" y="22860"/>
                  <a:pt x="5537835" y="31433"/>
                  <a:pt x="5537835" y="41910"/>
                </a:cubicBezTo>
                <a:cubicBezTo>
                  <a:pt x="5537835" y="52388"/>
                  <a:pt x="5546408" y="60960"/>
                  <a:pt x="5556885" y="60960"/>
                </a:cubicBezTo>
                <a:cubicBezTo>
                  <a:pt x="5567363" y="60960"/>
                  <a:pt x="5575935" y="52388"/>
                  <a:pt x="5575935" y="41910"/>
                </a:cubicBezTo>
                <a:cubicBezTo>
                  <a:pt x="5575935" y="31433"/>
                  <a:pt x="5567363" y="22860"/>
                  <a:pt x="5556885" y="22860"/>
                </a:cubicBezTo>
                <a:close/>
                <a:moveTo>
                  <a:pt x="5786438" y="25718"/>
                </a:moveTo>
                <a:cubicBezTo>
                  <a:pt x="5776913" y="25718"/>
                  <a:pt x="5769293" y="33338"/>
                  <a:pt x="5769293" y="42863"/>
                </a:cubicBezTo>
                <a:cubicBezTo>
                  <a:pt x="5769293" y="52388"/>
                  <a:pt x="5776913" y="60008"/>
                  <a:pt x="5786438" y="60008"/>
                </a:cubicBezTo>
                <a:cubicBezTo>
                  <a:pt x="5795963" y="60008"/>
                  <a:pt x="5803583" y="52388"/>
                  <a:pt x="5803583" y="42863"/>
                </a:cubicBezTo>
                <a:cubicBezTo>
                  <a:pt x="5803583" y="33338"/>
                  <a:pt x="5795963" y="25718"/>
                  <a:pt x="5786438" y="25718"/>
                </a:cubicBezTo>
                <a:close/>
                <a:moveTo>
                  <a:pt x="5901690" y="25718"/>
                </a:moveTo>
                <a:cubicBezTo>
                  <a:pt x="5892165" y="25718"/>
                  <a:pt x="5884545" y="33338"/>
                  <a:pt x="5884545" y="42863"/>
                </a:cubicBezTo>
                <a:cubicBezTo>
                  <a:pt x="5884545" y="52388"/>
                  <a:pt x="5892165" y="60008"/>
                  <a:pt x="5901690" y="60008"/>
                </a:cubicBezTo>
                <a:cubicBezTo>
                  <a:pt x="5911215" y="60008"/>
                  <a:pt x="5918835" y="52388"/>
                  <a:pt x="5918835" y="42863"/>
                </a:cubicBezTo>
                <a:cubicBezTo>
                  <a:pt x="5918835" y="33338"/>
                  <a:pt x="5911215" y="25718"/>
                  <a:pt x="5901690" y="25718"/>
                </a:cubicBezTo>
                <a:close/>
                <a:moveTo>
                  <a:pt x="5095875" y="0"/>
                </a:moveTo>
                <a:cubicBezTo>
                  <a:pt x="5072063" y="0"/>
                  <a:pt x="5053965" y="19050"/>
                  <a:pt x="5053965" y="41910"/>
                </a:cubicBezTo>
                <a:cubicBezTo>
                  <a:pt x="5053965" y="64770"/>
                  <a:pt x="5073015" y="83820"/>
                  <a:pt x="5095875" y="83820"/>
                </a:cubicBezTo>
                <a:cubicBezTo>
                  <a:pt x="5118735" y="83820"/>
                  <a:pt x="5137785" y="64770"/>
                  <a:pt x="5137785" y="41910"/>
                </a:cubicBezTo>
                <a:cubicBezTo>
                  <a:pt x="5137785" y="19050"/>
                  <a:pt x="5118735" y="0"/>
                  <a:pt x="5095875" y="0"/>
                </a:cubicBezTo>
                <a:close/>
                <a:moveTo>
                  <a:pt x="5441633" y="18098"/>
                </a:moveTo>
                <a:cubicBezTo>
                  <a:pt x="5428298" y="18098"/>
                  <a:pt x="5417820" y="28575"/>
                  <a:pt x="5417820" y="41910"/>
                </a:cubicBezTo>
                <a:cubicBezTo>
                  <a:pt x="5417820" y="55245"/>
                  <a:pt x="5428298" y="65723"/>
                  <a:pt x="5441633" y="65723"/>
                </a:cubicBezTo>
                <a:cubicBezTo>
                  <a:pt x="5454968" y="65723"/>
                  <a:pt x="5465445" y="55245"/>
                  <a:pt x="5465445" y="41910"/>
                </a:cubicBezTo>
                <a:cubicBezTo>
                  <a:pt x="5465445" y="28575"/>
                  <a:pt x="5454015" y="18098"/>
                  <a:pt x="5441633" y="18098"/>
                </a:cubicBezTo>
                <a:close/>
                <a:moveTo>
                  <a:pt x="5672138" y="25718"/>
                </a:moveTo>
                <a:cubicBezTo>
                  <a:pt x="5662613" y="25718"/>
                  <a:pt x="5654993" y="33338"/>
                  <a:pt x="5654993" y="42863"/>
                </a:cubicBezTo>
                <a:cubicBezTo>
                  <a:pt x="5654993" y="52388"/>
                  <a:pt x="5662613" y="60008"/>
                  <a:pt x="5672138" y="60008"/>
                </a:cubicBezTo>
                <a:cubicBezTo>
                  <a:pt x="5681663" y="60008"/>
                  <a:pt x="5689283" y="52388"/>
                  <a:pt x="5689283" y="42863"/>
                </a:cubicBezTo>
                <a:cubicBezTo>
                  <a:pt x="5689283" y="33338"/>
                  <a:pt x="5680710" y="25718"/>
                  <a:pt x="5672138" y="25718"/>
                </a:cubicBezTo>
                <a:close/>
                <a:moveTo>
                  <a:pt x="6132195" y="25718"/>
                </a:moveTo>
                <a:cubicBezTo>
                  <a:pt x="6122670" y="25718"/>
                  <a:pt x="6115050" y="33338"/>
                  <a:pt x="6115050" y="42863"/>
                </a:cubicBezTo>
                <a:cubicBezTo>
                  <a:pt x="6115050" y="52388"/>
                  <a:pt x="6122670" y="60008"/>
                  <a:pt x="6132195" y="60008"/>
                </a:cubicBezTo>
                <a:cubicBezTo>
                  <a:pt x="6141720" y="60008"/>
                  <a:pt x="6149340" y="52388"/>
                  <a:pt x="6149340" y="42863"/>
                </a:cubicBezTo>
                <a:cubicBezTo>
                  <a:pt x="6149340" y="33338"/>
                  <a:pt x="6141720" y="25718"/>
                  <a:pt x="6132195" y="25718"/>
                </a:cubicBezTo>
                <a:close/>
                <a:moveTo>
                  <a:pt x="6247448" y="25718"/>
                </a:moveTo>
                <a:cubicBezTo>
                  <a:pt x="6237923" y="25718"/>
                  <a:pt x="6230303" y="33338"/>
                  <a:pt x="6230303" y="42863"/>
                </a:cubicBezTo>
                <a:cubicBezTo>
                  <a:pt x="6230303" y="52388"/>
                  <a:pt x="6237923" y="60008"/>
                  <a:pt x="6247448" y="60008"/>
                </a:cubicBezTo>
                <a:cubicBezTo>
                  <a:pt x="6256973" y="60008"/>
                  <a:pt x="6264593" y="52388"/>
                  <a:pt x="6264593" y="42863"/>
                </a:cubicBezTo>
                <a:cubicBezTo>
                  <a:pt x="6264593" y="33338"/>
                  <a:pt x="6256973" y="25718"/>
                  <a:pt x="6247448" y="25718"/>
                </a:cubicBezTo>
                <a:close/>
                <a:moveTo>
                  <a:pt x="6016943" y="25718"/>
                </a:moveTo>
                <a:cubicBezTo>
                  <a:pt x="6007418" y="25718"/>
                  <a:pt x="5999798" y="33338"/>
                  <a:pt x="5999798" y="42863"/>
                </a:cubicBezTo>
                <a:cubicBezTo>
                  <a:pt x="5999798" y="52388"/>
                  <a:pt x="6007418" y="60008"/>
                  <a:pt x="6016943" y="60008"/>
                </a:cubicBezTo>
                <a:cubicBezTo>
                  <a:pt x="6026468" y="60008"/>
                  <a:pt x="6034088" y="52388"/>
                  <a:pt x="6034088" y="42863"/>
                </a:cubicBezTo>
                <a:cubicBezTo>
                  <a:pt x="6034088" y="33338"/>
                  <a:pt x="6026468" y="25718"/>
                  <a:pt x="6016943" y="25718"/>
                </a:cubicBezTo>
                <a:close/>
                <a:moveTo>
                  <a:pt x="5169218" y="127635"/>
                </a:moveTo>
                <a:cubicBezTo>
                  <a:pt x="5151120" y="127635"/>
                  <a:pt x="5135880" y="142875"/>
                  <a:pt x="5135880" y="160973"/>
                </a:cubicBezTo>
                <a:cubicBezTo>
                  <a:pt x="5135880" y="179070"/>
                  <a:pt x="5151120" y="194310"/>
                  <a:pt x="5169218" y="194310"/>
                </a:cubicBezTo>
                <a:cubicBezTo>
                  <a:pt x="5187315" y="194310"/>
                  <a:pt x="5202555" y="179070"/>
                  <a:pt x="5202555" y="160973"/>
                </a:cubicBezTo>
                <a:cubicBezTo>
                  <a:pt x="5202555" y="142875"/>
                  <a:pt x="5187315" y="127635"/>
                  <a:pt x="5169218" y="127635"/>
                </a:cubicBezTo>
                <a:close/>
                <a:moveTo>
                  <a:pt x="5392103" y="127635"/>
                </a:moveTo>
                <a:cubicBezTo>
                  <a:pt x="5374005" y="127635"/>
                  <a:pt x="5358765" y="142875"/>
                  <a:pt x="5358765" y="160973"/>
                </a:cubicBezTo>
                <a:cubicBezTo>
                  <a:pt x="5358765" y="179070"/>
                  <a:pt x="5374005" y="194310"/>
                  <a:pt x="5392103" y="194310"/>
                </a:cubicBezTo>
                <a:cubicBezTo>
                  <a:pt x="5410200" y="194310"/>
                  <a:pt x="5425440" y="179070"/>
                  <a:pt x="5425440" y="160973"/>
                </a:cubicBezTo>
                <a:cubicBezTo>
                  <a:pt x="5425440" y="142875"/>
                  <a:pt x="5411153" y="127635"/>
                  <a:pt x="5392103" y="127635"/>
                </a:cubicBezTo>
                <a:close/>
                <a:moveTo>
                  <a:pt x="5615940" y="137160"/>
                </a:moveTo>
                <a:cubicBezTo>
                  <a:pt x="5602605" y="137160"/>
                  <a:pt x="5592128" y="147638"/>
                  <a:pt x="5592128" y="160973"/>
                </a:cubicBezTo>
                <a:cubicBezTo>
                  <a:pt x="5592128" y="174308"/>
                  <a:pt x="5602605" y="184785"/>
                  <a:pt x="5615940" y="184785"/>
                </a:cubicBezTo>
                <a:cubicBezTo>
                  <a:pt x="5629275" y="184785"/>
                  <a:pt x="5639753" y="174308"/>
                  <a:pt x="5639753" y="160973"/>
                </a:cubicBezTo>
                <a:cubicBezTo>
                  <a:pt x="5639753" y="147638"/>
                  <a:pt x="5629275" y="137160"/>
                  <a:pt x="5615940" y="137160"/>
                </a:cubicBezTo>
                <a:close/>
                <a:moveTo>
                  <a:pt x="5838825" y="144780"/>
                </a:moveTo>
                <a:cubicBezTo>
                  <a:pt x="5829300" y="144780"/>
                  <a:pt x="5821680" y="152400"/>
                  <a:pt x="5821680" y="161925"/>
                </a:cubicBezTo>
                <a:cubicBezTo>
                  <a:pt x="5821680" y="171450"/>
                  <a:pt x="5829300" y="179070"/>
                  <a:pt x="5838825" y="179070"/>
                </a:cubicBezTo>
                <a:cubicBezTo>
                  <a:pt x="5848350" y="179070"/>
                  <a:pt x="5855970" y="171450"/>
                  <a:pt x="5855970" y="161925"/>
                </a:cubicBezTo>
                <a:cubicBezTo>
                  <a:pt x="5855970" y="152400"/>
                  <a:pt x="5848350" y="144780"/>
                  <a:pt x="5838825" y="144780"/>
                </a:cubicBezTo>
                <a:close/>
                <a:moveTo>
                  <a:pt x="5951220" y="144780"/>
                </a:moveTo>
                <a:cubicBezTo>
                  <a:pt x="5941695" y="144780"/>
                  <a:pt x="5934075" y="152400"/>
                  <a:pt x="5934075" y="161925"/>
                </a:cubicBezTo>
                <a:cubicBezTo>
                  <a:pt x="5934075" y="171450"/>
                  <a:pt x="5941695" y="179070"/>
                  <a:pt x="5951220" y="179070"/>
                </a:cubicBezTo>
                <a:cubicBezTo>
                  <a:pt x="5960745" y="179070"/>
                  <a:pt x="5968365" y="171450"/>
                  <a:pt x="5968365" y="161925"/>
                </a:cubicBezTo>
                <a:cubicBezTo>
                  <a:pt x="5968365" y="152400"/>
                  <a:pt x="5960745" y="144780"/>
                  <a:pt x="5951220" y="144780"/>
                </a:cubicBezTo>
                <a:close/>
                <a:moveTo>
                  <a:pt x="5504498" y="132398"/>
                </a:moveTo>
                <a:cubicBezTo>
                  <a:pt x="5488305" y="132398"/>
                  <a:pt x="5475923" y="145733"/>
                  <a:pt x="5475923" y="160973"/>
                </a:cubicBezTo>
                <a:cubicBezTo>
                  <a:pt x="5475923" y="176213"/>
                  <a:pt x="5489258" y="189548"/>
                  <a:pt x="5504498" y="189548"/>
                </a:cubicBezTo>
                <a:cubicBezTo>
                  <a:pt x="5519738" y="189548"/>
                  <a:pt x="5533073" y="176213"/>
                  <a:pt x="5533073" y="160973"/>
                </a:cubicBezTo>
                <a:cubicBezTo>
                  <a:pt x="5533073" y="145733"/>
                  <a:pt x="5519738" y="132398"/>
                  <a:pt x="5504498" y="132398"/>
                </a:cubicBezTo>
                <a:close/>
                <a:moveTo>
                  <a:pt x="5727383" y="141923"/>
                </a:moveTo>
                <a:cubicBezTo>
                  <a:pt x="5716905" y="141923"/>
                  <a:pt x="5708333" y="150495"/>
                  <a:pt x="5708333" y="160973"/>
                </a:cubicBezTo>
                <a:cubicBezTo>
                  <a:pt x="5708333" y="171450"/>
                  <a:pt x="5716905" y="180023"/>
                  <a:pt x="5727383" y="180023"/>
                </a:cubicBezTo>
                <a:cubicBezTo>
                  <a:pt x="5737860" y="180023"/>
                  <a:pt x="5746433" y="171450"/>
                  <a:pt x="5746433" y="160973"/>
                </a:cubicBezTo>
                <a:cubicBezTo>
                  <a:pt x="5746433" y="150495"/>
                  <a:pt x="5737860" y="141923"/>
                  <a:pt x="5727383" y="141923"/>
                </a:cubicBezTo>
                <a:close/>
                <a:moveTo>
                  <a:pt x="6174105" y="144780"/>
                </a:moveTo>
                <a:cubicBezTo>
                  <a:pt x="6164580" y="144780"/>
                  <a:pt x="6156960" y="152400"/>
                  <a:pt x="6156960" y="161925"/>
                </a:cubicBezTo>
                <a:cubicBezTo>
                  <a:pt x="6156960" y="171450"/>
                  <a:pt x="6164580" y="179070"/>
                  <a:pt x="6174105" y="179070"/>
                </a:cubicBezTo>
                <a:cubicBezTo>
                  <a:pt x="6183630" y="179070"/>
                  <a:pt x="6191250" y="171450"/>
                  <a:pt x="6191250" y="161925"/>
                </a:cubicBezTo>
                <a:cubicBezTo>
                  <a:pt x="6191250" y="152400"/>
                  <a:pt x="6183630" y="144780"/>
                  <a:pt x="6174105" y="144780"/>
                </a:cubicBezTo>
                <a:close/>
                <a:moveTo>
                  <a:pt x="6286500" y="144780"/>
                </a:moveTo>
                <a:cubicBezTo>
                  <a:pt x="6276975" y="144780"/>
                  <a:pt x="6269355" y="152400"/>
                  <a:pt x="6269355" y="161925"/>
                </a:cubicBezTo>
                <a:cubicBezTo>
                  <a:pt x="6269355" y="171450"/>
                  <a:pt x="6276975" y="179070"/>
                  <a:pt x="6286500" y="179070"/>
                </a:cubicBezTo>
                <a:cubicBezTo>
                  <a:pt x="6296025" y="179070"/>
                  <a:pt x="6303645" y="171450"/>
                  <a:pt x="6303645" y="161925"/>
                </a:cubicBezTo>
                <a:cubicBezTo>
                  <a:pt x="6303645" y="152400"/>
                  <a:pt x="6295073" y="144780"/>
                  <a:pt x="6286500" y="144780"/>
                </a:cubicBezTo>
                <a:close/>
                <a:moveTo>
                  <a:pt x="6062663" y="144780"/>
                </a:moveTo>
                <a:cubicBezTo>
                  <a:pt x="6053138" y="144780"/>
                  <a:pt x="6045518" y="152400"/>
                  <a:pt x="6045518" y="161925"/>
                </a:cubicBezTo>
                <a:cubicBezTo>
                  <a:pt x="6045518" y="171450"/>
                  <a:pt x="6053138" y="179070"/>
                  <a:pt x="6062663" y="179070"/>
                </a:cubicBezTo>
                <a:cubicBezTo>
                  <a:pt x="6072188" y="179070"/>
                  <a:pt x="6079808" y="171450"/>
                  <a:pt x="6079808" y="161925"/>
                </a:cubicBezTo>
                <a:cubicBezTo>
                  <a:pt x="6079808" y="152400"/>
                  <a:pt x="6072188" y="144780"/>
                  <a:pt x="6062663" y="144780"/>
                </a:cubicBezTo>
                <a:close/>
                <a:moveTo>
                  <a:pt x="5280660" y="119063"/>
                </a:moveTo>
                <a:cubicBezTo>
                  <a:pt x="5256848" y="119063"/>
                  <a:pt x="5238750" y="138113"/>
                  <a:pt x="5238750" y="160973"/>
                </a:cubicBezTo>
                <a:cubicBezTo>
                  <a:pt x="5238750" y="183833"/>
                  <a:pt x="5257800" y="202883"/>
                  <a:pt x="5280660" y="202883"/>
                </a:cubicBezTo>
                <a:cubicBezTo>
                  <a:pt x="5304473" y="202883"/>
                  <a:pt x="5322570" y="183833"/>
                  <a:pt x="5322570" y="160973"/>
                </a:cubicBezTo>
                <a:cubicBezTo>
                  <a:pt x="5322570" y="138113"/>
                  <a:pt x="5304473" y="119063"/>
                  <a:pt x="5280660" y="119063"/>
                </a:cubicBezTo>
                <a:close/>
                <a:moveTo>
                  <a:pt x="5118735" y="251460"/>
                </a:moveTo>
                <a:cubicBezTo>
                  <a:pt x="5102543" y="251460"/>
                  <a:pt x="5090160" y="264795"/>
                  <a:pt x="5090160" y="280035"/>
                </a:cubicBezTo>
                <a:cubicBezTo>
                  <a:pt x="5090160" y="295275"/>
                  <a:pt x="5103495" y="308610"/>
                  <a:pt x="5118735" y="308610"/>
                </a:cubicBezTo>
                <a:cubicBezTo>
                  <a:pt x="5134928" y="308610"/>
                  <a:pt x="5147310" y="295275"/>
                  <a:pt x="5147310" y="280035"/>
                </a:cubicBezTo>
                <a:cubicBezTo>
                  <a:pt x="5147310" y="264795"/>
                  <a:pt x="5133975" y="251460"/>
                  <a:pt x="5118735" y="251460"/>
                </a:cubicBezTo>
                <a:close/>
                <a:moveTo>
                  <a:pt x="5249228" y="246698"/>
                </a:moveTo>
                <a:cubicBezTo>
                  <a:pt x="5231130" y="246698"/>
                  <a:pt x="5215890" y="261938"/>
                  <a:pt x="5215890" y="280035"/>
                </a:cubicBezTo>
                <a:cubicBezTo>
                  <a:pt x="5215890" y="298133"/>
                  <a:pt x="5231130" y="313373"/>
                  <a:pt x="5249228" y="313373"/>
                </a:cubicBezTo>
                <a:cubicBezTo>
                  <a:pt x="5267325" y="313373"/>
                  <a:pt x="5282565" y="298133"/>
                  <a:pt x="5282565" y="280035"/>
                </a:cubicBezTo>
                <a:cubicBezTo>
                  <a:pt x="5282565" y="261938"/>
                  <a:pt x="5267325" y="246698"/>
                  <a:pt x="5249228" y="246698"/>
                </a:cubicBezTo>
                <a:close/>
                <a:moveTo>
                  <a:pt x="5590223" y="251460"/>
                </a:moveTo>
                <a:cubicBezTo>
                  <a:pt x="5574030" y="251460"/>
                  <a:pt x="5561648" y="264795"/>
                  <a:pt x="5561648" y="280035"/>
                </a:cubicBezTo>
                <a:cubicBezTo>
                  <a:pt x="5561648" y="295275"/>
                  <a:pt x="5574983" y="308610"/>
                  <a:pt x="5590223" y="308610"/>
                </a:cubicBezTo>
                <a:cubicBezTo>
                  <a:pt x="5605463" y="308610"/>
                  <a:pt x="5618798" y="295275"/>
                  <a:pt x="5618798" y="280035"/>
                </a:cubicBezTo>
                <a:cubicBezTo>
                  <a:pt x="5618798" y="264795"/>
                  <a:pt x="5605463" y="251460"/>
                  <a:pt x="5590223" y="251460"/>
                </a:cubicBezTo>
                <a:close/>
                <a:moveTo>
                  <a:pt x="5816918" y="260985"/>
                </a:moveTo>
                <a:cubicBezTo>
                  <a:pt x="5806440" y="260985"/>
                  <a:pt x="5797868" y="269558"/>
                  <a:pt x="5797868" y="280035"/>
                </a:cubicBezTo>
                <a:cubicBezTo>
                  <a:pt x="5797868" y="290513"/>
                  <a:pt x="5806440" y="299085"/>
                  <a:pt x="5816918" y="299085"/>
                </a:cubicBezTo>
                <a:cubicBezTo>
                  <a:pt x="5827395" y="299085"/>
                  <a:pt x="5835968" y="290513"/>
                  <a:pt x="5835968" y="280035"/>
                </a:cubicBezTo>
                <a:cubicBezTo>
                  <a:pt x="5835968" y="269558"/>
                  <a:pt x="5828348" y="260985"/>
                  <a:pt x="5816918" y="260985"/>
                </a:cubicBezTo>
                <a:close/>
                <a:moveTo>
                  <a:pt x="5931218" y="263843"/>
                </a:moveTo>
                <a:cubicBezTo>
                  <a:pt x="5921693" y="263843"/>
                  <a:pt x="5914073" y="271463"/>
                  <a:pt x="5914073" y="280988"/>
                </a:cubicBezTo>
                <a:cubicBezTo>
                  <a:pt x="5914073" y="290513"/>
                  <a:pt x="5921693" y="298133"/>
                  <a:pt x="5931218" y="298133"/>
                </a:cubicBezTo>
                <a:cubicBezTo>
                  <a:pt x="5940743" y="298133"/>
                  <a:pt x="5948363" y="290513"/>
                  <a:pt x="5948363" y="280988"/>
                </a:cubicBezTo>
                <a:cubicBezTo>
                  <a:pt x="5948363" y="271463"/>
                  <a:pt x="5940743" y="263843"/>
                  <a:pt x="5931218" y="263843"/>
                </a:cubicBezTo>
                <a:close/>
                <a:moveTo>
                  <a:pt x="5475923" y="246698"/>
                </a:moveTo>
                <a:cubicBezTo>
                  <a:pt x="5457825" y="246698"/>
                  <a:pt x="5442585" y="261938"/>
                  <a:pt x="5442585" y="280035"/>
                </a:cubicBezTo>
                <a:cubicBezTo>
                  <a:pt x="5442585" y="298133"/>
                  <a:pt x="5457825" y="313373"/>
                  <a:pt x="5475923" y="313373"/>
                </a:cubicBezTo>
                <a:cubicBezTo>
                  <a:pt x="5494020" y="313373"/>
                  <a:pt x="5509260" y="298133"/>
                  <a:pt x="5509260" y="280035"/>
                </a:cubicBezTo>
                <a:cubicBezTo>
                  <a:pt x="5509260" y="261938"/>
                  <a:pt x="5494973" y="246698"/>
                  <a:pt x="5475923" y="246698"/>
                </a:cubicBezTo>
                <a:close/>
                <a:moveTo>
                  <a:pt x="5703570" y="256223"/>
                </a:moveTo>
                <a:cubicBezTo>
                  <a:pt x="5690235" y="256223"/>
                  <a:pt x="5679758" y="266700"/>
                  <a:pt x="5679758" y="280035"/>
                </a:cubicBezTo>
                <a:cubicBezTo>
                  <a:pt x="5679758" y="293370"/>
                  <a:pt x="5690235" y="303848"/>
                  <a:pt x="5703570" y="303848"/>
                </a:cubicBezTo>
                <a:cubicBezTo>
                  <a:pt x="5716905" y="303848"/>
                  <a:pt x="5727383" y="293370"/>
                  <a:pt x="5727383" y="280035"/>
                </a:cubicBezTo>
                <a:cubicBezTo>
                  <a:pt x="5727383" y="266700"/>
                  <a:pt x="5716905" y="256223"/>
                  <a:pt x="5703570" y="256223"/>
                </a:cubicBezTo>
                <a:close/>
                <a:moveTo>
                  <a:pt x="6157913" y="263843"/>
                </a:moveTo>
                <a:cubicBezTo>
                  <a:pt x="6148388" y="263843"/>
                  <a:pt x="6140768" y="271463"/>
                  <a:pt x="6140768" y="280988"/>
                </a:cubicBezTo>
                <a:cubicBezTo>
                  <a:pt x="6140768" y="290513"/>
                  <a:pt x="6148388" y="298133"/>
                  <a:pt x="6157913" y="298133"/>
                </a:cubicBezTo>
                <a:cubicBezTo>
                  <a:pt x="6167438" y="298133"/>
                  <a:pt x="6175058" y="290513"/>
                  <a:pt x="6175058" y="280988"/>
                </a:cubicBezTo>
                <a:cubicBezTo>
                  <a:pt x="6175058" y="271463"/>
                  <a:pt x="6167438" y="263843"/>
                  <a:pt x="6157913" y="263843"/>
                </a:cubicBezTo>
                <a:close/>
                <a:moveTo>
                  <a:pt x="6272213" y="263843"/>
                </a:moveTo>
                <a:cubicBezTo>
                  <a:pt x="6262688" y="263843"/>
                  <a:pt x="6255068" y="271463"/>
                  <a:pt x="6255068" y="280988"/>
                </a:cubicBezTo>
                <a:cubicBezTo>
                  <a:pt x="6255068" y="290513"/>
                  <a:pt x="6262688" y="298133"/>
                  <a:pt x="6272213" y="298133"/>
                </a:cubicBezTo>
                <a:cubicBezTo>
                  <a:pt x="6281738" y="298133"/>
                  <a:pt x="6289358" y="290513"/>
                  <a:pt x="6289358" y="280988"/>
                </a:cubicBezTo>
                <a:cubicBezTo>
                  <a:pt x="6289358" y="271463"/>
                  <a:pt x="6281738" y="263843"/>
                  <a:pt x="6272213" y="263843"/>
                </a:cubicBezTo>
                <a:close/>
                <a:moveTo>
                  <a:pt x="6044565" y="263843"/>
                </a:moveTo>
                <a:cubicBezTo>
                  <a:pt x="6035040" y="263843"/>
                  <a:pt x="6027420" y="271463"/>
                  <a:pt x="6027420" y="280988"/>
                </a:cubicBezTo>
                <a:cubicBezTo>
                  <a:pt x="6027420" y="290513"/>
                  <a:pt x="6035040" y="298133"/>
                  <a:pt x="6044565" y="298133"/>
                </a:cubicBezTo>
                <a:cubicBezTo>
                  <a:pt x="6054090" y="298133"/>
                  <a:pt x="6061710" y="290513"/>
                  <a:pt x="6061710" y="280988"/>
                </a:cubicBezTo>
                <a:cubicBezTo>
                  <a:pt x="6061710" y="271463"/>
                  <a:pt x="6054090" y="263843"/>
                  <a:pt x="6044565" y="263843"/>
                </a:cubicBezTo>
                <a:close/>
                <a:moveTo>
                  <a:pt x="5362575" y="238125"/>
                </a:moveTo>
                <a:cubicBezTo>
                  <a:pt x="5338763" y="238125"/>
                  <a:pt x="5320665" y="257175"/>
                  <a:pt x="5320665" y="280035"/>
                </a:cubicBezTo>
                <a:cubicBezTo>
                  <a:pt x="5320665" y="302895"/>
                  <a:pt x="5339715" y="321945"/>
                  <a:pt x="5362575" y="321945"/>
                </a:cubicBezTo>
                <a:cubicBezTo>
                  <a:pt x="5386388" y="321945"/>
                  <a:pt x="5404485" y="302895"/>
                  <a:pt x="5404485" y="280035"/>
                </a:cubicBezTo>
                <a:cubicBezTo>
                  <a:pt x="5404485" y="257175"/>
                  <a:pt x="5386388" y="238125"/>
                  <a:pt x="5362575" y="238125"/>
                </a:cubicBezTo>
                <a:close/>
                <a:moveTo>
                  <a:pt x="3828098" y="18098"/>
                </a:moveTo>
                <a:cubicBezTo>
                  <a:pt x="3814763" y="18098"/>
                  <a:pt x="3804285" y="28575"/>
                  <a:pt x="3804285" y="41910"/>
                </a:cubicBezTo>
                <a:cubicBezTo>
                  <a:pt x="3804285" y="55245"/>
                  <a:pt x="3814763" y="65723"/>
                  <a:pt x="3828098" y="65723"/>
                </a:cubicBezTo>
                <a:cubicBezTo>
                  <a:pt x="3841433" y="65723"/>
                  <a:pt x="3851910" y="55245"/>
                  <a:pt x="3851910" y="41910"/>
                </a:cubicBezTo>
                <a:cubicBezTo>
                  <a:pt x="3851910" y="28575"/>
                  <a:pt x="3841433" y="18098"/>
                  <a:pt x="3828098" y="18098"/>
                </a:cubicBezTo>
                <a:close/>
                <a:moveTo>
                  <a:pt x="3943350" y="13335"/>
                </a:moveTo>
                <a:cubicBezTo>
                  <a:pt x="3927158" y="13335"/>
                  <a:pt x="3914775" y="26670"/>
                  <a:pt x="3914775" y="41910"/>
                </a:cubicBezTo>
                <a:cubicBezTo>
                  <a:pt x="3914775" y="57150"/>
                  <a:pt x="3928110" y="70485"/>
                  <a:pt x="3943350" y="70485"/>
                </a:cubicBezTo>
                <a:cubicBezTo>
                  <a:pt x="3958590" y="70485"/>
                  <a:pt x="3971925" y="57150"/>
                  <a:pt x="3971925" y="41910"/>
                </a:cubicBezTo>
                <a:cubicBezTo>
                  <a:pt x="3971925" y="26670"/>
                  <a:pt x="3959543" y="13335"/>
                  <a:pt x="3943350" y="13335"/>
                </a:cubicBezTo>
                <a:close/>
                <a:moveTo>
                  <a:pt x="4289108" y="8573"/>
                </a:moveTo>
                <a:cubicBezTo>
                  <a:pt x="4271010" y="8573"/>
                  <a:pt x="4255770" y="23813"/>
                  <a:pt x="4255770" y="41910"/>
                </a:cubicBezTo>
                <a:cubicBezTo>
                  <a:pt x="4255770" y="60008"/>
                  <a:pt x="4271010" y="75248"/>
                  <a:pt x="4289108" y="75248"/>
                </a:cubicBezTo>
                <a:cubicBezTo>
                  <a:pt x="4307205" y="75248"/>
                  <a:pt x="4322445" y="60008"/>
                  <a:pt x="4322445" y="41910"/>
                </a:cubicBezTo>
                <a:cubicBezTo>
                  <a:pt x="4322445" y="23813"/>
                  <a:pt x="4307205" y="8573"/>
                  <a:pt x="4289108" y="8573"/>
                </a:cubicBezTo>
                <a:close/>
                <a:moveTo>
                  <a:pt x="4519613" y="18098"/>
                </a:moveTo>
                <a:cubicBezTo>
                  <a:pt x="4506278" y="18098"/>
                  <a:pt x="4495800" y="28575"/>
                  <a:pt x="4495800" y="41910"/>
                </a:cubicBezTo>
                <a:cubicBezTo>
                  <a:pt x="4495800" y="55245"/>
                  <a:pt x="4506278" y="65723"/>
                  <a:pt x="4519613" y="65723"/>
                </a:cubicBezTo>
                <a:cubicBezTo>
                  <a:pt x="4532948" y="65723"/>
                  <a:pt x="4543425" y="55245"/>
                  <a:pt x="4543425" y="41910"/>
                </a:cubicBezTo>
                <a:cubicBezTo>
                  <a:pt x="4543425" y="28575"/>
                  <a:pt x="4532948" y="18098"/>
                  <a:pt x="4519613" y="18098"/>
                </a:cubicBezTo>
                <a:close/>
                <a:moveTo>
                  <a:pt x="4634865" y="22860"/>
                </a:moveTo>
                <a:cubicBezTo>
                  <a:pt x="4624388" y="22860"/>
                  <a:pt x="4615815" y="31433"/>
                  <a:pt x="4615815" y="41910"/>
                </a:cubicBezTo>
                <a:cubicBezTo>
                  <a:pt x="4615815" y="52388"/>
                  <a:pt x="4624388" y="60960"/>
                  <a:pt x="4634865" y="60960"/>
                </a:cubicBezTo>
                <a:cubicBezTo>
                  <a:pt x="4645343" y="60960"/>
                  <a:pt x="4653915" y="52388"/>
                  <a:pt x="4653915" y="41910"/>
                </a:cubicBezTo>
                <a:cubicBezTo>
                  <a:pt x="4653915" y="31433"/>
                  <a:pt x="4645343" y="22860"/>
                  <a:pt x="4634865" y="22860"/>
                </a:cubicBezTo>
                <a:close/>
                <a:moveTo>
                  <a:pt x="4058603" y="8573"/>
                </a:moveTo>
                <a:cubicBezTo>
                  <a:pt x="4040505" y="8573"/>
                  <a:pt x="4025265" y="23813"/>
                  <a:pt x="4025265" y="41910"/>
                </a:cubicBezTo>
                <a:cubicBezTo>
                  <a:pt x="4025265" y="60008"/>
                  <a:pt x="4040505" y="75248"/>
                  <a:pt x="4058603" y="75248"/>
                </a:cubicBezTo>
                <a:cubicBezTo>
                  <a:pt x="4076700" y="75248"/>
                  <a:pt x="4091940" y="60008"/>
                  <a:pt x="4091940" y="41910"/>
                </a:cubicBezTo>
                <a:cubicBezTo>
                  <a:pt x="4091940" y="23813"/>
                  <a:pt x="4077653" y="8573"/>
                  <a:pt x="4058603" y="8573"/>
                </a:cubicBezTo>
                <a:close/>
                <a:moveTo>
                  <a:pt x="4404360" y="13335"/>
                </a:moveTo>
                <a:cubicBezTo>
                  <a:pt x="4388168" y="13335"/>
                  <a:pt x="4375785" y="26670"/>
                  <a:pt x="4375785" y="41910"/>
                </a:cubicBezTo>
                <a:cubicBezTo>
                  <a:pt x="4375785" y="57150"/>
                  <a:pt x="4389120" y="70485"/>
                  <a:pt x="4404360" y="70485"/>
                </a:cubicBezTo>
                <a:cubicBezTo>
                  <a:pt x="4419600" y="70485"/>
                  <a:pt x="4432935" y="57150"/>
                  <a:pt x="4432935" y="41910"/>
                </a:cubicBezTo>
                <a:cubicBezTo>
                  <a:pt x="4432935" y="26670"/>
                  <a:pt x="4420553" y="13335"/>
                  <a:pt x="4404360" y="13335"/>
                </a:cubicBezTo>
                <a:close/>
                <a:moveTo>
                  <a:pt x="4865370" y="25718"/>
                </a:moveTo>
                <a:cubicBezTo>
                  <a:pt x="4855845" y="25718"/>
                  <a:pt x="4848225" y="33338"/>
                  <a:pt x="4848225" y="42863"/>
                </a:cubicBezTo>
                <a:cubicBezTo>
                  <a:pt x="4848225" y="52388"/>
                  <a:pt x="4855845" y="60008"/>
                  <a:pt x="4865370" y="60008"/>
                </a:cubicBezTo>
                <a:cubicBezTo>
                  <a:pt x="4874895" y="60008"/>
                  <a:pt x="4882515" y="52388"/>
                  <a:pt x="4882515" y="42863"/>
                </a:cubicBezTo>
                <a:cubicBezTo>
                  <a:pt x="4882515" y="33338"/>
                  <a:pt x="4874895" y="25718"/>
                  <a:pt x="4865370" y="25718"/>
                </a:cubicBezTo>
                <a:close/>
                <a:moveTo>
                  <a:pt x="4980623" y="25718"/>
                </a:moveTo>
                <a:cubicBezTo>
                  <a:pt x="4971098" y="25718"/>
                  <a:pt x="4963478" y="33338"/>
                  <a:pt x="4963478" y="42863"/>
                </a:cubicBezTo>
                <a:cubicBezTo>
                  <a:pt x="4963478" y="52388"/>
                  <a:pt x="4971098" y="60008"/>
                  <a:pt x="4980623" y="60008"/>
                </a:cubicBezTo>
                <a:cubicBezTo>
                  <a:pt x="4990148" y="60008"/>
                  <a:pt x="4997768" y="52388"/>
                  <a:pt x="4997768" y="42863"/>
                </a:cubicBezTo>
                <a:cubicBezTo>
                  <a:pt x="4997768" y="33338"/>
                  <a:pt x="4990148" y="25718"/>
                  <a:pt x="4980623" y="25718"/>
                </a:cubicBezTo>
                <a:close/>
                <a:moveTo>
                  <a:pt x="4750118" y="25718"/>
                </a:moveTo>
                <a:cubicBezTo>
                  <a:pt x="4740593" y="25718"/>
                  <a:pt x="4732973" y="33338"/>
                  <a:pt x="4732973" y="42863"/>
                </a:cubicBezTo>
                <a:cubicBezTo>
                  <a:pt x="4732973" y="52388"/>
                  <a:pt x="4740593" y="60008"/>
                  <a:pt x="4750118" y="60008"/>
                </a:cubicBezTo>
                <a:cubicBezTo>
                  <a:pt x="4759643" y="60008"/>
                  <a:pt x="4767263" y="52388"/>
                  <a:pt x="4767263" y="42863"/>
                </a:cubicBezTo>
                <a:cubicBezTo>
                  <a:pt x="4767263" y="33338"/>
                  <a:pt x="4759643" y="25718"/>
                  <a:pt x="4750118" y="25718"/>
                </a:cubicBezTo>
                <a:close/>
                <a:moveTo>
                  <a:pt x="4173855" y="0"/>
                </a:moveTo>
                <a:cubicBezTo>
                  <a:pt x="4150043" y="0"/>
                  <a:pt x="4131945" y="19050"/>
                  <a:pt x="4131945" y="41910"/>
                </a:cubicBezTo>
                <a:cubicBezTo>
                  <a:pt x="4131945" y="64770"/>
                  <a:pt x="4150995" y="83820"/>
                  <a:pt x="4173855" y="83820"/>
                </a:cubicBezTo>
                <a:cubicBezTo>
                  <a:pt x="4196715" y="83820"/>
                  <a:pt x="4215765" y="64770"/>
                  <a:pt x="4215765" y="41910"/>
                </a:cubicBezTo>
                <a:cubicBezTo>
                  <a:pt x="4215765" y="19050"/>
                  <a:pt x="4197668" y="0"/>
                  <a:pt x="4173855" y="0"/>
                </a:cubicBezTo>
                <a:close/>
                <a:moveTo>
                  <a:pt x="4387215" y="119063"/>
                </a:moveTo>
                <a:cubicBezTo>
                  <a:pt x="4363403" y="119063"/>
                  <a:pt x="4345305" y="138113"/>
                  <a:pt x="4345305" y="160973"/>
                </a:cubicBezTo>
                <a:cubicBezTo>
                  <a:pt x="4345305" y="183833"/>
                  <a:pt x="4364355" y="202883"/>
                  <a:pt x="4387215" y="202883"/>
                </a:cubicBezTo>
                <a:cubicBezTo>
                  <a:pt x="4410075" y="202883"/>
                  <a:pt x="4429125" y="183833"/>
                  <a:pt x="4429125" y="160973"/>
                </a:cubicBezTo>
                <a:cubicBezTo>
                  <a:pt x="4429125" y="138113"/>
                  <a:pt x="4410075" y="119063"/>
                  <a:pt x="4387215" y="119063"/>
                </a:cubicBezTo>
                <a:close/>
                <a:moveTo>
                  <a:pt x="3826193" y="141923"/>
                </a:moveTo>
                <a:cubicBezTo>
                  <a:pt x="3815715" y="142875"/>
                  <a:pt x="3808095" y="152400"/>
                  <a:pt x="3809048" y="162878"/>
                </a:cubicBezTo>
                <a:cubicBezTo>
                  <a:pt x="3810000" y="173355"/>
                  <a:pt x="3819525" y="180975"/>
                  <a:pt x="3830003" y="180023"/>
                </a:cubicBezTo>
                <a:cubicBezTo>
                  <a:pt x="3840480" y="179070"/>
                  <a:pt x="3848100" y="169545"/>
                  <a:pt x="3847148" y="159068"/>
                </a:cubicBezTo>
                <a:cubicBezTo>
                  <a:pt x="3846195" y="149543"/>
                  <a:pt x="3837623" y="141923"/>
                  <a:pt x="3826193" y="141923"/>
                </a:cubicBezTo>
                <a:close/>
                <a:moveTo>
                  <a:pt x="3939540" y="137160"/>
                </a:moveTo>
                <a:cubicBezTo>
                  <a:pt x="3926205" y="137160"/>
                  <a:pt x="3915728" y="147638"/>
                  <a:pt x="3915728" y="160973"/>
                </a:cubicBezTo>
                <a:cubicBezTo>
                  <a:pt x="3915728" y="174308"/>
                  <a:pt x="3926205" y="184785"/>
                  <a:pt x="3939540" y="184785"/>
                </a:cubicBezTo>
                <a:cubicBezTo>
                  <a:pt x="3952875" y="184785"/>
                  <a:pt x="3963353" y="174308"/>
                  <a:pt x="3963353" y="160973"/>
                </a:cubicBezTo>
                <a:cubicBezTo>
                  <a:pt x="3963353" y="147638"/>
                  <a:pt x="3952875" y="137160"/>
                  <a:pt x="3939540" y="137160"/>
                </a:cubicBezTo>
                <a:close/>
                <a:moveTo>
                  <a:pt x="4163378" y="127635"/>
                </a:moveTo>
                <a:cubicBezTo>
                  <a:pt x="4145280" y="127635"/>
                  <a:pt x="4130040" y="142875"/>
                  <a:pt x="4130040" y="160973"/>
                </a:cubicBezTo>
                <a:cubicBezTo>
                  <a:pt x="4130040" y="179070"/>
                  <a:pt x="4145280" y="194310"/>
                  <a:pt x="4163378" y="194310"/>
                </a:cubicBezTo>
                <a:cubicBezTo>
                  <a:pt x="4181475" y="194310"/>
                  <a:pt x="4196715" y="179070"/>
                  <a:pt x="4196715" y="160973"/>
                </a:cubicBezTo>
                <a:cubicBezTo>
                  <a:pt x="4196715" y="142875"/>
                  <a:pt x="4181475" y="127635"/>
                  <a:pt x="4163378" y="127635"/>
                </a:cubicBezTo>
                <a:close/>
                <a:moveTo>
                  <a:pt x="4610100" y="132398"/>
                </a:moveTo>
                <a:cubicBezTo>
                  <a:pt x="4593908" y="132398"/>
                  <a:pt x="4581525" y="145733"/>
                  <a:pt x="4581525" y="160973"/>
                </a:cubicBezTo>
                <a:cubicBezTo>
                  <a:pt x="4581525" y="176213"/>
                  <a:pt x="4594860" y="189548"/>
                  <a:pt x="4610100" y="189548"/>
                </a:cubicBezTo>
                <a:cubicBezTo>
                  <a:pt x="4626293" y="189548"/>
                  <a:pt x="4638675" y="176213"/>
                  <a:pt x="4638675" y="160973"/>
                </a:cubicBezTo>
                <a:cubicBezTo>
                  <a:pt x="4638675" y="145733"/>
                  <a:pt x="4626293" y="132398"/>
                  <a:pt x="4610100" y="132398"/>
                </a:cubicBezTo>
                <a:close/>
                <a:moveTo>
                  <a:pt x="4722495" y="137160"/>
                </a:moveTo>
                <a:cubicBezTo>
                  <a:pt x="4709160" y="137160"/>
                  <a:pt x="4698683" y="147638"/>
                  <a:pt x="4698683" y="160973"/>
                </a:cubicBezTo>
                <a:cubicBezTo>
                  <a:pt x="4698683" y="174308"/>
                  <a:pt x="4709160" y="184785"/>
                  <a:pt x="4722495" y="184785"/>
                </a:cubicBezTo>
                <a:cubicBezTo>
                  <a:pt x="4735830" y="184785"/>
                  <a:pt x="4746308" y="174308"/>
                  <a:pt x="4746308" y="160973"/>
                </a:cubicBezTo>
                <a:cubicBezTo>
                  <a:pt x="4746308" y="147638"/>
                  <a:pt x="4734878" y="137160"/>
                  <a:pt x="4722495" y="137160"/>
                </a:cubicBezTo>
                <a:close/>
                <a:moveTo>
                  <a:pt x="4051935" y="132398"/>
                </a:moveTo>
                <a:cubicBezTo>
                  <a:pt x="4035743" y="132398"/>
                  <a:pt x="4023360" y="145733"/>
                  <a:pt x="4023360" y="160973"/>
                </a:cubicBezTo>
                <a:cubicBezTo>
                  <a:pt x="4023360" y="176213"/>
                  <a:pt x="4036695" y="189548"/>
                  <a:pt x="4051935" y="189548"/>
                </a:cubicBezTo>
                <a:cubicBezTo>
                  <a:pt x="4068128" y="189548"/>
                  <a:pt x="4080510" y="176213"/>
                  <a:pt x="4080510" y="160973"/>
                </a:cubicBezTo>
                <a:cubicBezTo>
                  <a:pt x="4080510" y="145733"/>
                  <a:pt x="4067175" y="132398"/>
                  <a:pt x="4051935" y="132398"/>
                </a:cubicBezTo>
                <a:close/>
                <a:moveTo>
                  <a:pt x="4498658" y="127635"/>
                </a:moveTo>
                <a:cubicBezTo>
                  <a:pt x="4480560" y="127635"/>
                  <a:pt x="4465320" y="142875"/>
                  <a:pt x="4465320" y="160973"/>
                </a:cubicBezTo>
                <a:cubicBezTo>
                  <a:pt x="4465320" y="179070"/>
                  <a:pt x="4480560" y="194310"/>
                  <a:pt x="4498658" y="194310"/>
                </a:cubicBezTo>
                <a:cubicBezTo>
                  <a:pt x="4516755" y="194310"/>
                  <a:pt x="4531995" y="179070"/>
                  <a:pt x="4531995" y="160973"/>
                </a:cubicBezTo>
                <a:cubicBezTo>
                  <a:pt x="4531995" y="142875"/>
                  <a:pt x="4516755" y="127635"/>
                  <a:pt x="4498658" y="127635"/>
                </a:cubicBezTo>
                <a:close/>
                <a:moveTo>
                  <a:pt x="4945380" y="144780"/>
                </a:moveTo>
                <a:cubicBezTo>
                  <a:pt x="4935855" y="144780"/>
                  <a:pt x="4928235" y="152400"/>
                  <a:pt x="4928235" y="161925"/>
                </a:cubicBezTo>
                <a:cubicBezTo>
                  <a:pt x="4928235" y="171450"/>
                  <a:pt x="4935855" y="179070"/>
                  <a:pt x="4945380" y="179070"/>
                </a:cubicBezTo>
                <a:cubicBezTo>
                  <a:pt x="4954905" y="179070"/>
                  <a:pt x="4962525" y="171450"/>
                  <a:pt x="4962525" y="161925"/>
                </a:cubicBezTo>
                <a:cubicBezTo>
                  <a:pt x="4962525" y="152400"/>
                  <a:pt x="4954905" y="144780"/>
                  <a:pt x="4945380" y="144780"/>
                </a:cubicBezTo>
                <a:close/>
                <a:moveTo>
                  <a:pt x="5056823" y="144780"/>
                </a:moveTo>
                <a:cubicBezTo>
                  <a:pt x="5047298" y="144780"/>
                  <a:pt x="5039678" y="152400"/>
                  <a:pt x="5039678" y="161925"/>
                </a:cubicBezTo>
                <a:cubicBezTo>
                  <a:pt x="5039678" y="171450"/>
                  <a:pt x="5047298" y="179070"/>
                  <a:pt x="5056823" y="179070"/>
                </a:cubicBezTo>
                <a:cubicBezTo>
                  <a:pt x="5066348" y="179070"/>
                  <a:pt x="5073968" y="171450"/>
                  <a:pt x="5073968" y="161925"/>
                </a:cubicBezTo>
                <a:cubicBezTo>
                  <a:pt x="5073968" y="152400"/>
                  <a:pt x="5066348" y="144780"/>
                  <a:pt x="5056823" y="144780"/>
                </a:cubicBezTo>
                <a:close/>
                <a:moveTo>
                  <a:pt x="4833938" y="141923"/>
                </a:moveTo>
                <a:cubicBezTo>
                  <a:pt x="4823460" y="141923"/>
                  <a:pt x="4814888" y="150495"/>
                  <a:pt x="4814888" y="160973"/>
                </a:cubicBezTo>
                <a:cubicBezTo>
                  <a:pt x="4814888" y="171450"/>
                  <a:pt x="4823460" y="180023"/>
                  <a:pt x="4833938" y="180023"/>
                </a:cubicBezTo>
                <a:cubicBezTo>
                  <a:pt x="4844415" y="180023"/>
                  <a:pt x="4852988" y="171450"/>
                  <a:pt x="4852988" y="160973"/>
                </a:cubicBezTo>
                <a:cubicBezTo>
                  <a:pt x="4852988" y="150495"/>
                  <a:pt x="4844415" y="141923"/>
                  <a:pt x="4833938" y="141923"/>
                </a:cubicBezTo>
                <a:close/>
                <a:moveTo>
                  <a:pt x="4274820" y="119063"/>
                </a:moveTo>
                <a:cubicBezTo>
                  <a:pt x="4251008" y="119063"/>
                  <a:pt x="4232910" y="138113"/>
                  <a:pt x="4232910" y="160973"/>
                </a:cubicBezTo>
                <a:cubicBezTo>
                  <a:pt x="4232910" y="183833"/>
                  <a:pt x="4251960" y="202883"/>
                  <a:pt x="4274820" y="202883"/>
                </a:cubicBezTo>
                <a:cubicBezTo>
                  <a:pt x="4297680" y="202883"/>
                  <a:pt x="4316730" y="183833"/>
                  <a:pt x="4316730" y="160973"/>
                </a:cubicBezTo>
                <a:cubicBezTo>
                  <a:pt x="4316730" y="138113"/>
                  <a:pt x="4298633" y="119063"/>
                  <a:pt x="4274820" y="119063"/>
                </a:cubicBezTo>
                <a:close/>
                <a:moveTo>
                  <a:pt x="3828098" y="263843"/>
                </a:moveTo>
                <a:cubicBezTo>
                  <a:pt x="3818573" y="263843"/>
                  <a:pt x="3810953" y="271463"/>
                  <a:pt x="3810953" y="280988"/>
                </a:cubicBezTo>
                <a:cubicBezTo>
                  <a:pt x="3810953" y="290513"/>
                  <a:pt x="3818573" y="298133"/>
                  <a:pt x="3828098" y="298133"/>
                </a:cubicBezTo>
                <a:cubicBezTo>
                  <a:pt x="3837623" y="298133"/>
                  <a:pt x="3845243" y="290513"/>
                  <a:pt x="3845243" y="280988"/>
                </a:cubicBezTo>
                <a:cubicBezTo>
                  <a:pt x="3845243" y="271463"/>
                  <a:pt x="3837623" y="263843"/>
                  <a:pt x="3828098" y="263843"/>
                </a:cubicBezTo>
                <a:close/>
                <a:moveTo>
                  <a:pt x="3958590" y="260985"/>
                </a:moveTo>
                <a:cubicBezTo>
                  <a:pt x="3948113" y="260985"/>
                  <a:pt x="3939540" y="269558"/>
                  <a:pt x="3939540" y="280035"/>
                </a:cubicBezTo>
                <a:cubicBezTo>
                  <a:pt x="3939540" y="290513"/>
                  <a:pt x="3948113" y="299085"/>
                  <a:pt x="3958590" y="299085"/>
                </a:cubicBezTo>
                <a:cubicBezTo>
                  <a:pt x="3969068" y="299085"/>
                  <a:pt x="3977640" y="290513"/>
                  <a:pt x="3977640" y="280035"/>
                </a:cubicBezTo>
                <a:cubicBezTo>
                  <a:pt x="3977640" y="269558"/>
                  <a:pt x="3969068" y="260985"/>
                  <a:pt x="3958590" y="260985"/>
                </a:cubicBezTo>
                <a:close/>
                <a:moveTo>
                  <a:pt x="4299585" y="246698"/>
                </a:moveTo>
                <a:cubicBezTo>
                  <a:pt x="4281488" y="246698"/>
                  <a:pt x="4266248" y="261938"/>
                  <a:pt x="4266248" y="280035"/>
                </a:cubicBezTo>
                <a:cubicBezTo>
                  <a:pt x="4266248" y="298133"/>
                  <a:pt x="4281488" y="313373"/>
                  <a:pt x="4299585" y="313373"/>
                </a:cubicBezTo>
                <a:cubicBezTo>
                  <a:pt x="4317683" y="313373"/>
                  <a:pt x="4332923" y="298133"/>
                  <a:pt x="4332923" y="280035"/>
                </a:cubicBezTo>
                <a:cubicBezTo>
                  <a:pt x="4332923" y="261938"/>
                  <a:pt x="4318635" y="246698"/>
                  <a:pt x="4299585" y="246698"/>
                </a:cubicBezTo>
                <a:close/>
                <a:moveTo>
                  <a:pt x="4527233" y="246698"/>
                </a:moveTo>
                <a:cubicBezTo>
                  <a:pt x="4509135" y="246698"/>
                  <a:pt x="4493895" y="261938"/>
                  <a:pt x="4493895" y="280035"/>
                </a:cubicBezTo>
                <a:cubicBezTo>
                  <a:pt x="4493895" y="298133"/>
                  <a:pt x="4509135" y="313373"/>
                  <a:pt x="4527233" y="313373"/>
                </a:cubicBezTo>
                <a:cubicBezTo>
                  <a:pt x="4545330" y="313373"/>
                  <a:pt x="4560570" y="298133"/>
                  <a:pt x="4560570" y="280035"/>
                </a:cubicBezTo>
                <a:cubicBezTo>
                  <a:pt x="4560570" y="261938"/>
                  <a:pt x="4545330" y="246698"/>
                  <a:pt x="4527233" y="246698"/>
                </a:cubicBezTo>
                <a:close/>
                <a:moveTo>
                  <a:pt x="4640580" y="251460"/>
                </a:moveTo>
                <a:cubicBezTo>
                  <a:pt x="4624388" y="251460"/>
                  <a:pt x="4612005" y="264795"/>
                  <a:pt x="4612005" y="280035"/>
                </a:cubicBezTo>
                <a:cubicBezTo>
                  <a:pt x="4612005" y="295275"/>
                  <a:pt x="4625340" y="308610"/>
                  <a:pt x="4640580" y="308610"/>
                </a:cubicBezTo>
                <a:cubicBezTo>
                  <a:pt x="4656773" y="308610"/>
                  <a:pt x="4669155" y="295275"/>
                  <a:pt x="4669155" y="280035"/>
                </a:cubicBezTo>
                <a:cubicBezTo>
                  <a:pt x="4669155" y="264795"/>
                  <a:pt x="4656773" y="251460"/>
                  <a:pt x="4640580" y="251460"/>
                </a:cubicBezTo>
                <a:close/>
                <a:moveTo>
                  <a:pt x="4072890" y="256223"/>
                </a:moveTo>
                <a:cubicBezTo>
                  <a:pt x="4059555" y="256223"/>
                  <a:pt x="4049078" y="266700"/>
                  <a:pt x="4049078" y="280035"/>
                </a:cubicBezTo>
                <a:cubicBezTo>
                  <a:pt x="4049078" y="293370"/>
                  <a:pt x="4059555" y="303848"/>
                  <a:pt x="4072890" y="303848"/>
                </a:cubicBezTo>
                <a:cubicBezTo>
                  <a:pt x="4086225" y="303848"/>
                  <a:pt x="4096703" y="293370"/>
                  <a:pt x="4096703" y="280035"/>
                </a:cubicBezTo>
                <a:cubicBezTo>
                  <a:pt x="4096703" y="266700"/>
                  <a:pt x="4085273" y="256223"/>
                  <a:pt x="4072890" y="256223"/>
                </a:cubicBezTo>
                <a:close/>
                <a:moveTo>
                  <a:pt x="4186238" y="251460"/>
                </a:moveTo>
                <a:cubicBezTo>
                  <a:pt x="4170045" y="251460"/>
                  <a:pt x="4157663" y="264795"/>
                  <a:pt x="4157663" y="280035"/>
                </a:cubicBezTo>
                <a:cubicBezTo>
                  <a:pt x="4157663" y="295275"/>
                  <a:pt x="4170998" y="308610"/>
                  <a:pt x="4186238" y="308610"/>
                </a:cubicBezTo>
                <a:cubicBezTo>
                  <a:pt x="4202430" y="308610"/>
                  <a:pt x="4214813" y="295275"/>
                  <a:pt x="4214813" y="280035"/>
                </a:cubicBezTo>
                <a:cubicBezTo>
                  <a:pt x="4214813" y="264795"/>
                  <a:pt x="4202430" y="251460"/>
                  <a:pt x="4186238" y="251460"/>
                </a:cubicBezTo>
                <a:close/>
                <a:moveTo>
                  <a:pt x="4868228" y="260985"/>
                </a:moveTo>
                <a:cubicBezTo>
                  <a:pt x="4857750" y="260985"/>
                  <a:pt x="4849178" y="269558"/>
                  <a:pt x="4849178" y="280035"/>
                </a:cubicBezTo>
                <a:cubicBezTo>
                  <a:pt x="4849178" y="290513"/>
                  <a:pt x="4857750" y="299085"/>
                  <a:pt x="4868228" y="299085"/>
                </a:cubicBezTo>
                <a:cubicBezTo>
                  <a:pt x="4878705" y="299085"/>
                  <a:pt x="4887278" y="290513"/>
                  <a:pt x="4887278" y="280035"/>
                </a:cubicBezTo>
                <a:cubicBezTo>
                  <a:pt x="4887278" y="269558"/>
                  <a:pt x="4878705" y="260985"/>
                  <a:pt x="4868228" y="260985"/>
                </a:cubicBezTo>
                <a:close/>
                <a:moveTo>
                  <a:pt x="4981575" y="263843"/>
                </a:moveTo>
                <a:cubicBezTo>
                  <a:pt x="4972050" y="263843"/>
                  <a:pt x="4964430" y="271463"/>
                  <a:pt x="4964430" y="280988"/>
                </a:cubicBezTo>
                <a:cubicBezTo>
                  <a:pt x="4964430" y="290513"/>
                  <a:pt x="4972050" y="298133"/>
                  <a:pt x="4981575" y="298133"/>
                </a:cubicBezTo>
                <a:cubicBezTo>
                  <a:pt x="4991100" y="298133"/>
                  <a:pt x="4998720" y="290513"/>
                  <a:pt x="4998720" y="280988"/>
                </a:cubicBezTo>
                <a:cubicBezTo>
                  <a:pt x="4998720" y="271463"/>
                  <a:pt x="4991100" y="263843"/>
                  <a:pt x="4981575" y="263843"/>
                </a:cubicBezTo>
                <a:close/>
                <a:moveTo>
                  <a:pt x="4753928" y="256223"/>
                </a:moveTo>
                <a:cubicBezTo>
                  <a:pt x="4740593" y="256223"/>
                  <a:pt x="4730115" y="266700"/>
                  <a:pt x="4730115" y="280035"/>
                </a:cubicBezTo>
                <a:cubicBezTo>
                  <a:pt x="4730115" y="293370"/>
                  <a:pt x="4740593" y="303848"/>
                  <a:pt x="4753928" y="303848"/>
                </a:cubicBezTo>
                <a:cubicBezTo>
                  <a:pt x="4767263" y="303848"/>
                  <a:pt x="4777740" y="293370"/>
                  <a:pt x="4777740" y="280035"/>
                </a:cubicBezTo>
                <a:cubicBezTo>
                  <a:pt x="4777740" y="266700"/>
                  <a:pt x="4767263" y="256223"/>
                  <a:pt x="4753928" y="256223"/>
                </a:cubicBezTo>
                <a:close/>
                <a:moveTo>
                  <a:pt x="4413885" y="238125"/>
                </a:moveTo>
                <a:cubicBezTo>
                  <a:pt x="4390073" y="238125"/>
                  <a:pt x="4371975" y="257175"/>
                  <a:pt x="4371975" y="280035"/>
                </a:cubicBezTo>
                <a:cubicBezTo>
                  <a:pt x="4371975" y="302895"/>
                  <a:pt x="4391025" y="321945"/>
                  <a:pt x="4413885" y="321945"/>
                </a:cubicBezTo>
                <a:cubicBezTo>
                  <a:pt x="4437698" y="321945"/>
                  <a:pt x="4455795" y="302895"/>
                  <a:pt x="4455795" y="280035"/>
                </a:cubicBezTo>
                <a:cubicBezTo>
                  <a:pt x="4455795" y="257175"/>
                  <a:pt x="4436745" y="238125"/>
                  <a:pt x="4413885" y="238125"/>
                </a:cubicBezTo>
                <a:close/>
                <a:moveTo>
                  <a:pt x="6362700" y="25718"/>
                </a:moveTo>
                <a:cubicBezTo>
                  <a:pt x="6353175" y="25718"/>
                  <a:pt x="6345555" y="33338"/>
                  <a:pt x="6345555" y="42863"/>
                </a:cubicBezTo>
                <a:cubicBezTo>
                  <a:pt x="6345555" y="52388"/>
                  <a:pt x="6353175" y="60008"/>
                  <a:pt x="6362700" y="60008"/>
                </a:cubicBezTo>
                <a:cubicBezTo>
                  <a:pt x="6372225" y="60008"/>
                  <a:pt x="6379845" y="52388"/>
                  <a:pt x="6379845" y="42863"/>
                </a:cubicBezTo>
                <a:cubicBezTo>
                  <a:pt x="6379845" y="33338"/>
                  <a:pt x="6372225" y="25718"/>
                  <a:pt x="6362700" y="25718"/>
                </a:cubicBezTo>
                <a:close/>
                <a:moveTo>
                  <a:pt x="6477953" y="25718"/>
                </a:moveTo>
                <a:cubicBezTo>
                  <a:pt x="6468428" y="25718"/>
                  <a:pt x="6460808" y="33338"/>
                  <a:pt x="6460808" y="42863"/>
                </a:cubicBezTo>
                <a:cubicBezTo>
                  <a:pt x="6460808" y="52388"/>
                  <a:pt x="6468428" y="60008"/>
                  <a:pt x="6477953" y="60008"/>
                </a:cubicBezTo>
                <a:cubicBezTo>
                  <a:pt x="6487478" y="60008"/>
                  <a:pt x="6495098" y="52388"/>
                  <a:pt x="6495098" y="42863"/>
                </a:cubicBezTo>
                <a:cubicBezTo>
                  <a:pt x="6495098" y="33338"/>
                  <a:pt x="6487478" y="25718"/>
                  <a:pt x="6477953" y="25718"/>
                </a:cubicBezTo>
                <a:close/>
                <a:moveTo>
                  <a:pt x="6823710" y="13335"/>
                </a:moveTo>
                <a:cubicBezTo>
                  <a:pt x="6807518" y="13335"/>
                  <a:pt x="6795135" y="26670"/>
                  <a:pt x="6795135" y="41910"/>
                </a:cubicBezTo>
                <a:cubicBezTo>
                  <a:pt x="6795135" y="57150"/>
                  <a:pt x="6808470" y="70485"/>
                  <a:pt x="6823710" y="70485"/>
                </a:cubicBezTo>
                <a:cubicBezTo>
                  <a:pt x="6839903" y="70485"/>
                  <a:pt x="6852285" y="57150"/>
                  <a:pt x="6852285" y="41910"/>
                </a:cubicBezTo>
                <a:cubicBezTo>
                  <a:pt x="6852285" y="26670"/>
                  <a:pt x="6839903" y="13335"/>
                  <a:pt x="6823710" y="13335"/>
                </a:cubicBezTo>
                <a:close/>
                <a:moveTo>
                  <a:pt x="6938963" y="8573"/>
                </a:moveTo>
                <a:cubicBezTo>
                  <a:pt x="6920865" y="8573"/>
                  <a:pt x="6905625" y="23813"/>
                  <a:pt x="6905625" y="41910"/>
                </a:cubicBezTo>
                <a:cubicBezTo>
                  <a:pt x="6905625" y="60008"/>
                  <a:pt x="6920865" y="75248"/>
                  <a:pt x="6938963" y="75248"/>
                </a:cubicBezTo>
                <a:cubicBezTo>
                  <a:pt x="6957060" y="75248"/>
                  <a:pt x="6972300" y="60008"/>
                  <a:pt x="6972300" y="41910"/>
                </a:cubicBezTo>
                <a:cubicBezTo>
                  <a:pt x="6972300" y="23813"/>
                  <a:pt x="6957060" y="8573"/>
                  <a:pt x="6938963" y="8573"/>
                </a:cubicBezTo>
                <a:close/>
                <a:moveTo>
                  <a:pt x="7169468" y="8573"/>
                </a:moveTo>
                <a:cubicBezTo>
                  <a:pt x="7151370" y="8573"/>
                  <a:pt x="7136130" y="23813"/>
                  <a:pt x="7136130" y="41910"/>
                </a:cubicBezTo>
                <a:cubicBezTo>
                  <a:pt x="7136130" y="60008"/>
                  <a:pt x="7151370" y="75248"/>
                  <a:pt x="7169468" y="75248"/>
                </a:cubicBezTo>
                <a:cubicBezTo>
                  <a:pt x="7187565" y="75248"/>
                  <a:pt x="7202805" y="60008"/>
                  <a:pt x="7202805" y="41910"/>
                </a:cubicBezTo>
                <a:cubicBezTo>
                  <a:pt x="7202805" y="23813"/>
                  <a:pt x="7187565" y="8573"/>
                  <a:pt x="7169468" y="8573"/>
                </a:cubicBezTo>
                <a:close/>
                <a:moveTo>
                  <a:pt x="6593205" y="22860"/>
                </a:moveTo>
                <a:cubicBezTo>
                  <a:pt x="6582728" y="22860"/>
                  <a:pt x="6574155" y="31433"/>
                  <a:pt x="6574155" y="41910"/>
                </a:cubicBezTo>
                <a:cubicBezTo>
                  <a:pt x="6574155" y="52388"/>
                  <a:pt x="6582728" y="60960"/>
                  <a:pt x="6593205" y="60960"/>
                </a:cubicBezTo>
                <a:cubicBezTo>
                  <a:pt x="6603683" y="60960"/>
                  <a:pt x="6612255" y="52388"/>
                  <a:pt x="6612255" y="41910"/>
                </a:cubicBezTo>
                <a:cubicBezTo>
                  <a:pt x="6612255" y="31433"/>
                  <a:pt x="6603683" y="22860"/>
                  <a:pt x="6593205" y="22860"/>
                </a:cubicBezTo>
                <a:close/>
                <a:moveTo>
                  <a:pt x="6708458" y="18098"/>
                </a:moveTo>
                <a:cubicBezTo>
                  <a:pt x="6695123" y="18098"/>
                  <a:pt x="6684645" y="28575"/>
                  <a:pt x="6684645" y="41910"/>
                </a:cubicBezTo>
                <a:cubicBezTo>
                  <a:pt x="6684645" y="55245"/>
                  <a:pt x="6695123" y="65723"/>
                  <a:pt x="6708458" y="65723"/>
                </a:cubicBezTo>
                <a:cubicBezTo>
                  <a:pt x="6721793" y="65723"/>
                  <a:pt x="6732270" y="55245"/>
                  <a:pt x="6732270" y="41910"/>
                </a:cubicBezTo>
                <a:cubicBezTo>
                  <a:pt x="6732270" y="28575"/>
                  <a:pt x="6721793" y="18098"/>
                  <a:pt x="6708458" y="18098"/>
                </a:cubicBezTo>
                <a:close/>
                <a:moveTo>
                  <a:pt x="7399973" y="18098"/>
                </a:moveTo>
                <a:cubicBezTo>
                  <a:pt x="7386638" y="18098"/>
                  <a:pt x="7376160" y="28575"/>
                  <a:pt x="7376160" y="41910"/>
                </a:cubicBezTo>
                <a:cubicBezTo>
                  <a:pt x="7376160" y="55245"/>
                  <a:pt x="7386638" y="65723"/>
                  <a:pt x="7399973" y="65723"/>
                </a:cubicBezTo>
                <a:cubicBezTo>
                  <a:pt x="7413308" y="65723"/>
                  <a:pt x="7423785" y="55245"/>
                  <a:pt x="7423785" y="41910"/>
                </a:cubicBezTo>
                <a:cubicBezTo>
                  <a:pt x="7423785" y="28575"/>
                  <a:pt x="7413308" y="18098"/>
                  <a:pt x="7399973" y="18098"/>
                </a:cubicBezTo>
                <a:close/>
                <a:moveTo>
                  <a:pt x="7515225" y="22860"/>
                </a:moveTo>
                <a:cubicBezTo>
                  <a:pt x="7504748" y="22860"/>
                  <a:pt x="7496175" y="31433"/>
                  <a:pt x="7496175" y="41910"/>
                </a:cubicBezTo>
                <a:cubicBezTo>
                  <a:pt x="7496175" y="52388"/>
                  <a:pt x="7504748" y="60960"/>
                  <a:pt x="7515225" y="60960"/>
                </a:cubicBezTo>
                <a:cubicBezTo>
                  <a:pt x="7525703" y="60960"/>
                  <a:pt x="7534275" y="52388"/>
                  <a:pt x="7534275" y="41910"/>
                </a:cubicBezTo>
                <a:cubicBezTo>
                  <a:pt x="7534275" y="31433"/>
                  <a:pt x="7525703" y="22860"/>
                  <a:pt x="7515225" y="22860"/>
                </a:cubicBezTo>
                <a:close/>
                <a:moveTo>
                  <a:pt x="7284720" y="13335"/>
                </a:moveTo>
                <a:cubicBezTo>
                  <a:pt x="7268528" y="13335"/>
                  <a:pt x="7256145" y="26670"/>
                  <a:pt x="7256145" y="41910"/>
                </a:cubicBezTo>
                <a:cubicBezTo>
                  <a:pt x="7256145" y="57150"/>
                  <a:pt x="7269480" y="70485"/>
                  <a:pt x="7284720" y="70485"/>
                </a:cubicBezTo>
                <a:cubicBezTo>
                  <a:pt x="7300913" y="70485"/>
                  <a:pt x="7313295" y="57150"/>
                  <a:pt x="7313295" y="41910"/>
                </a:cubicBezTo>
                <a:cubicBezTo>
                  <a:pt x="7313295" y="26670"/>
                  <a:pt x="7300913" y="13335"/>
                  <a:pt x="7284720" y="13335"/>
                </a:cubicBezTo>
                <a:close/>
                <a:moveTo>
                  <a:pt x="7054215" y="0"/>
                </a:moveTo>
                <a:cubicBezTo>
                  <a:pt x="7030403" y="0"/>
                  <a:pt x="7012305" y="19050"/>
                  <a:pt x="7012305" y="41910"/>
                </a:cubicBezTo>
                <a:cubicBezTo>
                  <a:pt x="7012305" y="64770"/>
                  <a:pt x="7031355" y="83820"/>
                  <a:pt x="7054215" y="83820"/>
                </a:cubicBezTo>
                <a:cubicBezTo>
                  <a:pt x="7078028" y="83820"/>
                  <a:pt x="7096125" y="64770"/>
                  <a:pt x="7096125" y="41910"/>
                </a:cubicBezTo>
                <a:cubicBezTo>
                  <a:pt x="7096125" y="19050"/>
                  <a:pt x="7078028" y="0"/>
                  <a:pt x="7054215" y="0"/>
                </a:cubicBezTo>
                <a:close/>
                <a:moveTo>
                  <a:pt x="6397943" y="144780"/>
                </a:moveTo>
                <a:cubicBezTo>
                  <a:pt x="6388418" y="144780"/>
                  <a:pt x="6380798" y="152400"/>
                  <a:pt x="6380798" y="161925"/>
                </a:cubicBezTo>
                <a:cubicBezTo>
                  <a:pt x="6380798" y="171450"/>
                  <a:pt x="6388418" y="179070"/>
                  <a:pt x="6397943" y="179070"/>
                </a:cubicBezTo>
                <a:cubicBezTo>
                  <a:pt x="6407468" y="179070"/>
                  <a:pt x="6415088" y="171450"/>
                  <a:pt x="6415088" y="161925"/>
                </a:cubicBezTo>
                <a:cubicBezTo>
                  <a:pt x="6415088" y="152400"/>
                  <a:pt x="6407468" y="144780"/>
                  <a:pt x="6397943" y="144780"/>
                </a:cubicBezTo>
                <a:close/>
                <a:moveTo>
                  <a:pt x="6509385" y="144780"/>
                </a:moveTo>
                <a:cubicBezTo>
                  <a:pt x="6499860" y="144780"/>
                  <a:pt x="6492240" y="152400"/>
                  <a:pt x="6492240" y="161925"/>
                </a:cubicBezTo>
                <a:cubicBezTo>
                  <a:pt x="6492240" y="171450"/>
                  <a:pt x="6499860" y="179070"/>
                  <a:pt x="6509385" y="179070"/>
                </a:cubicBezTo>
                <a:cubicBezTo>
                  <a:pt x="6518910" y="179070"/>
                  <a:pt x="6526530" y="171450"/>
                  <a:pt x="6526530" y="161925"/>
                </a:cubicBezTo>
                <a:cubicBezTo>
                  <a:pt x="6526530" y="152400"/>
                  <a:pt x="6518910" y="144780"/>
                  <a:pt x="6509385" y="144780"/>
                </a:cubicBezTo>
                <a:close/>
                <a:moveTo>
                  <a:pt x="6844665" y="137160"/>
                </a:moveTo>
                <a:cubicBezTo>
                  <a:pt x="6831330" y="137160"/>
                  <a:pt x="6820853" y="147638"/>
                  <a:pt x="6820853" y="160973"/>
                </a:cubicBezTo>
                <a:cubicBezTo>
                  <a:pt x="6820853" y="174308"/>
                  <a:pt x="6831330" y="184785"/>
                  <a:pt x="6844665" y="184785"/>
                </a:cubicBezTo>
                <a:cubicBezTo>
                  <a:pt x="6858000" y="184785"/>
                  <a:pt x="6868478" y="174308"/>
                  <a:pt x="6868478" y="160973"/>
                </a:cubicBezTo>
                <a:cubicBezTo>
                  <a:pt x="6868478" y="147638"/>
                  <a:pt x="6858000" y="137160"/>
                  <a:pt x="6844665" y="137160"/>
                </a:cubicBezTo>
                <a:close/>
                <a:moveTo>
                  <a:pt x="6956108" y="132398"/>
                </a:moveTo>
                <a:cubicBezTo>
                  <a:pt x="6939915" y="132398"/>
                  <a:pt x="6927533" y="145733"/>
                  <a:pt x="6927533" y="160973"/>
                </a:cubicBezTo>
                <a:cubicBezTo>
                  <a:pt x="6927533" y="176213"/>
                  <a:pt x="6940868" y="189548"/>
                  <a:pt x="6956108" y="189548"/>
                </a:cubicBezTo>
                <a:cubicBezTo>
                  <a:pt x="6972300" y="189548"/>
                  <a:pt x="6984683" y="176213"/>
                  <a:pt x="6984683" y="160973"/>
                </a:cubicBezTo>
                <a:cubicBezTo>
                  <a:pt x="6984683" y="145733"/>
                  <a:pt x="6972300" y="132398"/>
                  <a:pt x="6956108" y="132398"/>
                </a:cubicBezTo>
                <a:close/>
                <a:moveTo>
                  <a:pt x="7068503" y="127635"/>
                </a:moveTo>
                <a:cubicBezTo>
                  <a:pt x="7050405" y="127635"/>
                  <a:pt x="7035165" y="142875"/>
                  <a:pt x="7035165" y="160973"/>
                </a:cubicBezTo>
                <a:cubicBezTo>
                  <a:pt x="7035165" y="179070"/>
                  <a:pt x="7050405" y="194310"/>
                  <a:pt x="7068503" y="194310"/>
                </a:cubicBezTo>
                <a:cubicBezTo>
                  <a:pt x="7086600" y="194310"/>
                  <a:pt x="7101840" y="179070"/>
                  <a:pt x="7101840" y="160973"/>
                </a:cubicBezTo>
                <a:cubicBezTo>
                  <a:pt x="7101840" y="142875"/>
                  <a:pt x="7086600" y="127635"/>
                  <a:pt x="7068503" y="127635"/>
                </a:cubicBezTo>
                <a:close/>
                <a:moveTo>
                  <a:pt x="6620828" y="144780"/>
                </a:moveTo>
                <a:cubicBezTo>
                  <a:pt x="6611303" y="144780"/>
                  <a:pt x="6603683" y="152400"/>
                  <a:pt x="6603683" y="161925"/>
                </a:cubicBezTo>
                <a:cubicBezTo>
                  <a:pt x="6603683" y="171450"/>
                  <a:pt x="6611303" y="179070"/>
                  <a:pt x="6620828" y="179070"/>
                </a:cubicBezTo>
                <a:cubicBezTo>
                  <a:pt x="6630353" y="179070"/>
                  <a:pt x="6637973" y="171450"/>
                  <a:pt x="6637973" y="161925"/>
                </a:cubicBezTo>
                <a:cubicBezTo>
                  <a:pt x="6637973" y="152400"/>
                  <a:pt x="6630353" y="144780"/>
                  <a:pt x="6620828" y="144780"/>
                </a:cubicBezTo>
                <a:close/>
                <a:moveTo>
                  <a:pt x="6733223" y="141923"/>
                </a:moveTo>
                <a:cubicBezTo>
                  <a:pt x="6722745" y="141923"/>
                  <a:pt x="6714173" y="150495"/>
                  <a:pt x="6714173" y="160973"/>
                </a:cubicBezTo>
                <a:cubicBezTo>
                  <a:pt x="6714173" y="171450"/>
                  <a:pt x="6722745" y="180023"/>
                  <a:pt x="6733223" y="180023"/>
                </a:cubicBezTo>
                <a:cubicBezTo>
                  <a:pt x="6743700" y="180023"/>
                  <a:pt x="6752273" y="171450"/>
                  <a:pt x="6752273" y="160973"/>
                </a:cubicBezTo>
                <a:cubicBezTo>
                  <a:pt x="6752273" y="150495"/>
                  <a:pt x="6743700" y="141923"/>
                  <a:pt x="6733223" y="141923"/>
                </a:cubicBezTo>
                <a:close/>
                <a:moveTo>
                  <a:pt x="7403783" y="132398"/>
                </a:moveTo>
                <a:cubicBezTo>
                  <a:pt x="7387590" y="132398"/>
                  <a:pt x="7375208" y="145733"/>
                  <a:pt x="7375208" y="160973"/>
                </a:cubicBezTo>
                <a:cubicBezTo>
                  <a:pt x="7375208" y="176213"/>
                  <a:pt x="7388543" y="189548"/>
                  <a:pt x="7403783" y="189548"/>
                </a:cubicBezTo>
                <a:cubicBezTo>
                  <a:pt x="7419975" y="189548"/>
                  <a:pt x="7432358" y="176213"/>
                  <a:pt x="7432358" y="160973"/>
                </a:cubicBezTo>
                <a:cubicBezTo>
                  <a:pt x="7432358" y="145733"/>
                  <a:pt x="7419023" y="132398"/>
                  <a:pt x="7403783" y="132398"/>
                </a:cubicBezTo>
                <a:close/>
                <a:moveTo>
                  <a:pt x="7515225" y="137160"/>
                </a:moveTo>
                <a:cubicBezTo>
                  <a:pt x="7501890" y="137160"/>
                  <a:pt x="7491413" y="147638"/>
                  <a:pt x="7491413" y="160973"/>
                </a:cubicBezTo>
                <a:cubicBezTo>
                  <a:pt x="7491413" y="174308"/>
                  <a:pt x="7501890" y="184785"/>
                  <a:pt x="7515225" y="184785"/>
                </a:cubicBezTo>
                <a:cubicBezTo>
                  <a:pt x="7528560" y="184785"/>
                  <a:pt x="7539038" y="174308"/>
                  <a:pt x="7539038" y="160973"/>
                </a:cubicBezTo>
                <a:cubicBezTo>
                  <a:pt x="7539038" y="147638"/>
                  <a:pt x="7528560" y="137160"/>
                  <a:pt x="7515225" y="137160"/>
                </a:cubicBezTo>
                <a:close/>
                <a:moveTo>
                  <a:pt x="7291388" y="127635"/>
                </a:moveTo>
                <a:cubicBezTo>
                  <a:pt x="7273290" y="127635"/>
                  <a:pt x="7258050" y="142875"/>
                  <a:pt x="7258050" y="160973"/>
                </a:cubicBezTo>
                <a:cubicBezTo>
                  <a:pt x="7258050" y="179070"/>
                  <a:pt x="7273290" y="194310"/>
                  <a:pt x="7291388" y="194310"/>
                </a:cubicBezTo>
                <a:cubicBezTo>
                  <a:pt x="7309485" y="194310"/>
                  <a:pt x="7324725" y="179070"/>
                  <a:pt x="7324725" y="160973"/>
                </a:cubicBezTo>
                <a:cubicBezTo>
                  <a:pt x="7324725" y="142875"/>
                  <a:pt x="7310438" y="127635"/>
                  <a:pt x="7291388" y="127635"/>
                </a:cubicBezTo>
                <a:close/>
                <a:moveTo>
                  <a:pt x="7179945" y="119063"/>
                </a:moveTo>
                <a:cubicBezTo>
                  <a:pt x="7156133" y="119063"/>
                  <a:pt x="7138035" y="138113"/>
                  <a:pt x="7138035" y="160973"/>
                </a:cubicBezTo>
                <a:cubicBezTo>
                  <a:pt x="7138035" y="183833"/>
                  <a:pt x="7157085" y="202883"/>
                  <a:pt x="7179945" y="202883"/>
                </a:cubicBezTo>
                <a:cubicBezTo>
                  <a:pt x="7202805" y="202883"/>
                  <a:pt x="7221855" y="183833"/>
                  <a:pt x="7221855" y="160973"/>
                </a:cubicBezTo>
                <a:cubicBezTo>
                  <a:pt x="7221855" y="138113"/>
                  <a:pt x="7202805" y="119063"/>
                  <a:pt x="7179945" y="119063"/>
                </a:cubicBezTo>
                <a:close/>
                <a:moveTo>
                  <a:pt x="6361748" y="263843"/>
                </a:moveTo>
                <a:cubicBezTo>
                  <a:pt x="6352223" y="263843"/>
                  <a:pt x="6344603" y="271463"/>
                  <a:pt x="6344603" y="280988"/>
                </a:cubicBezTo>
                <a:cubicBezTo>
                  <a:pt x="6344603" y="290513"/>
                  <a:pt x="6352223" y="298133"/>
                  <a:pt x="6361748" y="298133"/>
                </a:cubicBezTo>
                <a:cubicBezTo>
                  <a:pt x="6371273" y="298133"/>
                  <a:pt x="6378893" y="290513"/>
                  <a:pt x="6378893" y="280988"/>
                </a:cubicBezTo>
                <a:cubicBezTo>
                  <a:pt x="6378893" y="271463"/>
                  <a:pt x="6371273" y="263843"/>
                  <a:pt x="6361748" y="263843"/>
                </a:cubicBezTo>
                <a:close/>
                <a:moveTo>
                  <a:pt x="6492240" y="263843"/>
                </a:moveTo>
                <a:cubicBezTo>
                  <a:pt x="6482715" y="263843"/>
                  <a:pt x="6475095" y="271463"/>
                  <a:pt x="6475095" y="280988"/>
                </a:cubicBezTo>
                <a:cubicBezTo>
                  <a:pt x="6475095" y="290513"/>
                  <a:pt x="6482715" y="298133"/>
                  <a:pt x="6492240" y="298133"/>
                </a:cubicBezTo>
                <a:cubicBezTo>
                  <a:pt x="6501765" y="298133"/>
                  <a:pt x="6509385" y="290513"/>
                  <a:pt x="6509385" y="280988"/>
                </a:cubicBezTo>
                <a:cubicBezTo>
                  <a:pt x="6509385" y="271463"/>
                  <a:pt x="6501765" y="263843"/>
                  <a:pt x="6492240" y="263843"/>
                </a:cubicBezTo>
                <a:close/>
                <a:moveTo>
                  <a:pt x="6833235" y="260985"/>
                </a:moveTo>
                <a:cubicBezTo>
                  <a:pt x="6822758" y="260985"/>
                  <a:pt x="6814185" y="269558"/>
                  <a:pt x="6814185" y="280035"/>
                </a:cubicBezTo>
                <a:cubicBezTo>
                  <a:pt x="6814185" y="290513"/>
                  <a:pt x="6822758" y="299085"/>
                  <a:pt x="6833235" y="299085"/>
                </a:cubicBezTo>
                <a:cubicBezTo>
                  <a:pt x="6843713" y="299085"/>
                  <a:pt x="6852285" y="290513"/>
                  <a:pt x="6852285" y="280035"/>
                </a:cubicBezTo>
                <a:cubicBezTo>
                  <a:pt x="6852285" y="269558"/>
                  <a:pt x="6843713" y="260985"/>
                  <a:pt x="6833235" y="260985"/>
                </a:cubicBezTo>
                <a:close/>
                <a:moveTo>
                  <a:pt x="6946583" y="256223"/>
                </a:moveTo>
                <a:cubicBezTo>
                  <a:pt x="6933248" y="256223"/>
                  <a:pt x="6922770" y="266700"/>
                  <a:pt x="6922770" y="280035"/>
                </a:cubicBezTo>
                <a:cubicBezTo>
                  <a:pt x="6922770" y="293370"/>
                  <a:pt x="6933248" y="303848"/>
                  <a:pt x="6946583" y="303848"/>
                </a:cubicBezTo>
                <a:cubicBezTo>
                  <a:pt x="6959918" y="303848"/>
                  <a:pt x="6970395" y="293370"/>
                  <a:pt x="6970395" y="280035"/>
                </a:cubicBezTo>
                <a:cubicBezTo>
                  <a:pt x="6970395" y="266700"/>
                  <a:pt x="6959918" y="256223"/>
                  <a:pt x="6946583" y="256223"/>
                </a:cubicBezTo>
                <a:close/>
                <a:moveTo>
                  <a:pt x="7060883" y="251460"/>
                </a:moveTo>
                <a:cubicBezTo>
                  <a:pt x="7044690" y="251460"/>
                  <a:pt x="7032308" y="264795"/>
                  <a:pt x="7032308" y="280035"/>
                </a:cubicBezTo>
                <a:cubicBezTo>
                  <a:pt x="7032308" y="295275"/>
                  <a:pt x="7045643" y="308610"/>
                  <a:pt x="7060883" y="308610"/>
                </a:cubicBezTo>
                <a:cubicBezTo>
                  <a:pt x="7077075" y="308610"/>
                  <a:pt x="7089458" y="295275"/>
                  <a:pt x="7089458" y="280035"/>
                </a:cubicBezTo>
                <a:cubicBezTo>
                  <a:pt x="7089458" y="264795"/>
                  <a:pt x="7076123" y="251460"/>
                  <a:pt x="7060883" y="251460"/>
                </a:cubicBezTo>
                <a:close/>
                <a:moveTo>
                  <a:pt x="6605588" y="263843"/>
                </a:moveTo>
                <a:cubicBezTo>
                  <a:pt x="6596063" y="263843"/>
                  <a:pt x="6588443" y="271463"/>
                  <a:pt x="6588443" y="280988"/>
                </a:cubicBezTo>
                <a:cubicBezTo>
                  <a:pt x="6588443" y="290513"/>
                  <a:pt x="6596063" y="298133"/>
                  <a:pt x="6605588" y="298133"/>
                </a:cubicBezTo>
                <a:cubicBezTo>
                  <a:pt x="6615113" y="298133"/>
                  <a:pt x="6622733" y="290513"/>
                  <a:pt x="6622733" y="280988"/>
                </a:cubicBezTo>
                <a:cubicBezTo>
                  <a:pt x="6622733" y="271463"/>
                  <a:pt x="6615113" y="263843"/>
                  <a:pt x="6605588" y="263843"/>
                </a:cubicBezTo>
                <a:close/>
                <a:moveTo>
                  <a:pt x="6719888" y="263843"/>
                </a:moveTo>
                <a:cubicBezTo>
                  <a:pt x="6710363" y="263843"/>
                  <a:pt x="6702743" y="271463"/>
                  <a:pt x="6702743" y="280988"/>
                </a:cubicBezTo>
                <a:cubicBezTo>
                  <a:pt x="6702743" y="290513"/>
                  <a:pt x="6710363" y="298133"/>
                  <a:pt x="6719888" y="298133"/>
                </a:cubicBezTo>
                <a:cubicBezTo>
                  <a:pt x="6729413" y="298133"/>
                  <a:pt x="6737033" y="290513"/>
                  <a:pt x="6737033" y="280988"/>
                </a:cubicBezTo>
                <a:cubicBezTo>
                  <a:pt x="6737033" y="271463"/>
                  <a:pt x="6728460" y="263843"/>
                  <a:pt x="6719888" y="263843"/>
                </a:cubicBezTo>
                <a:close/>
                <a:moveTo>
                  <a:pt x="7401878" y="246698"/>
                </a:moveTo>
                <a:cubicBezTo>
                  <a:pt x="7383780" y="246698"/>
                  <a:pt x="7368540" y="261938"/>
                  <a:pt x="7368540" y="280035"/>
                </a:cubicBezTo>
                <a:cubicBezTo>
                  <a:pt x="7368540" y="298133"/>
                  <a:pt x="7383780" y="313373"/>
                  <a:pt x="7401878" y="313373"/>
                </a:cubicBezTo>
                <a:cubicBezTo>
                  <a:pt x="7419975" y="313373"/>
                  <a:pt x="7435215" y="298133"/>
                  <a:pt x="7435215" y="280035"/>
                </a:cubicBezTo>
                <a:cubicBezTo>
                  <a:pt x="7435215" y="261938"/>
                  <a:pt x="7419975" y="246698"/>
                  <a:pt x="7401878" y="246698"/>
                </a:cubicBezTo>
                <a:close/>
                <a:moveTo>
                  <a:pt x="7515225" y="251460"/>
                </a:moveTo>
                <a:cubicBezTo>
                  <a:pt x="7499033" y="251460"/>
                  <a:pt x="7486650" y="264795"/>
                  <a:pt x="7486650" y="280035"/>
                </a:cubicBezTo>
                <a:cubicBezTo>
                  <a:pt x="7486650" y="295275"/>
                  <a:pt x="7499985" y="308610"/>
                  <a:pt x="7515225" y="308610"/>
                </a:cubicBezTo>
                <a:cubicBezTo>
                  <a:pt x="7531418" y="308610"/>
                  <a:pt x="7543800" y="295275"/>
                  <a:pt x="7543800" y="280035"/>
                </a:cubicBezTo>
                <a:cubicBezTo>
                  <a:pt x="7543800" y="264795"/>
                  <a:pt x="7530465" y="251460"/>
                  <a:pt x="7515225" y="251460"/>
                </a:cubicBezTo>
                <a:close/>
                <a:moveTo>
                  <a:pt x="7174230" y="246698"/>
                </a:moveTo>
                <a:cubicBezTo>
                  <a:pt x="7156133" y="246698"/>
                  <a:pt x="7140893" y="261938"/>
                  <a:pt x="7140893" y="280035"/>
                </a:cubicBezTo>
                <a:cubicBezTo>
                  <a:pt x="7140893" y="298133"/>
                  <a:pt x="7156133" y="313373"/>
                  <a:pt x="7174230" y="313373"/>
                </a:cubicBezTo>
                <a:cubicBezTo>
                  <a:pt x="7192328" y="313373"/>
                  <a:pt x="7207568" y="298133"/>
                  <a:pt x="7207568" y="280035"/>
                </a:cubicBezTo>
                <a:cubicBezTo>
                  <a:pt x="7207568" y="261938"/>
                  <a:pt x="7192328" y="246698"/>
                  <a:pt x="7174230" y="246698"/>
                </a:cubicBezTo>
                <a:close/>
                <a:moveTo>
                  <a:pt x="7287578" y="238125"/>
                </a:moveTo>
                <a:cubicBezTo>
                  <a:pt x="7263765" y="238125"/>
                  <a:pt x="7245668" y="257175"/>
                  <a:pt x="7245668" y="280035"/>
                </a:cubicBezTo>
                <a:cubicBezTo>
                  <a:pt x="7245668" y="302895"/>
                  <a:pt x="7264718" y="321945"/>
                  <a:pt x="7287578" y="321945"/>
                </a:cubicBezTo>
                <a:cubicBezTo>
                  <a:pt x="7310438" y="321945"/>
                  <a:pt x="7329488" y="302895"/>
                  <a:pt x="7329488" y="280035"/>
                </a:cubicBezTo>
                <a:cubicBezTo>
                  <a:pt x="7329488" y="257175"/>
                  <a:pt x="7311390" y="238125"/>
                  <a:pt x="7287578" y="238125"/>
                </a:cubicBezTo>
                <a:close/>
                <a:moveTo>
                  <a:pt x="5211128" y="365760"/>
                </a:moveTo>
                <a:cubicBezTo>
                  <a:pt x="5193030" y="365760"/>
                  <a:pt x="5177790" y="381000"/>
                  <a:pt x="5177790" y="399098"/>
                </a:cubicBezTo>
                <a:cubicBezTo>
                  <a:pt x="5177790" y="417195"/>
                  <a:pt x="5193030" y="432435"/>
                  <a:pt x="5211128" y="432435"/>
                </a:cubicBezTo>
                <a:cubicBezTo>
                  <a:pt x="5229225" y="432435"/>
                  <a:pt x="5244465" y="417195"/>
                  <a:pt x="5244465" y="399098"/>
                </a:cubicBezTo>
                <a:cubicBezTo>
                  <a:pt x="5244465" y="381000"/>
                  <a:pt x="5229225" y="365760"/>
                  <a:pt x="5211128" y="365760"/>
                </a:cubicBezTo>
                <a:close/>
                <a:moveTo>
                  <a:pt x="5326380" y="370523"/>
                </a:moveTo>
                <a:cubicBezTo>
                  <a:pt x="5310188" y="370523"/>
                  <a:pt x="5297805" y="383858"/>
                  <a:pt x="5297805" y="399098"/>
                </a:cubicBezTo>
                <a:cubicBezTo>
                  <a:pt x="5297805" y="414338"/>
                  <a:pt x="5311140" y="427673"/>
                  <a:pt x="5326380" y="427673"/>
                </a:cubicBezTo>
                <a:cubicBezTo>
                  <a:pt x="5341620" y="427673"/>
                  <a:pt x="5354955" y="414338"/>
                  <a:pt x="5354955" y="399098"/>
                </a:cubicBezTo>
                <a:cubicBezTo>
                  <a:pt x="5354955" y="383858"/>
                  <a:pt x="5341620" y="370523"/>
                  <a:pt x="5326380" y="370523"/>
                </a:cubicBezTo>
                <a:close/>
                <a:moveTo>
                  <a:pt x="5556885" y="381000"/>
                </a:moveTo>
                <a:cubicBezTo>
                  <a:pt x="5546408" y="381000"/>
                  <a:pt x="5537835" y="389573"/>
                  <a:pt x="5537835" y="400050"/>
                </a:cubicBezTo>
                <a:cubicBezTo>
                  <a:pt x="5537835" y="410528"/>
                  <a:pt x="5546408" y="419100"/>
                  <a:pt x="5556885" y="419100"/>
                </a:cubicBezTo>
                <a:cubicBezTo>
                  <a:pt x="5567363" y="419100"/>
                  <a:pt x="5575935" y="410528"/>
                  <a:pt x="5575935" y="400050"/>
                </a:cubicBezTo>
                <a:cubicBezTo>
                  <a:pt x="5575935" y="389573"/>
                  <a:pt x="5567363" y="381000"/>
                  <a:pt x="5556885" y="381000"/>
                </a:cubicBezTo>
                <a:close/>
                <a:moveTo>
                  <a:pt x="5786438" y="382905"/>
                </a:moveTo>
                <a:cubicBezTo>
                  <a:pt x="5776913" y="382905"/>
                  <a:pt x="5769293" y="390525"/>
                  <a:pt x="5769293" y="400050"/>
                </a:cubicBezTo>
                <a:cubicBezTo>
                  <a:pt x="5769293" y="409575"/>
                  <a:pt x="5776913" y="417195"/>
                  <a:pt x="5786438" y="417195"/>
                </a:cubicBezTo>
                <a:cubicBezTo>
                  <a:pt x="5795963" y="417195"/>
                  <a:pt x="5803583" y="409575"/>
                  <a:pt x="5803583" y="400050"/>
                </a:cubicBezTo>
                <a:cubicBezTo>
                  <a:pt x="5803583" y="390525"/>
                  <a:pt x="5795963" y="382905"/>
                  <a:pt x="5786438" y="382905"/>
                </a:cubicBezTo>
                <a:close/>
                <a:moveTo>
                  <a:pt x="5901690" y="382905"/>
                </a:moveTo>
                <a:cubicBezTo>
                  <a:pt x="5892165" y="382905"/>
                  <a:pt x="5884545" y="390525"/>
                  <a:pt x="5884545" y="400050"/>
                </a:cubicBezTo>
                <a:cubicBezTo>
                  <a:pt x="5884545" y="409575"/>
                  <a:pt x="5892165" y="417195"/>
                  <a:pt x="5901690" y="417195"/>
                </a:cubicBezTo>
                <a:cubicBezTo>
                  <a:pt x="5911215" y="417195"/>
                  <a:pt x="5918835" y="409575"/>
                  <a:pt x="5918835" y="400050"/>
                </a:cubicBezTo>
                <a:cubicBezTo>
                  <a:pt x="5918835" y="390525"/>
                  <a:pt x="5911215" y="382905"/>
                  <a:pt x="5901690" y="382905"/>
                </a:cubicBezTo>
                <a:close/>
                <a:moveTo>
                  <a:pt x="5095875" y="357188"/>
                </a:moveTo>
                <a:cubicBezTo>
                  <a:pt x="5072063" y="357188"/>
                  <a:pt x="5053965" y="376238"/>
                  <a:pt x="5053965" y="399098"/>
                </a:cubicBezTo>
                <a:cubicBezTo>
                  <a:pt x="5053965" y="421958"/>
                  <a:pt x="5073015" y="441008"/>
                  <a:pt x="5095875" y="441008"/>
                </a:cubicBezTo>
                <a:cubicBezTo>
                  <a:pt x="5118735" y="441008"/>
                  <a:pt x="5137785" y="421958"/>
                  <a:pt x="5137785" y="399098"/>
                </a:cubicBezTo>
                <a:cubicBezTo>
                  <a:pt x="5137785" y="376238"/>
                  <a:pt x="5118735" y="357188"/>
                  <a:pt x="5095875" y="357188"/>
                </a:cubicBezTo>
                <a:close/>
                <a:moveTo>
                  <a:pt x="5441633" y="376238"/>
                </a:moveTo>
                <a:cubicBezTo>
                  <a:pt x="5428298" y="376238"/>
                  <a:pt x="5417820" y="386715"/>
                  <a:pt x="5417820" y="400050"/>
                </a:cubicBezTo>
                <a:cubicBezTo>
                  <a:pt x="5417820" y="413385"/>
                  <a:pt x="5428298" y="423863"/>
                  <a:pt x="5441633" y="423863"/>
                </a:cubicBezTo>
                <a:cubicBezTo>
                  <a:pt x="5454968" y="423863"/>
                  <a:pt x="5465445" y="413385"/>
                  <a:pt x="5465445" y="400050"/>
                </a:cubicBezTo>
                <a:cubicBezTo>
                  <a:pt x="5465445" y="386715"/>
                  <a:pt x="5454015" y="376238"/>
                  <a:pt x="5441633" y="376238"/>
                </a:cubicBezTo>
                <a:close/>
                <a:moveTo>
                  <a:pt x="5672138" y="382905"/>
                </a:moveTo>
                <a:cubicBezTo>
                  <a:pt x="5662613" y="382905"/>
                  <a:pt x="5654993" y="390525"/>
                  <a:pt x="5654993" y="400050"/>
                </a:cubicBezTo>
                <a:cubicBezTo>
                  <a:pt x="5654993" y="409575"/>
                  <a:pt x="5662613" y="417195"/>
                  <a:pt x="5672138" y="417195"/>
                </a:cubicBezTo>
                <a:cubicBezTo>
                  <a:pt x="5681663" y="417195"/>
                  <a:pt x="5689283" y="409575"/>
                  <a:pt x="5689283" y="400050"/>
                </a:cubicBezTo>
                <a:cubicBezTo>
                  <a:pt x="5689283" y="390525"/>
                  <a:pt x="5680710" y="382905"/>
                  <a:pt x="5672138" y="382905"/>
                </a:cubicBezTo>
                <a:close/>
                <a:moveTo>
                  <a:pt x="6132195" y="382905"/>
                </a:moveTo>
                <a:cubicBezTo>
                  <a:pt x="6122670" y="382905"/>
                  <a:pt x="6115050" y="390525"/>
                  <a:pt x="6115050" y="400050"/>
                </a:cubicBezTo>
                <a:cubicBezTo>
                  <a:pt x="6115050" y="409575"/>
                  <a:pt x="6122670" y="417195"/>
                  <a:pt x="6132195" y="417195"/>
                </a:cubicBezTo>
                <a:cubicBezTo>
                  <a:pt x="6141720" y="417195"/>
                  <a:pt x="6149340" y="409575"/>
                  <a:pt x="6149340" y="400050"/>
                </a:cubicBezTo>
                <a:cubicBezTo>
                  <a:pt x="6149340" y="390525"/>
                  <a:pt x="6141720" y="382905"/>
                  <a:pt x="6132195" y="382905"/>
                </a:cubicBezTo>
                <a:close/>
                <a:moveTo>
                  <a:pt x="6247448" y="382905"/>
                </a:moveTo>
                <a:cubicBezTo>
                  <a:pt x="6237923" y="382905"/>
                  <a:pt x="6230303" y="390525"/>
                  <a:pt x="6230303" y="400050"/>
                </a:cubicBezTo>
                <a:cubicBezTo>
                  <a:pt x="6230303" y="409575"/>
                  <a:pt x="6237923" y="417195"/>
                  <a:pt x="6247448" y="417195"/>
                </a:cubicBezTo>
                <a:cubicBezTo>
                  <a:pt x="6256973" y="417195"/>
                  <a:pt x="6264593" y="409575"/>
                  <a:pt x="6264593" y="400050"/>
                </a:cubicBezTo>
                <a:cubicBezTo>
                  <a:pt x="6264593" y="390525"/>
                  <a:pt x="6256973" y="382905"/>
                  <a:pt x="6247448" y="382905"/>
                </a:cubicBezTo>
                <a:close/>
                <a:moveTo>
                  <a:pt x="6016943" y="382905"/>
                </a:moveTo>
                <a:cubicBezTo>
                  <a:pt x="6007418" y="382905"/>
                  <a:pt x="5999798" y="390525"/>
                  <a:pt x="5999798" y="400050"/>
                </a:cubicBezTo>
                <a:cubicBezTo>
                  <a:pt x="5999798" y="409575"/>
                  <a:pt x="6007418" y="417195"/>
                  <a:pt x="6016943" y="417195"/>
                </a:cubicBezTo>
                <a:cubicBezTo>
                  <a:pt x="6026468" y="417195"/>
                  <a:pt x="6034088" y="409575"/>
                  <a:pt x="6034088" y="400050"/>
                </a:cubicBezTo>
                <a:cubicBezTo>
                  <a:pt x="6034088" y="390525"/>
                  <a:pt x="6026468" y="382905"/>
                  <a:pt x="6016943" y="382905"/>
                </a:cubicBezTo>
                <a:close/>
                <a:moveTo>
                  <a:pt x="5169218" y="485775"/>
                </a:moveTo>
                <a:cubicBezTo>
                  <a:pt x="5151120" y="485775"/>
                  <a:pt x="5135880" y="501015"/>
                  <a:pt x="5135880" y="519113"/>
                </a:cubicBezTo>
                <a:cubicBezTo>
                  <a:pt x="5135880" y="537210"/>
                  <a:pt x="5151120" y="552450"/>
                  <a:pt x="5169218" y="552450"/>
                </a:cubicBezTo>
                <a:cubicBezTo>
                  <a:pt x="5187315" y="552450"/>
                  <a:pt x="5202555" y="537210"/>
                  <a:pt x="5202555" y="519113"/>
                </a:cubicBezTo>
                <a:cubicBezTo>
                  <a:pt x="5202555" y="501015"/>
                  <a:pt x="5187315" y="485775"/>
                  <a:pt x="5169218" y="485775"/>
                </a:cubicBezTo>
                <a:close/>
                <a:moveTo>
                  <a:pt x="5392103" y="485775"/>
                </a:moveTo>
                <a:cubicBezTo>
                  <a:pt x="5374005" y="485775"/>
                  <a:pt x="5358765" y="501015"/>
                  <a:pt x="5358765" y="519113"/>
                </a:cubicBezTo>
                <a:cubicBezTo>
                  <a:pt x="5358765" y="537210"/>
                  <a:pt x="5374005" y="552450"/>
                  <a:pt x="5392103" y="552450"/>
                </a:cubicBezTo>
                <a:cubicBezTo>
                  <a:pt x="5410200" y="552450"/>
                  <a:pt x="5425440" y="537210"/>
                  <a:pt x="5425440" y="519113"/>
                </a:cubicBezTo>
                <a:cubicBezTo>
                  <a:pt x="5425440" y="501015"/>
                  <a:pt x="5411153" y="485775"/>
                  <a:pt x="5392103" y="485775"/>
                </a:cubicBezTo>
                <a:close/>
                <a:moveTo>
                  <a:pt x="5615940" y="495300"/>
                </a:moveTo>
                <a:cubicBezTo>
                  <a:pt x="5602605" y="495300"/>
                  <a:pt x="5592128" y="505778"/>
                  <a:pt x="5592128" y="519113"/>
                </a:cubicBezTo>
                <a:cubicBezTo>
                  <a:pt x="5592128" y="532448"/>
                  <a:pt x="5602605" y="542925"/>
                  <a:pt x="5615940" y="542925"/>
                </a:cubicBezTo>
                <a:cubicBezTo>
                  <a:pt x="5629275" y="542925"/>
                  <a:pt x="5639753" y="532448"/>
                  <a:pt x="5639753" y="519113"/>
                </a:cubicBezTo>
                <a:cubicBezTo>
                  <a:pt x="5639753" y="505778"/>
                  <a:pt x="5629275" y="495300"/>
                  <a:pt x="5615940" y="495300"/>
                </a:cubicBezTo>
                <a:close/>
                <a:moveTo>
                  <a:pt x="5838825" y="501968"/>
                </a:moveTo>
                <a:cubicBezTo>
                  <a:pt x="5829300" y="501968"/>
                  <a:pt x="5821680" y="509588"/>
                  <a:pt x="5821680" y="519113"/>
                </a:cubicBezTo>
                <a:cubicBezTo>
                  <a:pt x="5821680" y="528638"/>
                  <a:pt x="5829300" y="536258"/>
                  <a:pt x="5838825" y="536258"/>
                </a:cubicBezTo>
                <a:cubicBezTo>
                  <a:pt x="5848350" y="536258"/>
                  <a:pt x="5855970" y="528638"/>
                  <a:pt x="5855970" y="519113"/>
                </a:cubicBezTo>
                <a:cubicBezTo>
                  <a:pt x="5855970" y="509588"/>
                  <a:pt x="5848350" y="501968"/>
                  <a:pt x="5838825" y="501968"/>
                </a:cubicBezTo>
                <a:close/>
                <a:moveTo>
                  <a:pt x="5951220" y="501968"/>
                </a:moveTo>
                <a:cubicBezTo>
                  <a:pt x="5941695" y="501968"/>
                  <a:pt x="5934075" y="509588"/>
                  <a:pt x="5934075" y="519113"/>
                </a:cubicBezTo>
                <a:cubicBezTo>
                  <a:pt x="5934075" y="528638"/>
                  <a:pt x="5941695" y="536258"/>
                  <a:pt x="5951220" y="536258"/>
                </a:cubicBezTo>
                <a:cubicBezTo>
                  <a:pt x="5960745" y="536258"/>
                  <a:pt x="5968365" y="528638"/>
                  <a:pt x="5968365" y="519113"/>
                </a:cubicBezTo>
                <a:cubicBezTo>
                  <a:pt x="5968365" y="509588"/>
                  <a:pt x="5960745" y="501968"/>
                  <a:pt x="5951220" y="501968"/>
                </a:cubicBezTo>
                <a:close/>
                <a:moveTo>
                  <a:pt x="5504498" y="490538"/>
                </a:moveTo>
                <a:cubicBezTo>
                  <a:pt x="5488305" y="490538"/>
                  <a:pt x="5475923" y="503873"/>
                  <a:pt x="5475923" y="519113"/>
                </a:cubicBezTo>
                <a:cubicBezTo>
                  <a:pt x="5475923" y="534353"/>
                  <a:pt x="5489258" y="547688"/>
                  <a:pt x="5504498" y="547688"/>
                </a:cubicBezTo>
                <a:cubicBezTo>
                  <a:pt x="5519738" y="547688"/>
                  <a:pt x="5533073" y="534353"/>
                  <a:pt x="5533073" y="519113"/>
                </a:cubicBezTo>
                <a:cubicBezTo>
                  <a:pt x="5533073" y="503873"/>
                  <a:pt x="5519738" y="490538"/>
                  <a:pt x="5504498" y="490538"/>
                </a:cubicBezTo>
                <a:close/>
                <a:moveTo>
                  <a:pt x="5727383" y="500063"/>
                </a:moveTo>
                <a:cubicBezTo>
                  <a:pt x="5716905" y="500063"/>
                  <a:pt x="5708333" y="508635"/>
                  <a:pt x="5708333" y="519113"/>
                </a:cubicBezTo>
                <a:cubicBezTo>
                  <a:pt x="5708333" y="529590"/>
                  <a:pt x="5716905" y="538163"/>
                  <a:pt x="5727383" y="538163"/>
                </a:cubicBezTo>
                <a:cubicBezTo>
                  <a:pt x="5737860" y="538163"/>
                  <a:pt x="5746433" y="529590"/>
                  <a:pt x="5746433" y="519113"/>
                </a:cubicBezTo>
                <a:cubicBezTo>
                  <a:pt x="5746433" y="508635"/>
                  <a:pt x="5737860" y="500063"/>
                  <a:pt x="5727383" y="500063"/>
                </a:cubicBezTo>
                <a:close/>
                <a:moveTo>
                  <a:pt x="6174105" y="501968"/>
                </a:moveTo>
                <a:cubicBezTo>
                  <a:pt x="6164580" y="501968"/>
                  <a:pt x="6156960" y="509588"/>
                  <a:pt x="6156960" y="519113"/>
                </a:cubicBezTo>
                <a:cubicBezTo>
                  <a:pt x="6156960" y="528638"/>
                  <a:pt x="6164580" y="536258"/>
                  <a:pt x="6174105" y="536258"/>
                </a:cubicBezTo>
                <a:cubicBezTo>
                  <a:pt x="6183630" y="536258"/>
                  <a:pt x="6191250" y="528638"/>
                  <a:pt x="6191250" y="519113"/>
                </a:cubicBezTo>
                <a:cubicBezTo>
                  <a:pt x="6191250" y="509588"/>
                  <a:pt x="6183630" y="501968"/>
                  <a:pt x="6174105" y="501968"/>
                </a:cubicBezTo>
                <a:close/>
                <a:moveTo>
                  <a:pt x="6286500" y="501968"/>
                </a:moveTo>
                <a:cubicBezTo>
                  <a:pt x="6276975" y="501968"/>
                  <a:pt x="6269355" y="509588"/>
                  <a:pt x="6269355" y="519113"/>
                </a:cubicBezTo>
                <a:cubicBezTo>
                  <a:pt x="6269355" y="528638"/>
                  <a:pt x="6276975" y="536258"/>
                  <a:pt x="6286500" y="536258"/>
                </a:cubicBezTo>
                <a:cubicBezTo>
                  <a:pt x="6296025" y="536258"/>
                  <a:pt x="6303645" y="528638"/>
                  <a:pt x="6303645" y="519113"/>
                </a:cubicBezTo>
                <a:cubicBezTo>
                  <a:pt x="6303645" y="509588"/>
                  <a:pt x="6295073" y="501968"/>
                  <a:pt x="6286500" y="501968"/>
                </a:cubicBezTo>
                <a:close/>
                <a:moveTo>
                  <a:pt x="6062663" y="501968"/>
                </a:moveTo>
                <a:cubicBezTo>
                  <a:pt x="6053138" y="501968"/>
                  <a:pt x="6045518" y="509588"/>
                  <a:pt x="6045518" y="519113"/>
                </a:cubicBezTo>
                <a:cubicBezTo>
                  <a:pt x="6045518" y="528638"/>
                  <a:pt x="6053138" y="536258"/>
                  <a:pt x="6062663" y="536258"/>
                </a:cubicBezTo>
                <a:cubicBezTo>
                  <a:pt x="6072188" y="536258"/>
                  <a:pt x="6079808" y="528638"/>
                  <a:pt x="6079808" y="519113"/>
                </a:cubicBezTo>
                <a:cubicBezTo>
                  <a:pt x="6079808" y="509588"/>
                  <a:pt x="6072188" y="501968"/>
                  <a:pt x="6062663" y="501968"/>
                </a:cubicBezTo>
                <a:close/>
                <a:moveTo>
                  <a:pt x="5280660" y="476250"/>
                </a:moveTo>
                <a:cubicBezTo>
                  <a:pt x="5256848" y="476250"/>
                  <a:pt x="5238750" y="495300"/>
                  <a:pt x="5238750" y="518160"/>
                </a:cubicBezTo>
                <a:cubicBezTo>
                  <a:pt x="5238750" y="541020"/>
                  <a:pt x="5257800" y="560070"/>
                  <a:pt x="5280660" y="560070"/>
                </a:cubicBezTo>
                <a:cubicBezTo>
                  <a:pt x="5304473" y="560070"/>
                  <a:pt x="5322570" y="541020"/>
                  <a:pt x="5322570" y="518160"/>
                </a:cubicBezTo>
                <a:cubicBezTo>
                  <a:pt x="5322570" y="495300"/>
                  <a:pt x="5304473" y="476250"/>
                  <a:pt x="5280660" y="476250"/>
                </a:cubicBezTo>
                <a:close/>
                <a:moveTo>
                  <a:pt x="5118735" y="609600"/>
                </a:moveTo>
                <a:cubicBezTo>
                  <a:pt x="5102543" y="609600"/>
                  <a:pt x="5090160" y="622935"/>
                  <a:pt x="5090160" y="638175"/>
                </a:cubicBezTo>
                <a:cubicBezTo>
                  <a:pt x="5090160" y="653415"/>
                  <a:pt x="5103495" y="666750"/>
                  <a:pt x="5118735" y="666750"/>
                </a:cubicBezTo>
                <a:cubicBezTo>
                  <a:pt x="5134928" y="666750"/>
                  <a:pt x="5147310" y="653415"/>
                  <a:pt x="5147310" y="638175"/>
                </a:cubicBezTo>
                <a:cubicBezTo>
                  <a:pt x="5147310" y="622935"/>
                  <a:pt x="5133975" y="609600"/>
                  <a:pt x="5118735" y="609600"/>
                </a:cubicBezTo>
                <a:close/>
                <a:moveTo>
                  <a:pt x="5249228" y="604838"/>
                </a:moveTo>
                <a:cubicBezTo>
                  <a:pt x="5231130" y="604838"/>
                  <a:pt x="5215890" y="620078"/>
                  <a:pt x="5215890" y="638175"/>
                </a:cubicBezTo>
                <a:cubicBezTo>
                  <a:pt x="5215890" y="656273"/>
                  <a:pt x="5231130" y="671513"/>
                  <a:pt x="5249228" y="671513"/>
                </a:cubicBezTo>
                <a:cubicBezTo>
                  <a:pt x="5267325" y="671513"/>
                  <a:pt x="5282565" y="656273"/>
                  <a:pt x="5282565" y="638175"/>
                </a:cubicBezTo>
                <a:cubicBezTo>
                  <a:pt x="5282565" y="619125"/>
                  <a:pt x="5267325" y="604838"/>
                  <a:pt x="5249228" y="604838"/>
                </a:cubicBezTo>
                <a:close/>
                <a:moveTo>
                  <a:pt x="5590223" y="609600"/>
                </a:moveTo>
                <a:cubicBezTo>
                  <a:pt x="5574030" y="609600"/>
                  <a:pt x="5561648" y="622935"/>
                  <a:pt x="5561648" y="638175"/>
                </a:cubicBezTo>
                <a:cubicBezTo>
                  <a:pt x="5561648" y="653415"/>
                  <a:pt x="5574983" y="666750"/>
                  <a:pt x="5590223" y="666750"/>
                </a:cubicBezTo>
                <a:cubicBezTo>
                  <a:pt x="5605463" y="666750"/>
                  <a:pt x="5618798" y="653415"/>
                  <a:pt x="5618798" y="638175"/>
                </a:cubicBezTo>
                <a:cubicBezTo>
                  <a:pt x="5618798" y="622935"/>
                  <a:pt x="5605463" y="609600"/>
                  <a:pt x="5590223" y="609600"/>
                </a:cubicBezTo>
                <a:close/>
                <a:moveTo>
                  <a:pt x="5816918" y="619125"/>
                </a:moveTo>
                <a:cubicBezTo>
                  <a:pt x="5806440" y="619125"/>
                  <a:pt x="5797868" y="627698"/>
                  <a:pt x="5797868" y="638175"/>
                </a:cubicBezTo>
                <a:cubicBezTo>
                  <a:pt x="5797868" y="648653"/>
                  <a:pt x="5806440" y="657225"/>
                  <a:pt x="5816918" y="657225"/>
                </a:cubicBezTo>
                <a:cubicBezTo>
                  <a:pt x="5827395" y="657225"/>
                  <a:pt x="5835968" y="648653"/>
                  <a:pt x="5835968" y="638175"/>
                </a:cubicBezTo>
                <a:cubicBezTo>
                  <a:pt x="5835968" y="627698"/>
                  <a:pt x="5828348" y="619125"/>
                  <a:pt x="5816918" y="619125"/>
                </a:cubicBezTo>
                <a:close/>
                <a:moveTo>
                  <a:pt x="5931218" y="621030"/>
                </a:moveTo>
                <a:cubicBezTo>
                  <a:pt x="5921693" y="621030"/>
                  <a:pt x="5914073" y="628650"/>
                  <a:pt x="5914073" y="638175"/>
                </a:cubicBezTo>
                <a:cubicBezTo>
                  <a:pt x="5914073" y="647700"/>
                  <a:pt x="5921693" y="655320"/>
                  <a:pt x="5931218" y="655320"/>
                </a:cubicBezTo>
                <a:cubicBezTo>
                  <a:pt x="5940743" y="655320"/>
                  <a:pt x="5948363" y="647700"/>
                  <a:pt x="5948363" y="638175"/>
                </a:cubicBezTo>
                <a:cubicBezTo>
                  <a:pt x="5948363" y="628650"/>
                  <a:pt x="5940743" y="621030"/>
                  <a:pt x="5931218" y="621030"/>
                </a:cubicBezTo>
                <a:close/>
                <a:moveTo>
                  <a:pt x="5475923" y="604838"/>
                </a:moveTo>
                <a:cubicBezTo>
                  <a:pt x="5457825" y="604838"/>
                  <a:pt x="5442585" y="620078"/>
                  <a:pt x="5442585" y="638175"/>
                </a:cubicBezTo>
                <a:cubicBezTo>
                  <a:pt x="5442585" y="656273"/>
                  <a:pt x="5457825" y="671513"/>
                  <a:pt x="5475923" y="671513"/>
                </a:cubicBezTo>
                <a:cubicBezTo>
                  <a:pt x="5494020" y="671513"/>
                  <a:pt x="5509260" y="656273"/>
                  <a:pt x="5509260" y="638175"/>
                </a:cubicBezTo>
                <a:cubicBezTo>
                  <a:pt x="5510213" y="619125"/>
                  <a:pt x="5494973" y="604838"/>
                  <a:pt x="5475923" y="604838"/>
                </a:cubicBezTo>
                <a:close/>
                <a:moveTo>
                  <a:pt x="5703570" y="614363"/>
                </a:moveTo>
                <a:cubicBezTo>
                  <a:pt x="5690235" y="614363"/>
                  <a:pt x="5679758" y="624840"/>
                  <a:pt x="5679758" y="638175"/>
                </a:cubicBezTo>
                <a:cubicBezTo>
                  <a:pt x="5679758" y="651510"/>
                  <a:pt x="5690235" y="661988"/>
                  <a:pt x="5703570" y="661988"/>
                </a:cubicBezTo>
                <a:cubicBezTo>
                  <a:pt x="5716905" y="661988"/>
                  <a:pt x="5727383" y="651510"/>
                  <a:pt x="5727383" y="638175"/>
                </a:cubicBezTo>
                <a:cubicBezTo>
                  <a:pt x="5727383" y="624840"/>
                  <a:pt x="5716905" y="614363"/>
                  <a:pt x="5703570" y="614363"/>
                </a:cubicBezTo>
                <a:close/>
                <a:moveTo>
                  <a:pt x="6157913" y="621030"/>
                </a:moveTo>
                <a:cubicBezTo>
                  <a:pt x="6148388" y="621030"/>
                  <a:pt x="6140768" y="628650"/>
                  <a:pt x="6140768" y="638175"/>
                </a:cubicBezTo>
                <a:cubicBezTo>
                  <a:pt x="6140768" y="647700"/>
                  <a:pt x="6148388" y="655320"/>
                  <a:pt x="6157913" y="655320"/>
                </a:cubicBezTo>
                <a:cubicBezTo>
                  <a:pt x="6167438" y="655320"/>
                  <a:pt x="6175058" y="647700"/>
                  <a:pt x="6175058" y="638175"/>
                </a:cubicBezTo>
                <a:cubicBezTo>
                  <a:pt x="6175058" y="628650"/>
                  <a:pt x="6167438" y="621030"/>
                  <a:pt x="6157913" y="621030"/>
                </a:cubicBezTo>
                <a:close/>
                <a:moveTo>
                  <a:pt x="6272213" y="621030"/>
                </a:moveTo>
                <a:cubicBezTo>
                  <a:pt x="6262688" y="621030"/>
                  <a:pt x="6255068" y="628650"/>
                  <a:pt x="6255068" y="638175"/>
                </a:cubicBezTo>
                <a:cubicBezTo>
                  <a:pt x="6255068" y="647700"/>
                  <a:pt x="6262688" y="655320"/>
                  <a:pt x="6272213" y="655320"/>
                </a:cubicBezTo>
                <a:cubicBezTo>
                  <a:pt x="6281738" y="655320"/>
                  <a:pt x="6289358" y="647700"/>
                  <a:pt x="6289358" y="638175"/>
                </a:cubicBezTo>
                <a:cubicBezTo>
                  <a:pt x="6288405" y="628650"/>
                  <a:pt x="6281738" y="621030"/>
                  <a:pt x="6272213" y="621030"/>
                </a:cubicBezTo>
                <a:close/>
                <a:moveTo>
                  <a:pt x="6044565" y="621030"/>
                </a:moveTo>
                <a:cubicBezTo>
                  <a:pt x="6035040" y="621030"/>
                  <a:pt x="6027420" y="628650"/>
                  <a:pt x="6027420" y="638175"/>
                </a:cubicBezTo>
                <a:cubicBezTo>
                  <a:pt x="6027420" y="647700"/>
                  <a:pt x="6035040" y="655320"/>
                  <a:pt x="6044565" y="655320"/>
                </a:cubicBezTo>
                <a:cubicBezTo>
                  <a:pt x="6054090" y="655320"/>
                  <a:pt x="6061710" y="647700"/>
                  <a:pt x="6061710" y="638175"/>
                </a:cubicBezTo>
                <a:cubicBezTo>
                  <a:pt x="6061710" y="628650"/>
                  <a:pt x="6054090" y="621030"/>
                  <a:pt x="6044565" y="621030"/>
                </a:cubicBezTo>
                <a:close/>
                <a:moveTo>
                  <a:pt x="5362575" y="595313"/>
                </a:moveTo>
                <a:cubicBezTo>
                  <a:pt x="5338763" y="595313"/>
                  <a:pt x="5320665" y="614363"/>
                  <a:pt x="5320665" y="637223"/>
                </a:cubicBezTo>
                <a:cubicBezTo>
                  <a:pt x="5320665" y="661035"/>
                  <a:pt x="5339715" y="679133"/>
                  <a:pt x="5362575" y="679133"/>
                </a:cubicBezTo>
                <a:cubicBezTo>
                  <a:pt x="5386388" y="679133"/>
                  <a:pt x="5404485" y="660083"/>
                  <a:pt x="5404485" y="637223"/>
                </a:cubicBezTo>
                <a:cubicBezTo>
                  <a:pt x="5405438" y="614363"/>
                  <a:pt x="5386388" y="595313"/>
                  <a:pt x="5362575" y="595313"/>
                </a:cubicBezTo>
                <a:close/>
                <a:moveTo>
                  <a:pt x="3828098" y="376238"/>
                </a:moveTo>
                <a:cubicBezTo>
                  <a:pt x="3814763" y="376238"/>
                  <a:pt x="3804285" y="386715"/>
                  <a:pt x="3804285" y="400050"/>
                </a:cubicBezTo>
                <a:cubicBezTo>
                  <a:pt x="3804285" y="413385"/>
                  <a:pt x="3814763" y="423863"/>
                  <a:pt x="3828098" y="423863"/>
                </a:cubicBezTo>
                <a:cubicBezTo>
                  <a:pt x="3841433" y="423863"/>
                  <a:pt x="3851910" y="413385"/>
                  <a:pt x="3851910" y="400050"/>
                </a:cubicBezTo>
                <a:cubicBezTo>
                  <a:pt x="3851910" y="386715"/>
                  <a:pt x="3841433" y="376238"/>
                  <a:pt x="3828098" y="376238"/>
                </a:cubicBezTo>
                <a:close/>
                <a:moveTo>
                  <a:pt x="3943350" y="370523"/>
                </a:moveTo>
                <a:cubicBezTo>
                  <a:pt x="3927158" y="370523"/>
                  <a:pt x="3914775" y="383858"/>
                  <a:pt x="3914775" y="399098"/>
                </a:cubicBezTo>
                <a:cubicBezTo>
                  <a:pt x="3914775" y="414338"/>
                  <a:pt x="3928110" y="427673"/>
                  <a:pt x="3943350" y="427673"/>
                </a:cubicBezTo>
                <a:cubicBezTo>
                  <a:pt x="3958590" y="427673"/>
                  <a:pt x="3971925" y="414338"/>
                  <a:pt x="3971925" y="399098"/>
                </a:cubicBezTo>
                <a:cubicBezTo>
                  <a:pt x="3971925" y="383858"/>
                  <a:pt x="3959543" y="370523"/>
                  <a:pt x="3943350" y="370523"/>
                </a:cubicBezTo>
                <a:close/>
                <a:moveTo>
                  <a:pt x="4289108" y="365760"/>
                </a:moveTo>
                <a:cubicBezTo>
                  <a:pt x="4271010" y="365760"/>
                  <a:pt x="4255770" y="381000"/>
                  <a:pt x="4255770" y="399098"/>
                </a:cubicBezTo>
                <a:cubicBezTo>
                  <a:pt x="4255770" y="417195"/>
                  <a:pt x="4271010" y="432435"/>
                  <a:pt x="4289108" y="432435"/>
                </a:cubicBezTo>
                <a:cubicBezTo>
                  <a:pt x="4307205" y="432435"/>
                  <a:pt x="4322445" y="417195"/>
                  <a:pt x="4322445" y="399098"/>
                </a:cubicBezTo>
                <a:cubicBezTo>
                  <a:pt x="4322445" y="381000"/>
                  <a:pt x="4307205" y="365760"/>
                  <a:pt x="4289108" y="365760"/>
                </a:cubicBezTo>
                <a:close/>
                <a:moveTo>
                  <a:pt x="4519613" y="376238"/>
                </a:moveTo>
                <a:cubicBezTo>
                  <a:pt x="4506278" y="376238"/>
                  <a:pt x="4495800" y="386715"/>
                  <a:pt x="4495800" y="400050"/>
                </a:cubicBezTo>
                <a:cubicBezTo>
                  <a:pt x="4495800" y="413385"/>
                  <a:pt x="4506278" y="423863"/>
                  <a:pt x="4519613" y="423863"/>
                </a:cubicBezTo>
                <a:cubicBezTo>
                  <a:pt x="4532948" y="423863"/>
                  <a:pt x="4543425" y="413385"/>
                  <a:pt x="4543425" y="400050"/>
                </a:cubicBezTo>
                <a:cubicBezTo>
                  <a:pt x="4543425" y="386715"/>
                  <a:pt x="4532948" y="376238"/>
                  <a:pt x="4519613" y="376238"/>
                </a:cubicBezTo>
                <a:close/>
                <a:moveTo>
                  <a:pt x="4634865" y="381000"/>
                </a:moveTo>
                <a:cubicBezTo>
                  <a:pt x="4624388" y="381000"/>
                  <a:pt x="4615815" y="389573"/>
                  <a:pt x="4615815" y="400050"/>
                </a:cubicBezTo>
                <a:cubicBezTo>
                  <a:pt x="4615815" y="410528"/>
                  <a:pt x="4624388" y="419100"/>
                  <a:pt x="4634865" y="419100"/>
                </a:cubicBezTo>
                <a:cubicBezTo>
                  <a:pt x="4645343" y="419100"/>
                  <a:pt x="4653915" y="410528"/>
                  <a:pt x="4653915" y="400050"/>
                </a:cubicBezTo>
                <a:cubicBezTo>
                  <a:pt x="4653915" y="389573"/>
                  <a:pt x="4645343" y="381000"/>
                  <a:pt x="4634865" y="381000"/>
                </a:cubicBezTo>
                <a:close/>
                <a:moveTo>
                  <a:pt x="4058603" y="365760"/>
                </a:moveTo>
                <a:cubicBezTo>
                  <a:pt x="4040505" y="365760"/>
                  <a:pt x="4025265" y="381000"/>
                  <a:pt x="4025265" y="399098"/>
                </a:cubicBezTo>
                <a:cubicBezTo>
                  <a:pt x="4025265" y="417195"/>
                  <a:pt x="4040505" y="432435"/>
                  <a:pt x="4058603" y="432435"/>
                </a:cubicBezTo>
                <a:cubicBezTo>
                  <a:pt x="4076700" y="432435"/>
                  <a:pt x="4091940" y="417195"/>
                  <a:pt x="4091940" y="399098"/>
                </a:cubicBezTo>
                <a:cubicBezTo>
                  <a:pt x="4091940" y="381000"/>
                  <a:pt x="4077653" y="365760"/>
                  <a:pt x="4058603" y="365760"/>
                </a:cubicBezTo>
                <a:close/>
                <a:moveTo>
                  <a:pt x="4404360" y="370523"/>
                </a:moveTo>
                <a:cubicBezTo>
                  <a:pt x="4388168" y="370523"/>
                  <a:pt x="4375785" y="383858"/>
                  <a:pt x="4375785" y="399098"/>
                </a:cubicBezTo>
                <a:cubicBezTo>
                  <a:pt x="4375785" y="414338"/>
                  <a:pt x="4389120" y="427673"/>
                  <a:pt x="4404360" y="427673"/>
                </a:cubicBezTo>
                <a:cubicBezTo>
                  <a:pt x="4419600" y="427673"/>
                  <a:pt x="4432935" y="414338"/>
                  <a:pt x="4432935" y="399098"/>
                </a:cubicBezTo>
                <a:cubicBezTo>
                  <a:pt x="4432935" y="383858"/>
                  <a:pt x="4420553" y="370523"/>
                  <a:pt x="4404360" y="370523"/>
                </a:cubicBezTo>
                <a:close/>
                <a:moveTo>
                  <a:pt x="4865370" y="382905"/>
                </a:moveTo>
                <a:cubicBezTo>
                  <a:pt x="4855845" y="382905"/>
                  <a:pt x="4848225" y="390525"/>
                  <a:pt x="4848225" y="400050"/>
                </a:cubicBezTo>
                <a:cubicBezTo>
                  <a:pt x="4848225" y="409575"/>
                  <a:pt x="4855845" y="417195"/>
                  <a:pt x="4865370" y="417195"/>
                </a:cubicBezTo>
                <a:cubicBezTo>
                  <a:pt x="4874895" y="417195"/>
                  <a:pt x="4882515" y="409575"/>
                  <a:pt x="4882515" y="400050"/>
                </a:cubicBezTo>
                <a:cubicBezTo>
                  <a:pt x="4882515" y="390525"/>
                  <a:pt x="4874895" y="382905"/>
                  <a:pt x="4865370" y="382905"/>
                </a:cubicBezTo>
                <a:close/>
                <a:moveTo>
                  <a:pt x="4980623" y="382905"/>
                </a:moveTo>
                <a:cubicBezTo>
                  <a:pt x="4971098" y="382905"/>
                  <a:pt x="4963478" y="390525"/>
                  <a:pt x="4963478" y="400050"/>
                </a:cubicBezTo>
                <a:cubicBezTo>
                  <a:pt x="4963478" y="409575"/>
                  <a:pt x="4971098" y="417195"/>
                  <a:pt x="4980623" y="417195"/>
                </a:cubicBezTo>
                <a:cubicBezTo>
                  <a:pt x="4990148" y="417195"/>
                  <a:pt x="4997768" y="409575"/>
                  <a:pt x="4997768" y="400050"/>
                </a:cubicBezTo>
                <a:cubicBezTo>
                  <a:pt x="4997768" y="390525"/>
                  <a:pt x="4990148" y="382905"/>
                  <a:pt x="4980623" y="382905"/>
                </a:cubicBezTo>
                <a:close/>
                <a:moveTo>
                  <a:pt x="4750118" y="382905"/>
                </a:moveTo>
                <a:cubicBezTo>
                  <a:pt x="4740593" y="382905"/>
                  <a:pt x="4732973" y="390525"/>
                  <a:pt x="4732973" y="400050"/>
                </a:cubicBezTo>
                <a:cubicBezTo>
                  <a:pt x="4732973" y="409575"/>
                  <a:pt x="4740593" y="417195"/>
                  <a:pt x="4750118" y="417195"/>
                </a:cubicBezTo>
                <a:cubicBezTo>
                  <a:pt x="4759643" y="417195"/>
                  <a:pt x="4767263" y="409575"/>
                  <a:pt x="4767263" y="400050"/>
                </a:cubicBezTo>
                <a:cubicBezTo>
                  <a:pt x="4767263" y="390525"/>
                  <a:pt x="4759643" y="382905"/>
                  <a:pt x="4750118" y="382905"/>
                </a:cubicBezTo>
                <a:close/>
                <a:moveTo>
                  <a:pt x="4173855" y="357188"/>
                </a:moveTo>
                <a:cubicBezTo>
                  <a:pt x="4150043" y="357188"/>
                  <a:pt x="4131945" y="376238"/>
                  <a:pt x="4131945" y="399098"/>
                </a:cubicBezTo>
                <a:cubicBezTo>
                  <a:pt x="4131945" y="421958"/>
                  <a:pt x="4150995" y="441008"/>
                  <a:pt x="4173855" y="441008"/>
                </a:cubicBezTo>
                <a:cubicBezTo>
                  <a:pt x="4196715" y="441008"/>
                  <a:pt x="4215765" y="421958"/>
                  <a:pt x="4215765" y="399098"/>
                </a:cubicBezTo>
                <a:cubicBezTo>
                  <a:pt x="4215765" y="376238"/>
                  <a:pt x="4197668" y="357188"/>
                  <a:pt x="4173855" y="357188"/>
                </a:cubicBezTo>
                <a:close/>
                <a:moveTo>
                  <a:pt x="4387215" y="476250"/>
                </a:moveTo>
                <a:cubicBezTo>
                  <a:pt x="4363403" y="476250"/>
                  <a:pt x="4345305" y="495300"/>
                  <a:pt x="4345305" y="518160"/>
                </a:cubicBezTo>
                <a:cubicBezTo>
                  <a:pt x="4345305" y="541020"/>
                  <a:pt x="4364355" y="560070"/>
                  <a:pt x="4387215" y="560070"/>
                </a:cubicBezTo>
                <a:cubicBezTo>
                  <a:pt x="4410075" y="560070"/>
                  <a:pt x="4429125" y="541020"/>
                  <a:pt x="4429125" y="518160"/>
                </a:cubicBezTo>
                <a:cubicBezTo>
                  <a:pt x="4429125" y="495300"/>
                  <a:pt x="4410075" y="476250"/>
                  <a:pt x="4387215" y="476250"/>
                </a:cubicBezTo>
                <a:close/>
                <a:moveTo>
                  <a:pt x="3826193" y="500063"/>
                </a:moveTo>
                <a:cubicBezTo>
                  <a:pt x="3815715" y="501015"/>
                  <a:pt x="3808095" y="510540"/>
                  <a:pt x="3809048" y="521018"/>
                </a:cubicBezTo>
                <a:cubicBezTo>
                  <a:pt x="3810000" y="531495"/>
                  <a:pt x="3819525" y="539115"/>
                  <a:pt x="3830003" y="538163"/>
                </a:cubicBezTo>
                <a:cubicBezTo>
                  <a:pt x="3840480" y="537210"/>
                  <a:pt x="3848100" y="527685"/>
                  <a:pt x="3847148" y="517208"/>
                </a:cubicBezTo>
                <a:cubicBezTo>
                  <a:pt x="3846195" y="506730"/>
                  <a:pt x="3837623" y="499110"/>
                  <a:pt x="3826193" y="500063"/>
                </a:cubicBezTo>
                <a:close/>
                <a:moveTo>
                  <a:pt x="3939540" y="495300"/>
                </a:moveTo>
                <a:cubicBezTo>
                  <a:pt x="3926205" y="495300"/>
                  <a:pt x="3915728" y="505778"/>
                  <a:pt x="3915728" y="519113"/>
                </a:cubicBezTo>
                <a:cubicBezTo>
                  <a:pt x="3915728" y="532448"/>
                  <a:pt x="3926205" y="542925"/>
                  <a:pt x="3939540" y="542925"/>
                </a:cubicBezTo>
                <a:cubicBezTo>
                  <a:pt x="3952875" y="542925"/>
                  <a:pt x="3963353" y="532448"/>
                  <a:pt x="3963353" y="519113"/>
                </a:cubicBezTo>
                <a:cubicBezTo>
                  <a:pt x="3963353" y="505778"/>
                  <a:pt x="3952875" y="495300"/>
                  <a:pt x="3939540" y="495300"/>
                </a:cubicBezTo>
                <a:close/>
                <a:moveTo>
                  <a:pt x="4163378" y="485775"/>
                </a:moveTo>
                <a:cubicBezTo>
                  <a:pt x="4145280" y="485775"/>
                  <a:pt x="4130040" y="501015"/>
                  <a:pt x="4130040" y="519113"/>
                </a:cubicBezTo>
                <a:cubicBezTo>
                  <a:pt x="4130040" y="537210"/>
                  <a:pt x="4145280" y="552450"/>
                  <a:pt x="4163378" y="552450"/>
                </a:cubicBezTo>
                <a:cubicBezTo>
                  <a:pt x="4181475" y="552450"/>
                  <a:pt x="4196715" y="537210"/>
                  <a:pt x="4196715" y="519113"/>
                </a:cubicBezTo>
                <a:cubicBezTo>
                  <a:pt x="4196715" y="501015"/>
                  <a:pt x="4181475" y="485775"/>
                  <a:pt x="4163378" y="485775"/>
                </a:cubicBezTo>
                <a:close/>
                <a:moveTo>
                  <a:pt x="4610100" y="490538"/>
                </a:moveTo>
                <a:cubicBezTo>
                  <a:pt x="4593908" y="490538"/>
                  <a:pt x="4581525" y="503873"/>
                  <a:pt x="4581525" y="519113"/>
                </a:cubicBezTo>
                <a:cubicBezTo>
                  <a:pt x="4581525" y="534353"/>
                  <a:pt x="4594860" y="547688"/>
                  <a:pt x="4610100" y="547688"/>
                </a:cubicBezTo>
                <a:cubicBezTo>
                  <a:pt x="4626293" y="547688"/>
                  <a:pt x="4638675" y="534353"/>
                  <a:pt x="4638675" y="519113"/>
                </a:cubicBezTo>
                <a:cubicBezTo>
                  <a:pt x="4638675" y="503873"/>
                  <a:pt x="4626293" y="490538"/>
                  <a:pt x="4610100" y="490538"/>
                </a:cubicBezTo>
                <a:close/>
                <a:moveTo>
                  <a:pt x="4722495" y="495300"/>
                </a:moveTo>
                <a:cubicBezTo>
                  <a:pt x="4709160" y="495300"/>
                  <a:pt x="4698683" y="505778"/>
                  <a:pt x="4698683" y="519113"/>
                </a:cubicBezTo>
                <a:cubicBezTo>
                  <a:pt x="4698683" y="532448"/>
                  <a:pt x="4709160" y="542925"/>
                  <a:pt x="4722495" y="542925"/>
                </a:cubicBezTo>
                <a:cubicBezTo>
                  <a:pt x="4735830" y="542925"/>
                  <a:pt x="4746308" y="532448"/>
                  <a:pt x="4746308" y="519113"/>
                </a:cubicBezTo>
                <a:cubicBezTo>
                  <a:pt x="4746308" y="505778"/>
                  <a:pt x="4734878" y="495300"/>
                  <a:pt x="4722495" y="495300"/>
                </a:cubicBezTo>
                <a:close/>
                <a:moveTo>
                  <a:pt x="4051935" y="490538"/>
                </a:moveTo>
                <a:cubicBezTo>
                  <a:pt x="4035743" y="490538"/>
                  <a:pt x="4023360" y="503873"/>
                  <a:pt x="4023360" y="519113"/>
                </a:cubicBezTo>
                <a:cubicBezTo>
                  <a:pt x="4023360" y="534353"/>
                  <a:pt x="4036695" y="547688"/>
                  <a:pt x="4051935" y="547688"/>
                </a:cubicBezTo>
                <a:cubicBezTo>
                  <a:pt x="4068128" y="547688"/>
                  <a:pt x="4080510" y="534353"/>
                  <a:pt x="4080510" y="519113"/>
                </a:cubicBezTo>
                <a:cubicBezTo>
                  <a:pt x="4080510" y="503873"/>
                  <a:pt x="4067175" y="490538"/>
                  <a:pt x="4051935" y="490538"/>
                </a:cubicBezTo>
                <a:close/>
                <a:moveTo>
                  <a:pt x="4498658" y="485775"/>
                </a:moveTo>
                <a:cubicBezTo>
                  <a:pt x="4480560" y="485775"/>
                  <a:pt x="4465320" y="501015"/>
                  <a:pt x="4465320" y="519113"/>
                </a:cubicBezTo>
                <a:cubicBezTo>
                  <a:pt x="4465320" y="537210"/>
                  <a:pt x="4480560" y="552450"/>
                  <a:pt x="4498658" y="552450"/>
                </a:cubicBezTo>
                <a:cubicBezTo>
                  <a:pt x="4516755" y="552450"/>
                  <a:pt x="4531995" y="537210"/>
                  <a:pt x="4531995" y="519113"/>
                </a:cubicBezTo>
                <a:cubicBezTo>
                  <a:pt x="4531995" y="501015"/>
                  <a:pt x="4516755" y="485775"/>
                  <a:pt x="4498658" y="485775"/>
                </a:cubicBezTo>
                <a:close/>
                <a:moveTo>
                  <a:pt x="4945380" y="501968"/>
                </a:moveTo>
                <a:cubicBezTo>
                  <a:pt x="4935855" y="501968"/>
                  <a:pt x="4928235" y="509588"/>
                  <a:pt x="4928235" y="519113"/>
                </a:cubicBezTo>
                <a:cubicBezTo>
                  <a:pt x="4928235" y="528638"/>
                  <a:pt x="4935855" y="536258"/>
                  <a:pt x="4945380" y="536258"/>
                </a:cubicBezTo>
                <a:cubicBezTo>
                  <a:pt x="4954905" y="536258"/>
                  <a:pt x="4962525" y="528638"/>
                  <a:pt x="4962525" y="519113"/>
                </a:cubicBezTo>
                <a:cubicBezTo>
                  <a:pt x="4962525" y="509588"/>
                  <a:pt x="4954905" y="501968"/>
                  <a:pt x="4945380" y="501968"/>
                </a:cubicBezTo>
                <a:close/>
                <a:moveTo>
                  <a:pt x="5056823" y="501968"/>
                </a:moveTo>
                <a:cubicBezTo>
                  <a:pt x="5047298" y="501968"/>
                  <a:pt x="5039678" y="509588"/>
                  <a:pt x="5039678" y="519113"/>
                </a:cubicBezTo>
                <a:cubicBezTo>
                  <a:pt x="5039678" y="528638"/>
                  <a:pt x="5047298" y="536258"/>
                  <a:pt x="5056823" y="536258"/>
                </a:cubicBezTo>
                <a:cubicBezTo>
                  <a:pt x="5066348" y="536258"/>
                  <a:pt x="5073968" y="528638"/>
                  <a:pt x="5073968" y="519113"/>
                </a:cubicBezTo>
                <a:cubicBezTo>
                  <a:pt x="5073968" y="509588"/>
                  <a:pt x="5066348" y="501968"/>
                  <a:pt x="5056823" y="501968"/>
                </a:cubicBezTo>
                <a:close/>
                <a:moveTo>
                  <a:pt x="4833938" y="500063"/>
                </a:moveTo>
                <a:cubicBezTo>
                  <a:pt x="4823460" y="500063"/>
                  <a:pt x="4814888" y="508635"/>
                  <a:pt x="4814888" y="519113"/>
                </a:cubicBezTo>
                <a:cubicBezTo>
                  <a:pt x="4814888" y="529590"/>
                  <a:pt x="4823460" y="538163"/>
                  <a:pt x="4833938" y="538163"/>
                </a:cubicBezTo>
                <a:cubicBezTo>
                  <a:pt x="4844415" y="538163"/>
                  <a:pt x="4852988" y="529590"/>
                  <a:pt x="4852988" y="519113"/>
                </a:cubicBezTo>
                <a:cubicBezTo>
                  <a:pt x="4852988" y="508635"/>
                  <a:pt x="4844415" y="500063"/>
                  <a:pt x="4833938" y="500063"/>
                </a:cubicBezTo>
                <a:close/>
                <a:moveTo>
                  <a:pt x="4274820" y="476250"/>
                </a:moveTo>
                <a:cubicBezTo>
                  <a:pt x="4251008" y="476250"/>
                  <a:pt x="4232910" y="495300"/>
                  <a:pt x="4232910" y="518160"/>
                </a:cubicBezTo>
                <a:cubicBezTo>
                  <a:pt x="4232910" y="541020"/>
                  <a:pt x="4251960" y="560070"/>
                  <a:pt x="4274820" y="560070"/>
                </a:cubicBezTo>
                <a:cubicBezTo>
                  <a:pt x="4297680" y="560070"/>
                  <a:pt x="4316730" y="541020"/>
                  <a:pt x="4316730" y="518160"/>
                </a:cubicBezTo>
                <a:cubicBezTo>
                  <a:pt x="4316730" y="495300"/>
                  <a:pt x="4298633" y="476250"/>
                  <a:pt x="4274820" y="476250"/>
                </a:cubicBezTo>
                <a:close/>
                <a:moveTo>
                  <a:pt x="3828098" y="621030"/>
                </a:moveTo>
                <a:cubicBezTo>
                  <a:pt x="3818573" y="621030"/>
                  <a:pt x="3810953" y="628650"/>
                  <a:pt x="3810953" y="638175"/>
                </a:cubicBezTo>
                <a:cubicBezTo>
                  <a:pt x="3810953" y="647700"/>
                  <a:pt x="3818573" y="655320"/>
                  <a:pt x="3828098" y="655320"/>
                </a:cubicBezTo>
                <a:cubicBezTo>
                  <a:pt x="3837623" y="655320"/>
                  <a:pt x="3845243" y="647700"/>
                  <a:pt x="3845243" y="638175"/>
                </a:cubicBezTo>
                <a:cubicBezTo>
                  <a:pt x="3845243" y="628650"/>
                  <a:pt x="3837623" y="621030"/>
                  <a:pt x="3828098" y="621030"/>
                </a:cubicBezTo>
                <a:close/>
                <a:moveTo>
                  <a:pt x="3958590" y="619125"/>
                </a:moveTo>
                <a:cubicBezTo>
                  <a:pt x="3948113" y="619125"/>
                  <a:pt x="3939540" y="627698"/>
                  <a:pt x="3939540" y="638175"/>
                </a:cubicBezTo>
                <a:cubicBezTo>
                  <a:pt x="3939540" y="648653"/>
                  <a:pt x="3948113" y="657225"/>
                  <a:pt x="3958590" y="657225"/>
                </a:cubicBezTo>
                <a:cubicBezTo>
                  <a:pt x="3969068" y="657225"/>
                  <a:pt x="3977640" y="648653"/>
                  <a:pt x="3977640" y="638175"/>
                </a:cubicBezTo>
                <a:cubicBezTo>
                  <a:pt x="3977640" y="627698"/>
                  <a:pt x="3969068" y="619125"/>
                  <a:pt x="3958590" y="619125"/>
                </a:cubicBezTo>
                <a:close/>
                <a:moveTo>
                  <a:pt x="4299585" y="604838"/>
                </a:moveTo>
                <a:cubicBezTo>
                  <a:pt x="4281488" y="604838"/>
                  <a:pt x="4266248" y="620078"/>
                  <a:pt x="4266248" y="638175"/>
                </a:cubicBezTo>
                <a:cubicBezTo>
                  <a:pt x="4266248" y="656273"/>
                  <a:pt x="4281488" y="671513"/>
                  <a:pt x="4299585" y="671513"/>
                </a:cubicBezTo>
                <a:cubicBezTo>
                  <a:pt x="4317683" y="671513"/>
                  <a:pt x="4332923" y="656273"/>
                  <a:pt x="4332923" y="638175"/>
                </a:cubicBezTo>
                <a:cubicBezTo>
                  <a:pt x="4332923" y="619125"/>
                  <a:pt x="4318635" y="604838"/>
                  <a:pt x="4299585" y="604838"/>
                </a:cubicBezTo>
                <a:close/>
                <a:moveTo>
                  <a:pt x="4527233" y="604838"/>
                </a:moveTo>
                <a:cubicBezTo>
                  <a:pt x="4509135" y="604838"/>
                  <a:pt x="4493895" y="620078"/>
                  <a:pt x="4493895" y="638175"/>
                </a:cubicBezTo>
                <a:cubicBezTo>
                  <a:pt x="4493895" y="656273"/>
                  <a:pt x="4509135" y="671513"/>
                  <a:pt x="4527233" y="671513"/>
                </a:cubicBezTo>
                <a:cubicBezTo>
                  <a:pt x="4545330" y="671513"/>
                  <a:pt x="4560570" y="656273"/>
                  <a:pt x="4560570" y="638175"/>
                </a:cubicBezTo>
                <a:cubicBezTo>
                  <a:pt x="4560570" y="619125"/>
                  <a:pt x="4545330" y="604838"/>
                  <a:pt x="4527233" y="604838"/>
                </a:cubicBezTo>
                <a:close/>
                <a:moveTo>
                  <a:pt x="4640580" y="609600"/>
                </a:moveTo>
                <a:cubicBezTo>
                  <a:pt x="4624388" y="609600"/>
                  <a:pt x="4612005" y="622935"/>
                  <a:pt x="4612005" y="638175"/>
                </a:cubicBezTo>
                <a:cubicBezTo>
                  <a:pt x="4612005" y="653415"/>
                  <a:pt x="4625340" y="666750"/>
                  <a:pt x="4640580" y="666750"/>
                </a:cubicBezTo>
                <a:cubicBezTo>
                  <a:pt x="4656773" y="666750"/>
                  <a:pt x="4669155" y="653415"/>
                  <a:pt x="4669155" y="638175"/>
                </a:cubicBezTo>
                <a:cubicBezTo>
                  <a:pt x="4669155" y="622935"/>
                  <a:pt x="4656773" y="609600"/>
                  <a:pt x="4640580" y="609600"/>
                </a:cubicBezTo>
                <a:close/>
                <a:moveTo>
                  <a:pt x="4072890" y="614363"/>
                </a:moveTo>
                <a:cubicBezTo>
                  <a:pt x="4059555" y="614363"/>
                  <a:pt x="4049078" y="624840"/>
                  <a:pt x="4049078" y="638175"/>
                </a:cubicBezTo>
                <a:cubicBezTo>
                  <a:pt x="4049078" y="651510"/>
                  <a:pt x="4059555" y="661988"/>
                  <a:pt x="4072890" y="661988"/>
                </a:cubicBezTo>
                <a:cubicBezTo>
                  <a:pt x="4086225" y="661988"/>
                  <a:pt x="4096703" y="651510"/>
                  <a:pt x="4096703" y="638175"/>
                </a:cubicBezTo>
                <a:cubicBezTo>
                  <a:pt x="4096703" y="624840"/>
                  <a:pt x="4085273" y="614363"/>
                  <a:pt x="4072890" y="614363"/>
                </a:cubicBezTo>
                <a:close/>
                <a:moveTo>
                  <a:pt x="4186238" y="609600"/>
                </a:moveTo>
                <a:cubicBezTo>
                  <a:pt x="4170045" y="609600"/>
                  <a:pt x="4157663" y="622935"/>
                  <a:pt x="4157663" y="638175"/>
                </a:cubicBezTo>
                <a:cubicBezTo>
                  <a:pt x="4157663" y="653415"/>
                  <a:pt x="4170998" y="666750"/>
                  <a:pt x="4186238" y="666750"/>
                </a:cubicBezTo>
                <a:cubicBezTo>
                  <a:pt x="4202430" y="666750"/>
                  <a:pt x="4214813" y="653415"/>
                  <a:pt x="4214813" y="638175"/>
                </a:cubicBezTo>
                <a:cubicBezTo>
                  <a:pt x="4214813" y="622935"/>
                  <a:pt x="4202430" y="609600"/>
                  <a:pt x="4186238" y="609600"/>
                </a:cubicBezTo>
                <a:close/>
                <a:moveTo>
                  <a:pt x="4868228" y="619125"/>
                </a:moveTo>
                <a:cubicBezTo>
                  <a:pt x="4857750" y="619125"/>
                  <a:pt x="4849178" y="627698"/>
                  <a:pt x="4849178" y="638175"/>
                </a:cubicBezTo>
                <a:cubicBezTo>
                  <a:pt x="4849178" y="648653"/>
                  <a:pt x="4857750" y="657225"/>
                  <a:pt x="4868228" y="657225"/>
                </a:cubicBezTo>
                <a:cubicBezTo>
                  <a:pt x="4878705" y="657225"/>
                  <a:pt x="4887278" y="648653"/>
                  <a:pt x="4887278" y="638175"/>
                </a:cubicBezTo>
                <a:cubicBezTo>
                  <a:pt x="4887278" y="627698"/>
                  <a:pt x="4878705" y="619125"/>
                  <a:pt x="4868228" y="619125"/>
                </a:cubicBezTo>
                <a:close/>
                <a:moveTo>
                  <a:pt x="4981575" y="621030"/>
                </a:moveTo>
                <a:cubicBezTo>
                  <a:pt x="4972050" y="621030"/>
                  <a:pt x="4964430" y="628650"/>
                  <a:pt x="4964430" y="638175"/>
                </a:cubicBezTo>
                <a:cubicBezTo>
                  <a:pt x="4964430" y="647700"/>
                  <a:pt x="4972050" y="655320"/>
                  <a:pt x="4981575" y="655320"/>
                </a:cubicBezTo>
                <a:cubicBezTo>
                  <a:pt x="4991100" y="655320"/>
                  <a:pt x="4998720" y="647700"/>
                  <a:pt x="4998720" y="638175"/>
                </a:cubicBezTo>
                <a:cubicBezTo>
                  <a:pt x="4998720" y="628650"/>
                  <a:pt x="4991100" y="621030"/>
                  <a:pt x="4981575" y="621030"/>
                </a:cubicBezTo>
                <a:close/>
                <a:moveTo>
                  <a:pt x="4753928" y="614363"/>
                </a:moveTo>
                <a:cubicBezTo>
                  <a:pt x="4740593" y="614363"/>
                  <a:pt x="4730115" y="624840"/>
                  <a:pt x="4730115" y="638175"/>
                </a:cubicBezTo>
                <a:cubicBezTo>
                  <a:pt x="4730115" y="651510"/>
                  <a:pt x="4740593" y="661988"/>
                  <a:pt x="4753928" y="661988"/>
                </a:cubicBezTo>
                <a:cubicBezTo>
                  <a:pt x="4767263" y="661988"/>
                  <a:pt x="4777740" y="651510"/>
                  <a:pt x="4777740" y="638175"/>
                </a:cubicBezTo>
                <a:cubicBezTo>
                  <a:pt x="4778693" y="624840"/>
                  <a:pt x="4767263" y="614363"/>
                  <a:pt x="4753928" y="614363"/>
                </a:cubicBezTo>
                <a:close/>
                <a:moveTo>
                  <a:pt x="4413885" y="595313"/>
                </a:moveTo>
                <a:cubicBezTo>
                  <a:pt x="4390073" y="595313"/>
                  <a:pt x="4371975" y="614363"/>
                  <a:pt x="4371975" y="637223"/>
                </a:cubicBezTo>
                <a:cubicBezTo>
                  <a:pt x="4371975" y="661035"/>
                  <a:pt x="4391025" y="679133"/>
                  <a:pt x="4413885" y="679133"/>
                </a:cubicBezTo>
                <a:cubicBezTo>
                  <a:pt x="4437698" y="679133"/>
                  <a:pt x="4455795" y="660083"/>
                  <a:pt x="4455795" y="637223"/>
                </a:cubicBezTo>
                <a:cubicBezTo>
                  <a:pt x="4455795" y="614363"/>
                  <a:pt x="4436745" y="595313"/>
                  <a:pt x="4413885" y="595313"/>
                </a:cubicBezTo>
                <a:close/>
                <a:moveTo>
                  <a:pt x="6362700" y="382905"/>
                </a:moveTo>
                <a:cubicBezTo>
                  <a:pt x="6353175" y="382905"/>
                  <a:pt x="6345555" y="390525"/>
                  <a:pt x="6345555" y="400050"/>
                </a:cubicBezTo>
                <a:cubicBezTo>
                  <a:pt x="6345555" y="409575"/>
                  <a:pt x="6353175" y="417195"/>
                  <a:pt x="6362700" y="417195"/>
                </a:cubicBezTo>
                <a:cubicBezTo>
                  <a:pt x="6372225" y="417195"/>
                  <a:pt x="6379845" y="409575"/>
                  <a:pt x="6379845" y="400050"/>
                </a:cubicBezTo>
                <a:cubicBezTo>
                  <a:pt x="6379845" y="390525"/>
                  <a:pt x="6372225" y="382905"/>
                  <a:pt x="6362700" y="382905"/>
                </a:cubicBezTo>
                <a:close/>
                <a:moveTo>
                  <a:pt x="6477953" y="382905"/>
                </a:moveTo>
                <a:cubicBezTo>
                  <a:pt x="6468428" y="382905"/>
                  <a:pt x="6460808" y="390525"/>
                  <a:pt x="6460808" y="400050"/>
                </a:cubicBezTo>
                <a:cubicBezTo>
                  <a:pt x="6460808" y="409575"/>
                  <a:pt x="6468428" y="417195"/>
                  <a:pt x="6477953" y="417195"/>
                </a:cubicBezTo>
                <a:cubicBezTo>
                  <a:pt x="6487478" y="417195"/>
                  <a:pt x="6495098" y="409575"/>
                  <a:pt x="6495098" y="400050"/>
                </a:cubicBezTo>
                <a:cubicBezTo>
                  <a:pt x="6495098" y="390525"/>
                  <a:pt x="6487478" y="382905"/>
                  <a:pt x="6477953" y="382905"/>
                </a:cubicBezTo>
                <a:close/>
                <a:moveTo>
                  <a:pt x="6823710" y="370523"/>
                </a:moveTo>
                <a:cubicBezTo>
                  <a:pt x="6807518" y="370523"/>
                  <a:pt x="6795135" y="383858"/>
                  <a:pt x="6795135" y="399098"/>
                </a:cubicBezTo>
                <a:cubicBezTo>
                  <a:pt x="6795135" y="414338"/>
                  <a:pt x="6808470" y="427673"/>
                  <a:pt x="6823710" y="427673"/>
                </a:cubicBezTo>
                <a:cubicBezTo>
                  <a:pt x="6839903" y="427673"/>
                  <a:pt x="6852285" y="414338"/>
                  <a:pt x="6852285" y="399098"/>
                </a:cubicBezTo>
                <a:cubicBezTo>
                  <a:pt x="6852285" y="383858"/>
                  <a:pt x="6839903" y="370523"/>
                  <a:pt x="6823710" y="370523"/>
                </a:cubicBezTo>
                <a:close/>
                <a:moveTo>
                  <a:pt x="6938963" y="365760"/>
                </a:moveTo>
                <a:cubicBezTo>
                  <a:pt x="6920865" y="365760"/>
                  <a:pt x="6905625" y="381000"/>
                  <a:pt x="6905625" y="399098"/>
                </a:cubicBezTo>
                <a:cubicBezTo>
                  <a:pt x="6905625" y="417195"/>
                  <a:pt x="6920865" y="432435"/>
                  <a:pt x="6938963" y="432435"/>
                </a:cubicBezTo>
                <a:cubicBezTo>
                  <a:pt x="6957060" y="432435"/>
                  <a:pt x="6972300" y="417195"/>
                  <a:pt x="6972300" y="399098"/>
                </a:cubicBezTo>
                <a:cubicBezTo>
                  <a:pt x="6972300" y="381000"/>
                  <a:pt x="6957060" y="365760"/>
                  <a:pt x="6938963" y="365760"/>
                </a:cubicBezTo>
                <a:close/>
                <a:moveTo>
                  <a:pt x="7169468" y="365760"/>
                </a:moveTo>
                <a:cubicBezTo>
                  <a:pt x="7151370" y="365760"/>
                  <a:pt x="7136130" y="381000"/>
                  <a:pt x="7136130" y="399098"/>
                </a:cubicBezTo>
                <a:cubicBezTo>
                  <a:pt x="7136130" y="417195"/>
                  <a:pt x="7151370" y="432435"/>
                  <a:pt x="7169468" y="432435"/>
                </a:cubicBezTo>
                <a:cubicBezTo>
                  <a:pt x="7187565" y="432435"/>
                  <a:pt x="7202805" y="417195"/>
                  <a:pt x="7202805" y="399098"/>
                </a:cubicBezTo>
                <a:cubicBezTo>
                  <a:pt x="7202805" y="381000"/>
                  <a:pt x="7187565" y="365760"/>
                  <a:pt x="7169468" y="365760"/>
                </a:cubicBezTo>
                <a:close/>
                <a:moveTo>
                  <a:pt x="6593205" y="381000"/>
                </a:moveTo>
                <a:cubicBezTo>
                  <a:pt x="6582728" y="381000"/>
                  <a:pt x="6574155" y="389573"/>
                  <a:pt x="6574155" y="400050"/>
                </a:cubicBezTo>
                <a:cubicBezTo>
                  <a:pt x="6574155" y="410528"/>
                  <a:pt x="6582728" y="419100"/>
                  <a:pt x="6593205" y="419100"/>
                </a:cubicBezTo>
                <a:cubicBezTo>
                  <a:pt x="6603683" y="419100"/>
                  <a:pt x="6612255" y="410528"/>
                  <a:pt x="6612255" y="400050"/>
                </a:cubicBezTo>
                <a:cubicBezTo>
                  <a:pt x="6612255" y="389573"/>
                  <a:pt x="6603683" y="381000"/>
                  <a:pt x="6593205" y="381000"/>
                </a:cubicBezTo>
                <a:close/>
                <a:moveTo>
                  <a:pt x="6708458" y="376238"/>
                </a:moveTo>
                <a:cubicBezTo>
                  <a:pt x="6695123" y="376238"/>
                  <a:pt x="6684645" y="386715"/>
                  <a:pt x="6684645" y="400050"/>
                </a:cubicBezTo>
                <a:cubicBezTo>
                  <a:pt x="6684645" y="413385"/>
                  <a:pt x="6695123" y="423863"/>
                  <a:pt x="6708458" y="423863"/>
                </a:cubicBezTo>
                <a:cubicBezTo>
                  <a:pt x="6721793" y="423863"/>
                  <a:pt x="6732270" y="413385"/>
                  <a:pt x="6732270" y="400050"/>
                </a:cubicBezTo>
                <a:cubicBezTo>
                  <a:pt x="6732270" y="386715"/>
                  <a:pt x="6721793" y="376238"/>
                  <a:pt x="6708458" y="376238"/>
                </a:cubicBezTo>
                <a:close/>
                <a:moveTo>
                  <a:pt x="7399973" y="376238"/>
                </a:moveTo>
                <a:cubicBezTo>
                  <a:pt x="7386638" y="376238"/>
                  <a:pt x="7376160" y="386715"/>
                  <a:pt x="7376160" y="400050"/>
                </a:cubicBezTo>
                <a:cubicBezTo>
                  <a:pt x="7376160" y="413385"/>
                  <a:pt x="7386638" y="423863"/>
                  <a:pt x="7399973" y="423863"/>
                </a:cubicBezTo>
                <a:cubicBezTo>
                  <a:pt x="7413308" y="423863"/>
                  <a:pt x="7423785" y="413385"/>
                  <a:pt x="7423785" y="400050"/>
                </a:cubicBezTo>
                <a:cubicBezTo>
                  <a:pt x="7423785" y="386715"/>
                  <a:pt x="7413308" y="376238"/>
                  <a:pt x="7399973" y="376238"/>
                </a:cubicBezTo>
                <a:close/>
                <a:moveTo>
                  <a:pt x="7515225" y="381000"/>
                </a:moveTo>
                <a:cubicBezTo>
                  <a:pt x="7504748" y="381000"/>
                  <a:pt x="7496175" y="389573"/>
                  <a:pt x="7496175" y="400050"/>
                </a:cubicBezTo>
                <a:cubicBezTo>
                  <a:pt x="7496175" y="410528"/>
                  <a:pt x="7504748" y="419100"/>
                  <a:pt x="7515225" y="419100"/>
                </a:cubicBezTo>
                <a:cubicBezTo>
                  <a:pt x="7525703" y="419100"/>
                  <a:pt x="7534275" y="410528"/>
                  <a:pt x="7534275" y="400050"/>
                </a:cubicBezTo>
                <a:cubicBezTo>
                  <a:pt x="7534275" y="389573"/>
                  <a:pt x="7525703" y="381000"/>
                  <a:pt x="7515225" y="381000"/>
                </a:cubicBezTo>
                <a:close/>
                <a:moveTo>
                  <a:pt x="7284720" y="370523"/>
                </a:moveTo>
                <a:cubicBezTo>
                  <a:pt x="7268528" y="370523"/>
                  <a:pt x="7256145" y="383858"/>
                  <a:pt x="7256145" y="399098"/>
                </a:cubicBezTo>
                <a:cubicBezTo>
                  <a:pt x="7256145" y="414338"/>
                  <a:pt x="7269480" y="427673"/>
                  <a:pt x="7284720" y="427673"/>
                </a:cubicBezTo>
                <a:cubicBezTo>
                  <a:pt x="7300913" y="427673"/>
                  <a:pt x="7313295" y="414338"/>
                  <a:pt x="7313295" y="399098"/>
                </a:cubicBezTo>
                <a:cubicBezTo>
                  <a:pt x="7313295" y="383858"/>
                  <a:pt x="7300913" y="370523"/>
                  <a:pt x="7284720" y="370523"/>
                </a:cubicBezTo>
                <a:close/>
                <a:moveTo>
                  <a:pt x="7054215" y="357188"/>
                </a:moveTo>
                <a:cubicBezTo>
                  <a:pt x="7030403" y="357188"/>
                  <a:pt x="7012305" y="376238"/>
                  <a:pt x="7012305" y="399098"/>
                </a:cubicBezTo>
                <a:cubicBezTo>
                  <a:pt x="7012305" y="421958"/>
                  <a:pt x="7031355" y="441008"/>
                  <a:pt x="7054215" y="441008"/>
                </a:cubicBezTo>
                <a:cubicBezTo>
                  <a:pt x="7078028" y="441008"/>
                  <a:pt x="7096125" y="421958"/>
                  <a:pt x="7096125" y="399098"/>
                </a:cubicBezTo>
                <a:cubicBezTo>
                  <a:pt x="7096125" y="376238"/>
                  <a:pt x="7078028" y="357188"/>
                  <a:pt x="7054215" y="357188"/>
                </a:cubicBezTo>
                <a:close/>
                <a:moveTo>
                  <a:pt x="6397943" y="501968"/>
                </a:moveTo>
                <a:cubicBezTo>
                  <a:pt x="6388418" y="501968"/>
                  <a:pt x="6380798" y="509588"/>
                  <a:pt x="6380798" y="519113"/>
                </a:cubicBezTo>
                <a:cubicBezTo>
                  <a:pt x="6380798" y="528638"/>
                  <a:pt x="6388418" y="536258"/>
                  <a:pt x="6397943" y="536258"/>
                </a:cubicBezTo>
                <a:cubicBezTo>
                  <a:pt x="6407468" y="536258"/>
                  <a:pt x="6415088" y="528638"/>
                  <a:pt x="6415088" y="519113"/>
                </a:cubicBezTo>
                <a:cubicBezTo>
                  <a:pt x="6415088" y="509588"/>
                  <a:pt x="6407468" y="501968"/>
                  <a:pt x="6397943" y="501968"/>
                </a:cubicBezTo>
                <a:close/>
                <a:moveTo>
                  <a:pt x="6509385" y="501968"/>
                </a:moveTo>
                <a:cubicBezTo>
                  <a:pt x="6499860" y="501968"/>
                  <a:pt x="6492240" y="509588"/>
                  <a:pt x="6492240" y="519113"/>
                </a:cubicBezTo>
                <a:cubicBezTo>
                  <a:pt x="6492240" y="528638"/>
                  <a:pt x="6499860" y="536258"/>
                  <a:pt x="6509385" y="536258"/>
                </a:cubicBezTo>
                <a:cubicBezTo>
                  <a:pt x="6518910" y="536258"/>
                  <a:pt x="6526530" y="528638"/>
                  <a:pt x="6526530" y="519113"/>
                </a:cubicBezTo>
                <a:cubicBezTo>
                  <a:pt x="6526530" y="509588"/>
                  <a:pt x="6518910" y="501968"/>
                  <a:pt x="6509385" y="501968"/>
                </a:cubicBezTo>
                <a:close/>
                <a:moveTo>
                  <a:pt x="6844665" y="495300"/>
                </a:moveTo>
                <a:cubicBezTo>
                  <a:pt x="6831330" y="495300"/>
                  <a:pt x="6820853" y="505778"/>
                  <a:pt x="6820853" y="519113"/>
                </a:cubicBezTo>
                <a:cubicBezTo>
                  <a:pt x="6820853" y="532448"/>
                  <a:pt x="6831330" y="542925"/>
                  <a:pt x="6844665" y="542925"/>
                </a:cubicBezTo>
                <a:cubicBezTo>
                  <a:pt x="6858000" y="542925"/>
                  <a:pt x="6868478" y="532448"/>
                  <a:pt x="6868478" y="519113"/>
                </a:cubicBezTo>
                <a:cubicBezTo>
                  <a:pt x="6868478" y="505778"/>
                  <a:pt x="6858000" y="495300"/>
                  <a:pt x="6844665" y="495300"/>
                </a:cubicBezTo>
                <a:close/>
                <a:moveTo>
                  <a:pt x="6956108" y="490538"/>
                </a:moveTo>
                <a:cubicBezTo>
                  <a:pt x="6939915" y="490538"/>
                  <a:pt x="6927533" y="503873"/>
                  <a:pt x="6927533" y="519113"/>
                </a:cubicBezTo>
                <a:cubicBezTo>
                  <a:pt x="6927533" y="534353"/>
                  <a:pt x="6940868" y="547688"/>
                  <a:pt x="6956108" y="547688"/>
                </a:cubicBezTo>
                <a:cubicBezTo>
                  <a:pt x="6972300" y="547688"/>
                  <a:pt x="6984683" y="534353"/>
                  <a:pt x="6984683" y="519113"/>
                </a:cubicBezTo>
                <a:cubicBezTo>
                  <a:pt x="6984683" y="503873"/>
                  <a:pt x="6972300" y="490538"/>
                  <a:pt x="6956108" y="490538"/>
                </a:cubicBezTo>
                <a:close/>
                <a:moveTo>
                  <a:pt x="7068503" y="485775"/>
                </a:moveTo>
                <a:cubicBezTo>
                  <a:pt x="7050405" y="485775"/>
                  <a:pt x="7035165" y="501015"/>
                  <a:pt x="7035165" y="519113"/>
                </a:cubicBezTo>
                <a:cubicBezTo>
                  <a:pt x="7035165" y="537210"/>
                  <a:pt x="7050405" y="552450"/>
                  <a:pt x="7068503" y="552450"/>
                </a:cubicBezTo>
                <a:cubicBezTo>
                  <a:pt x="7086600" y="552450"/>
                  <a:pt x="7101840" y="537210"/>
                  <a:pt x="7101840" y="519113"/>
                </a:cubicBezTo>
                <a:cubicBezTo>
                  <a:pt x="7101840" y="501015"/>
                  <a:pt x="7086600" y="485775"/>
                  <a:pt x="7068503" y="485775"/>
                </a:cubicBezTo>
                <a:close/>
                <a:moveTo>
                  <a:pt x="6620828" y="501968"/>
                </a:moveTo>
                <a:cubicBezTo>
                  <a:pt x="6611303" y="501968"/>
                  <a:pt x="6603683" y="509588"/>
                  <a:pt x="6603683" y="519113"/>
                </a:cubicBezTo>
                <a:cubicBezTo>
                  <a:pt x="6603683" y="528638"/>
                  <a:pt x="6611303" y="536258"/>
                  <a:pt x="6620828" y="536258"/>
                </a:cubicBezTo>
                <a:cubicBezTo>
                  <a:pt x="6630353" y="536258"/>
                  <a:pt x="6637973" y="528638"/>
                  <a:pt x="6637973" y="519113"/>
                </a:cubicBezTo>
                <a:cubicBezTo>
                  <a:pt x="6637973" y="509588"/>
                  <a:pt x="6630353" y="501968"/>
                  <a:pt x="6620828" y="501968"/>
                </a:cubicBezTo>
                <a:close/>
                <a:moveTo>
                  <a:pt x="6733223" y="500063"/>
                </a:moveTo>
                <a:cubicBezTo>
                  <a:pt x="6722745" y="500063"/>
                  <a:pt x="6714173" y="508635"/>
                  <a:pt x="6714173" y="519113"/>
                </a:cubicBezTo>
                <a:cubicBezTo>
                  <a:pt x="6714173" y="529590"/>
                  <a:pt x="6722745" y="538163"/>
                  <a:pt x="6733223" y="538163"/>
                </a:cubicBezTo>
                <a:cubicBezTo>
                  <a:pt x="6743700" y="538163"/>
                  <a:pt x="6752273" y="529590"/>
                  <a:pt x="6752273" y="519113"/>
                </a:cubicBezTo>
                <a:cubicBezTo>
                  <a:pt x="6752273" y="508635"/>
                  <a:pt x="6743700" y="500063"/>
                  <a:pt x="6733223" y="500063"/>
                </a:cubicBezTo>
                <a:close/>
                <a:moveTo>
                  <a:pt x="7403783" y="490538"/>
                </a:moveTo>
                <a:cubicBezTo>
                  <a:pt x="7387590" y="490538"/>
                  <a:pt x="7375208" y="503873"/>
                  <a:pt x="7375208" y="519113"/>
                </a:cubicBezTo>
                <a:cubicBezTo>
                  <a:pt x="7375208" y="534353"/>
                  <a:pt x="7388543" y="547688"/>
                  <a:pt x="7403783" y="547688"/>
                </a:cubicBezTo>
                <a:cubicBezTo>
                  <a:pt x="7419975" y="547688"/>
                  <a:pt x="7432358" y="534353"/>
                  <a:pt x="7432358" y="519113"/>
                </a:cubicBezTo>
                <a:cubicBezTo>
                  <a:pt x="7432358" y="503873"/>
                  <a:pt x="7419023" y="490538"/>
                  <a:pt x="7403783" y="490538"/>
                </a:cubicBezTo>
                <a:close/>
                <a:moveTo>
                  <a:pt x="7515225" y="495300"/>
                </a:moveTo>
                <a:cubicBezTo>
                  <a:pt x="7501890" y="495300"/>
                  <a:pt x="7491413" y="505778"/>
                  <a:pt x="7491413" y="519113"/>
                </a:cubicBezTo>
                <a:cubicBezTo>
                  <a:pt x="7491413" y="532448"/>
                  <a:pt x="7501890" y="542925"/>
                  <a:pt x="7515225" y="542925"/>
                </a:cubicBezTo>
                <a:cubicBezTo>
                  <a:pt x="7528560" y="542925"/>
                  <a:pt x="7539038" y="532448"/>
                  <a:pt x="7539038" y="519113"/>
                </a:cubicBezTo>
                <a:cubicBezTo>
                  <a:pt x="7539038" y="505778"/>
                  <a:pt x="7528560" y="495300"/>
                  <a:pt x="7515225" y="495300"/>
                </a:cubicBezTo>
                <a:close/>
                <a:moveTo>
                  <a:pt x="7291388" y="485775"/>
                </a:moveTo>
                <a:cubicBezTo>
                  <a:pt x="7273290" y="485775"/>
                  <a:pt x="7258050" y="501015"/>
                  <a:pt x="7258050" y="519113"/>
                </a:cubicBezTo>
                <a:cubicBezTo>
                  <a:pt x="7258050" y="537210"/>
                  <a:pt x="7273290" y="552450"/>
                  <a:pt x="7291388" y="552450"/>
                </a:cubicBezTo>
                <a:cubicBezTo>
                  <a:pt x="7309485" y="552450"/>
                  <a:pt x="7324725" y="537210"/>
                  <a:pt x="7324725" y="519113"/>
                </a:cubicBezTo>
                <a:cubicBezTo>
                  <a:pt x="7324725" y="501015"/>
                  <a:pt x="7310438" y="485775"/>
                  <a:pt x="7291388" y="485775"/>
                </a:cubicBezTo>
                <a:close/>
                <a:moveTo>
                  <a:pt x="7179945" y="476250"/>
                </a:moveTo>
                <a:cubicBezTo>
                  <a:pt x="7156133" y="476250"/>
                  <a:pt x="7138035" y="495300"/>
                  <a:pt x="7138035" y="518160"/>
                </a:cubicBezTo>
                <a:cubicBezTo>
                  <a:pt x="7138035" y="541020"/>
                  <a:pt x="7157085" y="560070"/>
                  <a:pt x="7179945" y="560070"/>
                </a:cubicBezTo>
                <a:cubicBezTo>
                  <a:pt x="7202805" y="560070"/>
                  <a:pt x="7221855" y="541020"/>
                  <a:pt x="7221855" y="518160"/>
                </a:cubicBezTo>
                <a:cubicBezTo>
                  <a:pt x="7221855" y="495300"/>
                  <a:pt x="7202805" y="476250"/>
                  <a:pt x="7179945" y="476250"/>
                </a:cubicBezTo>
                <a:close/>
                <a:moveTo>
                  <a:pt x="6361748" y="621030"/>
                </a:moveTo>
                <a:cubicBezTo>
                  <a:pt x="6352223" y="621030"/>
                  <a:pt x="6344603" y="628650"/>
                  <a:pt x="6344603" y="638175"/>
                </a:cubicBezTo>
                <a:cubicBezTo>
                  <a:pt x="6344603" y="647700"/>
                  <a:pt x="6352223" y="655320"/>
                  <a:pt x="6361748" y="655320"/>
                </a:cubicBezTo>
                <a:cubicBezTo>
                  <a:pt x="6371273" y="655320"/>
                  <a:pt x="6378893" y="647700"/>
                  <a:pt x="6378893" y="638175"/>
                </a:cubicBezTo>
                <a:cubicBezTo>
                  <a:pt x="6378893" y="628650"/>
                  <a:pt x="6371273" y="621030"/>
                  <a:pt x="6361748" y="621030"/>
                </a:cubicBezTo>
                <a:close/>
                <a:moveTo>
                  <a:pt x="6492240" y="621030"/>
                </a:moveTo>
                <a:cubicBezTo>
                  <a:pt x="6482715" y="621030"/>
                  <a:pt x="6475095" y="628650"/>
                  <a:pt x="6475095" y="638175"/>
                </a:cubicBezTo>
                <a:cubicBezTo>
                  <a:pt x="6475095" y="647700"/>
                  <a:pt x="6482715" y="655320"/>
                  <a:pt x="6492240" y="655320"/>
                </a:cubicBezTo>
                <a:cubicBezTo>
                  <a:pt x="6501765" y="655320"/>
                  <a:pt x="6509385" y="647700"/>
                  <a:pt x="6509385" y="638175"/>
                </a:cubicBezTo>
                <a:cubicBezTo>
                  <a:pt x="6509385" y="628650"/>
                  <a:pt x="6501765" y="621030"/>
                  <a:pt x="6492240" y="621030"/>
                </a:cubicBezTo>
                <a:close/>
                <a:moveTo>
                  <a:pt x="6833235" y="619125"/>
                </a:moveTo>
                <a:cubicBezTo>
                  <a:pt x="6822758" y="619125"/>
                  <a:pt x="6814185" y="627698"/>
                  <a:pt x="6814185" y="638175"/>
                </a:cubicBezTo>
                <a:cubicBezTo>
                  <a:pt x="6814185" y="648653"/>
                  <a:pt x="6822758" y="657225"/>
                  <a:pt x="6833235" y="657225"/>
                </a:cubicBezTo>
                <a:cubicBezTo>
                  <a:pt x="6843713" y="657225"/>
                  <a:pt x="6852285" y="648653"/>
                  <a:pt x="6852285" y="638175"/>
                </a:cubicBezTo>
                <a:cubicBezTo>
                  <a:pt x="6852285" y="627698"/>
                  <a:pt x="6843713" y="619125"/>
                  <a:pt x="6833235" y="619125"/>
                </a:cubicBezTo>
                <a:close/>
                <a:moveTo>
                  <a:pt x="6946583" y="614363"/>
                </a:moveTo>
                <a:cubicBezTo>
                  <a:pt x="6933248" y="614363"/>
                  <a:pt x="6922770" y="624840"/>
                  <a:pt x="6922770" y="638175"/>
                </a:cubicBezTo>
                <a:cubicBezTo>
                  <a:pt x="6922770" y="651510"/>
                  <a:pt x="6933248" y="661988"/>
                  <a:pt x="6946583" y="661988"/>
                </a:cubicBezTo>
                <a:cubicBezTo>
                  <a:pt x="6959918" y="661988"/>
                  <a:pt x="6970395" y="651510"/>
                  <a:pt x="6970395" y="638175"/>
                </a:cubicBezTo>
                <a:cubicBezTo>
                  <a:pt x="6970395" y="624840"/>
                  <a:pt x="6959918" y="614363"/>
                  <a:pt x="6946583" y="614363"/>
                </a:cubicBezTo>
                <a:close/>
                <a:moveTo>
                  <a:pt x="7060883" y="609600"/>
                </a:moveTo>
                <a:cubicBezTo>
                  <a:pt x="7044690" y="609600"/>
                  <a:pt x="7032308" y="622935"/>
                  <a:pt x="7032308" y="638175"/>
                </a:cubicBezTo>
                <a:cubicBezTo>
                  <a:pt x="7032308" y="653415"/>
                  <a:pt x="7045643" y="666750"/>
                  <a:pt x="7060883" y="666750"/>
                </a:cubicBezTo>
                <a:cubicBezTo>
                  <a:pt x="7077075" y="666750"/>
                  <a:pt x="7089458" y="653415"/>
                  <a:pt x="7089458" y="638175"/>
                </a:cubicBezTo>
                <a:cubicBezTo>
                  <a:pt x="7089458" y="622935"/>
                  <a:pt x="7076123" y="609600"/>
                  <a:pt x="7060883" y="609600"/>
                </a:cubicBezTo>
                <a:close/>
                <a:moveTo>
                  <a:pt x="6605588" y="621030"/>
                </a:moveTo>
                <a:cubicBezTo>
                  <a:pt x="6596063" y="621030"/>
                  <a:pt x="6588443" y="628650"/>
                  <a:pt x="6588443" y="638175"/>
                </a:cubicBezTo>
                <a:cubicBezTo>
                  <a:pt x="6588443" y="647700"/>
                  <a:pt x="6596063" y="655320"/>
                  <a:pt x="6605588" y="655320"/>
                </a:cubicBezTo>
                <a:cubicBezTo>
                  <a:pt x="6615113" y="655320"/>
                  <a:pt x="6622733" y="647700"/>
                  <a:pt x="6622733" y="638175"/>
                </a:cubicBezTo>
                <a:cubicBezTo>
                  <a:pt x="6622733" y="628650"/>
                  <a:pt x="6615113" y="621030"/>
                  <a:pt x="6605588" y="621030"/>
                </a:cubicBezTo>
                <a:close/>
                <a:moveTo>
                  <a:pt x="6719888" y="621030"/>
                </a:moveTo>
                <a:cubicBezTo>
                  <a:pt x="6710363" y="621030"/>
                  <a:pt x="6702743" y="628650"/>
                  <a:pt x="6702743" y="638175"/>
                </a:cubicBezTo>
                <a:cubicBezTo>
                  <a:pt x="6702743" y="647700"/>
                  <a:pt x="6710363" y="655320"/>
                  <a:pt x="6719888" y="655320"/>
                </a:cubicBezTo>
                <a:cubicBezTo>
                  <a:pt x="6729413" y="655320"/>
                  <a:pt x="6737033" y="647700"/>
                  <a:pt x="6737033" y="638175"/>
                </a:cubicBezTo>
                <a:cubicBezTo>
                  <a:pt x="6736080" y="628650"/>
                  <a:pt x="6728460" y="621030"/>
                  <a:pt x="6719888" y="621030"/>
                </a:cubicBezTo>
                <a:close/>
                <a:moveTo>
                  <a:pt x="7401878" y="604838"/>
                </a:moveTo>
                <a:cubicBezTo>
                  <a:pt x="7383780" y="604838"/>
                  <a:pt x="7368540" y="620078"/>
                  <a:pt x="7368540" y="638175"/>
                </a:cubicBezTo>
                <a:cubicBezTo>
                  <a:pt x="7368540" y="656273"/>
                  <a:pt x="7383780" y="671513"/>
                  <a:pt x="7401878" y="671513"/>
                </a:cubicBezTo>
                <a:cubicBezTo>
                  <a:pt x="7419975" y="671513"/>
                  <a:pt x="7435215" y="656273"/>
                  <a:pt x="7435215" y="638175"/>
                </a:cubicBezTo>
                <a:cubicBezTo>
                  <a:pt x="7435215" y="619125"/>
                  <a:pt x="7419975" y="604838"/>
                  <a:pt x="7401878" y="604838"/>
                </a:cubicBezTo>
                <a:close/>
                <a:moveTo>
                  <a:pt x="7515225" y="609600"/>
                </a:moveTo>
                <a:cubicBezTo>
                  <a:pt x="7499033" y="609600"/>
                  <a:pt x="7486650" y="622935"/>
                  <a:pt x="7486650" y="638175"/>
                </a:cubicBezTo>
                <a:cubicBezTo>
                  <a:pt x="7486650" y="653415"/>
                  <a:pt x="7499985" y="666750"/>
                  <a:pt x="7515225" y="666750"/>
                </a:cubicBezTo>
                <a:cubicBezTo>
                  <a:pt x="7531418" y="666750"/>
                  <a:pt x="7543800" y="653415"/>
                  <a:pt x="7543800" y="638175"/>
                </a:cubicBezTo>
                <a:cubicBezTo>
                  <a:pt x="7543800" y="622935"/>
                  <a:pt x="7530465" y="609600"/>
                  <a:pt x="7515225" y="609600"/>
                </a:cubicBezTo>
                <a:close/>
                <a:moveTo>
                  <a:pt x="7174230" y="604838"/>
                </a:moveTo>
                <a:cubicBezTo>
                  <a:pt x="7156133" y="604838"/>
                  <a:pt x="7140893" y="620078"/>
                  <a:pt x="7140893" y="638175"/>
                </a:cubicBezTo>
                <a:cubicBezTo>
                  <a:pt x="7140893" y="656273"/>
                  <a:pt x="7156133" y="671513"/>
                  <a:pt x="7174230" y="671513"/>
                </a:cubicBezTo>
                <a:cubicBezTo>
                  <a:pt x="7192328" y="671513"/>
                  <a:pt x="7207568" y="656273"/>
                  <a:pt x="7207568" y="638175"/>
                </a:cubicBezTo>
                <a:cubicBezTo>
                  <a:pt x="7207568" y="619125"/>
                  <a:pt x="7192328" y="604838"/>
                  <a:pt x="7174230" y="604838"/>
                </a:cubicBezTo>
                <a:close/>
                <a:moveTo>
                  <a:pt x="7287578" y="595313"/>
                </a:moveTo>
                <a:cubicBezTo>
                  <a:pt x="7263765" y="595313"/>
                  <a:pt x="7245668" y="614363"/>
                  <a:pt x="7245668" y="637223"/>
                </a:cubicBezTo>
                <a:cubicBezTo>
                  <a:pt x="7245668" y="661035"/>
                  <a:pt x="7264718" y="679133"/>
                  <a:pt x="7287578" y="679133"/>
                </a:cubicBezTo>
                <a:cubicBezTo>
                  <a:pt x="7310438" y="679133"/>
                  <a:pt x="7329488" y="660083"/>
                  <a:pt x="7329488" y="637223"/>
                </a:cubicBezTo>
                <a:cubicBezTo>
                  <a:pt x="7330440" y="614363"/>
                  <a:pt x="7311390" y="595313"/>
                  <a:pt x="7287578" y="595313"/>
                </a:cubicBezTo>
                <a:close/>
              </a:path>
            </a:pathLst>
          </a:custGeom>
          <a:solidFill>
            <a:schemeClr val="bg2"/>
          </a:solidFill>
          <a:ln w="9525" cap="flat">
            <a:noFill/>
            <a:prstDash val="solid"/>
            <a:miter/>
          </a:ln>
        </p:spPr>
        <p:txBody>
          <a:bodyPr rtlCol="0" anchor="ctr"/>
          <a:lstStyle/>
          <a:p>
            <a:endParaRPr lang="en-US" sz="2640"/>
          </a:p>
        </p:txBody>
      </p:sp>
      <p:pic>
        <p:nvPicPr>
          <p:cNvPr id="5" name="Picture 4" descr="A picture containing blur&#10;&#10;Description automatically generated">
            <a:extLst>
              <a:ext uri="{FF2B5EF4-FFF2-40B4-BE49-F238E27FC236}">
                <a16:creationId xmlns:a16="http://schemas.microsoft.com/office/drawing/2014/main" id="{B33FC2B8-FEF3-40A3-B42F-1A6F8933C9B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0" y="4358642"/>
            <a:ext cx="7772400" cy="3352799"/>
          </a:xfrm>
          <a:prstGeom prst="rect">
            <a:avLst/>
          </a:prstGeom>
        </p:spPr>
      </p:pic>
      <p:sp>
        <p:nvSpPr>
          <p:cNvPr id="16" name="Freeform: Shape 15">
            <a:extLst>
              <a:ext uri="{FF2B5EF4-FFF2-40B4-BE49-F238E27FC236}">
                <a16:creationId xmlns:a16="http://schemas.microsoft.com/office/drawing/2014/main" id="{21F5796B-AE9F-428D-8803-8F115506CA39}"/>
              </a:ext>
            </a:extLst>
          </p:cNvPr>
          <p:cNvSpPr/>
          <p:nvPr userDrawn="1"/>
        </p:nvSpPr>
        <p:spPr>
          <a:xfrm>
            <a:off x="-2618" y="6817071"/>
            <a:ext cx="7775017" cy="894367"/>
          </a:xfrm>
          <a:custGeom>
            <a:avLst/>
            <a:gdLst>
              <a:gd name="connsiteX0" fmla="*/ 8027949 w 9147079"/>
              <a:gd name="connsiteY0" fmla="*/ 608651 h 609796"/>
              <a:gd name="connsiteX1" fmla="*/ 8030731 w 9147079"/>
              <a:gd name="connsiteY1" fmla="*/ 609796 h 609796"/>
              <a:gd name="connsiteX2" fmla="*/ 8025167 w 9147079"/>
              <a:gd name="connsiteY2" fmla="*/ 609796 h 609796"/>
              <a:gd name="connsiteX3" fmla="*/ 7892821 w 9147079"/>
              <a:gd name="connsiteY3" fmla="*/ 608651 h 609796"/>
              <a:gd name="connsiteX4" fmla="*/ 7895603 w 9147079"/>
              <a:gd name="connsiteY4" fmla="*/ 609796 h 609796"/>
              <a:gd name="connsiteX5" fmla="*/ 7890039 w 9147079"/>
              <a:gd name="connsiteY5" fmla="*/ 609796 h 609796"/>
              <a:gd name="connsiteX6" fmla="*/ 7757694 w 9147079"/>
              <a:gd name="connsiteY6" fmla="*/ 608651 h 609796"/>
              <a:gd name="connsiteX7" fmla="*/ 7760476 w 9147079"/>
              <a:gd name="connsiteY7" fmla="*/ 609796 h 609796"/>
              <a:gd name="connsiteX8" fmla="*/ 7754912 w 9147079"/>
              <a:gd name="connsiteY8" fmla="*/ 609796 h 609796"/>
              <a:gd name="connsiteX9" fmla="*/ 7622566 w 9147079"/>
              <a:gd name="connsiteY9" fmla="*/ 608651 h 609796"/>
              <a:gd name="connsiteX10" fmla="*/ 7625266 w 9147079"/>
              <a:gd name="connsiteY10" fmla="*/ 609796 h 609796"/>
              <a:gd name="connsiteX11" fmla="*/ 7619784 w 9147079"/>
              <a:gd name="connsiteY11" fmla="*/ 609796 h 609796"/>
              <a:gd name="connsiteX12" fmla="*/ 7486284 w 9147079"/>
              <a:gd name="connsiteY12" fmla="*/ 608651 h 609796"/>
              <a:gd name="connsiteX13" fmla="*/ 7489066 w 9147079"/>
              <a:gd name="connsiteY13" fmla="*/ 609796 h 609796"/>
              <a:gd name="connsiteX14" fmla="*/ 7483502 w 9147079"/>
              <a:gd name="connsiteY14" fmla="*/ 609796 h 609796"/>
              <a:gd name="connsiteX15" fmla="*/ 7351157 w 9147079"/>
              <a:gd name="connsiteY15" fmla="*/ 608651 h 609796"/>
              <a:gd name="connsiteX16" fmla="*/ 7353939 w 9147079"/>
              <a:gd name="connsiteY16" fmla="*/ 609796 h 609796"/>
              <a:gd name="connsiteX17" fmla="*/ 7348375 w 9147079"/>
              <a:gd name="connsiteY17" fmla="*/ 609796 h 609796"/>
              <a:gd name="connsiteX18" fmla="*/ 7216029 w 9147079"/>
              <a:gd name="connsiteY18" fmla="*/ 608651 h 609796"/>
              <a:gd name="connsiteX19" fmla="*/ 7218811 w 9147079"/>
              <a:gd name="connsiteY19" fmla="*/ 609796 h 609796"/>
              <a:gd name="connsiteX20" fmla="*/ 7213247 w 9147079"/>
              <a:gd name="connsiteY20" fmla="*/ 609796 h 609796"/>
              <a:gd name="connsiteX21" fmla="*/ 7079747 w 9147079"/>
              <a:gd name="connsiteY21" fmla="*/ 608651 h 609796"/>
              <a:gd name="connsiteX22" fmla="*/ 7082529 w 9147079"/>
              <a:gd name="connsiteY22" fmla="*/ 609796 h 609796"/>
              <a:gd name="connsiteX23" fmla="*/ 7076965 w 9147079"/>
              <a:gd name="connsiteY23" fmla="*/ 609796 h 609796"/>
              <a:gd name="connsiteX24" fmla="*/ 6131547 w 9147079"/>
              <a:gd name="connsiteY24" fmla="*/ 608651 h 609796"/>
              <a:gd name="connsiteX25" fmla="*/ 6134329 w 9147079"/>
              <a:gd name="connsiteY25" fmla="*/ 609796 h 609796"/>
              <a:gd name="connsiteX26" fmla="*/ 6128765 w 9147079"/>
              <a:gd name="connsiteY26" fmla="*/ 609796 h 609796"/>
              <a:gd name="connsiteX27" fmla="*/ 5996419 w 9147079"/>
              <a:gd name="connsiteY27" fmla="*/ 608651 h 609796"/>
              <a:gd name="connsiteX28" fmla="*/ 5999201 w 9147079"/>
              <a:gd name="connsiteY28" fmla="*/ 609796 h 609796"/>
              <a:gd name="connsiteX29" fmla="*/ 5993637 w 9147079"/>
              <a:gd name="connsiteY29" fmla="*/ 609796 h 609796"/>
              <a:gd name="connsiteX30" fmla="*/ 3415141 w 9147079"/>
              <a:gd name="connsiteY30" fmla="*/ 608651 h 609796"/>
              <a:gd name="connsiteX31" fmla="*/ 3417923 w 9147079"/>
              <a:gd name="connsiteY31" fmla="*/ 609796 h 609796"/>
              <a:gd name="connsiteX32" fmla="*/ 3412359 w 9147079"/>
              <a:gd name="connsiteY32" fmla="*/ 609796 h 609796"/>
              <a:gd name="connsiteX33" fmla="*/ 3280014 w 9147079"/>
              <a:gd name="connsiteY33" fmla="*/ 608651 h 609796"/>
              <a:gd name="connsiteX34" fmla="*/ 3282795 w 9147079"/>
              <a:gd name="connsiteY34" fmla="*/ 609796 h 609796"/>
              <a:gd name="connsiteX35" fmla="*/ 3277232 w 9147079"/>
              <a:gd name="connsiteY35" fmla="*/ 609796 h 609796"/>
              <a:gd name="connsiteX36" fmla="*/ 3144887 w 9147079"/>
              <a:gd name="connsiteY36" fmla="*/ 608651 h 609796"/>
              <a:gd name="connsiteX37" fmla="*/ 3147669 w 9147079"/>
              <a:gd name="connsiteY37" fmla="*/ 609796 h 609796"/>
              <a:gd name="connsiteX38" fmla="*/ 3142105 w 9147079"/>
              <a:gd name="connsiteY38" fmla="*/ 609796 h 609796"/>
              <a:gd name="connsiteX39" fmla="*/ 3009759 w 9147079"/>
              <a:gd name="connsiteY39" fmla="*/ 608651 h 609796"/>
              <a:gd name="connsiteX40" fmla="*/ 3012459 w 9147079"/>
              <a:gd name="connsiteY40" fmla="*/ 609796 h 609796"/>
              <a:gd name="connsiteX41" fmla="*/ 3006977 w 9147079"/>
              <a:gd name="connsiteY41" fmla="*/ 609796 h 609796"/>
              <a:gd name="connsiteX42" fmla="*/ 2873477 w 9147079"/>
              <a:gd name="connsiteY42" fmla="*/ 608651 h 609796"/>
              <a:gd name="connsiteX43" fmla="*/ 2876258 w 9147079"/>
              <a:gd name="connsiteY43" fmla="*/ 609796 h 609796"/>
              <a:gd name="connsiteX44" fmla="*/ 2870695 w 9147079"/>
              <a:gd name="connsiteY44" fmla="*/ 609796 h 609796"/>
              <a:gd name="connsiteX45" fmla="*/ 2738350 w 9147079"/>
              <a:gd name="connsiteY45" fmla="*/ 608651 h 609796"/>
              <a:gd name="connsiteX46" fmla="*/ 2741132 w 9147079"/>
              <a:gd name="connsiteY46" fmla="*/ 609796 h 609796"/>
              <a:gd name="connsiteX47" fmla="*/ 2735568 w 9147079"/>
              <a:gd name="connsiteY47" fmla="*/ 609796 h 609796"/>
              <a:gd name="connsiteX48" fmla="*/ 2603222 w 9147079"/>
              <a:gd name="connsiteY48" fmla="*/ 608651 h 609796"/>
              <a:gd name="connsiteX49" fmla="*/ 2606004 w 9147079"/>
              <a:gd name="connsiteY49" fmla="*/ 609796 h 609796"/>
              <a:gd name="connsiteX50" fmla="*/ 2600440 w 9147079"/>
              <a:gd name="connsiteY50" fmla="*/ 609796 h 609796"/>
              <a:gd name="connsiteX51" fmla="*/ 2466940 w 9147079"/>
              <a:gd name="connsiteY51" fmla="*/ 608651 h 609796"/>
              <a:gd name="connsiteX52" fmla="*/ 2469722 w 9147079"/>
              <a:gd name="connsiteY52" fmla="*/ 609796 h 609796"/>
              <a:gd name="connsiteX53" fmla="*/ 2464158 w 9147079"/>
              <a:gd name="connsiteY53" fmla="*/ 609796 h 609796"/>
              <a:gd name="connsiteX54" fmla="*/ 1518739 w 9147079"/>
              <a:gd name="connsiteY54" fmla="*/ 608651 h 609796"/>
              <a:gd name="connsiteX55" fmla="*/ 1521521 w 9147079"/>
              <a:gd name="connsiteY55" fmla="*/ 609796 h 609796"/>
              <a:gd name="connsiteX56" fmla="*/ 1515957 w 9147079"/>
              <a:gd name="connsiteY56" fmla="*/ 609796 h 609796"/>
              <a:gd name="connsiteX57" fmla="*/ 1383611 w 9147079"/>
              <a:gd name="connsiteY57" fmla="*/ 608651 h 609796"/>
              <a:gd name="connsiteX58" fmla="*/ 1386393 w 9147079"/>
              <a:gd name="connsiteY58" fmla="*/ 609796 h 609796"/>
              <a:gd name="connsiteX59" fmla="*/ 1380830 w 9147079"/>
              <a:gd name="connsiteY59" fmla="*/ 609796 h 609796"/>
              <a:gd name="connsiteX60" fmla="*/ 8164231 w 9147079"/>
              <a:gd name="connsiteY60" fmla="*/ 606341 h 609796"/>
              <a:gd name="connsiteX61" fmla="*/ 8172539 w 9147079"/>
              <a:gd name="connsiteY61" fmla="*/ 609796 h 609796"/>
              <a:gd name="connsiteX62" fmla="*/ 8155923 w 9147079"/>
              <a:gd name="connsiteY62" fmla="*/ 609796 h 609796"/>
              <a:gd name="connsiteX63" fmla="*/ 6944620 w 9147079"/>
              <a:gd name="connsiteY63" fmla="*/ 606341 h 609796"/>
              <a:gd name="connsiteX64" fmla="*/ 6952928 w 9147079"/>
              <a:gd name="connsiteY64" fmla="*/ 609796 h 609796"/>
              <a:gd name="connsiteX65" fmla="*/ 6936312 w 9147079"/>
              <a:gd name="connsiteY65" fmla="*/ 609796 h 609796"/>
              <a:gd name="connsiteX66" fmla="*/ 5861292 w 9147079"/>
              <a:gd name="connsiteY66" fmla="*/ 606341 h 609796"/>
              <a:gd name="connsiteX67" fmla="*/ 5869600 w 9147079"/>
              <a:gd name="connsiteY67" fmla="*/ 609796 h 609796"/>
              <a:gd name="connsiteX68" fmla="*/ 5852984 w 9147079"/>
              <a:gd name="connsiteY68" fmla="*/ 609796 h 609796"/>
              <a:gd name="connsiteX69" fmla="*/ 4639372 w 9147079"/>
              <a:gd name="connsiteY69" fmla="*/ 606341 h 609796"/>
              <a:gd name="connsiteX70" fmla="*/ 4650987 w 9147079"/>
              <a:gd name="connsiteY70" fmla="*/ 609796 h 609796"/>
              <a:gd name="connsiteX71" fmla="*/ 4632937 w 9147079"/>
              <a:gd name="connsiteY71" fmla="*/ 609796 h 609796"/>
              <a:gd name="connsiteX72" fmla="*/ 3551423 w 9147079"/>
              <a:gd name="connsiteY72" fmla="*/ 606341 h 609796"/>
              <a:gd name="connsiteX73" fmla="*/ 3559731 w 9147079"/>
              <a:gd name="connsiteY73" fmla="*/ 609796 h 609796"/>
              <a:gd name="connsiteX74" fmla="*/ 3543115 w 9147079"/>
              <a:gd name="connsiteY74" fmla="*/ 609796 h 609796"/>
              <a:gd name="connsiteX75" fmla="*/ 2331813 w 9147079"/>
              <a:gd name="connsiteY75" fmla="*/ 606341 h 609796"/>
              <a:gd name="connsiteX76" fmla="*/ 2340121 w 9147079"/>
              <a:gd name="connsiteY76" fmla="*/ 609796 h 609796"/>
              <a:gd name="connsiteX77" fmla="*/ 2323505 w 9147079"/>
              <a:gd name="connsiteY77" fmla="*/ 609796 h 609796"/>
              <a:gd name="connsiteX78" fmla="*/ 1248485 w 9147079"/>
              <a:gd name="connsiteY78" fmla="*/ 606341 h 609796"/>
              <a:gd name="connsiteX79" fmla="*/ 1256793 w 9147079"/>
              <a:gd name="connsiteY79" fmla="*/ 609796 h 609796"/>
              <a:gd name="connsiteX80" fmla="*/ 1240177 w 9147079"/>
              <a:gd name="connsiteY80" fmla="*/ 609796 h 609796"/>
              <a:gd name="connsiteX81" fmla="*/ 26564 w 9147079"/>
              <a:gd name="connsiteY81" fmla="*/ 606341 h 609796"/>
              <a:gd name="connsiteX82" fmla="*/ 38179 w 9147079"/>
              <a:gd name="connsiteY82" fmla="*/ 609796 h 609796"/>
              <a:gd name="connsiteX83" fmla="*/ 20130 w 9147079"/>
              <a:gd name="connsiteY83" fmla="*/ 609796 h 609796"/>
              <a:gd name="connsiteX84" fmla="*/ 9112431 w 9147079"/>
              <a:gd name="connsiteY84" fmla="*/ 600566 h 609796"/>
              <a:gd name="connsiteX85" fmla="*/ 9132931 w 9147079"/>
              <a:gd name="connsiteY85" fmla="*/ 608939 h 609796"/>
              <a:gd name="connsiteX86" fmla="*/ 9133281 w 9147079"/>
              <a:gd name="connsiteY86" fmla="*/ 609796 h 609796"/>
              <a:gd name="connsiteX87" fmla="*/ 9091581 w 9147079"/>
              <a:gd name="connsiteY87" fmla="*/ 609796 h 609796"/>
              <a:gd name="connsiteX88" fmla="*/ 9091931 w 9147079"/>
              <a:gd name="connsiteY88" fmla="*/ 608939 h 609796"/>
              <a:gd name="connsiteX89" fmla="*/ 9112431 w 9147079"/>
              <a:gd name="connsiteY89" fmla="*/ 600566 h 609796"/>
              <a:gd name="connsiteX90" fmla="*/ 8299358 w 9147079"/>
              <a:gd name="connsiteY90" fmla="*/ 600566 h 609796"/>
              <a:gd name="connsiteX91" fmla="*/ 8319858 w 9147079"/>
              <a:gd name="connsiteY91" fmla="*/ 608939 h 609796"/>
              <a:gd name="connsiteX92" fmla="*/ 8320208 w 9147079"/>
              <a:gd name="connsiteY92" fmla="*/ 609796 h 609796"/>
              <a:gd name="connsiteX93" fmla="*/ 8278508 w 9147079"/>
              <a:gd name="connsiteY93" fmla="*/ 609796 h 609796"/>
              <a:gd name="connsiteX94" fmla="*/ 8278858 w 9147079"/>
              <a:gd name="connsiteY94" fmla="*/ 608939 h 609796"/>
              <a:gd name="connsiteX95" fmla="*/ 8299358 w 9147079"/>
              <a:gd name="connsiteY95" fmla="*/ 600566 h 609796"/>
              <a:gd name="connsiteX96" fmla="*/ 6809492 w 9147079"/>
              <a:gd name="connsiteY96" fmla="*/ 600566 h 609796"/>
              <a:gd name="connsiteX97" fmla="*/ 6829993 w 9147079"/>
              <a:gd name="connsiteY97" fmla="*/ 608939 h 609796"/>
              <a:gd name="connsiteX98" fmla="*/ 6830343 w 9147079"/>
              <a:gd name="connsiteY98" fmla="*/ 609796 h 609796"/>
              <a:gd name="connsiteX99" fmla="*/ 6788643 w 9147079"/>
              <a:gd name="connsiteY99" fmla="*/ 609796 h 609796"/>
              <a:gd name="connsiteX100" fmla="*/ 6788993 w 9147079"/>
              <a:gd name="connsiteY100" fmla="*/ 608939 h 609796"/>
              <a:gd name="connsiteX101" fmla="*/ 6809492 w 9147079"/>
              <a:gd name="connsiteY101" fmla="*/ 600566 h 609796"/>
              <a:gd name="connsiteX102" fmla="*/ 5726164 w 9147079"/>
              <a:gd name="connsiteY102" fmla="*/ 600566 h 609796"/>
              <a:gd name="connsiteX103" fmla="*/ 5746232 w 9147079"/>
              <a:gd name="connsiteY103" fmla="*/ 608939 h 609796"/>
              <a:gd name="connsiteX104" fmla="*/ 5746600 w 9147079"/>
              <a:gd name="connsiteY104" fmla="*/ 609796 h 609796"/>
              <a:gd name="connsiteX105" fmla="*/ 5705314 w 9147079"/>
              <a:gd name="connsiteY105" fmla="*/ 609796 h 609796"/>
              <a:gd name="connsiteX106" fmla="*/ 5705664 w 9147079"/>
              <a:gd name="connsiteY106" fmla="*/ 608939 h 609796"/>
              <a:gd name="connsiteX107" fmla="*/ 5726164 w 9147079"/>
              <a:gd name="connsiteY107" fmla="*/ 600566 h 609796"/>
              <a:gd name="connsiteX108" fmla="*/ 4776808 w 9147079"/>
              <a:gd name="connsiteY108" fmla="*/ 600566 h 609796"/>
              <a:gd name="connsiteX109" fmla="*/ 4797309 w 9147079"/>
              <a:gd name="connsiteY109" fmla="*/ 608939 h 609796"/>
              <a:gd name="connsiteX110" fmla="*/ 4797659 w 9147079"/>
              <a:gd name="connsiteY110" fmla="*/ 609796 h 609796"/>
              <a:gd name="connsiteX111" fmla="*/ 4755958 w 9147079"/>
              <a:gd name="connsiteY111" fmla="*/ 609796 h 609796"/>
              <a:gd name="connsiteX112" fmla="*/ 4756308 w 9147079"/>
              <a:gd name="connsiteY112" fmla="*/ 608939 h 609796"/>
              <a:gd name="connsiteX113" fmla="*/ 4776808 w 9147079"/>
              <a:gd name="connsiteY113" fmla="*/ 600566 h 609796"/>
              <a:gd name="connsiteX114" fmla="*/ 4499624 w 9147079"/>
              <a:gd name="connsiteY114" fmla="*/ 600566 h 609796"/>
              <a:gd name="connsiteX115" fmla="*/ 4520125 w 9147079"/>
              <a:gd name="connsiteY115" fmla="*/ 608939 h 609796"/>
              <a:gd name="connsiteX116" fmla="*/ 4520474 w 9147079"/>
              <a:gd name="connsiteY116" fmla="*/ 609796 h 609796"/>
              <a:gd name="connsiteX117" fmla="*/ 4478774 w 9147079"/>
              <a:gd name="connsiteY117" fmla="*/ 609796 h 609796"/>
              <a:gd name="connsiteX118" fmla="*/ 4479124 w 9147079"/>
              <a:gd name="connsiteY118" fmla="*/ 608939 h 609796"/>
              <a:gd name="connsiteX119" fmla="*/ 4499624 w 9147079"/>
              <a:gd name="connsiteY119" fmla="*/ 600566 h 609796"/>
              <a:gd name="connsiteX120" fmla="*/ 3686550 w 9147079"/>
              <a:gd name="connsiteY120" fmla="*/ 600566 h 609796"/>
              <a:gd name="connsiteX121" fmla="*/ 3707051 w 9147079"/>
              <a:gd name="connsiteY121" fmla="*/ 608939 h 609796"/>
              <a:gd name="connsiteX122" fmla="*/ 3707401 w 9147079"/>
              <a:gd name="connsiteY122" fmla="*/ 609796 h 609796"/>
              <a:gd name="connsiteX123" fmla="*/ 3665701 w 9147079"/>
              <a:gd name="connsiteY123" fmla="*/ 609796 h 609796"/>
              <a:gd name="connsiteX124" fmla="*/ 3666051 w 9147079"/>
              <a:gd name="connsiteY124" fmla="*/ 608939 h 609796"/>
              <a:gd name="connsiteX125" fmla="*/ 3686550 w 9147079"/>
              <a:gd name="connsiteY125" fmla="*/ 600566 h 609796"/>
              <a:gd name="connsiteX126" fmla="*/ 2196685 w 9147079"/>
              <a:gd name="connsiteY126" fmla="*/ 600566 h 609796"/>
              <a:gd name="connsiteX127" fmla="*/ 2217186 w 9147079"/>
              <a:gd name="connsiteY127" fmla="*/ 608939 h 609796"/>
              <a:gd name="connsiteX128" fmla="*/ 2217536 w 9147079"/>
              <a:gd name="connsiteY128" fmla="*/ 609796 h 609796"/>
              <a:gd name="connsiteX129" fmla="*/ 2175835 w 9147079"/>
              <a:gd name="connsiteY129" fmla="*/ 609796 h 609796"/>
              <a:gd name="connsiteX130" fmla="*/ 2176185 w 9147079"/>
              <a:gd name="connsiteY130" fmla="*/ 608939 h 609796"/>
              <a:gd name="connsiteX131" fmla="*/ 2196685 w 9147079"/>
              <a:gd name="connsiteY131" fmla="*/ 600566 h 609796"/>
              <a:gd name="connsiteX132" fmla="*/ 1112202 w 9147079"/>
              <a:gd name="connsiteY132" fmla="*/ 600566 h 609796"/>
              <a:gd name="connsiteX133" fmla="*/ 1132702 w 9147079"/>
              <a:gd name="connsiteY133" fmla="*/ 608939 h 609796"/>
              <a:gd name="connsiteX134" fmla="*/ 1133052 w 9147079"/>
              <a:gd name="connsiteY134" fmla="*/ 609796 h 609796"/>
              <a:gd name="connsiteX135" fmla="*/ 1091352 w 9147079"/>
              <a:gd name="connsiteY135" fmla="*/ 609796 h 609796"/>
              <a:gd name="connsiteX136" fmla="*/ 1091702 w 9147079"/>
              <a:gd name="connsiteY136" fmla="*/ 608939 h 609796"/>
              <a:gd name="connsiteX137" fmla="*/ 1112202 w 9147079"/>
              <a:gd name="connsiteY137" fmla="*/ 600566 h 609796"/>
              <a:gd name="connsiteX138" fmla="*/ 164001 w 9147079"/>
              <a:gd name="connsiteY138" fmla="*/ 600566 h 609796"/>
              <a:gd name="connsiteX139" fmla="*/ 184501 w 9147079"/>
              <a:gd name="connsiteY139" fmla="*/ 608939 h 609796"/>
              <a:gd name="connsiteX140" fmla="*/ 184851 w 9147079"/>
              <a:gd name="connsiteY140" fmla="*/ 609796 h 609796"/>
              <a:gd name="connsiteX141" fmla="*/ 143151 w 9147079"/>
              <a:gd name="connsiteY141" fmla="*/ 609796 h 609796"/>
              <a:gd name="connsiteX142" fmla="*/ 143501 w 9147079"/>
              <a:gd name="connsiteY142" fmla="*/ 608939 h 609796"/>
              <a:gd name="connsiteX143" fmla="*/ 164001 w 9147079"/>
              <a:gd name="connsiteY143" fmla="*/ 600566 h 609796"/>
              <a:gd name="connsiteX144" fmla="*/ 8977304 w 9147079"/>
              <a:gd name="connsiteY144" fmla="*/ 594792 h 609796"/>
              <a:gd name="connsiteX145" fmla="*/ 9001558 w 9147079"/>
              <a:gd name="connsiteY145" fmla="*/ 605186 h 609796"/>
              <a:gd name="connsiteX146" fmla="*/ 9003533 w 9147079"/>
              <a:gd name="connsiteY146" fmla="*/ 609796 h 609796"/>
              <a:gd name="connsiteX147" fmla="*/ 8950724 w 9147079"/>
              <a:gd name="connsiteY147" fmla="*/ 609796 h 609796"/>
              <a:gd name="connsiteX148" fmla="*/ 8952617 w 9147079"/>
              <a:gd name="connsiteY148" fmla="*/ 605186 h 609796"/>
              <a:gd name="connsiteX149" fmla="*/ 8977304 w 9147079"/>
              <a:gd name="connsiteY149" fmla="*/ 594792 h 609796"/>
              <a:gd name="connsiteX150" fmla="*/ 8434485 w 9147079"/>
              <a:gd name="connsiteY150" fmla="*/ 594792 h 609796"/>
              <a:gd name="connsiteX151" fmla="*/ 8459171 w 9147079"/>
              <a:gd name="connsiteY151" fmla="*/ 605186 h 609796"/>
              <a:gd name="connsiteX152" fmla="*/ 8461065 w 9147079"/>
              <a:gd name="connsiteY152" fmla="*/ 609796 h 609796"/>
              <a:gd name="connsiteX153" fmla="*/ 8407905 w 9147079"/>
              <a:gd name="connsiteY153" fmla="*/ 609796 h 609796"/>
              <a:gd name="connsiteX154" fmla="*/ 8409798 w 9147079"/>
              <a:gd name="connsiteY154" fmla="*/ 605186 h 609796"/>
              <a:gd name="connsiteX155" fmla="*/ 8434485 w 9147079"/>
              <a:gd name="connsiteY155" fmla="*/ 594792 h 609796"/>
              <a:gd name="connsiteX156" fmla="*/ 6674366 w 9147079"/>
              <a:gd name="connsiteY156" fmla="*/ 594792 h 609796"/>
              <a:gd name="connsiteX157" fmla="*/ 6698619 w 9147079"/>
              <a:gd name="connsiteY157" fmla="*/ 605186 h 609796"/>
              <a:gd name="connsiteX158" fmla="*/ 6700595 w 9147079"/>
              <a:gd name="connsiteY158" fmla="*/ 609796 h 609796"/>
              <a:gd name="connsiteX159" fmla="*/ 6647785 w 9147079"/>
              <a:gd name="connsiteY159" fmla="*/ 609796 h 609796"/>
              <a:gd name="connsiteX160" fmla="*/ 6649679 w 9147079"/>
              <a:gd name="connsiteY160" fmla="*/ 605186 h 609796"/>
              <a:gd name="connsiteX161" fmla="*/ 6674366 w 9147079"/>
              <a:gd name="connsiteY161" fmla="*/ 594792 h 609796"/>
              <a:gd name="connsiteX162" fmla="*/ 5589882 w 9147079"/>
              <a:gd name="connsiteY162" fmla="*/ 594792 h 609796"/>
              <a:gd name="connsiteX163" fmla="*/ 5614569 w 9147079"/>
              <a:gd name="connsiteY163" fmla="*/ 605186 h 609796"/>
              <a:gd name="connsiteX164" fmla="*/ 5616462 w 9147079"/>
              <a:gd name="connsiteY164" fmla="*/ 609796 h 609796"/>
              <a:gd name="connsiteX165" fmla="*/ 5563302 w 9147079"/>
              <a:gd name="connsiteY165" fmla="*/ 609796 h 609796"/>
              <a:gd name="connsiteX166" fmla="*/ 5565195 w 9147079"/>
              <a:gd name="connsiteY166" fmla="*/ 605186 h 609796"/>
              <a:gd name="connsiteX167" fmla="*/ 5589882 w 9147079"/>
              <a:gd name="connsiteY167" fmla="*/ 594792 h 609796"/>
              <a:gd name="connsiteX168" fmla="*/ 4913090 w 9147079"/>
              <a:gd name="connsiteY168" fmla="*/ 594792 h 609796"/>
              <a:gd name="connsiteX169" fmla="*/ 4937344 w 9147079"/>
              <a:gd name="connsiteY169" fmla="*/ 605186 h 609796"/>
              <a:gd name="connsiteX170" fmla="*/ 4939320 w 9147079"/>
              <a:gd name="connsiteY170" fmla="*/ 609796 h 609796"/>
              <a:gd name="connsiteX171" fmla="*/ 4886510 w 9147079"/>
              <a:gd name="connsiteY171" fmla="*/ 609796 h 609796"/>
              <a:gd name="connsiteX172" fmla="*/ 4888404 w 9147079"/>
              <a:gd name="connsiteY172" fmla="*/ 605186 h 609796"/>
              <a:gd name="connsiteX173" fmla="*/ 4913090 w 9147079"/>
              <a:gd name="connsiteY173" fmla="*/ 594792 h 609796"/>
              <a:gd name="connsiteX174" fmla="*/ 4364497 w 9147079"/>
              <a:gd name="connsiteY174" fmla="*/ 594792 h 609796"/>
              <a:gd name="connsiteX175" fmla="*/ 4388751 w 9147079"/>
              <a:gd name="connsiteY175" fmla="*/ 605186 h 609796"/>
              <a:gd name="connsiteX176" fmla="*/ 4390727 w 9147079"/>
              <a:gd name="connsiteY176" fmla="*/ 609796 h 609796"/>
              <a:gd name="connsiteX177" fmla="*/ 4337917 w 9147079"/>
              <a:gd name="connsiteY177" fmla="*/ 609796 h 609796"/>
              <a:gd name="connsiteX178" fmla="*/ 4339810 w 9147079"/>
              <a:gd name="connsiteY178" fmla="*/ 605186 h 609796"/>
              <a:gd name="connsiteX179" fmla="*/ 4364497 w 9147079"/>
              <a:gd name="connsiteY179" fmla="*/ 594792 h 609796"/>
              <a:gd name="connsiteX180" fmla="*/ 3821678 w 9147079"/>
              <a:gd name="connsiteY180" fmla="*/ 594792 h 609796"/>
              <a:gd name="connsiteX181" fmla="*/ 3846365 w 9147079"/>
              <a:gd name="connsiteY181" fmla="*/ 605186 h 609796"/>
              <a:gd name="connsiteX182" fmla="*/ 3848258 w 9147079"/>
              <a:gd name="connsiteY182" fmla="*/ 609796 h 609796"/>
              <a:gd name="connsiteX183" fmla="*/ 3795098 w 9147079"/>
              <a:gd name="connsiteY183" fmla="*/ 609796 h 609796"/>
              <a:gd name="connsiteX184" fmla="*/ 3796991 w 9147079"/>
              <a:gd name="connsiteY184" fmla="*/ 605186 h 609796"/>
              <a:gd name="connsiteX185" fmla="*/ 3821678 w 9147079"/>
              <a:gd name="connsiteY185" fmla="*/ 594792 h 609796"/>
              <a:gd name="connsiteX186" fmla="*/ 2061558 w 9147079"/>
              <a:gd name="connsiteY186" fmla="*/ 594792 h 609796"/>
              <a:gd name="connsiteX187" fmla="*/ 2085812 w 9147079"/>
              <a:gd name="connsiteY187" fmla="*/ 605186 h 609796"/>
              <a:gd name="connsiteX188" fmla="*/ 2087788 w 9147079"/>
              <a:gd name="connsiteY188" fmla="*/ 609796 h 609796"/>
              <a:gd name="connsiteX189" fmla="*/ 2034978 w 9147079"/>
              <a:gd name="connsiteY189" fmla="*/ 609796 h 609796"/>
              <a:gd name="connsiteX190" fmla="*/ 2036871 w 9147079"/>
              <a:gd name="connsiteY190" fmla="*/ 605186 h 609796"/>
              <a:gd name="connsiteX191" fmla="*/ 2061558 w 9147079"/>
              <a:gd name="connsiteY191" fmla="*/ 594792 h 609796"/>
              <a:gd name="connsiteX192" fmla="*/ 977075 w 9147079"/>
              <a:gd name="connsiteY192" fmla="*/ 594792 h 609796"/>
              <a:gd name="connsiteX193" fmla="*/ 1001761 w 9147079"/>
              <a:gd name="connsiteY193" fmla="*/ 605186 h 609796"/>
              <a:gd name="connsiteX194" fmla="*/ 1003655 w 9147079"/>
              <a:gd name="connsiteY194" fmla="*/ 609796 h 609796"/>
              <a:gd name="connsiteX195" fmla="*/ 950494 w 9147079"/>
              <a:gd name="connsiteY195" fmla="*/ 609796 h 609796"/>
              <a:gd name="connsiteX196" fmla="*/ 952388 w 9147079"/>
              <a:gd name="connsiteY196" fmla="*/ 605186 h 609796"/>
              <a:gd name="connsiteX197" fmla="*/ 977075 w 9147079"/>
              <a:gd name="connsiteY197" fmla="*/ 594792 h 609796"/>
              <a:gd name="connsiteX198" fmla="*/ 300283 w 9147079"/>
              <a:gd name="connsiteY198" fmla="*/ 594792 h 609796"/>
              <a:gd name="connsiteX199" fmla="*/ 324537 w 9147079"/>
              <a:gd name="connsiteY199" fmla="*/ 605186 h 609796"/>
              <a:gd name="connsiteX200" fmla="*/ 326512 w 9147079"/>
              <a:gd name="connsiteY200" fmla="*/ 609796 h 609796"/>
              <a:gd name="connsiteX201" fmla="*/ 273703 w 9147079"/>
              <a:gd name="connsiteY201" fmla="*/ 609796 h 609796"/>
              <a:gd name="connsiteX202" fmla="*/ 275597 w 9147079"/>
              <a:gd name="connsiteY202" fmla="*/ 605186 h 609796"/>
              <a:gd name="connsiteX203" fmla="*/ 300283 w 9147079"/>
              <a:gd name="connsiteY203" fmla="*/ 594792 h 609796"/>
              <a:gd name="connsiteX204" fmla="*/ 8841022 w 9147079"/>
              <a:gd name="connsiteY204" fmla="*/ 589016 h 609796"/>
              <a:gd name="connsiteX205" fmla="*/ 8869895 w 9147079"/>
              <a:gd name="connsiteY205" fmla="*/ 600999 h 609796"/>
              <a:gd name="connsiteX206" fmla="*/ 8873467 w 9147079"/>
              <a:gd name="connsiteY206" fmla="*/ 609796 h 609796"/>
              <a:gd name="connsiteX207" fmla="*/ 8808875 w 9147079"/>
              <a:gd name="connsiteY207" fmla="*/ 609796 h 609796"/>
              <a:gd name="connsiteX208" fmla="*/ 8812582 w 9147079"/>
              <a:gd name="connsiteY208" fmla="*/ 600999 h 609796"/>
              <a:gd name="connsiteX209" fmla="*/ 8841022 w 9147079"/>
              <a:gd name="connsiteY209" fmla="*/ 589016 h 609796"/>
              <a:gd name="connsiteX210" fmla="*/ 8570767 w 9147079"/>
              <a:gd name="connsiteY210" fmla="*/ 589016 h 609796"/>
              <a:gd name="connsiteX211" fmla="*/ 8599208 w 9147079"/>
              <a:gd name="connsiteY211" fmla="*/ 600999 h 609796"/>
              <a:gd name="connsiteX212" fmla="*/ 8602914 w 9147079"/>
              <a:gd name="connsiteY212" fmla="*/ 609796 h 609796"/>
              <a:gd name="connsiteX213" fmla="*/ 8538620 w 9147079"/>
              <a:gd name="connsiteY213" fmla="*/ 609796 h 609796"/>
              <a:gd name="connsiteX214" fmla="*/ 8542326 w 9147079"/>
              <a:gd name="connsiteY214" fmla="*/ 600999 h 609796"/>
              <a:gd name="connsiteX215" fmla="*/ 8570767 w 9147079"/>
              <a:gd name="connsiteY215" fmla="*/ 589016 h 609796"/>
              <a:gd name="connsiteX216" fmla="*/ 6538083 w 9147079"/>
              <a:gd name="connsiteY216" fmla="*/ 589016 h 609796"/>
              <a:gd name="connsiteX217" fmla="*/ 6566957 w 9147079"/>
              <a:gd name="connsiteY217" fmla="*/ 600999 h 609796"/>
              <a:gd name="connsiteX218" fmla="*/ 6570529 w 9147079"/>
              <a:gd name="connsiteY218" fmla="*/ 609796 h 609796"/>
              <a:gd name="connsiteX219" fmla="*/ 6505936 w 9147079"/>
              <a:gd name="connsiteY219" fmla="*/ 609796 h 609796"/>
              <a:gd name="connsiteX220" fmla="*/ 6509643 w 9147079"/>
              <a:gd name="connsiteY220" fmla="*/ 600999 h 609796"/>
              <a:gd name="connsiteX221" fmla="*/ 6538083 w 9147079"/>
              <a:gd name="connsiteY221" fmla="*/ 589016 h 609796"/>
              <a:gd name="connsiteX222" fmla="*/ 6267829 w 9147079"/>
              <a:gd name="connsiteY222" fmla="*/ 589016 h 609796"/>
              <a:gd name="connsiteX223" fmla="*/ 6296268 w 9147079"/>
              <a:gd name="connsiteY223" fmla="*/ 600999 h 609796"/>
              <a:gd name="connsiteX224" fmla="*/ 6299975 w 9147079"/>
              <a:gd name="connsiteY224" fmla="*/ 609796 h 609796"/>
              <a:gd name="connsiteX225" fmla="*/ 6235682 w 9147079"/>
              <a:gd name="connsiteY225" fmla="*/ 609796 h 609796"/>
              <a:gd name="connsiteX226" fmla="*/ 6239388 w 9147079"/>
              <a:gd name="connsiteY226" fmla="*/ 600999 h 609796"/>
              <a:gd name="connsiteX227" fmla="*/ 6267829 w 9147079"/>
              <a:gd name="connsiteY227" fmla="*/ 589016 h 609796"/>
              <a:gd name="connsiteX228" fmla="*/ 5454755 w 9147079"/>
              <a:gd name="connsiteY228" fmla="*/ 589016 h 609796"/>
              <a:gd name="connsiteX229" fmla="*/ 5483195 w 9147079"/>
              <a:gd name="connsiteY229" fmla="*/ 600999 h 609796"/>
              <a:gd name="connsiteX230" fmla="*/ 5486901 w 9147079"/>
              <a:gd name="connsiteY230" fmla="*/ 609796 h 609796"/>
              <a:gd name="connsiteX231" fmla="*/ 5422608 w 9147079"/>
              <a:gd name="connsiteY231" fmla="*/ 609796 h 609796"/>
              <a:gd name="connsiteX232" fmla="*/ 5426314 w 9147079"/>
              <a:gd name="connsiteY232" fmla="*/ 600999 h 609796"/>
              <a:gd name="connsiteX233" fmla="*/ 5454755 w 9147079"/>
              <a:gd name="connsiteY233" fmla="*/ 589016 h 609796"/>
              <a:gd name="connsiteX234" fmla="*/ 5048218 w 9147079"/>
              <a:gd name="connsiteY234" fmla="*/ 589016 h 609796"/>
              <a:gd name="connsiteX235" fmla="*/ 5076658 w 9147079"/>
              <a:gd name="connsiteY235" fmla="*/ 600999 h 609796"/>
              <a:gd name="connsiteX236" fmla="*/ 5080364 w 9147079"/>
              <a:gd name="connsiteY236" fmla="*/ 609796 h 609796"/>
              <a:gd name="connsiteX237" fmla="*/ 5016071 w 9147079"/>
              <a:gd name="connsiteY237" fmla="*/ 609796 h 609796"/>
              <a:gd name="connsiteX238" fmla="*/ 5019778 w 9147079"/>
              <a:gd name="connsiteY238" fmla="*/ 600999 h 609796"/>
              <a:gd name="connsiteX239" fmla="*/ 5048218 w 9147079"/>
              <a:gd name="connsiteY239" fmla="*/ 589016 h 609796"/>
              <a:gd name="connsiteX240" fmla="*/ 4228215 w 9147079"/>
              <a:gd name="connsiteY240" fmla="*/ 589016 h 609796"/>
              <a:gd name="connsiteX241" fmla="*/ 4257088 w 9147079"/>
              <a:gd name="connsiteY241" fmla="*/ 600999 h 609796"/>
              <a:gd name="connsiteX242" fmla="*/ 4260661 w 9147079"/>
              <a:gd name="connsiteY242" fmla="*/ 609796 h 609796"/>
              <a:gd name="connsiteX243" fmla="*/ 4196068 w 9147079"/>
              <a:gd name="connsiteY243" fmla="*/ 609796 h 609796"/>
              <a:gd name="connsiteX244" fmla="*/ 4199775 w 9147079"/>
              <a:gd name="connsiteY244" fmla="*/ 600999 h 609796"/>
              <a:gd name="connsiteX245" fmla="*/ 4228215 w 9147079"/>
              <a:gd name="connsiteY245" fmla="*/ 589016 h 609796"/>
              <a:gd name="connsiteX246" fmla="*/ 3957961 w 9147079"/>
              <a:gd name="connsiteY246" fmla="*/ 589016 h 609796"/>
              <a:gd name="connsiteX247" fmla="*/ 3986400 w 9147079"/>
              <a:gd name="connsiteY247" fmla="*/ 600999 h 609796"/>
              <a:gd name="connsiteX248" fmla="*/ 3990107 w 9147079"/>
              <a:gd name="connsiteY248" fmla="*/ 609796 h 609796"/>
              <a:gd name="connsiteX249" fmla="*/ 3925813 w 9147079"/>
              <a:gd name="connsiteY249" fmla="*/ 609796 h 609796"/>
              <a:gd name="connsiteX250" fmla="*/ 3929520 w 9147079"/>
              <a:gd name="connsiteY250" fmla="*/ 600999 h 609796"/>
              <a:gd name="connsiteX251" fmla="*/ 3957961 w 9147079"/>
              <a:gd name="connsiteY251" fmla="*/ 589016 h 609796"/>
              <a:gd name="connsiteX252" fmla="*/ 1925276 w 9147079"/>
              <a:gd name="connsiteY252" fmla="*/ 589016 h 609796"/>
              <a:gd name="connsiteX253" fmla="*/ 1954149 w 9147079"/>
              <a:gd name="connsiteY253" fmla="*/ 600999 h 609796"/>
              <a:gd name="connsiteX254" fmla="*/ 1957722 w 9147079"/>
              <a:gd name="connsiteY254" fmla="*/ 609796 h 609796"/>
              <a:gd name="connsiteX255" fmla="*/ 1893129 w 9147079"/>
              <a:gd name="connsiteY255" fmla="*/ 609796 h 609796"/>
              <a:gd name="connsiteX256" fmla="*/ 1896835 w 9147079"/>
              <a:gd name="connsiteY256" fmla="*/ 600999 h 609796"/>
              <a:gd name="connsiteX257" fmla="*/ 1925276 w 9147079"/>
              <a:gd name="connsiteY257" fmla="*/ 589016 h 609796"/>
              <a:gd name="connsiteX258" fmla="*/ 1655022 w 9147079"/>
              <a:gd name="connsiteY258" fmla="*/ 589016 h 609796"/>
              <a:gd name="connsiteX259" fmla="*/ 1683461 w 9147079"/>
              <a:gd name="connsiteY259" fmla="*/ 600999 h 609796"/>
              <a:gd name="connsiteX260" fmla="*/ 1687168 w 9147079"/>
              <a:gd name="connsiteY260" fmla="*/ 609796 h 609796"/>
              <a:gd name="connsiteX261" fmla="*/ 1622874 w 9147079"/>
              <a:gd name="connsiteY261" fmla="*/ 609796 h 609796"/>
              <a:gd name="connsiteX262" fmla="*/ 1626581 w 9147079"/>
              <a:gd name="connsiteY262" fmla="*/ 600999 h 609796"/>
              <a:gd name="connsiteX263" fmla="*/ 1655022 w 9147079"/>
              <a:gd name="connsiteY263" fmla="*/ 589016 h 609796"/>
              <a:gd name="connsiteX264" fmla="*/ 841948 w 9147079"/>
              <a:gd name="connsiteY264" fmla="*/ 589016 h 609796"/>
              <a:gd name="connsiteX265" fmla="*/ 870387 w 9147079"/>
              <a:gd name="connsiteY265" fmla="*/ 600999 h 609796"/>
              <a:gd name="connsiteX266" fmla="*/ 874094 w 9147079"/>
              <a:gd name="connsiteY266" fmla="*/ 609796 h 609796"/>
              <a:gd name="connsiteX267" fmla="*/ 809801 w 9147079"/>
              <a:gd name="connsiteY267" fmla="*/ 609796 h 609796"/>
              <a:gd name="connsiteX268" fmla="*/ 813507 w 9147079"/>
              <a:gd name="connsiteY268" fmla="*/ 600999 h 609796"/>
              <a:gd name="connsiteX269" fmla="*/ 841948 w 9147079"/>
              <a:gd name="connsiteY269" fmla="*/ 589016 h 609796"/>
              <a:gd name="connsiteX270" fmla="*/ 435411 w 9147079"/>
              <a:gd name="connsiteY270" fmla="*/ 589016 h 609796"/>
              <a:gd name="connsiteX271" fmla="*/ 463851 w 9147079"/>
              <a:gd name="connsiteY271" fmla="*/ 600999 h 609796"/>
              <a:gd name="connsiteX272" fmla="*/ 467557 w 9147079"/>
              <a:gd name="connsiteY272" fmla="*/ 609796 h 609796"/>
              <a:gd name="connsiteX273" fmla="*/ 403264 w 9147079"/>
              <a:gd name="connsiteY273" fmla="*/ 609796 h 609796"/>
              <a:gd name="connsiteX274" fmla="*/ 406970 w 9147079"/>
              <a:gd name="connsiteY274" fmla="*/ 600999 h 609796"/>
              <a:gd name="connsiteX275" fmla="*/ 435411 w 9147079"/>
              <a:gd name="connsiteY275" fmla="*/ 589016 h 609796"/>
              <a:gd name="connsiteX276" fmla="*/ 8705894 w 9147079"/>
              <a:gd name="connsiteY276" fmla="*/ 577467 h 609796"/>
              <a:gd name="connsiteX277" fmla="*/ 8741697 w 9147079"/>
              <a:gd name="connsiteY277" fmla="*/ 592481 h 609796"/>
              <a:gd name="connsiteX278" fmla="*/ 8748958 w 9147079"/>
              <a:gd name="connsiteY278" fmla="*/ 609796 h 609796"/>
              <a:gd name="connsiteX279" fmla="*/ 8662606 w 9147079"/>
              <a:gd name="connsiteY279" fmla="*/ 609796 h 609796"/>
              <a:gd name="connsiteX280" fmla="*/ 8669658 w 9147079"/>
              <a:gd name="connsiteY280" fmla="*/ 592481 h 609796"/>
              <a:gd name="connsiteX281" fmla="*/ 8705894 w 9147079"/>
              <a:gd name="connsiteY281" fmla="*/ 577467 h 609796"/>
              <a:gd name="connsiteX282" fmla="*/ 6402956 w 9147079"/>
              <a:gd name="connsiteY282" fmla="*/ 577467 h 609796"/>
              <a:gd name="connsiteX283" fmla="*/ 6439192 w 9147079"/>
              <a:gd name="connsiteY283" fmla="*/ 592481 h 609796"/>
              <a:gd name="connsiteX284" fmla="*/ 6446243 w 9147079"/>
              <a:gd name="connsiteY284" fmla="*/ 609796 h 609796"/>
              <a:gd name="connsiteX285" fmla="*/ 6359668 w 9147079"/>
              <a:gd name="connsiteY285" fmla="*/ 609796 h 609796"/>
              <a:gd name="connsiteX286" fmla="*/ 6366720 w 9147079"/>
              <a:gd name="connsiteY286" fmla="*/ 592481 h 609796"/>
              <a:gd name="connsiteX287" fmla="*/ 6402956 w 9147079"/>
              <a:gd name="connsiteY287" fmla="*/ 577467 h 609796"/>
              <a:gd name="connsiteX288" fmla="*/ 5319627 w 9147079"/>
              <a:gd name="connsiteY288" fmla="*/ 577467 h 609796"/>
              <a:gd name="connsiteX289" fmla="*/ 5355430 w 9147079"/>
              <a:gd name="connsiteY289" fmla="*/ 592481 h 609796"/>
              <a:gd name="connsiteX290" fmla="*/ 5362691 w 9147079"/>
              <a:gd name="connsiteY290" fmla="*/ 609796 h 609796"/>
              <a:gd name="connsiteX291" fmla="*/ 5276340 w 9147079"/>
              <a:gd name="connsiteY291" fmla="*/ 609796 h 609796"/>
              <a:gd name="connsiteX292" fmla="*/ 5283392 w 9147079"/>
              <a:gd name="connsiteY292" fmla="*/ 592481 h 609796"/>
              <a:gd name="connsiteX293" fmla="*/ 5319627 w 9147079"/>
              <a:gd name="connsiteY293" fmla="*/ 577467 h 609796"/>
              <a:gd name="connsiteX294" fmla="*/ 5183345 w 9147079"/>
              <a:gd name="connsiteY294" fmla="*/ 577467 h 609796"/>
              <a:gd name="connsiteX295" fmla="*/ 5219581 w 9147079"/>
              <a:gd name="connsiteY295" fmla="*/ 592481 h 609796"/>
              <a:gd name="connsiteX296" fmla="*/ 5226633 w 9147079"/>
              <a:gd name="connsiteY296" fmla="*/ 609796 h 609796"/>
              <a:gd name="connsiteX297" fmla="*/ 5140057 w 9147079"/>
              <a:gd name="connsiteY297" fmla="*/ 609796 h 609796"/>
              <a:gd name="connsiteX298" fmla="*/ 5147109 w 9147079"/>
              <a:gd name="connsiteY298" fmla="*/ 592481 h 609796"/>
              <a:gd name="connsiteX299" fmla="*/ 5183345 w 9147079"/>
              <a:gd name="connsiteY299" fmla="*/ 577467 h 609796"/>
              <a:gd name="connsiteX300" fmla="*/ 4093087 w 9147079"/>
              <a:gd name="connsiteY300" fmla="*/ 577467 h 609796"/>
              <a:gd name="connsiteX301" fmla="*/ 4128890 w 9147079"/>
              <a:gd name="connsiteY301" fmla="*/ 592481 h 609796"/>
              <a:gd name="connsiteX302" fmla="*/ 4136151 w 9147079"/>
              <a:gd name="connsiteY302" fmla="*/ 609796 h 609796"/>
              <a:gd name="connsiteX303" fmla="*/ 4049800 w 9147079"/>
              <a:gd name="connsiteY303" fmla="*/ 609796 h 609796"/>
              <a:gd name="connsiteX304" fmla="*/ 4056851 w 9147079"/>
              <a:gd name="connsiteY304" fmla="*/ 592481 h 609796"/>
              <a:gd name="connsiteX305" fmla="*/ 4093087 w 9147079"/>
              <a:gd name="connsiteY305" fmla="*/ 577467 h 609796"/>
              <a:gd name="connsiteX306" fmla="*/ 1790148 w 9147079"/>
              <a:gd name="connsiteY306" fmla="*/ 577467 h 609796"/>
              <a:gd name="connsiteX307" fmla="*/ 1825951 w 9147079"/>
              <a:gd name="connsiteY307" fmla="*/ 592481 h 609796"/>
              <a:gd name="connsiteX308" fmla="*/ 1833212 w 9147079"/>
              <a:gd name="connsiteY308" fmla="*/ 609796 h 609796"/>
              <a:gd name="connsiteX309" fmla="*/ 1746861 w 9147079"/>
              <a:gd name="connsiteY309" fmla="*/ 609796 h 609796"/>
              <a:gd name="connsiteX310" fmla="*/ 1753912 w 9147079"/>
              <a:gd name="connsiteY310" fmla="*/ 592481 h 609796"/>
              <a:gd name="connsiteX311" fmla="*/ 1790148 w 9147079"/>
              <a:gd name="connsiteY311" fmla="*/ 577467 h 609796"/>
              <a:gd name="connsiteX312" fmla="*/ 706820 w 9147079"/>
              <a:gd name="connsiteY312" fmla="*/ 577467 h 609796"/>
              <a:gd name="connsiteX313" fmla="*/ 742623 w 9147079"/>
              <a:gd name="connsiteY313" fmla="*/ 592481 h 609796"/>
              <a:gd name="connsiteX314" fmla="*/ 749884 w 9147079"/>
              <a:gd name="connsiteY314" fmla="*/ 609796 h 609796"/>
              <a:gd name="connsiteX315" fmla="*/ 663532 w 9147079"/>
              <a:gd name="connsiteY315" fmla="*/ 609796 h 609796"/>
              <a:gd name="connsiteX316" fmla="*/ 670584 w 9147079"/>
              <a:gd name="connsiteY316" fmla="*/ 592481 h 609796"/>
              <a:gd name="connsiteX317" fmla="*/ 706820 w 9147079"/>
              <a:gd name="connsiteY317" fmla="*/ 577467 h 609796"/>
              <a:gd name="connsiteX318" fmla="*/ 570538 w 9147079"/>
              <a:gd name="connsiteY318" fmla="*/ 577467 h 609796"/>
              <a:gd name="connsiteX319" fmla="*/ 606774 w 9147079"/>
              <a:gd name="connsiteY319" fmla="*/ 593059 h 609796"/>
              <a:gd name="connsiteX320" fmla="*/ 613482 w 9147079"/>
              <a:gd name="connsiteY320" fmla="*/ 609796 h 609796"/>
              <a:gd name="connsiteX321" fmla="*/ 527732 w 9147079"/>
              <a:gd name="connsiteY321" fmla="*/ 609796 h 609796"/>
              <a:gd name="connsiteX322" fmla="*/ 534735 w 9147079"/>
              <a:gd name="connsiteY322" fmla="*/ 592626 h 609796"/>
              <a:gd name="connsiteX323" fmla="*/ 570538 w 9147079"/>
              <a:gd name="connsiteY323" fmla="*/ 577467 h 609796"/>
              <a:gd name="connsiteX324" fmla="*/ 7854708 w 9147079"/>
              <a:gd name="connsiteY324" fmla="*/ 464284 h 609796"/>
              <a:gd name="connsiteX325" fmla="*/ 7875497 w 9147079"/>
              <a:gd name="connsiteY325" fmla="*/ 485072 h 609796"/>
              <a:gd name="connsiteX326" fmla="*/ 7854708 w 9147079"/>
              <a:gd name="connsiteY326" fmla="*/ 505861 h 609796"/>
              <a:gd name="connsiteX327" fmla="*/ 7833920 w 9147079"/>
              <a:gd name="connsiteY327" fmla="*/ 485072 h 609796"/>
              <a:gd name="connsiteX328" fmla="*/ 7854708 w 9147079"/>
              <a:gd name="connsiteY328" fmla="*/ 464284 h 609796"/>
              <a:gd name="connsiteX329" fmla="*/ 7714961 w 9147079"/>
              <a:gd name="connsiteY329" fmla="*/ 464284 h 609796"/>
              <a:gd name="connsiteX330" fmla="*/ 7735750 w 9147079"/>
              <a:gd name="connsiteY330" fmla="*/ 485072 h 609796"/>
              <a:gd name="connsiteX331" fmla="*/ 7714961 w 9147079"/>
              <a:gd name="connsiteY331" fmla="*/ 505861 h 609796"/>
              <a:gd name="connsiteX332" fmla="*/ 7694172 w 9147079"/>
              <a:gd name="connsiteY332" fmla="*/ 485072 h 609796"/>
              <a:gd name="connsiteX333" fmla="*/ 7714961 w 9147079"/>
              <a:gd name="connsiteY333" fmla="*/ 464284 h 609796"/>
              <a:gd name="connsiteX334" fmla="*/ 7575214 w 9147079"/>
              <a:gd name="connsiteY334" fmla="*/ 464284 h 609796"/>
              <a:gd name="connsiteX335" fmla="*/ 7596003 w 9147079"/>
              <a:gd name="connsiteY335" fmla="*/ 485072 h 609796"/>
              <a:gd name="connsiteX336" fmla="*/ 7575214 w 9147079"/>
              <a:gd name="connsiteY336" fmla="*/ 505861 h 609796"/>
              <a:gd name="connsiteX337" fmla="*/ 7554426 w 9147079"/>
              <a:gd name="connsiteY337" fmla="*/ 485072 h 609796"/>
              <a:gd name="connsiteX338" fmla="*/ 7575214 w 9147079"/>
              <a:gd name="connsiteY338" fmla="*/ 464284 h 609796"/>
              <a:gd name="connsiteX339" fmla="*/ 7435467 w 9147079"/>
              <a:gd name="connsiteY339" fmla="*/ 464284 h 609796"/>
              <a:gd name="connsiteX340" fmla="*/ 7456256 w 9147079"/>
              <a:gd name="connsiteY340" fmla="*/ 485072 h 609796"/>
              <a:gd name="connsiteX341" fmla="*/ 7435467 w 9147079"/>
              <a:gd name="connsiteY341" fmla="*/ 505861 h 609796"/>
              <a:gd name="connsiteX342" fmla="*/ 7414678 w 9147079"/>
              <a:gd name="connsiteY342" fmla="*/ 485072 h 609796"/>
              <a:gd name="connsiteX343" fmla="*/ 7435467 w 9147079"/>
              <a:gd name="connsiteY343" fmla="*/ 464284 h 609796"/>
              <a:gd name="connsiteX344" fmla="*/ 7295720 w 9147079"/>
              <a:gd name="connsiteY344" fmla="*/ 464284 h 609796"/>
              <a:gd name="connsiteX345" fmla="*/ 7316509 w 9147079"/>
              <a:gd name="connsiteY345" fmla="*/ 485072 h 609796"/>
              <a:gd name="connsiteX346" fmla="*/ 7295720 w 9147079"/>
              <a:gd name="connsiteY346" fmla="*/ 505861 h 609796"/>
              <a:gd name="connsiteX347" fmla="*/ 7274931 w 9147079"/>
              <a:gd name="connsiteY347" fmla="*/ 485072 h 609796"/>
              <a:gd name="connsiteX348" fmla="*/ 7295720 w 9147079"/>
              <a:gd name="connsiteY348" fmla="*/ 464284 h 609796"/>
              <a:gd name="connsiteX349" fmla="*/ 7155973 w 9147079"/>
              <a:gd name="connsiteY349" fmla="*/ 464284 h 609796"/>
              <a:gd name="connsiteX350" fmla="*/ 7176761 w 9147079"/>
              <a:gd name="connsiteY350" fmla="*/ 485072 h 609796"/>
              <a:gd name="connsiteX351" fmla="*/ 7155973 w 9147079"/>
              <a:gd name="connsiteY351" fmla="*/ 505861 h 609796"/>
              <a:gd name="connsiteX352" fmla="*/ 7135184 w 9147079"/>
              <a:gd name="connsiteY352" fmla="*/ 485072 h 609796"/>
              <a:gd name="connsiteX353" fmla="*/ 7155973 w 9147079"/>
              <a:gd name="connsiteY353" fmla="*/ 464284 h 609796"/>
              <a:gd name="connsiteX354" fmla="*/ 7016226 w 9147079"/>
              <a:gd name="connsiteY354" fmla="*/ 464284 h 609796"/>
              <a:gd name="connsiteX355" fmla="*/ 7037015 w 9147079"/>
              <a:gd name="connsiteY355" fmla="*/ 485072 h 609796"/>
              <a:gd name="connsiteX356" fmla="*/ 7016226 w 9147079"/>
              <a:gd name="connsiteY356" fmla="*/ 505861 h 609796"/>
              <a:gd name="connsiteX357" fmla="*/ 6995437 w 9147079"/>
              <a:gd name="connsiteY357" fmla="*/ 485072 h 609796"/>
              <a:gd name="connsiteX358" fmla="*/ 7016226 w 9147079"/>
              <a:gd name="connsiteY358" fmla="*/ 464284 h 609796"/>
              <a:gd name="connsiteX359" fmla="*/ 6877634 w 9147079"/>
              <a:gd name="connsiteY359" fmla="*/ 464284 h 609796"/>
              <a:gd name="connsiteX360" fmla="*/ 6898423 w 9147079"/>
              <a:gd name="connsiteY360" fmla="*/ 485072 h 609796"/>
              <a:gd name="connsiteX361" fmla="*/ 6877634 w 9147079"/>
              <a:gd name="connsiteY361" fmla="*/ 505861 h 609796"/>
              <a:gd name="connsiteX362" fmla="*/ 6856845 w 9147079"/>
              <a:gd name="connsiteY362" fmla="*/ 485072 h 609796"/>
              <a:gd name="connsiteX363" fmla="*/ 6877634 w 9147079"/>
              <a:gd name="connsiteY363" fmla="*/ 464284 h 609796"/>
              <a:gd name="connsiteX364" fmla="*/ 6039152 w 9147079"/>
              <a:gd name="connsiteY364" fmla="*/ 464284 h 609796"/>
              <a:gd name="connsiteX365" fmla="*/ 6059941 w 9147079"/>
              <a:gd name="connsiteY365" fmla="*/ 485072 h 609796"/>
              <a:gd name="connsiteX366" fmla="*/ 6039152 w 9147079"/>
              <a:gd name="connsiteY366" fmla="*/ 505861 h 609796"/>
              <a:gd name="connsiteX367" fmla="*/ 6018363 w 9147079"/>
              <a:gd name="connsiteY367" fmla="*/ 485072 h 609796"/>
              <a:gd name="connsiteX368" fmla="*/ 6039152 w 9147079"/>
              <a:gd name="connsiteY368" fmla="*/ 464284 h 609796"/>
              <a:gd name="connsiteX369" fmla="*/ 5899404 w 9147079"/>
              <a:gd name="connsiteY369" fmla="*/ 464284 h 609796"/>
              <a:gd name="connsiteX370" fmla="*/ 5920193 w 9147079"/>
              <a:gd name="connsiteY370" fmla="*/ 485072 h 609796"/>
              <a:gd name="connsiteX371" fmla="*/ 5899404 w 9147079"/>
              <a:gd name="connsiteY371" fmla="*/ 505861 h 609796"/>
              <a:gd name="connsiteX372" fmla="*/ 5878615 w 9147079"/>
              <a:gd name="connsiteY372" fmla="*/ 485072 h 609796"/>
              <a:gd name="connsiteX373" fmla="*/ 5899404 w 9147079"/>
              <a:gd name="connsiteY373" fmla="*/ 464284 h 609796"/>
              <a:gd name="connsiteX374" fmla="*/ 5759658 w 9147079"/>
              <a:gd name="connsiteY374" fmla="*/ 464284 h 609796"/>
              <a:gd name="connsiteX375" fmla="*/ 5780447 w 9147079"/>
              <a:gd name="connsiteY375" fmla="*/ 485072 h 609796"/>
              <a:gd name="connsiteX376" fmla="*/ 5759658 w 9147079"/>
              <a:gd name="connsiteY376" fmla="*/ 505861 h 609796"/>
              <a:gd name="connsiteX377" fmla="*/ 5738869 w 9147079"/>
              <a:gd name="connsiteY377" fmla="*/ 485072 h 609796"/>
              <a:gd name="connsiteX378" fmla="*/ 5759658 w 9147079"/>
              <a:gd name="connsiteY378" fmla="*/ 464284 h 609796"/>
              <a:gd name="connsiteX379" fmla="*/ 3241901 w 9147079"/>
              <a:gd name="connsiteY379" fmla="*/ 464284 h 609796"/>
              <a:gd name="connsiteX380" fmla="*/ 3262690 w 9147079"/>
              <a:gd name="connsiteY380" fmla="*/ 485072 h 609796"/>
              <a:gd name="connsiteX381" fmla="*/ 3241901 w 9147079"/>
              <a:gd name="connsiteY381" fmla="*/ 505861 h 609796"/>
              <a:gd name="connsiteX382" fmla="*/ 3221113 w 9147079"/>
              <a:gd name="connsiteY382" fmla="*/ 485072 h 609796"/>
              <a:gd name="connsiteX383" fmla="*/ 3241901 w 9147079"/>
              <a:gd name="connsiteY383" fmla="*/ 464284 h 609796"/>
              <a:gd name="connsiteX384" fmla="*/ 3102153 w 9147079"/>
              <a:gd name="connsiteY384" fmla="*/ 464284 h 609796"/>
              <a:gd name="connsiteX385" fmla="*/ 3122942 w 9147079"/>
              <a:gd name="connsiteY385" fmla="*/ 485072 h 609796"/>
              <a:gd name="connsiteX386" fmla="*/ 3102153 w 9147079"/>
              <a:gd name="connsiteY386" fmla="*/ 505861 h 609796"/>
              <a:gd name="connsiteX387" fmla="*/ 3081365 w 9147079"/>
              <a:gd name="connsiteY387" fmla="*/ 485072 h 609796"/>
              <a:gd name="connsiteX388" fmla="*/ 3102153 w 9147079"/>
              <a:gd name="connsiteY388" fmla="*/ 464284 h 609796"/>
              <a:gd name="connsiteX389" fmla="*/ 2962407 w 9147079"/>
              <a:gd name="connsiteY389" fmla="*/ 464284 h 609796"/>
              <a:gd name="connsiteX390" fmla="*/ 2983196 w 9147079"/>
              <a:gd name="connsiteY390" fmla="*/ 485072 h 609796"/>
              <a:gd name="connsiteX391" fmla="*/ 2962407 w 9147079"/>
              <a:gd name="connsiteY391" fmla="*/ 505861 h 609796"/>
              <a:gd name="connsiteX392" fmla="*/ 2941618 w 9147079"/>
              <a:gd name="connsiteY392" fmla="*/ 485072 h 609796"/>
              <a:gd name="connsiteX393" fmla="*/ 2962407 w 9147079"/>
              <a:gd name="connsiteY393" fmla="*/ 464284 h 609796"/>
              <a:gd name="connsiteX394" fmla="*/ 2822659 w 9147079"/>
              <a:gd name="connsiteY394" fmla="*/ 464284 h 609796"/>
              <a:gd name="connsiteX395" fmla="*/ 2843448 w 9147079"/>
              <a:gd name="connsiteY395" fmla="*/ 485072 h 609796"/>
              <a:gd name="connsiteX396" fmla="*/ 2822659 w 9147079"/>
              <a:gd name="connsiteY396" fmla="*/ 505861 h 609796"/>
              <a:gd name="connsiteX397" fmla="*/ 2801871 w 9147079"/>
              <a:gd name="connsiteY397" fmla="*/ 485072 h 609796"/>
              <a:gd name="connsiteX398" fmla="*/ 2822659 w 9147079"/>
              <a:gd name="connsiteY398" fmla="*/ 464284 h 609796"/>
              <a:gd name="connsiteX399" fmla="*/ 2682913 w 9147079"/>
              <a:gd name="connsiteY399" fmla="*/ 464284 h 609796"/>
              <a:gd name="connsiteX400" fmla="*/ 2703702 w 9147079"/>
              <a:gd name="connsiteY400" fmla="*/ 485072 h 609796"/>
              <a:gd name="connsiteX401" fmla="*/ 2682913 w 9147079"/>
              <a:gd name="connsiteY401" fmla="*/ 505861 h 609796"/>
              <a:gd name="connsiteX402" fmla="*/ 2662124 w 9147079"/>
              <a:gd name="connsiteY402" fmla="*/ 485072 h 609796"/>
              <a:gd name="connsiteX403" fmla="*/ 2682913 w 9147079"/>
              <a:gd name="connsiteY403" fmla="*/ 464284 h 609796"/>
              <a:gd name="connsiteX404" fmla="*/ 2543166 w 9147079"/>
              <a:gd name="connsiteY404" fmla="*/ 464284 h 609796"/>
              <a:gd name="connsiteX405" fmla="*/ 2563954 w 9147079"/>
              <a:gd name="connsiteY405" fmla="*/ 485072 h 609796"/>
              <a:gd name="connsiteX406" fmla="*/ 2543166 w 9147079"/>
              <a:gd name="connsiteY406" fmla="*/ 505861 h 609796"/>
              <a:gd name="connsiteX407" fmla="*/ 2522377 w 9147079"/>
              <a:gd name="connsiteY407" fmla="*/ 485072 h 609796"/>
              <a:gd name="connsiteX408" fmla="*/ 2543166 w 9147079"/>
              <a:gd name="connsiteY408" fmla="*/ 464284 h 609796"/>
              <a:gd name="connsiteX409" fmla="*/ 2403419 w 9147079"/>
              <a:gd name="connsiteY409" fmla="*/ 464284 h 609796"/>
              <a:gd name="connsiteX410" fmla="*/ 2424208 w 9147079"/>
              <a:gd name="connsiteY410" fmla="*/ 485072 h 609796"/>
              <a:gd name="connsiteX411" fmla="*/ 2403419 w 9147079"/>
              <a:gd name="connsiteY411" fmla="*/ 505861 h 609796"/>
              <a:gd name="connsiteX412" fmla="*/ 2382630 w 9147079"/>
              <a:gd name="connsiteY412" fmla="*/ 485072 h 609796"/>
              <a:gd name="connsiteX413" fmla="*/ 2403419 w 9147079"/>
              <a:gd name="connsiteY413" fmla="*/ 464284 h 609796"/>
              <a:gd name="connsiteX414" fmla="*/ 2263671 w 9147079"/>
              <a:gd name="connsiteY414" fmla="*/ 464284 h 609796"/>
              <a:gd name="connsiteX415" fmla="*/ 2284460 w 9147079"/>
              <a:gd name="connsiteY415" fmla="*/ 485072 h 609796"/>
              <a:gd name="connsiteX416" fmla="*/ 2263671 w 9147079"/>
              <a:gd name="connsiteY416" fmla="*/ 505861 h 609796"/>
              <a:gd name="connsiteX417" fmla="*/ 2242883 w 9147079"/>
              <a:gd name="connsiteY417" fmla="*/ 485072 h 609796"/>
              <a:gd name="connsiteX418" fmla="*/ 2263671 w 9147079"/>
              <a:gd name="connsiteY418" fmla="*/ 464284 h 609796"/>
              <a:gd name="connsiteX419" fmla="*/ 1426345 w 9147079"/>
              <a:gd name="connsiteY419" fmla="*/ 464284 h 609796"/>
              <a:gd name="connsiteX420" fmla="*/ 1447133 w 9147079"/>
              <a:gd name="connsiteY420" fmla="*/ 485072 h 609796"/>
              <a:gd name="connsiteX421" fmla="*/ 1426345 w 9147079"/>
              <a:gd name="connsiteY421" fmla="*/ 505861 h 609796"/>
              <a:gd name="connsiteX422" fmla="*/ 1405556 w 9147079"/>
              <a:gd name="connsiteY422" fmla="*/ 485072 h 609796"/>
              <a:gd name="connsiteX423" fmla="*/ 1426345 w 9147079"/>
              <a:gd name="connsiteY423" fmla="*/ 464284 h 609796"/>
              <a:gd name="connsiteX424" fmla="*/ 1286597 w 9147079"/>
              <a:gd name="connsiteY424" fmla="*/ 464284 h 609796"/>
              <a:gd name="connsiteX425" fmla="*/ 1307386 w 9147079"/>
              <a:gd name="connsiteY425" fmla="*/ 485072 h 609796"/>
              <a:gd name="connsiteX426" fmla="*/ 1286597 w 9147079"/>
              <a:gd name="connsiteY426" fmla="*/ 505861 h 609796"/>
              <a:gd name="connsiteX427" fmla="*/ 1265808 w 9147079"/>
              <a:gd name="connsiteY427" fmla="*/ 485072 h 609796"/>
              <a:gd name="connsiteX428" fmla="*/ 1286597 w 9147079"/>
              <a:gd name="connsiteY428" fmla="*/ 464284 h 609796"/>
              <a:gd name="connsiteX429" fmla="*/ 1146850 w 9147079"/>
              <a:gd name="connsiteY429" fmla="*/ 464284 h 609796"/>
              <a:gd name="connsiteX430" fmla="*/ 1167639 w 9147079"/>
              <a:gd name="connsiteY430" fmla="*/ 485072 h 609796"/>
              <a:gd name="connsiteX431" fmla="*/ 1146850 w 9147079"/>
              <a:gd name="connsiteY431" fmla="*/ 505861 h 609796"/>
              <a:gd name="connsiteX432" fmla="*/ 1126062 w 9147079"/>
              <a:gd name="connsiteY432" fmla="*/ 485072 h 609796"/>
              <a:gd name="connsiteX433" fmla="*/ 1146850 w 9147079"/>
              <a:gd name="connsiteY433" fmla="*/ 464284 h 609796"/>
              <a:gd name="connsiteX434" fmla="*/ 9112431 w 9147079"/>
              <a:gd name="connsiteY434" fmla="*/ 461974 h 609796"/>
              <a:gd name="connsiteX435" fmla="*/ 9135530 w 9147079"/>
              <a:gd name="connsiteY435" fmla="*/ 485072 h 609796"/>
              <a:gd name="connsiteX436" fmla="*/ 9112431 w 9147079"/>
              <a:gd name="connsiteY436" fmla="*/ 508171 h 609796"/>
              <a:gd name="connsiteX437" fmla="*/ 9089332 w 9147079"/>
              <a:gd name="connsiteY437" fmla="*/ 485072 h 609796"/>
              <a:gd name="connsiteX438" fmla="*/ 9112431 w 9147079"/>
              <a:gd name="connsiteY438" fmla="*/ 461974 h 609796"/>
              <a:gd name="connsiteX439" fmla="*/ 7994455 w 9147079"/>
              <a:gd name="connsiteY439" fmla="*/ 461974 h 609796"/>
              <a:gd name="connsiteX440" fmla="*/ 8017554 w 9147079"/>
              <a:gd name="connsiteY440" fmla="*/ 485072 h 609796"/>
              <a:gd name="connsiteX441" fmla="*/ 7994455 w 9147079"/>
              <a:gd name="connsiteY441" fmla="*/ 508171 h 609796"/>
              <a:gd name="connsiteX442" fmla="*/ 7971356 w 9147079"/>
              <a:gd name="connsiteY442" fmla="*/ 485072 h 609796"/>
              <a:gd name="connsiteX443" fmla="*/ 7994455 w 9147079"/>
              <a:gd name="connsiteY443" fmla="*/ 461974 h 609796"/>
              <a:gd name="connsiteX444" fmla="*/ 6737886 w 9147079"/>
              <a:gd name="connsiteY444" fmla="*/ 461974 h 609796"/>
              <a:gd name="connsiteX445" fmla="*/ 6760985 w 9147079"/>
              <a:gd name="connsiteY445" fmla="*/ 485072 h 609796"/>
              <a:gd name="connsiteX446" fmla="*/ 6737886 w 9147079"/>
              <a:gd name="connsiteY446" fmla="*/ 508171 h 609796"/>
              <a:gd name="connsiteX447" fmla="*/ 6714788 w 9147079"/>
              <a:gd name="connsiteY447" fmla="*/ 485072 h 609796"/>
              <a:gd name="connsiteX448" fmla="*/ 6737886 w 9147079"/>
              <a:gd name="connsiteY448" fmla="*/ 461974 h 609796"/>
              <a:gd name="connsiteX449" fmla="*/ 5619910 w 9147079"/>
              <a:gd name="connsiteY449" fmla="*/ 461974 h 609796"/>
              <a:gd name="connsiteX450" fmla="*/ 5643009 w 9147079"/>
              <a:gd name="connsiteY450" fmla="*/ 485072 h 609796"/>
              <a:gd name="connsiteX451" fmla="*/ 5619910 w 9147079"/>
              <a:gd name="connsiteY451" fmla="*/ 508171 h 609796"/>
              <a:gd name="connsiteX452" fmla="*/ 5596811 w 9147079"/>
              <a:gd name="connsiteY452" fmla="*/ 485072 h 609796"/>
              <a:gd name="connsiteX453" fmla="*/ 5619910 w 9147079"/>
              <a:gd name="connsiteY453" fmla="*/ 461974 h 609796"/>
              <a:gd name="connsiteX454" fmla="*/ 4499624 w 9147079"/>
              <a:gd name="connsiteY454" fmla="*/ 461974 h 609796"/>
              <a:gd name="connsiteX455" fmla="*/ 4522723 w 9147079"/>
              <a:gd name="connsiteY455" fmla="*/ 485072 h 609796"/>
              <a:gd name="connsiteX456" fmla="*/ 4499624 w 9147079"/>
              <a:gd name="connsiteY456" fmla="*/ 508171 h 609796"/>
              <a:gd name="connsiteX457" fmla="*/ 4476525 w 9147079"/>
              <a:gd name="connsiteY457" fmla="*/ 485072 h 609796"/>
              <a:gd name="connsiteX458" fmla="*/ 4499624 w 9147079"/>
              <a:gd name="connsiteY458" fmla="*/ 461974 h 609796"/>
              <a:gd name="connsiteX459" fmla="*/ 3381648 w 9147079"/>
              <a:gd name="connsiteY459" fmla="*/ 461974 h 609796"/>
              <a:gd name="connsiteX460" fmla="*/ 3404746 w 9147079"/>
              <a:gd name="connsiteY460" fmla="*/ 485072 h 609796"/>
              <a:gd name="connsiteX461" fmla="*/ 3381648 w 9147079"/>
              <a:gd name="connsiteY461" fmla="*/ 508171 h 609796"/>
              <a:gd name="connsiteX462" fmla="*/ 3358549 w 9147079"/>
              <a:gd name="connsiteY462" fmla="*/ 485072 h 609796"/>
              <a:gd name="connsiteX463" fmla="*/ 3381648 w 9147079"/>
              <a:gd name="connsiteY463" fmla="*/ 461974 h 609796"/>
              <a:gd name="connsiteX464" fmla="*/ 2125079 w 9147079"/>
              <a:gd name="connsiteY464" fmla="*/ 461974 h 609796"/>
              <a:gd name="connsiteX465" fmla="*/ 2148178 w 9147079"/>
              <a:gd name="connsiteY465" fmla="*/ 485072 h 609796"/>
              <a:gd name="connsiteX466" fmla="*/ 2125079 w 9147079"/>
              <a:gd name="connsiteY466" fmla="*/ 508171 h 609796"/>
              <a:gd name="connsiteX467" fmla="*/ 2101981 w 9147079"/>
              <a:gd name="connsiteY467" fmla="*/ 485072 h 609796"/>
              <a:gd name="connsiteX468" fmla="*/ 2125079 w 9147079"/>
              <a:gd name="connsiteY468" fmla="*/ 461974 h 609796"/>
              <a:gd name="connsiteX469" fmla="*/ 1007103 w 9147079"/>
              <a:gd name="connsiteY469" fmla="*/ 461974 h 609796"/>
              <a:gd name="connsiteX470" fmla="*/ 1030201 w 9147079"/>
              <a:gd name="connsiteY470" fmla="*/ 485072 h 609796"/>
              <a:gd name="connsiteX471" fmla="*/ 1007103 w 9147079"/>
              <a:gd name="connsiteY471" fmla="*/ 508171 h 609796"/>
              <a:gd name="connsiteX472" fmla="*/ 984004 w 9147079"/>
              <a:gd name="connsiteY472" fmla="*/ 485072 h 609796"/>
              <a:gd name="connsiteX473" fmla="*/ 1007103 w 9147079"/>
              <a:gd name="connsiteY473" fmla="*/ 461974 h 609796"/>
              <a:gd name="connsiteX474" fmla="*/ 8972685 w 9147079"/>
              <a:gd name="connsiteY474" fmla="*/ 456200 h 609796"/>
              <a:gd name="connsiteX475" fmla="*/ 9001557 w 9147079"/>
              <a:gd name="connsiteY475" fmla="*/ 485072 h 609796"/>
              <a:gd name="connsiteX476" fmla="*/ 8972685 w 9147079"/>
              <a:gd name="connsiteY476" fmla="*/ 513946 h 609796"/>
              <a:gd name="connsiteX477" fmla="*/ 8943811 w 9147079"/>
              <a:gd name="connsiteY477" fmla="*/ 485072 h 609796"/>
              <a:gd name="connsiteX478" fmla="*/ 8972685 w 9147079"/>
              <a:gd name="connsiteY478" fmla="*/ 456200 h 609796"/>
              <a:gd name="connsiteX479" fmla="*/ 8134203 w 9147079"/>
              <a:gd name="connsiteY479" fmla="*/ 456200 h 609796"/>
              <a:gd name="connsiteX480" fmla="*/ 8163075 w 9147079"/>
              <a:gd name="connsiteY480" fmla="*/ 485072 h 609796"/>
              <a:gd name="connsiteX481" fmla="*/ 8134203 w 9147079"/>
              <a:gd name="connsiteY481" fmla="*/ 513946 h 609796"/>
              <a:gd name="connsiteX482" fmla="*/ 8105329 w 9147079"/>
              <a:gd name="connsiteY482" fmla="*/ 485072 h 609796"/>
              <a:gd name="connsiteX483" fmla="*/ 8134203 w 9147079"/>
              <a:gd name="connsiteY483" fmla="*/ 456200 h 609796"/>
              <a:gd name="connsiteX484" fmla="*/ 6598140 w 9147079"/>
              <a:gd name="connsiteY484" fmla="*/ 456200 h 609796"/>
              <a:gd name="connsiteX485" fmla="*/ 6627013 w 9147079"/>
              <a:gd name="connsiteY485" fmla="*/ 485072 h 609796"/>
              <a:gd name="connsiteX486" fmla="*/ 6598140 w 9147079"/>
              <a:gd name="connsiteY486" fmla="*/ 513946 h 609796"/>
              <a:gd name="connsiteX487" fmla="*/ 6569266 w 9147079"/>
              <a:gd name="connsiteY487" fmla="*/ 485072 h 609796"/>
              <a:gd name="connsiteX488" fmla="*/ 6598140 w 9147079"/>
              <a:gd name="connsiteY488" fmla="*/ 456200 h 609796"/>
              <a:gd name="connsiteX489" fmla="*/ 5480164 w 9147079"/>
              <a:gd name="connsiteY489" fmla="*/ 456200 h 609796"/>
              <a:gd name="connsiteX490" fmla="*/ 5509036 w 9147079"/>
              <a:gd name="connsiteY490" fmla="*/ 485072 h 609796"/>
              <a:gd name="connsiteX491" fmla="*/ 5480164 w 9147079"/>
              <a:gd name="connsiteY491" fmla="*/ 513946 h 609796"/>
              <a:gd name="connsiteX492" fmla="*/ 5451290 w 9147079"/>
              <a:gd name="connsiteY492" fmla="*/ 485072 h 609796"/>
              <a:gd name="connsiteX493" fmla="*/ 5480164 w 9147079"/>
              <a:gd name="connsiteY493" fmla="*/ 456200 h 609796"/>
              <a:gd name="connsiteX494" fmla="*/ 4641681 w 9147079"/>
              <a:gd name="connsiteY494" fmla="*/ 456200 h 609796"/>
              <a:gd name="connsiteX495" fmla="*/ 4670554 w 9147079"/>
              <a:gd name="connsiteY495" fmla="*/ 485072 h 609796"/>
              <a:gd name="connsiteX496" fmla="*/ 4641681 w 9147079"/>
              <a:gd name="connsiteY496" fmla="*/ 513946 h 609796"/>
              <a:gd name="connsiteX497" fmla="*/ 4612808 w 9147079"/>
              <a:gd name="connsiteY497" fmla="*/ 485072 h 609796"/>
              <a:gd name="connsiteX498" fmla="*/ 4641681 w 9147079"/>
              <a:gd name="connsiteY498" fmla="*/ 456200 h 609796"/>
              <a:gd name="connsiteX499" fmla="*/ 4359878 w 9147079"/>
              <a:gd name="connsiteY499" fmla="*/ 456200 h 609796"/>
              <a:gd name="connsiteX500" fmla="*/ 4388750 w 9147079"/>
              <a:gd name="connsiteY500" fmla="*/ 485072 h 609796"/>
              <a:gd name="connsiteX501" fmla="*/ 4359878 w 9147079"/>
              <a:gd name="connsiteY501" fmla="*/ 513946 h 609796"/>
              <a:gd name="connsiteX502" fmla="*/ 4331004 w 9147079"/>
              <a:gd name="connsiteY502" fmla="*/ 485072 h 609796"/>
              <a:gd name="connsiteX503" fmla="*/ 4359878 w 9147079"/>
              <a:gd name="connsiteY503" fmla="*/ 456200 h 609796"/>
              <a:gd name="connsiteX504" fmla="*/ 3521395 w 9147079"/>
              <a:gd name="connsiteY504" fmla="*/ 456200 h 609796"/>
              <a:gd name="connsiteX505" fmla="*/ 3550268 w 9147079"/>
              <a:gd name="connsiteY505" fmla="*/ 485072 h 609796"/>
              <a:gd name="connsiteX506" fmla="*/ 3521395 w 9147079"/>
              <a:gd name="connsiteY506" fmla="*/ 513946 h 609796"/>
              <a:gd name="connsiteX507" fmla="*/ 3492521 w 9147079"/>
              <a:gd name="connsiteY507" fmla="*/ 485072 h 609796"/>
              <a:gd name="connsiteX508" fmla="*/ 3521395 w 9147079"/>
              <a:gd name="connsiteY508" fmla="*/ 456200 h 609796"/>
              <a:gd name="connsiteX509" fmla="*/ 1985333 w 9147079"/>
              <a:gd name="connsiteY509" fmla="*/ 456200 h 609796"/>
              <a:gd name="connsiteX510" fmla="*/ 2014205 w 9147079"/>
              <a:gd name="connsiteY510" fmla="*/ 485072 h 609796"/>
              <a:gd name="connsiteX511" fmla="*/ 1985333 w 9147079"/>
              <a:gd name="connsiteY511" fmla="*/ 513946 h 609796"/>
              <a:gd name="connsiteX512" fmla="*/ 1956459 w 9147079"/>
              <a:gd name="connsiteY512" fmla="*/ 485072 h 609796"/>
              <a:gd name="connsiteX513" fmla="*/ 1985333 w 9147079"/>
              <a:gd name="connsiteY513" fmla="*/ 456200 h 609796"/>
              <a:gd name="connsiteX514" fmla="*/ 867356 w 9147079"/>
              <a:gd name="connsiteY514" fmla="*/ 456200 h 609796"/>
              <a:gd name="connsiteX515" fmla="*/ 896229 w 9147079"/>
              <a:gd name="connsiteY515" fmla="*/ 485072 h 609796"/>
              <a:gd name="connsiteX516" fmla="*/ 867356 w 9147079"/>
              <a:gd name="connsiteY516" fmla="*/ 513946 h 609796"/>
              <a:gd name="connsiteX517" fmla="*/ 838482 w 9147079"/>
              <a:gd name="connsiteY517" fmla="*/ 485072 h 609796"/>
              <a:gd name="connsiteX518" fmla="*/ 867356 w 9147079"/>
              <a:gd name="connsiteY518" fmla="*/ 456200 h 609796"/>
              <a:gd name="connsiteX519" fmla="*/ 28874 w 9147079"/>
              <a:gd name="connsiteY519" fmla="*/ 456200 h 609796"/>
              <a:gd name="connsiteX520" fmla="*/ 57747 w 9147079"/>
              <a:gd name="connsiteY520" fmla="*/ 485072 h 609796"/>
              <a:gd name="connsiteX521" fmla="*/ 28874 w 9147079"/>
              <a:gd name="connsiteY521" fmla="*/ 513946 h 609796"/>
              <a:gd name="connsiteX522" fmla="*/ 0 w 9147079"/>
              <a:gd name="connsiteY522" fmla="*/ 485072 h 609796"/>
              <a:gd name="connsiteX523" fmla="*/ 28874 w 9147079"/>
              <a:gd name="connsiteY523" fmla="*/ 456200 h 609796"/>
              <a:gd name="connsiteX524" fmla="*/ 8832937 w 9147079"/>
              <a:gd name="connsiteY524" fmla="*/ 449270 h 609796"/>
              <a:gd name="connsiteX525" fmla="*/ 8867585 w 9147079"/>
              <a:gd name="connsiteY525" fmla="*/ 483918 h 609796"/>
              <a:gd name="connsiteX526" fmla="*/ 8832937 w 9147079"/>
              <a:gd name="connsiteY526" fmla="*/ 518566 h 609796"/>
              <a:gd name="connsiteX527" fmla="*/ 8798289 w 9147079"/>
              <a:gd name="connsiteY527" fmla="*/ 483918 h 609796"/>
              <a:gd name="connsiteX528" fmla="*/ 8832937 w 9147079"/>
              <a:gd name="connsiteY528" fmla="*/ 449270 h 609796"/>
              <a:gd name="connsiteX529" fmla="*/ 8273949 w 9147079"/>
              <a:gd name="connsiteY529" fmla="*/ 449270 h 609796"/>
              <a:gd name="connsiteX530" fmla="*/ 8308597 w 9147079"/>
              <a:gd name="connsiteY530" fmla="*/ 483918 h 609796"/>
              <a:gd name="connsiteX531" fmla="*/ 8273949 w 9147079"/>
              <a:gd name="connsiteY531" fmla="*/ 518566 h 609796"/>
              <a:gd name="connsiteX532" fmla="*/ 8239301 w 9147079"/>
              <a:gd name="connsiteY532" fmla="*/ 483918 h 609796"/>
              <a:gd name="connsiteX533" fmla="*/ 8273949 w 9147079"/>
              <a:gd name="connsiteY533" fmla="*/ 449270 h 609796"/>
              <a:gd name="connsiteX534" fmla="*/ 6458392 w 9147079"/>
              <a:gd name="connsiteY534" fmla="*/ 449270 h 609796"/>
              <a:gd name="connsiteX535" fmla="*/ 6493040 w 9147079"/>
              <a:gd name="connsiteY535" fmla="*/ 483918 h 609796"/>
              <a:gd name="connsiteX536" fmla="*/ 6458392 w 9147079"/>
              <a:gd name="connsiteY536" fmla="*/ 518566 h 609796"/>
              <a:gd name="connsiteX537" fmla="*/ 6423744 w 9147079"/>
              <a:gd name="connsiteY537" fmla="*/ 483918 h 609796"/>
              <a:gd name="connsiteX538" fmla="*/ 6458392 w 9147079"/>
              <a:gd name="connsiteY538" fmla="*/ 449270 h 609796"/>
              <a:gd name="connsiteX539" fmla="*/ 5340416 w 9147079"/>
              <a:gd name="connsiteY539" fmla="*/ 449270 h 609796"/>
              <a:gd name="connsiteX540" fmla="*/ 5375064 w 9147079"/>
              <a:gd name="connsiteY540" fmla="*/ 483918 h 609796"/>
              <a:gd name="connsiteX541" fmla="*/ 5340416 w 9147079"/>
              <a:gd name="connsiteY541" fmla="*/ 518566 h 609796"/>
              <a:gd name="connsiteX542" fmla="*/ 5305768 w 9147079"/>
              <a:gd name="connsiteY542" fmla="*/ 483918 h 609796"/>
              <a:gd name="connsiteX543" fmla="*/ 5340416 w 9147079"/>
              <a:gd name="connsiteY543" fmla="*/ 449270 h 609796"/>
              <a:gd name="connsiteX544" fmla="*/ 4781428 w 9147079"/>
              <a:gd name="connsiteY544" fmla="*/ 449270 h 609796"/>
              <a:gd name="connsiteX545" fmla="*/ 4816076 w 9147079"/>
              <a:gd name="connsiteY545" fmla="*/ 483918 h 609796"/>
              <a:gd name="connsiteX546" fmla="*/ 4781428 w 9147079"/>
              <a:gd name="connsiteY546" fmla="*/ 518566 h 609796"/>
              <a:gd name="connsiteX547" fmla="*/ 4746780 w 9147079"/>
              <a:gd name="connsiteY547" fmla="*/ 483918 h 609796"/>
              <a:gd name="connsiteX548" fmla="*/ 4781428 w 9147079"/>
              <a:gd name="connsiteY548" fmla="*/ 449270 h 609796"/>
              <a:gd name="connsiteX549" fmla="*/ 4220130 w 9147079"/>
              <a:gd name="connsiteY549" fmla="*/ 449270 h 609796"/>
              <a:gd name="connsiteX550" fmla="*/ 4254778 w 9147079"/>
              <a:gd name="connsiteY550" fmla="*/ 483918 h 609796"/>
              <a:gd name="connsiteX551" fmla="*/ 4220130 w 9147079"/>
              <a:gd name="connsiteY551" fmla="*/ 518566 h 609796"/>
              <a:gd name="connsiteX552" fmla="*/ 4185482 w 9147079"/>
              <a:gd name="connsiteY552" fmla="*/ 483918 h 609796"/>
              <a:gd name="connsiteX553" fmla="*/ 4220130 w 9147079"/>
              <a:gd name="connsiteY553" fmla="*/ 449270 h 609796"/>
              <a:gd name="connsiteX554" fmla="*/ 3661142 w 9147079"/>
              <a:gd name="connsiteY554" fmla="*/ 449270 h 609796"/>
              <a:gd name="connsiteX555" fmla="*/ 3695790 w 9147079"/>
              <a:gd name="connsiteY555" fmla="*/ 483918 h 609796"/>
              <a:gd name="connsiteX556" fmla="*/ 3661142 w 9147079"/>
              <a:gd name="connsiteY556" fmla="*/ 518566 h 609796"/>
              <a:gd name="connsiteX557" fmla="*/ 3626494 w 9147079"/>
              <a:gd name="connsiteY557" fmla="*/ 483918 h 609796"/>
              <a:gd name="connsiteX558" fmla="*/ 3661142 w 9147079"/>
              <a:gd name="connsiteY558" fmla="*/ 449270 h 609796"/>
              <a:gd name="connsiteX559" fmla="*/ 1845585 w 9147079"/>
              <a:gd name="connsiteY559" fmla="*/ 449270 h 609796"/>
              <a:gd name="connsiteX560" fmla="*/ 1880233 w 9147079"/>
              <a:gd name="connsiteY560" fmla="*/ 483918 h 609796"/>
              <a:gd name="connsiteX561" fmla="*/ 1845585 w 9147079"/>
              <a:gd name="connsiteY561" fmla="*/ 518566 h 609796"/>
              <a:gd name="connsiteX562" fmla="*/ 1810937 w 9147079"/>
              <a:gd name="connsiteY562" fmla="*/ 483918 h 609796"/>
              <a:gd name="connsiteX563" fmla="*/ 1845585 w 9147079"/>
              <a:gd name="connsiteY563" fmla="*/ 449270 h 609796"/>
              <a:gd name="connsiteX564" fmla="*/ 727609 w 9147079"/>
              <a:gd name="connsiteY564" fmla="*/ 449270 h 609796"/>
              <a:gd name="connsiteX565" fmla="*/ 762257 w 9147079"/>
              <a:gd name="connsiteY565" fmla="*/ 483918 h 609796"/>
              <a:gd name="connsiteX566" fmla="*/ 727609 w 9147079"/>
              <a:gd name="connsiteY566" fmla="*/ 518566 h 609796"/>
              <a:gd name="connsiteX567" fmla="*/ 692961 w 9147079"/>
              <a:gd name="connsiteY567" fmla="*/ 483918 h 609796"/>
              <a:gd name="connsiteX568" fmla="*/ 727609 w 9147079"/>
              <a:gd name="connsiteY568" fmla="*/ 449270 h 609796"/>
              <a:gd name="connsiteX569" fmla="*/ 168620 w 9147079"/>
              <a:gd name="connsiteY569" fmla="*/ 449270 h 609796"/>
              <a:gd name="connsiteX570" fmla="*/ 203269 w 9147079"/>
              <a:gd name="connsiteY570" fmla="*/ 483918 h 609796"/>
              <a:gd name="connsiteX571" fmla="*/ 168620 w 9147079"/>
              <a:gd name="connsiteY571" fmla="*/ 518566 h 609796"/>
              <a:gd name="connsiteX572" fmla="*/ 133973 w 9147079"/>
              <a:gd name="connsiteY572" fmla="*/ 483918 h 609796"/>
              <a:gd name="connsiteX573" fmla="*/ 168620 w 9147079"/>
              <a:gd name="connsiteY573" fmla="*/ 449270 h 609796"/>
              <a:gd name="connsiteX574" fmla="*/ 8693190 w 9147079"/>
              <a:gd name="connsiteY574" fmla="*/ 443495 h 609796"/>
              <a:gd name="connsiteX575" fmla="*/ 8733613 w 9147079"/>
              <a:gd name="connsiteY575" fmla="*/ 483918 h 609796"/>
              <a:gd name="connsiteX576" fmla="*/ 8693190 w 9147079"/>
              <a:gd name="connsiteY576" fmla="*/ 524340 h 609796"/>
              <a:gd name="connsiteX577" fmla="*/ 8652767 w 9147079"/>
              <a:gd name="connsiteY577" fmla="*/ 483918 h 609796"/>
              <a:gd name="connsiteX578" fmla="*/ 8693190 w 9147079"/>
              <a:gd name="connsiteY578" fmla="*/ 443495 h 609796"/>
              <a:gd name="connsiteX579" fmla="*/ 8413696 w 9147079"/>
              <a:gd name="connsiteY579" fmla="*/ 443495 h 609796"/>
              <a:gd name="connsiteX580" fmla="*/ 8454118 w 9147079"/>
              <a:gd name="connsiteY580" fmla="*/ 483918 h 609796"/>
              <a:gd name="connsiteX581" fmla="*/ 8413696 w 9147079"/>
              <a:gd name="connsiteY581" fmla="*/ 524340 h 609796"/>
              <a:gd name="connsiteX582" fmla="*/ 8373273 w 9147079"/>
              <a:gd name="connsiteY582" fmla="*/ 483918 h 609796"/>
              <a:gd name="connsiteX583" fmla="*/ 8413696 w 9147079"/>
              <a:gd name="connsiteY583" fmla="*/ 443495 h 609796"/>
              <a:gd name="connsiteX584" fmla="*/ 6318646 w 9147079"/>
              <a:gd name="connsiteY584" fmla="*/ 443495 h 609796"/>
              <a:gd name="connsiteX585" fmla="*/ 6359068 w 9147079"/>
              <a:gd name="connsiteY585" fmla="*/ 483918 h 609796"/>
              <a:gd name="connsiteX586" fmla="*/ 6318646 w 9147079"/>
              <a:gd name="connsiteY586" fmla="*/ 524340 h 609796"/>
              <a:gd name="connsiteX587" fmla="*/ 6278223 w 9147079"/>
              <a:gd name="connsiteY587" fmla="*/ 483918 h 609796"/>
              <a:gd name="connsiteX588" fmla="*/ 6318646 w 9147079"/>
              <a:gd name="connsiteY588" fmla="*/ 443495 h 609796"/>
              <a:gd name="connsiteX589" fmla="*/ 5200670 w 9147079"/>
              <a:gd name="connsiteY589" fmla="*/ 443495 h 609796"/>
              <a:gd name="connsiteX590" fmla="*/ 5241092 w 9147079"/>
              <a:gd name="connsiteY590" fmla="*/ 483918 h 609796"/>
              <a:gd name="connsiteX591" fmla="*/ 5200670 w 9147079"/>
              <a:gd name="connsiteY591" fmla="*/ 524340 h 609796"/>
              <a:gd name="connsiteX592" fmla="*/ 5160246 w 9147079"/>
              <a:gd name="connsiteY592" fmla="*/ 483918 h 609796"/>
              <a:gd name="connsiteX593" fmla="*/ 5200670 w 9147079"/>
              <a:gd name="connsiteY593" fmla="*/ 443495 h 609796"/>
              <a:gd name="connsiteX594" fmla="*/ 4921176 w 9147079"/>
              <a:gd name="connsiteY594" fmla="*/ 443495 h 609796"/>
              <a:gd name="connsiteX595" fmla="*/ 4961598 w 9147079"/>
              <a:gd name="connsiteY595" fmla="*/ 483918 h 609796"/>
              <a:gd name="connsiteX596" fmla="*/ 4921176 w 9147079"/>
              <a:gd name="connsiteY596" fmla="*/ 524340 h 609796"/>
              <a:gd name="connsiteX597" fmla="*/ 4880752 w 9147079"/>
              <a:gd name="connsiteY597" fmla="*/ 483918 h 609796"/>
              <a:gd name="connsiteX598" fmla="*/ 4921176 w 9147079"/>
              <a:gd name="connsiteY598" fmla="*/ 443495 h 609796"/>
              <a:gd name="connsiteX599" fmla="*/ 4080384 w 9147079"/>
              <a:gd name="connsiteY599" fmla="*/ 443495 h 609796"/>
              <a:gd name="connsiteX600" fmla="*/ 4120806 w 9147079"/>
              <a:gd name="connsiteY600" fmla="*/ 483918 h 609796"/>
              <a:gd name="connsiteX601" fmla="*/ 4080384 w 9147079"/>
              <a:gd name="connsiteY601" fmla="*/ 524340 h 609796"/>
              <a:gd name="connsiteX602" fmla="*/ 4039960 w 9147079"/>
              <a:gd name="connsiteY602" fmla="*/ 483918 h 609796"/>
              <a:gd name="connsiteX603" fmla="*/ 4080384 w 9147079"/>
              <a:gd name="connsiteY603" fmla="*/ 443495 h 609796"/>
              <a:gd name="connsiteX604" fmla="*/ 3800889 w 9147079"/>
              <a:gd name="connsiteY604" fmla="*/ 443495 h 609796"/>
              <a:gd name="connsiteX605" fmla="*/ 3841312 w 9147079"/>
              <a:gd name="connsiteY605" fmla="*/ 483918 h 609796"/>
              <a:gd name="connsiteX606" fmla="*/ 3800889 w 9147079"/>
              <a:gd name="connsiteY606" fmla="*/ 524340 h 609796"/>
              <a:gd name="connsiteX607" fmla="*/ 3760466 w 9147079"/>
              <a:gd name="connsiteY607" fmla="*/ 483918 h 609796"/>
              <a:gd name="connsiteX608" fmla="*/ 3800889 w 9147079"/>
              <a:gd name="connsiteY608" fmla="*/ 443495 h 609796"/>
              <a:gd name="connsiteX609" fmla="*/ 1705839 w 9147079"/>
              <a:gd name="connsiteY609" fmla="*/ 443495 h 609796"/>
              <a:gd name="connsiteX610" fmla="*/ 1746261 w 9147079"/>
              <a:gd name="connsiteY610" fmla="*/ 483918 h 609796"/>
              <a:gd name="connsiteX611" fmla="*/ 1705839 w 9147079"/>
              <a:gd name="connsiteY611" fmla="*/ 524340 h 609796"/>
              <a:gd name="connsiteX612" fmla="*/ 1665415 w 9147079"/>
              <a:gd name="connsiteY612" fmla="*/ 483918 h 609796"/>
              <a:gd name="connsiteX613" fmla="*/ 1705839 w 9147079"/>
              <a:gd name="connsiteY613" fmla="*/ 443495 h 609796"/>
              <a:gd name="connsiteX614" fmla="*/ 587862 w 9147079"/>
              <a:gd name="connsiteY614" fmla="*/ 443495 h 609796"/>
              <a:gd name="connsiteX615" fmla="*/ 628284 w 9147079"/>
              <a:gd name="connsiteY615" fmla="*/ 483918 h 609796"/>
              <a:gd name="connsiteX616" fmla="*/ 587862 w 9147079"/>
              <a:gd name="connsiteY616" fmla="*/ 524340 h 609796"/>
              <a:gd name="connsiteX617" fmla="*/ 547439 w 9147079"/>
              <a:gd name="connsiteY617" fmla="*/ 483918 h 609796"/>
              <a:gd name="connsiteX618" fmla="*/ 587862 w 9147079"/>
              <a:gd name="connsiteY618" fmla="*/ 443495 h 609796"/>
              <a:gd name="connsiteX619" fmla="*/ 308368 w 9147079"/>
              <a:gd name="connsiteY619" fmla="*/ 443495 h 609796"/>
              <a:gd name="connsiteX620" fmla="*/ 348790 w 9147079"/>
              <a:gd name="connsiteY620" fmla="*/ 483918 h 609796"/>
              <a:gd name="connsiteX621" fmla="*/ 308368 w 9147079"/>
              <a:gd name="connsiteY621" fmla="*/ 524340 h 609796"/>
              <a:gd name="connsiteX622" fmla="*/ 267945 w 9147079"/>
              <a:gd name="connsiteY622" fmla="*/ 483918 h 609796"/>
              <a:gd name="connsiteX623" fmla="*/ 308368 w 9147079"/>
              <a:gd name="connsiteY623" fmla="*/ 443495 h 609796"/>
              <a:gd name="connsiteX624" fmla="*/ 8553443 w 9147079"/>
              <a:gd name="connsiteY624" fmla="*/ 433101 h 609796"/>
              <a:gd name="connsiteX625" fmla="*/ 8604260 w 9147079"/>
              <a:gd name="connsiteY625" fmla="*/ 483918 h 609796"/>
              <a:gd name="connsiteX626" fmla="*/ 8553443 w 9147079"/>
              <a:gd name="connsiteY626" fmla="*/ 534735 h 609796"/>
              <a:gd name="connsiteX627" fmla="*/ 8502626 w 9147079"/>
              <a:gd name="connsiteY627" fmla="*/ 483918 h 609796"/>
              <a:gd name="connsiteX628" fmla="*/ 8553443 w 9147079"/>
              <a:gd name="connsiteY628" fmla="*/ 433101 h 609796"/>
              <a:gd name="connsiteX629" fmla="*/ 6178898 w 9147079"/>
              <a:gd name="connsiteY629" fmla="*/ 433101 h 609796"/>
              <a:gd name="connsiteX630" fmla="*/ 6229715 w 9147079"/>
              <a:gd name="connsiteY630" fmla="*/ 483918 h 609796"/>
              <a:gd name="connsiteX631" fmla="*/ 6178898 w 9147079"/>
              <a:gd name="connsiteY631" fmla="*/ 534735 h 609796"/>
              <a:gd name="connsiteX632" fmla="*/ 6128081 w 9147079"/>
              <a:gd name="connsiteY632" fmla="*/ 483918 h 609796"/>
              <a:gd name="connsiteX633" fmla="*/ 6178898 w 9147079"/>
              <a:gd name="connsiteY633" fmla="*/ 433101 h 609796"/>
              <a:gd name="connsiteX634" fmla="*/ 5060922 w 9147079"/>
              <a:gd name="connsiteY634" fmla="*/ 433101 h 609796"/>
              <a:gd name="connsiteX635" fmla="*/ 5111739 w 9147079"/>
              <a:gd name="connsiteY635" fmla="*/ 483918 h 609796"/>
              <a:gd name="connsiteX636" fmla="*/ 5060922 w 9147079"/>
              <a:gd name="connsiteY636" fmla="*/ 534735 h 609796"/>
              <a:gd name="connsiteX637" fmla="*/ 5010105 w 9147079"/>
              <a:gd name="connsiteY637" fmla="*/ 483918 h 609796"/>
              <a:gd name="connsiteX638" fmla="*/ 5060922 w 9147079"/>
              <a:gd name="connsiteY638" fmla="*/ 433101 h 609796"/>
              <a:gd name="connsiteX639" fmla="*/ 3940636 w 9147079"/>
              <a:gd name="connsiteY639" fmla="*/ 433101 h 609796"/>
              <a:gd name="connsiteX640" fmla="*/ 3991453 w 9147079"/>
              <a:gd name="connsiteY640" fmla="*/ 483918 h 609796"/>
              <a:gd name="connsiteX641" fmla="*/ 3940636 w 9147079"/>
              <a:gd name="connsiteY641" fmla="*/ 534735 h 609796"/>
              <a:gd name="connsiteX642" fmla="*/ 3889819 w 9147079"/>
              <a:gd name="connsiteY642" fmla="*/ 483918 h 609796"/>
              <a:gd name="connsiteX643" fmla="*/ 3940636 w 9147079"/>
              <a:gd name="connsiteY643" fmla="*/ 433101 h 609796"/>
              <a:gd name="connsiteX644" fmla="*/ 1566091 w 9147079"/>
              <a:gd name="connsiteY644" fmla="*/ 433101 h 609796"/>
              <a:gd name="connsiteX645" fmla="*/ 1616908 w 9147079"/>
              <a:gd name="connsiteY645" fmla="*/ 483918 h 609796"/>
              <a:gd name="connsiteX646" fmla="*/ 1566091 w 9147079"/>
              <a:gd name="connsiteY646" fmla="*/ 534735 h 609796"/>
              <a:gd name="connsiteX647" fmla="*/ 1515274 w 9147079"/>
              <a:gd name="connsiteY647" fmla="*/ 483918 h 609796"/>
              <a:gd name="connsiteX648" fmla="*/ 1566091 w 9147079"/>
              <a:gd name="connsiteY648" fmla="*/ 433101 h 609796"/>
              <a:gd name="connsiteX649" fmla="*/ 448115 w 9147079"/>
              <a:gd name="connsiteY649" fmla="*/ 433101 h 609796"/>
              <a:gd name="connsiteX650" fmla="*/ 498932 w 9147079"/>
              <a:gd name="connsiteY650" fmla="*/ 483918 h 609796"/>
              <a:gd name="connsiteX651" fmla="*/ 448115 w 9147079"/>
              <a:gd name="connsiteY651" fmla="*/ 534735 h 609796"/>
              <a:gd name="connsiteX652" fmla="*/ 397298 w 9147079"/>
              <a:gd name="connsiteY652" fmla="*/ 483918 h 609796"/>
              <a:gd name="connsiteX653" fmla="*/ 448115 w 9147079"/>
              <a:gd name="connsiteY653" fmla="*/ 433101 h 609796"/>
              <a:gd name="connsiteX654" fmla="*/ 8148062 w 9147079"/>
              <a:gd name="connsiteY654" fmla="*/ 319917 h 609796"/>
              <a:gd name="connsiteX655" fmla="*/ 8168851 w 9147079"/>
              <a:gd name="connsiteY655" fmla="*/ 340706 h 609796"/>
              <a:gd name="connsiteX656" fmla="*/ 8148062 w 9147079"/>
              <a:gd name="connsiteY656" fmla="*/ 361495 h 609796"/>
              <a:gd name="connsiteX657" fmla="*/ 8127273 w 9147079"/>
              <a:gd name="connsiteY657" fmla="*/ 340706 h 609796"/>
              <a:gd name="connsiteX658" fmla="*/ 8148062 w 9147079"/>
              <a:gd name="connsiteY658" fmla="*/ 319917 h 609796"/>
              <a:gd name="connsiteX659" fmla="*/ 8009470 w 9147079"/>
              <a:gd name="connsiteY659" fmla="*/ 319917 h 609796"/>
              <a:gd name="connsiteX660" fmla="*/ 8030258 w 9147079"/>
              <a:gd name="connsiteY660" fmla="*/ 340706 h 609796"/>
              <a:gd name="connsiteX661" fmla="*/ 8009470 w 9147079"/>
              <a:gd name="connsiteY661" fmla="*/ 361495 h 609796"/>
              <a:gd name="connsiteX662" fmla="*/ 7988681 w 9147079"/>
              <a:gd name="connsiteY662" fmla="*/ 340706 h 609796"/>
              <a:gd name="connsiteX663" fmla="*/ 8009470 w 9147079"/>
              <a:gd name="connsiteY663" fmla="*/ 319917 h 609796"/>
              <a:gd name="connsiteX664" fmla="*/ 7872032 w 9147079"/>
              <a:gd name="connsiteY664" fmla="*/ 319917 h 609796"/>
              <a:gd name="connsiteX665" fmla="*/ 7892821 w 9147079"/>
              <a:gd name="connsiteY665" fmla="*/ 340706 h 609796"/>
              <a:gd name="connsiteX666" fmla="*/ 7872032 w 9147079"/>
              <a:gd name="connsiteY666" fmla="*/ 361495 h 609796"/>
              <a:gd name="connsiteX667" fmla="*/ 7851243 w 9147079"/>
              <a:gd name="connsiteY667" fmla="*/ 340706 h 609796"/>
              <a:gd name="connsiteX668" fmla="*/ 7872032 w 9147079"/>
              <a:gd name="connsiteY668" fmla="*/ 319917 h 609796"/>
              <a:gd name="connsiteX669" fmla="*/ 7713806 w 9147079"/>
              <a:gd name="connsiteY669" fmla="*/ 319917 h 609796"/>
              <a:gd name="connsiteX670" fmla="*/ 7734595 w 9147079"/>
              <a:gd name="connsiteY670" fmla="*/ 340706 h 609796"/>
              <a:gd name="connsiteX671" fmla="*/ 7713806 w 9147079"/>
              <a:gd name="connsiteY671" fmla="*/ 361495 h 609796"/>
              <a:gd name="connsiteX672" fmla="*/ 7693018 w 9147079"/>
              <a:gd name="connsiteY672" fmla="*/ 340706 h 609796"/>
              <a:gd name="connsiteX673" fmla="*/ 7713806 w 9147079"/>
              <a:gd name="connsiteY673" fmla="*/ 319917 h 609796"/>
              <a:gd name="connsiteX674" fmla="*/ 7605243 w 9147079"/>
              <a:gd name="connsiteY674" fmla="*/ 319917 h 609796"/>
              <a:gd name="connsiteX675" fmla="*/ 7626031 w 9147079"/>
              <a:gd name="connsiteY675" fmla="*/ 340706 h 609796"/>
              <a:gd name="connsiteX676" fmla="*/ 7605243 w 9147079"/>
              <a:gd name="connsiteY676" fmla="*/ 361495 h 609796"/>
              <a:gd name="connsiteX677" fmla="*/ 7584454 w 9147079"/>
              <a:gd name="connsiteY677" fmla="*/ 340706 h 609796"/>
              <a:gd name="connsiteX678" fmla="*/ 7605243 w 9147079"/>
              <a:gd name="connsiteY678" fmla="*/ 319917 h 609796"/>
              <a:gd name="connsiteX679" fmla="*/ 7466651 w 9147079"/>
              <a:gd name="connsiteY679" fmla="*/ 319917 h 609796"/>
              <a:gd name="connsiteX680" fmla="*/ 7487439 w 9147079"/>
              <a:gd name="connsiteY680" fmla="*/ 340706 h 609796"/>
              <a:gd name="connsiteX681" fmla="*/ 7466651 w 9147079"/>
              <a:gd name="connsiteY681" fmla="*/ 361495 h 609796"/>
              <a:gd name="connsiteX682" fmla="*/ 7445862 w 9147079"/>
              <a:gd name="connsiteY682" fmla="*/ 340706 h 609796"/>
              <a:gd name="connsiteX683" fmla="*/ 7466651 w 9147079"/>
              <a:gd name="connsiteY683" fmla="*/ 319917 h 609796"/>
              <a:gd name="connsiteX684" fmla="*/ 7329213 w 9147079"/>
              <a:gd name="connsiteY684" fmla="*/ 319917 h 609796"/>
              <a:gd name="connsiteX685" fmla="*/ 7350002 w 9147079"/>
              <a:gd name="connsiteY685" fmla="*/ 340706 h 609796"/>
              <a:gd name="connsiteX686" fmla="*/ 7329213 w 9147079"/>
              <a:gd name="connsiteY686" fmla="*/ 361495 h 609796"/>
              <a:gd name="connsiteX687" fmla="*/ 7308424 w 9147079"/>
              <a:gd name="connsiteY687" fmla="*/ 340706 h 609796"/>
              <a:gd name="connsiteX688" fmla="*/ 7329213 w 9147079"/>
              <a:gd name="connsiteY688" fmla="*/ 319917 h 609796"/>
              <a:gd name="connsiteX689" fmla="*/ 7191776 w 9147079"/>
              <a:gd name="connsiteY689" fmla="*/ 319917 h 609796"/>
              <a:gd name="connsiteX690" fmla="*/ 7212565 w 9147079"/>
              <a:gd name="connsiteY690" fmla="*/ 340706 h 609796"/>
              <a:gd name="connsiteX691" fmla="*/ 7191776 w 9147079"/>
              <a:gd name="connsiteY691" fmla="*/ 361495 h 609796"/>
              <a:gd name="connsiteX692" fmla="*/ 7170987 w 9147079"/>
              <a:gd name="connsiteY692" fmla="*/ 340706 h 609796"/>
              <a:gd name="connsiteX693" fmla="*/ 7191776 w 9147079"/>
              <a:gd name="connsiteY693" fmla="*/ 319917 h 609796"/>
              <a:gd name="connsiteX694" fmla="*/ 6040306 w 9147079"/>
              <a:gd name="connsiteY694" fmla="*/ 319917 h 609796"/>
              <a:gd name="connsiteX695" fmla="*/ 6061095 w 9147079"/>
              <a:gd name="connsiteY695" fmla="*/ 340706 h 609796"/>
              <a:gd name="connsiteX696" fmla="*/ 6040306 w 9147079"/>
              <a:gd name="connsiteY696" fmla="*/ 361495 h 609796"/>
              <a:gd name="connsiteX697" fmla="*/ 6019517 w 9147079"/>
              <a:gd name="connsiteY697" fmla="*/ 340706 h 609796"/>
              <a:gd name="connsiteX698" fmla="*/ 6040306 w 9147079"/>
              <a:gd name="connsiteY698" fmla="*/ 319917 h 609796"/>
              <a:gd name="connsiteX699" fmla="*/ 4641681 w 9147079"/>
              <a:gd name="connsiteY699" fmla="*/ 319917 h 609796"/>
              <a:gd name="connsiteX700" fmla="*/ 4662470 w 9147079"/>
              <a:gd name="connsiteY700" fmla="*/ 340706 h 609796"/>
              <a:gd name="connsiteX701" fmla="*/ 4641681 w 9147079"/>
              <a:gd name="connsiteY701" fmla="*/ 361495 h 609796"/>
              <a:gd name="connsiteX702" fmla="*/ 4620893 w 9147079"/>
              <a:gd name="connsiteY702" fmla="*/ 340706 h 609796"/>
              <a:gd name="connsiteX703" fmla="*/ 4641681 w 9147079"/>
              <a:gd name="connsiteY703" fmla="*/ 319917 h 609796"/>
              <a:gd name="connsiteX704" fmla="*/ 3535255 w 9147079"/>
              <a:gd name="connsiteY704" fmla="*/ 319917 h 609796"/>
              <a:gd name="connsiteX705" fmla="*/ 3556043 w 9147079"/>
              <a:gd name="connsiteY705" fmla="*/ 340706 h 609796"/>
              <a:gd name="connsiteX706" fmla="*/ 3535255 w 9147079"/>
              <a:gd name="connsiteY706" fmla="*/ 361495 h 609796"/>
              <a:gd name="connsiteX707" fmla="*/ 3514466 w 9147079"/>
              <a:gd name="connsiteY707" fmla="*/ 340706 h 609796"/>
              <a:gd name="connsiteX708" fmla="*/ 3535255 w 9147079"/>
              <a:gd name="connsiteY708" fmla="*/ 319917 h 609796"/>
              <a:gd name="connsiteX709" fmla="*/ 3396662 w 9147079"/>
              <a:gd name="connsiteY709" fmla="*/ 319917 h 609796"/>
              <a:gd name="connsiteX710" fmla="*/ 3417451 w 9147079"/>
              <a:gd name="connsiteY710" fmla="*/ 340706 h 609796"/>
              <a:gd name="connsiteX711" fmla="*/ 3396662 w 9147079"/>
              <a:gd name="connsiteY711" fmla="*/ 361495 h 609796"/>
              <a:gd name="connsiteX712" fmla="*/ 3375874 w 9147079"/>
              <a:gd name="connsiteY712" fmla="*/ 340706 h 609796"/>
              <a:gd name="connsiteX713" fmla="*/ 3396662 w 9147079"/>
              <a:gd name="connsiteY713" fmla="*/ 319917 h 609796"/>
              <a:gd name="connsiteX714" fmla="*/ 3259224 w 9147079"/>
              <a:gd name="connsiteY714" fmla="*/ 319917 h 609796"/>
              <a:gd name="connsiteX715" fmla="*/ 3280014 w 9147079"/>
              <a:gd name="connsiteY715" fmla="*/ 340706 h 609796"/>
              <a:gd name="connsiteX716" fmla="*/ 3259224 w 9147079"/>
              <a:gd name="connsiteY716" fmla="*/ 361495 h 609796"/>
              <a:gd name="connsiteX717" fmla="*/ 3238436 w 9147079"/>
              <a:gd name="connsiteY717" fmla="*/ 340706 h 609796"/>
              <a:gd name="connsiteX718" fmla="*/ 3259224 w 9147079"/>
              <a:gd name="connsiteY718" fmla="*/ 319917 h 609796"/>
              <a:gd name="connsiteX719" fmla="*/ 3100999 w 9147079"/>
              <a:gd name="connsiteY719" fmla="*/ 319917 h 609796"/>
              <a:gd name="connsiteX720" fmla="*/ 3121788 w 9147079"/>
              <a:gd name="connsiteY720" fmla="*/ 340706 h 609796"/>
              <a:gd name="connsiteX721" fmla="*/ 3100999 w 9147079"/>
              <a:gd name="connsiteY721" fmla="*/ 361495 h 609796"/>
              <a:gd name="connsiteX722" fmla="*/ 3080210 w 9147079"/>
              <a:gd name="connsiteY722" fmla="*/ 340706 h 609796"/>
              <a:gd name="connsiteX723" fmla="*/ 3100999 w 9147079"/>
              <a:gd name="connsiteY723" fmla="*/ 319917 h 609796"/>
              <a:gd name="connsiteX724" fmla="*/ 2992435 w 9147079"/>
              <a:gd name="connsiteY724" fmla="*/ 319917 h 609796"/>
              <a:gd name="connsiteX725" fmla="*/ 3013224 w 9147079"/>
              <a:gd name="connsiteY725" fmla="*/ 340706 h 609796"/>
              <a:gd name="connsiteX726" fmla="*/ 2992435 w 9147079"/>
              <a:gd name="connsiteY726" fmla="*/ 361495 h 609796"/>
              <a:gd name="connsiteX727" fmla="*/ 2971647 w 9147079"/>
              <a:gd name="connsiteY727" fmla="*/ 340706 h 609796"/>
              <a:gd name="connsiteX728" fmla="*/ 2992435 w 9147079"/>
              <a:gd name="connsiteY728" fmla="*/ 319917 h 609796"/>
              <a:gd name="connsiteX729" fmla="*/ 2853843 w 9147079"/>
              <a:gd name="connsiteY729" fmla="*/ 319917 h 609796"/>
              <a:gd name="connsiteX730" fmla="*/ 2874632 w 9147079"/>
              <a:gd name="connsiteY730" fmla="*/ 340706 h 609796"/>
              <a:gd name="connsiteX731" fmla="*/ 2853843 w 9147079"/>
              <a:gd name="connsiteY731" fmla="*/ 361495 h 609796"/>
              <a:gd name="connsiteX732" fmla="*/ 2833054 w 9147079"/>
              <a:gd name="connsiteY732" fmla="*/ 340706 h 609796"/>
              <a:gd name="connsiteX733" fmla="*/ 2853843 w 9147079"/>
              <a:gd name="connsiteY733" fmla="*/ 319917 h 609796"/>
              <a:gd name="connsiteX734" fmla="*/ 2716406 w 9147079"/>
              <a:gd name="connsiteY734" fmla="*/ 319917 h 609796"/>
              <a:gd name="connsiteX735" fmla="*/ 2737194 w 9147079"/>
              <a:gd name="connsiteY735" fmla="*/ 340706 h 609796"/>
              <a:gd name="connsiteX736" fmla="*/ 2716406 w 9147079"/>
              <a:gd name="connsiteY736" fmla="*/ 361495 h 609796"/>
              <a:gd name="connsiteX737" fmla="*/ 2695617 w 9147079"/>
              <a:gd name="connsiteY737" fmla="*/ 340706 h 609796"/>
              <a:gd name="connsiteX738" fmla="*/ 2716406 w 9147079"/>
              <a:gd name="connsiteY738" fmla="*/ 319917 h 609796"/>
              <a:gd name="connsiteX739" fmla="*/ 2578969 w 9147079"/>
              <a:gd name="connsiteY739" fmla="*/ 319917 h 609796"/>
              <a:gd name="connsiteX740" fmla="*/ 2599758 w 9147079"/>
              <a:gd name="connsiteY740" fmla="*/ 340706 h 609796"/>
              <a:gd name="connsiteX741" fmla="*/ 2578969 w 9147079"/>
              <a:gd name="connsiteY741" fmla="*/ 361495 h 609796"/>
              <a:gd name="connsiteX742" fmla="*/ 2558180 w 9147079"/>
              <a:gd name="connsiteY742" fmla="*/ 340706 h 609796"/>
              <a:gd name="connsiteX743" fmla="*/ 2578969 w 9147079"/>
              <a:gd name="connsiteY743" fmla="*/ 319917 h 609796"/>
              <a:gd name="connsiteX744" fmla="*/ 1427499 w 9147079"/>
              <a:gd name="connsiteY744" fmla="*/ 319917 h 609796"/>
              <a:gd name="connsiteX745" fmla="*/ 1448288 w 9147079"/>
              <a:gd name="connsiteY745" fmla="*/ 340706 h 609796"/>
              <a:gd name="connsiteX746" fmla="*/ 1427499 w 9147079"/>
              <a:gd name="connsiteY746" fmla="*/ 361495 h 609796"/>
              <a:gd name="connsiteX747" fmla="*/ 1406710 w 9147079"/>
              <a:gd name="connsiteY747" fmla="*/ 340706 h 609796"/>
              <a:gd name="connsiteX748" fmla="*/ 1427499 w 9147079"/>
              <a:gd name="connsiteY748" fmla="*/ 319917 h 609796"/>
              <a:gd name="connsiteX749" fmla="*/ 28874 w 9147079"/>
              <a:gd name="connsiteY749" fmla="*/ 319917 h 609796"/>
              <a:gd name="connsiteX750" fmla="*/ 49663 w 9147079"/>
              <a:gd name="connsiteY750" fmla="*/ 340706 h 609796"/>
              <a:gd name="connsiteX751" fmla="*/ 28874 w 9147079"/>
              <a:gd name="connsiteY751" fmla="*/ 361495 h 609796"/>
              <a:gd name="connsiteX752" fmla="*/ 8085 w 9147079"/>
              <a:gd name="connsiteY752" fmla="*/ 340706 h 609796"/>
              <a:gd name="connsiteX753" fmla="*/ 28874 w 9147079"/>
              <a:gd name="connsiteY753" fmla="*/ 319917 h 609796"/>
              <a:gd name="connsiteX754" fmla="*/ 8285498 w 9147079"/>
              <a:gd name="connsiteY754" fmla="*/ 316452 h 609796"/>
              <a:gd name="connsiteX755" fmla="*/ 8308597 w 9147079"/>
              <a:gd name="connsiteY755" fmla="*/ 339551 h 609796"/>
              <a:gd name="connsiteX756" fmla="*/ 8285498 w 9147079"/>
              <a:gd name="connsiteY756" fmla="*/ 362649 h 609796"/>
              <a:gd name="connsiteX757" fmla="*/ 8262400 w 9147079"/>
              <a:gd name="connsiteY757" fmla="*/ 339551 h 609796"/>
              <a:gd name="connsiteX758" fmla="*/ 8285498 w 9147079"/>
              <a:gd name="connsiteY758" fmla="*/ 316452 h 609796"/>
              <a:gd name="connsiteX759" fmla="*/ 7053184 w 9147079"/>
              <a:gd name="connsiteY759" fmla="*/ 316452 h 609796"/>
              <a:gd name="connsiteX760" fmla="*/ 7076283 w 9147079"/>
              <a:gd name="connsiteY760" fmla="*/ 339551 h 609796"/>
              <a:gd name="connsiteX761" fmla="*/ 7053184 w 9147079"/>
              <a:gd name="connsiteY761" fmla="*/ 362649 h 609796"/>
              <a:gd name="connsiteX762" fmla="*/ 7030085 w 9147079"/>
              <a:gd name="connsiteY762" fmla="*/ 339551 h 609796"/>
              <a:gd name="connsiteX763" fmla="*/ 7053184 w 9147079"/>
              <a:gd name="connsiteY763" fmla="*/ 316452 h 609796"/>
              <a:gd name="connsiteX764" fmla="*/ 5902870 w 9147079"/>
              <a:gd name="connsiteY764" fmla="*/ 316452 h 609796"/>
              <a:gd name="connsiteX765" fmla="*/ 5925968 w 9147079"/>
              <a:gd name="connsiteY765" fmla="*/ 339551 h 609796"/>
              <a:gd name="connsiteX766" fmla="*/ 5902870 w 9147079"/>
              <a:gd name="connsiteY766" fmla="*/ 362649 h 609796"/>
              <a:gd name="connsiteX767" fmla="*/ 5879771 w 9147079"/>
              <a:gd name="connsiteY767" fmla="*/ 339551 h 609796"/>
              <a:gd name="connsiteX768" fmla="*/ 5902870 w 9147079"/>
              <a:gd name="connsiteY768" fmla="*/ 316452 h 609796"/>
              <a:gd name="connsiteX769" fmla="*/ 4799907 w 9147079"/>
              <a:gd name="connsiteY769" fmla="*/ 316452 h 609796"/>
              <a:gd name="connsiteX770" fmla="*/ 4823006 w 9147079"/>
              <a:gd name="connsiteY770" fmla="*/ 339551 h 609796"/>
              <a:gd name="connsiteX771" fmla="*/ 4799907 w 9147079"/>
              <a:gd name="connsiteY771" fmla="*/ 362649 h 609796"/>
              <a:gd name="connsiteX772" fmla="*/ 4776808 w 9147079"/>
              <a:gd name="connsiteY772" fmla="*/ 339551 h 609796"/>
              <a:gd name="connsiteX773" fmla="*/ 4799907 w 9147079"/>
              <a:gd name="connsiteY773" fmla="*/ 316452 h 609796"/>
              <a:gd name="connsiteX774" fmla="*/ 3672691 w 9147079"/>
              <a:gd name="connsiteY774" fmla="*/ 316452 h 609796"/>
              <a:gd name="connsiteX775" fmla="*/ 3695790 w 9147079"/>
              <a:gd name="connsiteY775" fmla="*/ 339551 h 609796"/>
              <a:gd name="connsiteX776" fmla="*/ 3672691 w 9147079"/>
              <a:gd name="connsiteY776" fmla="*/ 362649 h 609796"/>
              <a:gd name="connsiteX777" fmla="*/ 3649593 w 9147079"/>
              <a:gd name="connsiteY777" fmla="*/ 339551 h 609796"/>
              <a:gd name="connsiteX778" fmla="*/ 3672691 w 9147079"/>
              <a:gd name="connsiteY778" fmla="*/ 316452 h 609796"/>
              <a:gd name="connsiteX779" fmla="*/ 2440377 w 9147079"/>
              <a:gd name="connsiteY779" fmla="*/ 316452 h 609796"/>
              <a:gd name="connsiteX780" fmla="*/ 2463476 w 9147079"/>
              <a:gd name="connsiteY780" fmla="*/ 339551 h 609796"/>
              <a:gd name="connsiteX781" fmla="*/ 2440377 w 9147079"/>
              <a:gd name="connsiteY781" fmla="*/ 362649 h 609796"/>
              <a:gd name="connsiteX782" fmla="*/ 2417278 w 9147079"/>
              <a:gd name="connsiteY782" fmla="*/ 339551 h 609796"/>
              <a:gd name="connsiteX783" fmla="*/ 2440377 w 9147079"/>
              <a:gd name="connsiteY783" fmla="*/ 316452 h 609796"/>
              <a:gd name="connsiteX784" fmla="*/ 1290062 w 9147079"/>
              <a:gd name="connsiteY784" fmla="*/ 316452 h 609796"/>
              <a:gd name="connsiteX785" fmla="*/ 1313161 w 9147079"/>
              <a:gd name="connsiteY785" fmla="*/ 339551 h 609796"/>
              <a:gd name="connsiteX786" fmla="*/ 1290062 w 9147079"/>
              <a:gd name="connsiteY786" fmla="*/ 362649 h 609796"/>
              <a:gd name="connsiteX787" fmla="*/ 1266964 w 9147079"/>
              <a:gd name="connsiteY787" fmla="*/ 339551 h 609796"/>
              <a:gd name="connsiteX788" fmla="*/ 1290062 w 9147079"/>
              <a:gd name="connsiteY788" fmla="*/ 316452 h 609796"/>
              <a:gd name="connsiteX789" fmla="*/ 187100 w 9147079"/>
              <a:gd name="connsiteY789" fmla="*/ 316452 h 609796"/>
              <a:gd name="connsiteX790" fmla="*/ 210198 w 9147079"/>
              <a:gd name="connsiteY790" fmla="*/ 339551 h 609796"/>
              <a:gd name="connsiteX791" fmla="*/ 187100 w 9147079"/>
              <a:gd name="connsiteY791" fmla="*/ 362649 h 609796"/>
              <a:gd name="connsiteX792" fmla="*/ 164001 w 9147079"/>
              <a:gd name="connsiteY792" fmla="*/ 339551 h 609796"/>
              <a:gd name="connsiteX793" fmla="*/ 187100 w 9147079"/>
              <a:gd name="connsiteY793" fmla="*/ 316452 h 609796"/>
              <a:gd name="connsiteX794" fmla="*/ 8422936 w 9147079"/>
              <a:gd name="connsiteY794" fmla="*/ 310678 h 609796"/>
              <a:gd name="connsiteX795" fmla="*/ 8451809 w 9147079"/>
              <a:gd name="connsiteY795" fmla="*/ 339551 h 609796"/>
              <a:gd name="connsiteX796" fmla="*/ 8422936 w 9147079"/>
              <a:gd name="connsiteY796" fmla="*/ 368425 h 609796"/>
              <a:gd name="connsiteX797" fmla="*/ 8394062 w 9147079"/>
              <a:gd name="connsiteY797" fmla="*/ 339551 h 609796"/>
              <a:gd name="connsiteX798" fmla="*/ 8422936 w 9147079"/>
              <a:gd name="connsiteY798" fmla="*/ 310678 h 609796"/>
              <a:gd name="connsiteX799" fmla="*/ 6915746 w 9147079"/>
              <a:gd name="connsiteY799" fmla="*/ 310678 h 609796"/>
              <a:gd name="connsiteX800" fmla="*/ 6944620 w 9147079"/>
              <a:gd name="connsiteY800" fmla="*/ 339551 h 609796"/>
              <a:gd name="connsiteX801" fmla="*/ 6915746 w 9147079"/>
              <a:gd name="connsiteY801" fmla="*/ 368425 h 609796"/>
              <a:gd name="connsiteX802" fmla="*/ 6886874 w 9147079"/>
              <a:gd name="connsiteY802" fmla="*/ 339551 h 609796"/>
              <a:gd name="connsiteX803" fmla="*/ 6915746 w 9147079"/>
              <a:gd name="connsiteY803" fmla="*/ 310678 h 609796"/>
              <a:gd name="connsiteX804" fmla="*/ 5764278 w 9147079"/>
              <a:gd name="connsiteY804" fmla="*/ 310678 h 609796"/>
              <a:gd name="connsiteX805" fmla="*/ 5793150 w 9147079"/>
              <a:gd name="connsiteY805" fmla="*/ 339551 h 609796"/>
              <a:gd name="connsiteX806" fmla="*/ 5764278 w 9147079"/>
              <a:gd name="connsiteY806" fmla="*/ 368425 h 609796"/>
              <a:gd name="connsiteX807" fmla="*/ 5735404 w 9147079"/>
              <a:gd name="connsiteY807" fmla="*/ 339551 h 609796"/>
              <a:gd name="connsiteX808" fmla="*/ 5764278 w 9147079"/>
              <a:gd name="connsiteY808" fmla="*/ 310678 h 609796"/>
              <a:gd name="connsiteX809" fmla="*/ 4938499 w 9147079"/>
              <a:gd name="connsiteY809" fmla="*/ 310678 h 609796"/>
              <a:gd name="connsiteX810" fmla="*/ 4967373 w 9147079"/>
              <a:gd name="connsiteY810" fmla="*/ 339551 h 609796"/>
              <a:gd name="connsiteX811" fmla="*/ 4938499 w 9147079"/>
              <a:gd name="connsiteY811" fmla="*/ 368425 h 609796"/>
              <a:gd name="connsiteX812" fmla="*/ 4909626 w 9147079"/>
              <a:gd name="connsiteY812" fmla="*/ 339551 h 609796"/>
              <a:gd name="connsiteX813" fmla="*/ 4938499 w 9147079"/>
              <a:gd name="connsiteY813" fmla="*/ 310678 h 609796"/>
              <a:gd name="connsiteX814" fmla="*/ 3810129 w 9147079"/>
              <a:gd name="connsiteY814" fmla="*/ 310678 h 609796"/>
              <a:gd name="connsiteX815" fmla="*/ 3839002 w 9147079"/>
              <a:gd name="connsiteY815" fmla="*/ 339551 h 609796"/>
              <a:gd name="connsiteX816" fmla="*/ 3810129 w 9147079"/>
              <a:gd name="connsiteY816" fmla="*/ 368425 h 609796"/>
              <a:gd name="connsiteX817" fmla="*/ 3781255 w 9147079"/>
              <a:gd name="connsiteY817" fmla="*/ 339551 h 609796"/>
              <a:gd name="connsiteX818" fmla="*/ 3810129 w 9147079"/>
              <a:gd name="connsiteY818" fmla="*/ 310678 h 609796"/>
              <a:gd name="connsiteX819" fmla="*/ 2302939 w 9147079"/>
              <a:gd name="connsiteY819" fmla="*/ 310678 h 609796"/>
              <a:gd name="connsiteX820" fmla="*/ 2331813 w 9147079"/>
              <a:gd name="connsiteY820" fmla="*/ 339551 h 609796"/>
              <a:gd name="connsiteX821" fmla="*/ 2302939 w 9147079"/>
              <a:gd name="connsiteY821" fmla="*/ 368425 h 609796"/>
              <a:gd name="connsiteX822" fmla="*/ 2274066 w 9147079"/>
              <a:gd name="connsiteY822" fmla="*/ 339551 h 609796"/>
              <a:gd name="connsiteX823" fmla="*/ 2302939 w 9147079"/>
              <a:gd name="connsiteY823" fmla="*/ 310678 h 609796"/>
              <a:gd name="connsiteX824" fmla="*/ 1151470 w 9147079"/>
              <a:gd name="connsiteY824" fmla="*/ 310678 h 609796"/>
              <a:gd name="connsiteX825" fmla="*/ 1180343 w 9147079"/>
              <a:gd name="connsiteY825" fmla="*/ 339551 h 609796"/>
              <a:gd name="connsiteX826" fmla="*/ 1151470 w 9147079"/>
              <a:gd name="connsiteY826" fmla="*/ 368425 h 609796"/>
              <a:gd name="connsiteX827" fmla="*/ 1122596 w 9147079"/>
              <a:gd name="connsiteY827" fmla="*/ 339551 h 609796"/>
              <a:gd name="connsiteX828" fmla="*/ 1151470 w 9147079"/>
              <a:gd name="connsiteY828" fmla="*/ 310678 h 609796"/>
              <a:gd name="connsiteX829" fmla="*/ 325692 w 9147079"/>
              <a:gd name="connsiteY829" fmla="*/ 310678 h 609796"/>
              <a:gd name="connsiteX830" fmla="*/ 354566 w 9147079"/>
              <a:gd name="connsiteY830" fmla="*/ 339551 h 609796"/>
              <a:gd name="connsiteX831" fmla="*/ 325692 w 9147079"/>
              <a:gd name="connsiteY831" fmla="*/ 368425 h 609796"/>
              <a:gd name="connsiteX832" fmla="*/ 296819 w 9147079"/>
              <a:gd name="connsiteY832" fmla="*/ 339551 h 609796"/>
              <a:gd name="connsiteX833" fmla="*/ 325692 w 9147079"/>
              <a:gd name="connsiteY833" fmla="*/ 310678 h 609796"/>
              <a:gd name="connsiteX834" fmla="*/ 9112431 w 9147079"/>
              <a:gd name="connsiteY834" fmla="*/ 304903 h 609796"/>
              <a:gd name="connsiteX835" fmla="*/ 9147079 w 9147079"/>
              <a:gd name="connsiteY835" fmla="*/ 339551 h 609796"/>
              <a:gd name="connsiteX836" fmla="*/ 9112431 w 9147079"/>
              <a:gd name="connsiteY836" fmla="*/ 374199 h 609796"/>
              <a:gd name="connsiteX837" fmla="*/ 9077783 w 9147079"/>
              <a:gd name="connsiteY837" fmla="*/ 339551 h 609796"/>
              <a:gd name="connsiteX838" fmla="*/ 9112431 w 9147079"/>
              <a:gd name="connsiteY838" fmla="*/ 304903 h 609796"/>
              <a:gd name="connsiteX839" fmla="*/ 8561528 w 9147079"/>
              <a:gd name="connsiteY839" fmla="*/ 304903 h 609796"/>
              <a:gd name="connsiteX840" fmla="*/ 8596176 w 9147079"/>
              <a:gd name="connsiteY840" fmla="*/ 339551 h 609796"/>
              <a:gd name="connsiteX841" fmla="*/ 8561528 w 9147079"/>
              <a:gd name="connsiteY841" fmla="*/ 374199 h 609796"/>
              <a:gd name="connsiteX842" fmla="*/ 8526880 w 9147079"/>
              <a:gd name="connsiteY842" fmla="*/ 339551 h 609796"/>
              <a:gd name="connsiteX843" fmla="*/ 8561528 w 9147079"/>
              <a:gd name="connsiteY843" fmla="*/ 304903 h 609796"/>
              <a:gd name="connsiteX844" fmla="*/ 6778310 w 9147079"/>
              <a:gd name="connsiteY844" fmla="*/ 304903 h 609796"/>
              <a:gd name="connsiteX845" fmla="*/ 6812958 w 9147079"/>
              <a:gd name="connsiteY845" fmla="*/ 339551 h 609796"/>
              <a:gd name="connsiteX846" fmla="*/ 6778310 w 9147079"/>
              <a:gd name="connsiteY846" fmla="*/ 374199 h 609796"/>
              <a:gd name="connsiteX847" fmla="*/ 6743662 w 9147079"/>
              <a:gd name="connsiteY847" fmla="*/ 339551 h 609796"/>
              <a:gd name="connsiteX848" fmla="*/ 6778310 w 9147079"/>
              <a:gd name="connsiteY848" fmla="*/ 304903 h 609796"/>
              <a:gd name="connsiteX849" fmla="*/ 6206617 w 9147079"/>
              <a:gd name="connsiteY849" fmla="*/ 304903 h 609796"/>
              <a:gd name="connsiteX850" fmla="*/ 6241265 w 9147079"/>
              <a:gd name="connsiteY850" fmla="*/ 339551 h 609796"/>
              <a:gd name="connsiteX851" fmla="*/ 6206617 w 9147079"/>
              <a:gd name="connsiteY851" fmla="*/ 374199 h 609796"/>
              <a:gd name="connsiteX852" fmla="*/ 6171969 w 9147079"/>
              <a:gd name="connsiteY852" fmla="*/ 339551 h 609796"/>
              <a:gd name="connsiteX853" fmla="*/ 6206617 w 9147079"/>
              <a:gd name="connsiteY853" fmla="*/ 304903 h 609796"/>
              <a:gd name="connsiteX854" fmla="*/ 5626840 w 9147079"/>
              <a:gd name="connsiteY854" fmla="*/ 304903 h 609796"/>
              <a:gd name="connsiteX855" fmla="*/ 5661488 w 9147079"/>
              <a:gd name="connsiteY855" fmla="*/ 339551 h 609796"/>
              <a:gd name="connsiteX856" fmla="*/ 5626840 w 9147079"/>
              <a:gd name="connsiteY856" fmla="*/ 374199 h 609796"/>
              <a:gd name="connsiteX857" fmla="*/ 5592192 w 9147079"/>
              <a:gd name="connsiteY857" fmla="*/ 339551 h 609796"/>
              <a:gd name="connsiteX858" fmla="*/ 5626840 w 9147079"/>
              <a:gd name="connsiteY858" fmla="*/ 304903 h 609796"/>
              <a:gd name="connsiteX859" fmla="*/ 5075937 w 9147079"/>
              <a:gd name="connsiteY859" fmla="*/ 304903 h 609796"/>
              <a:gd name="connsiteX860" fmla="*/ 5110585 w 9147079"/>
              <a:gd name="connsiteY860" fmla="*/ 339551 h 609796"/>
              <a:gd name="connsiteX861" fmla="*/ 5075937 w 9147079"/>
              <a:gd name="connsiteY861" fmla="*/ 374199 h 609796"/>
              <a:gd name="connsiteX862" fmla="*/ 5041289 w 9147079"/>
              <a:gd name="connsiteY862" fmla="*/ 339551 h 609796"/>
              <a:gd name="connsiteX863" fmla="*/ 5075937 w 9147079"/>
              <a:gd name="connsiteY863" fmla="*/ 304903 h 609796"/>
              <a:gd name="connsiteX864" fmla="*/ 4499624 w 9147079"/>
              <a:gd name="connsiteY864" fmla="*/ 304903 h 609796"/>
              <a:gd name="connsiteX865" fmla="*/ 4534272 w 9147079"/>
              <a:gd name="connsiteY865" fmla="*/ 339551 h 609796"/>
              <a:gd name="connsiteX866" fmla="*/ 4499624 w 9147079"/>
              <a:gd name="connsiteY866" fmla="*/ 374199 h 609796"/>
              <a:gd name="connsiteX867" fmla="*/ 4464976 w 9147079"/>
              <a:gd name="connsiteY867" fmla="*/ 339551 h 609796"/>
              <a:gd name="connsiteX868" fmla="*/ 4499624 w 9147079"/>
              <a:gd name="connsiteY868" fmla="*/ 304903 h 609796"/>
              <a:gd name="connsiteX869" fmla="*/ 3948721 w 9147079"/>
              <a:gd name="connsiteY869" fmla="*/ 304903 h 609796"/>
              <a:gd name="connsiteX870" fmla="*/ 3983369 w 9147079"/>
              <a:gd name="connsiteY870" fmla="*/ 339551 h 609796"/>
              <a:gd name="connsiteX871" fmla="*/ 3948721 w 9147079"/>
              <a:gd name="connsiteY871" fmla="*/ 374199 h 609796"/>
              <a:gd name="connsiteX872" fmla="*/ 3914073 w 9147079"/>
              <a:gd name="connsiteY872" fmla="*/ 339551 h 609796"/>
              <a:gd name="connsiteX873" fmla="*/ 3948721 w 9147079"/>
              <a:gd name="connsiteY873" fmla="*/ 304903 h 609796"/>
              <a:gd name="connsiteX874" fmla="*/ 2165502 w 9147079"/>
              <a:gd name="connsiteY874" fmla="*/ 304903 h 609796"/>
              <a:gd name="connsiteX875" fmla="*/ 2200150 w 9147079"/>
              <a:gd name="connsiteY875" fmla="*/ 339551 h 609796"/>
              <a:gd name="connsiteX876" fmla="*/ 2165502 w 9147079"/>
              <a:gd name="connsiteY876" fmla="*/ 374199 h 609796"/>
              <a:gd name="connsiteX877" fmla="*/ 2130854 w 9147079"/>
              <a:gd name="connsiteY877" fmla="*/ 339551 h 609796"/>
              <a:gd name="connsiteX878" fmla="*/ 2165502 w 9147079"/>
              <a:gd name="connsiteY878" fmla="*/ 304903 h 609796"/>
              <a:gd name="connsiteX879" fmla="*/ 1593809 w 9147079"/>
              <a:gd name="connsiteY879" fmla="*/ 304903 h 609796"/>
              <a:gd name="connsiteX880" fmla="*/ 1628458 w 9147079"/>
              <a:gd name="connsiteY880" fmla="*/ 339551 h 609796"/>
              <a:gd name="connsiteX881" fmla="*/ 1593809 w 9147079"/>
              <a:gd name="connsiteY881" fmla="*/ 374199 h 609796"/>
              <a:gd name="connsiteX882" fmla="*/ 1559161 w 9147079"/>
              <a:gd name="connsiteY882" fmla="*/ 339551 h 609796"/>
              <a:gd name="connsiteX883" fmla="*/ 1593809 w 9147079"/>
              <a:gd name="connsiteY883" fmla="*/ 304903 h 609796"/>
              <a:gd name="connsiteX884" fmla="*/ 1014032 w 9147079"/>
              <a:gd name="connsiteY884" fmla="*/ 304903 h 609796"/>
              <a:gd name="connsiteX885" fmla="*/ 1048680 w 9147079"/>
              <a:gd name="connsiteY885" fmla="*/ 339551 h 609796"/>
              <a:gd name="connsiteX886" fmla="*/ 1014032 w 9147079"/>
              <a:gd name="connsiteY886" fmla="*/ 374199 h 609796"/>
              <a:gd name="connsiteX887" fmla="*/ 979384 w 9147079"/>
              <a:gd name="connsiteY887" fmla="*/ 339551 h 609796"/>
              <a:gd name="connsiteX888" fmla="*/ 1014032 w 9147079"/>
              <a:gd name="connsiteY888" fmla="*/ 304903 h 609796"/>
              <a:gd name="connsiteX889" fmla="*/ 463129 w 9147079"/>
              <a:gd name="connsiteY889" fmla="*/ 304903 h 609796"/>
              <a:gd name="connsiteX890" fmla="*/ 497777 w 9147079"/>
              <a:gd name="connsiteY890" fmla="*/ 339551 h 609796"/>
              <a:gd name="connsiteX891" fmla="*/ 463129 w 9147079"/>
              <a:gd name="connsiteY891" fmla="*/ 374199 h 609796"/>
              <a:gd name="connsiteX892" fmla="*/ 428481 w 9147079"/>
              <a:gd name="connsiteY892" fmla="*/ 339551 h 609796"/>
              <a:gd name="connsiteX893" fmla="*/ 463129 w 9147079"/>
              <a:gd name="connsiteY893" fmla="*/ 304903 h 609796"/>
              <a:gd name="connsiteX894" fmla="*/ 8974994 w 9147079"/>
              <a:gd name="connsiteY894" fmla="*/ 299129 h 609796"/>
              <a:gd name="connsiteX895" fmla="*/ 9015416 w 9147079"/>
              <a:gd name="connsiteY895" fmla="*/ 339551 h 609796"/>
              <a:gd name="connsiteX896" fmla="*/ 8974994 w 9147079"/>
              <a:gd name="connsiteY896" fmla="*/ 379974 h 609796"/>
              <a:gd name="connsiteX897" fmla="*/ 8934571 w 9147079"/>
              <a:gd name="connsiteY897" fmla="*/ 339551 h 609796"/>
              <a:gd name="connsiteX898" fmla="*/ 8974994 w 9147079"/>
              <a:gd name="connsiteY898" fmla="*/ 299129 h 609796"/>
              <a:gd name="connsiteX899" fmla="*/ 8698965 w 9147079"/>
              <a:gd name="connsiteY899" fmla="*/ 299129 h 609796"/>
              <a:gd name="connsiteX900" fmla="*/ 8739388 w 9147079"/>
              <a:gd name="connsiteY900" fmla="*/ 339551 h 609796"/>
              <a:gd name="connsiteX901" fmla="*/ 8698965 w 9147079"/>
              <a:gd name="connsiteY901" fmla="*/ 379974 h 609796"/>
              <a:gd name="connsiteX902" fmla="*/ 8658542 w 9147079"/>
              <a:gd name="connsiteY902" fmla="*/ 339551 h 609796"/>
              <a:gd name="connsiteX903" fmla="*/ 8698965 w 9147079"/>
              <a:gd name="connsiteY903" fmla="*/ 299129 h 609796"/>
              <a:gd name="connsiteX904" fmla="*/ 6639718 w 9147079"/>
              <a:gd name="connsiteY904" fmla="*/ 299129 h 609796"/>
              <a:gd name="connsiteX905" fmla="*/ 6680140 w 9147079"/>
              <a:gd name="connsiteY905" fmla="*/ 339551 h 609796"/>
              <a:gd name="connsiteX906" fmla="*/ 6639718 w 9147079"/>
              <a:gd name="connsiteY906" fmla="*/ 379974 h 609796"/>
              <a:gd name="connsiteX907" fmla="*/ 6599294 w 9147079"/>
              <a:gd name="connsiteY907" fmla="*/ 339551 h 609796"/>
              <a:gd name="connsiteX908" fmla="*/ 6639718 w 9147079"/>
              <a:gd name="connsiteY908" fmla="*/ 299129 h 609796"/>
              <a:gd name="connsiteX909" fmla="*/ 6364843 w 9147079"/>
              <a:gd name="connsiteY909" fmla="*/ 299129 h 609796"/>
              <a:gd name="connsiteX910" fmla="*/ 6405265 w 9147079"/>
              <a:gd name="connsiteY910" fmla="*/ 339551 h 609796"/>
              <a:gd name="connsiteX911" fmla="*/ 6364843 w 9147079"/>
              <a:gd name="connsiteY911" fmla="*/ 379974 h 609796"/>
              <a:gd name="connsiteX912" fmla="*/ 6324420 w 9147079"/>
              <a:gd name="connsiteY912" fmla="*/ 339551 h 609796"/>
              <a:gd name="connsiteX913" fmla="*/ 6364843 w 9147079"/>
              <a:gd name="connsiteY913" fmla="*/ 299129 h 609796"/>
              <a:gd name="connsiteX914" fmla="*/ 5489403 w 9147079"/>
              <a:gd name="connsiteY914" fmla="*/ 299129 h 609796"/>
              <a:gd name="connsiteX915" fmla="*/ 5529825 w 9147079"/>
              <a:gd name="connsiteY915" fmla="*/ 339551 h 609796"/>
              <a:gd name="connsiteX916" fmla="*/ 5489403 w 9147079"/>
              <a:gd name="connsiteY916" fmla="*/ 379974 h 609796"/>
              <a:gd name="connsiteX917" fmla="*/ 5448980 w 9147079"/>
              <a:gd name="connsiteY917" fmla="*/ 339551 h 609796"/>
              <a:gd name="connsiteX918" fmla="*/ 5489403 w 9147079"/>
              <a:gd name="connsiteY918" fmla="*/ 299129 h 609796"/>
              <a:gd name="connsiteX919" fmla="*/ 5213373 w 9147079"/>
              <a:gd name="connsiteY919" fmla="*/ 299129 h 609796"/>
              <a:gd name="connsiteX920" fmla="*/ 5253797 w 9147079"/>
              <a:gd name="connsiteY920" fmla="*/ 339551 h 609796"/>
              <a:gd name="connsiteX921" fmla="*/ 5213373 w 9147079"/>
              <a:gd name="connsiteY921" fmla="*/ 379974 h 609796"/>
              <a:gd name="connsiteX922" fmla="*/ 5172951 w 9147079"/>
              <a:gd name="connsiteY922" fmla="*/ 339551 h 609796"/>
              <a:gd name="connsiteX923" fmla="*/ 5213373 w 9147079"/>
              <a:gd name="connsiteY923" fmla="*/ 299129 h 609796"/>
              <a:gd name="connsiteX924" fmla="*/ 4361032 w 9147079"/>
              <a:gd name="connsiteY924" fmla="*/ 299129 h 609796"/>
              <a:gd name="connsiteX925" fmla="*/ 4401455 w 9147079"/>
              <a:gd name="connsiteY925" fmla="*/ 339551 h 609796"/>
              <a:gd name="connsiteX926" fmla="*/ 4361032 w 9147079"/>
              <a:gd name="connsiteY926" fmla="*/ 379974 h 609796"/>
              <a:gd name="connsiteX927" fmla="*/ 4320610 w 9147079"/>
              <a:gd name="connsiteY927" fmla="*/ 339551 h 609796"/>
              <a:gd name="connsiteX928" fmla="*/ 4361032 w 9147079"/>
              <a:gd name="connsiteY928" fmla="*/ 299129 h 609796"/>
              <a:gd name="connsiteX929" fmla="*/ 4086157 w 9147079"/>
              <a:gd name="connsiteY929" fmla="*/ 299129 h 609796"/>
              <a:gd name="connsiteX930" fmla="*/ 4126581 w 9147079"/>
              <a:gd name="connsiteY930" fmla="*/ 339551 h 609796"/>
              <a:gd name="connsiteX931" fmla="*/ 4086157 w 9147079"/>
              <a:gd name="connsiteY931" fmla="*/ 379974 h 609796"/>
              <a:gd name="connsiteX932" fmla="*/ 4045736 w 9147079"/>
              <a:gd name="connsiteY932" fmla="*/ 339551 h 609796"/>
              <a:gd name="connsiteX933" fmla="*/ 4086157 w 9147079"/>
              <a:gd name="connsiteY933" fmla="*/ 299129 h 609796"/>
              <a:gd name="connsiteX934" fmla="*/ 2026910 w 9147079"/>
              <a:gd name="connsiteY934" fmla="*/ 299129 h 609796"/>
              <a:gd name="connsiteX935" fmla="*/ 2067333 w 9147079"/>
              <a:gd name="connsiteY935" fmla="*/ 339551 h 609796"/>
              <a:gd name="connsiteX936" fmla="*/ 2026910 w 9147079"/>
              <a:gd name="connsiteY936" fmla="*/ 379974 h 609796"/>
              <a:gd name="connsiteX937" fmla="*/ 1986487 w 9147079"/>
              <a:gd name="connsiteY937" fmla="*/ 339551 h 609796"/>
              <a:gd name="connsiteX938" fmla="*/ 2026910 w 9147079"/>
              <a:gd name="connsiteY938" fmla="*/ 299129 h 609796"/>
              <a:gd name="connsiteX939" fmla="*/ 1752036 w 9147079"/>
              <a:gd name="connsiteY939" fmla="*/ 299129 h 609796"/>
              <a:gd name="connsiteX940" fmla="*/ 1792458 w 9147079"/>
              <a:gd name="connsiteY940" fmla="*/ 339551 h 609796"/>
              <a:gd name="connsiteX941" fmla="*/ 1752036 w 9147079"/>
              <a:gd name="connsiteY941" fmla="*/ 379974 h 609796"/>
              <a:gd name="connsiteX942" fmla="*/ 1711613 w 9147079"/>
              <a:gd name="connsiteY942" fmla="*/ 339551 h 609796"/>
              <a:gd name="connsiteX943" fmla="*/ 1752036 w 9147079"/>
              <a:gd name="connsiteY943" fmla="*/ 299129 h 609796"/>
              <a:gd name="connsiteX944" fmla="*/ 876596 w 9147079"/>
              <a:gd name="connsiteY944" fmla="*/ 299129 h 609796"/>
              <a:gd name="connsiteX945" fmla="*/ 917018 w 9147079"/>
              <a:gd name="connsiteY945" fmla="*/ 339551 h 609796"/>
              <a:gd name="connsiteX946" fmla="*/ 876596 w 9147079"/>
              <a:gd name="connsiteY946" fmla="*/ 379974 h 609796"/>
              <a:gd name="connsiteX947" fmla="*/ 836172 w 9147079"/>
              <a:gd name="connsiteY947" fmla="*/ 339551 h 609796"/>
              <a:gd name="connsiteX948" fmla="*/ 876596 w 9147079"/>
              <a:gd name="connsiteY948" fmla="*/ 299129 h 609796"/>
              <a:gd name="connsiteX949" fmla="*/ 600566 w 9147079"/>
              <a:gd name="connsiteY949" fmla="*/ 299129 h 609796"/>
              <a:gd name="connsiteX950" fmla="*/ 640989 w 9147079"/>
              <a:gd name="connsiteY950" fmla="*/ 340706 h 609796"/>
              <a:gd name="connsiteX951" fmla="*/ 600566 w 9147079"/>
              <a:gd name="connsiteY951" fmla="*/ 381128 h 609796"/>
              <a:gd name="connsiteX952" fmla="*/ 560144 w 9147079"/>
              <a:gd name="connsiteY952" fmla="*/ 339551 h 609796"/>
              <a:gd name="connsiteX953" fmla="*/ 600566 w 9147079"/>
              <a:gd name="connsiteY953" fmla="*/ 299129 h 609796"/>
              <a:gd name="connsiteX954" fmla="*/ 8836402 w 9147079"/>
              <a:gd name="connsiteY954" fmla="*/ 288734 h 609796"/>
              <a:gd name="connsiteX955" fmla="*/ 8887219 w 9147079"/>
              <a:gd name="connsiteY955" fmla="*/ 339551 h 609796"/>
              <a:gd name="connsiteX956" fmla="*/ 8836402 w 9147079"/>
              <a:gd name="connsiteY956" fmla="*/ 390368 h 609796"/>
              <a:gd name="connsiteX957" fmla="*/ 8785585 w 9147079"/>
              <a:gd name="connsiteY957" fmla="*/ 339551 h 609796"/>
              <a:gd name="connsiteX958" fmla="*/ 8836402 w 9147079"/>
              <a:gd name="connsiteY958" fmla="*/ 288734 h 609796"/>
              <a:gd name="connsiteX959" fmla="*/ 6502280 w 9147079"/>
              <a:gd name="connsiteY959" fmla="*/ 288734 h 609796"/>
              <a:gd name="connsiteX960" fmla="*/ 6553097 w 9147079"/>
              <a:gd name="connsiteY960" fmla="*/ 339551 h 609796"/>
              <a:gd name="connsiteX961" fmla="*/ 6502280 w 9147079"/>
              <a:gd name="connsiteY961" fmla="*/ 390368 h 609796"/>
              <a:gd name="connsiteX962" fmla="*/ 6451463 w 9147079"/>
              <a:gd name="connsiteY962" fmla="*/ 339551 h 609796"/>
              <a:gd name="connsiteX963" fmla="*/ 6502280 w 9147079"/>
              <a:gd name="connsiteY963" fmla="*/ 288734 h 609796"/>
              <a:gd name="connsiteX964" fmla="*/ 5351965 w 9147079"/>
              <a:gd name="connsiteY964" fmla="*/ 288734 h 609796"/>
              <a:gd name="connsiteX965" fmla="*/ 5402783 w 9147079"/>
              <a:gd name="connsiteY965" fmla="*/ 339551 h 609796"/>
              <a:gd name="connsiteX966" fmla="*/ 5351965 w 9147079"/>
              <a:gd name="connsiteY966" fmla="*/ 390368 h 609796"/>
              <a:gd name="connsiteX967" fmla="*/ 5301148 w 9147079"/>
              <a:gd name="connsiteY967" fmla="*/ 339551 h 609796"/>
              <a:gd name="connsiteX968" fmla="*/ 5351965 w 9147079"/>
              <a:gd name="connsiteY968" fmla="*/ 288734 h 609796"/>
              <a:gd name="connsiteX969" fmla="*/ 4223595 w 9147079"/>
              <a:gd name="connsiteY969" fmla="*/ 288734 h 609796"/>
              <a:gd name="connsiteX970" fmla="*/ 4274412 w 9147079"/>
              <a:gd name="connsiteY970" fmla="*/ 339551 h 609796"/>
              <a:gd name="connsiteX971" fmla="*/ 4223595 w 9147079"/>
              <a:gd name="connsiteY971" fmla="*/ 390368 h 609796"/>
              <a:gd name="connsiteX972" fmla="*/ 4172778 w 9147079"/>
              <a:gd name="connsiteY972" fmla="*/ 339551 h 609796"/>
              <a:gd name="connsiteX973" fmla="*/ 4223595 w 9147079"/>
              <a:gd name="connsiteY973" fmla="*/ 288734 h 609796"/>
              <a:gd name="connsiteX974" fmla="*/ 1889473 w 9147079"/>
              <a:gd name="connsiteY974" fmla="*/ 288734 h 609796"/>
              <a:gd name="connsiteX975" fmla="*/ 1940290 w 9147079"/>
              <a:gd name="connsiteY975" fmla="*/ 339551 h 609796"/>
              <a:gd name="connsiteX976" fmla="*/ 1889473 w 9147079"/>
              <a:gd name="connsiteY976" fmla="*/ 390368 h 609796"/>
              <a:gd name="connsiteX977" fmla="*/ 1838655 w 9147079"/>
              <a:gd name="connsiteY977" fmla="*/ 339551 h 609796"/>
              <a:gd name="connsiteX978" fmla="*/ 1889473 w 9147079"/>
              <a:gd name="connsiteY978" fmla="*/ 288734 h 609796"/>
              <a:gd name="connsiteX979" fmla="*/ 739158 w 9147079"/>
              <a:gd name="connsiteY979" fmla="*/ 288734 h 609796"/>
              <a:gd name="connsiteX980" fmla="*/ 789975 w 9147079"/>
              <a:gd name="connsiteY980" fmla="*/ 339551 h 609796"/>
              <a:gd name="connsiteX981" fmla="*/ 739158 w 9147079"/>
              <a:gd name="connsiteY981" fmla="*/ 390368 h 609796"/>
              <a:gd name="connsiteX982" fmla="*/ 688341 w 9147079"/>
              <a:gd name="connsiteY982" fmla="*/ 339551 h 609796"/>
              <a:gd name="connsiteX983" fmla="*/ 739158 w 9147079"/>
              <a:gd name="connsiteY983" fmla="*/ 288734 h 609796"/>
              <a:gd name="connsiteX984" fmla="*/ 8027949 w 9147079"/>
              <a:gd name="connsiteY984" fmla="*/ 175550 h 609796"/>
              <a:gd name="connsiteX985" fmla="*/ 8048737 w 9147079"/>
              <a:gd name="connsiteY985" fmla="*/ 196339 h 609796"/>
              <a:gd name="connsiteX986" fmla="*/ 8027949 w 9147079"/>
              <a:gd name="connsiteY986" fmla="*/ 217128 h 609796"/>
              <a:gd name="connsiteX987" fmla="*/ 8007160 w 9147079"/>
              <a:gd name="connsiteY987" fmla="*/ 196339 h 609796"/>
              <a:gd name="connsiteX988" fmla="*/ 8027949 w 9147079"/>
              <a:gd name="connsiteY988" fmla="*/ 175550 h 609796"/>
              <a:gd name="connsiteX989" fmla="*/ 7892821 w 9147079"/>
              <a:gd name="connsiteY989" fmla="*/ 175550 h 609796"/>
              <a:gd name="connsiteX990" fmla="*/ 7913610 w 9147079"/>
              <a:gd name="connsiteY990" fmla="*/ 196339 h 609796"/>
              <a:gd name="connsiteX991" fmla="*/ 7892821 w 9147079"/>
              <a:gd name="connsiteY991" fmla="*/ 217128 h 609796"/>
              <a:gd name="connsiteX992" fmla="*/ 7872032 w 9147079"/>
              <a:gd name="connsiteY992" fmla="*/ 196339 h 609796"/>
              <a:gd name="connsiteX993" fmla="*/ 7892821 w 9147079"/>
              <a:gd name="connsiteY993" fmla="*/ 175550 h 609796"/>
              <a:gd name="connsiteX994" fmla="*/ 7757694 w 9147079"/>
              <a:gd name="connsiteY994" fmla="*/ 175550 h 609796"/>
              <a:gd name="connsiteX995" fmla="*/ 7778483 w 9147079"/>
              <a:gd name="connsiteY995" fmla="*/ 196339 h 609796"/>
              <a:gd name="connsiteX996" fmla="*/ 7757694 w 9147079"/>
              <a:gd name="connsiteY996" fmla="*/ 217128 h 609796"/>
              <a:gd name="connsiteX997" fmla="*/ 7736905 w 9147079"/>
              <a:gd name="connsiteY997" fmla="*/ 196339 h 609796"/>
              <a:gd name="connsiteX998" fmla="*/ 7757694 w 9147079"/>
              <a:gd name="connsiteY998" fmla="*/ 175550 h 609796"/>
              <a:gd name="connsiteX999" fmla="*/ 7622566 w 9147079"/>
              <a:gd name="connsiteY999" fmla="*/ 175550 h 609796"/>
              <a:gd name="connsiteX1000" fmla="*/ 7643355 w 9147079"/>
              <a:gd name="connsiteY1000" fmla="*/ 196339 h 609796"/>
              <a:gd name="connsiteX1001" fmla="*/ 7622566 w 9147079"/>
              <a:gd name="connsiteY1001" fmla="*/ 217128 h 609796"/>
              <a:gd name="connsiteX1002" fmla="*/ 7601777 w 9147079"/>
              <a:gd name="connsiteY1002" fmla="*/ 196339 h 609796"/>
              <a:gd name="connsiteX1003" fmla="*/ 7622566 w 9147079"/>
              <a:gd name="connsiteY1003" fmla="*/ 175550 h 609796"/>
              <a:gd name="connsiteX1004" fmla="*/ 7486284 w 9147079"/>
              <a:gd name="connsiteY1004" fmla="*/ 175550 h 609796"/>
              <a:gd name="connsiteX1005" fmla="*/ 7507073 w 9147079"/>
              <a:gd name="connsiteY1005" fmla="*/ 196339 h 609796"/>
              <a:gd name="connsiteX1006" fmla="*/ 7486284 w 9147079"/>
              <a:gd name="connsiteY1006" fmla="*/ 217128 h 609796"/>
              <a:gd name="connsiteX1007" fmla="*/ 7465495 w 9147079"/>
              <a:gd name="connsiteY1007" fmla="*/ 196339 h 609796"/>
              <a:gd name="connsiteX1008" fmla="*/ 7486284 w 9147079"/>
              <a:gd name="connsiteY1008" fmla="*/ 175550 h 609796"/>
              <a:gd name="connsiteX1009" fmla="*/ 7351157 w 9147079"/>
              <a:gd name="connsiteY1009" fmla="*/ 175550 h 609796"/>
              <a:gd name="connsiteX1010" fmla="*/ 7371946 w 9147079"/>
              <a:gd name="connsiteY1010" fmla="*/ 196339 h 609796"/>
              <a:gd name="connsiteX1011" fmla="*/ 7351157 w 9147079"/>
              <a:gd name="connsiteY1011" fmla="*/ 217128 h 609796"/>
              <a:gd name="connsiteX1012" fmla="*/ 7330368 w 9147079"/>
              <a:gd name="connsiteY1012" fmla="*/ 196339 h 609796"/>
              <a:gd name="connsiteX1013" fmla="*/ 7351157 w 9147079"/>
              <a:gd name="connsiteY1013" fmla="*/ 175550 h 609796"/>
              <a:gd name="connsiteX1014" fmla="*/ 7216029 w 9147079"/>
              <a:gd name="connsiteY1014" fmla="*/ 175550 h 609796"/>
              <a:gd name="connsiteX1015" fmla="*/ 7236818 w 9147079"/>
              <a:gd name="connsiteY1015" fmla="*/ 196339 h 609796"/>
              <a:gd name="connsiteX1016" fmla="*/ 7216029 w 9147079"/>
              <a:gd name="connsiteY1016" fmla="*/ 217128 h 609796"/>
              <a:gd name="connsiteX1017" fmla="*/ 7195240 w 9147079"/>
              <a:gd name="connsiteY1017" fmla="*/ 196339 h 609796"/>
              <a:gd name="connsiteX1018" fmla="*/ 7216029 w 9147079"/>
              <a:gd name="connsiteY1018" fmla="*/ 175550 h 609796"/>
              <a:gd name="connsiteX1019" fmla="*/ 7079747 w 9147079"/>
              <a:gd name="connsiteY1019" fmla="*/ 175550 h 609796"/>
              <a:gd name="connsiteX1020" fmla="*/ 7100536 w 9147079"/>
              <a:gd name="connsiteY1020" fmla="*/ 196339 h 609796"/>
              <a:gd name="connsiteX1021" fmla="*/ 7079747 w 9147079"/>
              <a:gd name="connsiteY1021" fmla="*/ 217128 h 609796"/>
              <a:gd name="connsiteX1022" fmla="*/ 7058958 w 9147079"/>
              <a:gd name="connsiteY1022" fmla="*/ 196339 h 609796"/>
              <a:gd name="connsiteX1023" fmla="*/ 7079747 w 9147079"/>
              <a:gd name="connsiteY1023" fmla="*/ 175550 h 609796"/>
              <a:gd name="connsiteX1024" fmla="*/ 6131547 w 9147079"/>
              <a:gd name="connsiteY1024" fmla="*/ 175550 h 609796"/>
              <a:gd name="connsiteX1025" fmla="*/ 6152335 w 9147079"/>
              <a:gd name="connsiteY1025" fmla="*/ 196339 h 609796"/>
              <a:gd name="connsiteX1026" fmla="*/ 6131547 w 9147079"/>
              <a:gd name="connsiteY1026" fmla="*/ 217128 h 609796"/>
              <a:gd name="connsiteX1027" fmla="*/ 6110758 w 9147079"/>
              <a:gd name="connsiteY1027" fmla="*/ 196339 h 609796"/>
              <a:gd name="connsiteX1028" fmla="*/ 6131547 w 9147079"/>
              <a:gd name="connsiteY1028" fmla="*/ 175550 h 609796"/>
              <a:gd name="connsiteX1029" fmla="*/ 5996419 w 9147079"/>
              <a:gd name="connsiteY1029" fmla="*/ 175550 h 609796"/>
              <a:gd name="connsiteX1030" fmla="*/ 6017208 w 9147079"/>
              <a:gd name="connsiteY1030" fmla="*/ 196339 h 609796"/>
              <a:gd name="connsiteX1031" fmla="*/ 5996419 w 9147079"/>
              <a:gd name="connsiteY1031" fmla="*/ 217128 h 609796"/>
              <a:gd name="connsiteX1032" fmla="*/ 5975630 w 9147079"/>
              <a:gd name="connsiteY1032" fmla="*/ 196339 h 609796"/>
              <a:gd name="connsiteX1033" fmla="*/ 5996419 w 9147079"/>
              <a:gd name="connsiteY1033" fmla="*/ 175550 h 609796"/>
              <a:gd name="connsiteX1034" fmla="*/ 3415141 w 9147079"/>
              <a:gd name="connsiteY1034" fmla="*/ 175550 h 609796"/>
              <a:gd name="connsiteX1035" fmla="*/ 3435930 w 9147079"/>
              <a:gd name="connsiteY1035" fmla="*/ 196339 h 609796"/>
              <a:gd name="connsiteX1036" fmla="*/ 3415141 w 9147079"/>
              <a:gd name="connsiteY1036" fmla="*/ 217128 h 609796"/>
              <a:gd name="connsiteX1037" fmla="*/ 3394352 w 9147079"/>
              <a:gd name="connsiteY1037" fmla="*/ 196339 h 609796"/>
              <a:gd name="connsiteX1038" fmla="*/ 3415141 w 9147079"/>
              <a:gd name="connsiteY1038" fmla="*/ 175550 h 609796"/>
              <a:gd name="connsiteX1039" fmla="*/ 3280014 w 9147079"/>
              <a:gd name="connsiteY1039" fmla="*/ 175550 h 609796"/>
              <a:gd name="connsiteX1040" fmla="*/ 3300802 w 9147079"/>
              <a:gd name="connsiteY1040" fmla="*/ 196339 h 609796"/>
              <a:gd name="connsiteX1041" fmla="*/ 3280014 w 9147079"/>
              <a:gd name="connsiteY1041" fmla="*/ 217128 h 609796"/>
              <a:gd name="connsiteX1042" fmla="*/ 3259224 w 9147079"/>
              <a:gd name="connsiteY1042" fmla="*/ 196339 h 609796"/>
              <a:gd name="connsiteX1043" fmla="*/ 3280014 w 9147079"/>
              <a:gd name="connsiteY1043" fmla="*/ 175550 h 609796"/>
              <a:gd name="connsiteX1044" fmla="*/ 3144887 w 9147079"/>
              <a:gd name="connsiteY1044" fmla="*/ 175550 h 609796"/>
              <a:gd name="connsiteX1045" fmla="*/ 3165676 w 9147079"/>
              <a:gd name="connsiteY1045" fmla="*/ 196339 h 609796"/>
              <a:gd name="connsiteX1046" fmla="*/ 3144887 w 9147079"/>
              <a:gd name="connsiteY1046" fmla="*/ 217128 h 609796"/>
              <a:gd name="connsiteX1047" fmla="*/ 3124098 w 9147079"/>
              <a:gd name="connsiteY1047" fmla="*/ 196339 h 609796"/>
              <a:gd name="connsiteX1048" fmla="*/ 3144887 w 9147079"/>
              <a:gd name="connsiteY1048" fmla="*/ 175550 h 609796"/>
              <a:gd name="connsiteX1049" fmla="*/ 3009759 w 9147079"/>
              <a:gd name="connsiteY1049" fmla="*/ 175550 h 609796"/>
              <a:gd name="connsiteX1050" fmla="*/ 3030548 w 9147079"/>
              <a:gd name="connsiteY1050" fmla="*/ 196339 h 609796"/>
              <a:gd name="connsiteX1051" fmla="*/ 3009759 w 9147079"/>
              <a:gd name="connsiteY1051" fmla="*/ 217128 h 609796"/>
              <a:gd name="connsiteX1052" fmla="*/ 2988970 w 9147079"/>
              <a:gd name="connsiteY1052" fmla="*/ 196339 h 609796"/>
              <a:gd name="connsiteX1053" fmla="*/ 3009759 w 9147079"/>
              <a:gd name="connsiteY1053" fmla="*/ 175550 h 609796"/>
              <a:gd name="connsiteX1054" fmla="*/ 2873477 w 9147079"/>
              <a:gd name="connsiteY1054" fmla="*/ 175550 h 609796"/>
              <a:gd name="connsiteX1055" fmla="*/ 2894266 w 9147079"/>
              <a:gd name="connsiteY1055" fmla="*/ 196339 h 609796"/>
              <a:gd name="connsiteX1056" fmla="*/ 2873477 w 9147079"/>
              <a:gd name="connsiteY1056" fmla="*/ 217128 h 609796"/>
              <a:gd name="connsiteX1057" fmla="*/ 2852688 w 9147079"/>
              <a:gd name="connsiteY1057" fmla="*/ 196339 h 609796"/>
              <a:gd name="connsiteX1058" fmla="*/ 2873477 w 9147079"/>
              <a:gd name="connsiteY1058" fmla="*/ 175550 h 609796"/>
              <a:gd name="connsiteX1059" fmla="*/ 2738350 w 9147079"/>
              <a:gd name="connsiteY1059" fmla="*/ 175550 h 609796"/>
              <a:gd name="connsiteX1060" fmla="*/ 2759139 w 9147079"/>
              <a:gd name="connsiteY1060" fmla="*/ 196339 h 609796"/>
              <a:gd name="connsiteX1061" fmla="*/ 2738350 w 9147079"/>
              <a:gd name="connsiteY1061" fmla="*/ 217128 h 609796"/>
              <a:gd name="connsiteX1062" fmla="*/ 2717561 w 9147079"/>
              <a:gd name="connsiteY1062" fmla="*/ 196339 h 609796"/>
              <a:gd name="connsiteX1063" fmla="*/ 2738350 w 9147079"/>
              <a:gd name="connsiteY1063" fmla="*/ 175550 h 609796"/>
              <a:gd name="connsiteX1064" fmla="*/ 2603222 w 9147079"/>
              <a:gd name="connsiteY1064" fmla="*/ 175550 h 609796"/>
              <a:gd name="connsiteX1065" fmla="*/ 2624011 w 9147079"/>
              <a:gd name="connsiteY1065" fmla="*/ 196339 h 609796"/>
              <a:gd name="connsiteX1066" fmla="*/ 2603222 w 9147079"/>
              <a:gd name="connsiteY1066" fmla="*/ 217128 h 609796"/>
              <a:gd name="connsiteX1067" fmla="*/ 2582433 w 9147079"/>
              <a:gd name="connsiteY1067" fmla="*/ 196339 h 609796"/>
              <a:gd name="connsiteX1068" fmla="*/ 2603222 w 9147079"/>
              <a:gd name="connsiteY1068" fmla="*/ 175550 h 609796"/>
              <a:gd name="connsiteX1069" fmla="*/ 2466940 w 9147079"/>
              <a:gd name="connsiteY1069" fmla="*/ 175550 h 609796"/>
              <a:gd name="connsiteX1070" fmla="*/ 2487729 w 9147079"/>
              <a:gd name="connsiteY1070" fmla="*/ 196339 h 609796"/>
              <a:gd name="connsiteX1071" fmla="*/ 2466940 w 9147079"/>
              <a:gd name="connsiteY1071" fmla="*/ 217128 h 609796"/>
              <a:gd name="connsiteX1072" fmla="*/ 2446151 w 9147079"/>
              <a:gd name="connsiteY1072" fmla="*/ 196339 h 609796"/>
              <a:gd name="connsiteX1073" fmla="*/ 2466940 w 9147079"/>
              <a:gd name="connsiteY1073" fmla="*/ 175550 h 609796"/>
              <a:gd name="connsiteX1074" fmla="*/ 1518739 w 9147079"/>
              <a:gd name="connsiteY1074" fmla="*/ 175550 h 609796"/>
              <a:gd name="connsiteX1075" fmla="*/ 1539528 w 9147079"/>
              <a:gd name="connsiteY1075" fmla="*/ 196339 h 609796"/>
              <a:gd name="connsiteX1076" fmla="*/ 1518739 w 9147079"/>
              <a:gd name="connsiteY1076" fmla="*/ 217128 h 609796"/>
              <a:gd name="connsiteX1077" fmla="*/ 1497950 w 9147079"/>
              <a:gd name="connsiteY1077" fmla="*/ 196339 h 609796"/>
              <a:gd name="connsiteX1078" fmla="*/ 1518739 w 9147079"/>
              <a:gd name="connsiteY1078" fmla="*/ 175550 h 609796"/>
              <a:gd name="connsiteX1079" fmla="*/ 1383611 w 9147079"/>
              <a:gd name="connsiteY1079" fmla="*/ 175550 h 609796"/>
              <a:gd name="connsiteX1080" fmla="*/ 1404400 w 9147079"/>
              <a:gd name="connsiteY1080" fmla="*/ 196339 h 609796"/>
              <a:gd name="connsiteX1081" fmla="*/ 1383611 w 9147079"/>
              <a:gd name="connsiteY1081" fmla="*/ 217128 h 609796"/>
              <a:gd name="connsiteX1082" fmla="*/ 1362823 w 9147079"/>
              <a:gd name="connsiteY1082" fmla="*/ 196339 h 609796"/>
              <a:gd name="connsiteX1083" fmla="*/ 1383611 w 9147079"/>
              <a:gd name="connsiteY1083" fmla="*/ 175550 h 609796"/>
              <a:gd name="connsiteX1084" fmla="*/ 8164231 w 9147079"/>
              <a:gd name="connsiteY1084" fmla="*/ 172086 h 609796"/>
              <a:gd name="connsiteX1085" fmla="*/ 8187330 w 9147079"/>
              <a:gd name="connsiteY1085" fmla="*/ 195185 h 609796"/>
              <a:gd name="connsiteX1086" fmla="*/ 8164231 w 9147079"/>
              <a:gd name="connsiteY1086" fmla="*/ 218283 h 609796"/>
              <a:gd name="connsiteX1087" fmla="*/ 8141132 w 9147079"/>
              <a:gd name="connsiteY1087" fmla="*/ 195185 h 609796"/>
              <a:gd name="connsiteX1088" fmla="*/ 8164231 w 9147079"/>
              <a:gd name="connsiteY1088" fmla="*/ 172086 h 609796"/>
              <a:gd name="connsiteX1089" fmla="*/ 6944620 w 9147079"/>
              <a:gd name="connsiteY1089" fmla="*/ 172086 h 609796"/>
              <a:gd name="connsiteX1090" fmla="*/ 6967719 w 9147079"/>
              <a:gd name="connsiteY1090" fmla="*/ 195185 h 609796"/>
              <a:gd name="connsiteX1091" fmla="*/ 6944620 w 9147079"/>
              <a:gd name="connsiteY1091" fmla="*/ 218283 h 609796"/>
              <a:gd name="connsiteX1092" fmla="*/ 6921522 w 9147079"/>
              <a:gd name="connsiteY1092" fmla="*/ 195185 h 609796"/>
              <a:gd name="connsiteX1093" fmla="*/ 6944620 w 9147079"/>
              <a:gd name="connsiteY1093" fmla="*/ 172086 h 609796"/>
              <a:gd name="connsiteX1094" fmla="*/ 5861292 w 9147079"/>
              <a:gd name="connsiteY1094" fmla="*/ 172086 h 609796"/>
              <a:gd name="connsiteX1095" fmla="*/ 5884391 w 9147079"/>
              <a:gd name="connsiteY1095" fmla="*/ 195185 h 609796"/>
              <a:gd name="connsiteX1096" fmla="*/ 5861292 w 9147079"/>
              <a:gd name="connsiteY1096" fmla="*/ 218283 h 609796"/>
              <a:gd name="connsiteX1097" fmla="*/ 5838193 w 9147079"/>
              <a:gd name="connsiteY1097" fmla="*/ 195185 h 609796"/>
              <a:gd name="connsiteX1098" fmla="*/ 5861292 w 9147079"/>
              <a:gd name="connsiteY1098" fmla="*/ 172086 h 609796"/>
              <a:gd name="connsiteX1099" fmla="*/ 4639372 w 9147079"/>
              <a:gd name="connsiteY1099" fmla="*/ 172086 h 609796"/>
              <a:gd name="connsiteX1100" fmla="*/ 4664780 w 9147079"/>
              <a:gd name="connsiteY1100" fmla="*/ 192875 h 609796"/>
              <a:gd name="connsiteX1101" fmla="*/ 4643991 w 9147079"/>
              <a:gd name="connsiteY1101" fmla="*/ 218283 h 609796"/>
              <a:gd name="connsiteX1102" fmla="*/ 4618583 w 9147079"/>
              <a:gd name="connsiteY1102" fmla="*/ 197494 h 609796"/>
              <a:gd name="connsiteX1103" fmla="*/ 4639372 w 9147079"/>
              <a:gd name="connsiteY1103" fmla="*/ 172086 h 609796"/>
              <a:gd name="connsiteX1104" fmla="*/ 3551423 w 9147079"/>
              <a:gd name="connsiteY1104" fmla="*/ 172086 h 609796"/>
              <a:gd name="connsiteX1105" fmla="*/ 3574522 w 9147079"/>
              <a:gd name="connsiteY1105" fmla="*/ 195185 h 609796"/>
              <a:gd name="connsiteX1106" fmla="*/ 3551423 w 9147079"/>
              <a:gd name="connsiteY1106" fmla="*/ 218283 h 609796"/>
              <a:gd name="connsiteX1107" fmla="*/ 3528325 w 9147079"/>
              <a:gd name="connsiteY1107" fmla="*/ 195185 h 609796"/>
              <a:gd name="connsiteX1108" fmla="*/ 3551423 w 9147079"/>
              <a:gd name="connsiteY1108" fmla="*/ 172086 h 609796"/>
              <a:gd name="connsiteX1109" fmla="*/ 2331813 w 9147079"/>
              <a:gd name="connsiteY1109" fmla="*/ 172086 h 609796"/>
              <a:gd name="connsiteX1110" fmla="*/ 2354912 w 9147079"/>
              <a:gd name="connsiteY1110" fmla="*/ 195185 h 609796"/>
              <a:gd name="connsiteX1111" fmla="*/ 2331813 w 9147079"/>
              <a:gd name="connsiteY1111" fmla="*/ 218283 h 609796"/>
              <a:gd name="connsiteX1112" fmla="*/ 2308714 w 9147079"/>
              <a:gd name="connsiteY1112" fmla="*/ 195185 h 609796"/>
              <a:gd name="connsiteX1113" fmla="*/ 2331813 w 9147079"/>
              <a:gd name="connsiteY1113" fmla="*/ 172086 h 609796"/>
              <a:gd name="connsiteX1114" fmla="*/ 1248485 w 9147079"/>
              <a:gd name="connsiteY1114" fmla="*/ 172086 h 609796"/>
              <a:gd name="connsiteX1115" fmla="*/ 1271583 w 9147079"/>
              <a:gd name="connsiteY1115" fmla="*/ 195185 h 609796"/>
              <a:gd name="connsiteX1116" fmla="*/ 1248485 w 9147079"/>
              <a:gd name="connsiteY1116" fmla="*/ 218283 h 609796"/>
              <a:gd name="connsiteX1117" fmla="*/ 1225386 w 9147079"/>
              <a:gd name="connsiteY1117" fmla="*/ 195185 h 609796"/>
              <a:gd name="connsiteX1118" fmla="*/ 1248485 w 9147079"/>
              <a:gd name="connsiteY1118" fmla="*/ 172086 h 609796"/>
              <a:gd name="connsiteX1119" fmla="*/ 26564 w 9147079"/>
              <a:gd name="connsiteY1119" fmla="*/ 172086 h 609796"/>
              <a:gd name="connsiteX1120" fmla="*/ 51973 w 9147079"/>
              <a:gd name="connsiteY1120" fmla="*/ 194029 h 609796"/>
              <a:gd name="connsiteX1121" fmla="*/ 31184 w 9147079"/>
              <a:gd name="connsiteY1121" fmla="*/ 219438 h 609796"/>
              <a:gd name="connsiteX1122" fmla="*/ 5775 w 9147079"/>
              <a:gd name="connsiteY1122" fmla="*/ 197494 h 609796"/>
              <a:gd name="connsiteX1123" fmla="*/ 26564 w 9147079"/>
              <a:gd name="connsiteY1123" fmla="*/ 172086 h 609796"/>
              <a:gd name="connsiteX1124" fmla="*/ 9112431 w 9147079"/>
              <a:gd name="connsiteY1124" fmla="*/ 166311 h 609796"/>
              <a:gd name="connsiteX1125" fmla="*/ 9141305 w 9147079"/>
              <a:gd name="connsiteY1125" fmla="*/ 195185 h 609796"/>
              <a:gd name="connsiteX1126" fmla="*/ 9112431 w 9147079"/>
              <a:gd name="connsiteY1126" fmla="*/ 224057 h 609796"/>
              <a:gd name="connsiteX1127" fmla="*/ 9083558 w 9147079"/>
              <a:gd name="connsiteY1127" fmla="*/ 195185 h 609796"/>
              <a:gd name="connsiteX1128" fmla="*/ 9112431 w 9147079"/>
              <a:gd name="connsiteY1128" fmla="*/ 166311 h 609796"/>
              <a:gd name="connsiteX1129" fmla="*/ 8299358 w 9147079"/>
              <a:gd name="connsiteY1129" fmla="*/ 166311 h 609796"/>
              <a:gd name="connsiteX1130" fmla="*/ 8328231 w 9147079"/>
              <a:gd name="connsiteY1130" fmla="*/ 195185 h 609796"/>
              <a:gd name="connsiteX1131" fmla="*/ 8299358 w 9147079"/>
              <a:gd name="connsiteY1131" fmla="*/ 224057 h 609796"/>
              <a:gd name="connsiteX1132" fmla="*/ 8270485 w 9147079"/>
              <a:gd name="connsiteY1132" fmla="*/ 195185 h 609796"/>
              <a:gd name="connsiteX1133" fmla="*/ 8299358 w 9147079"/>
              <a:gd name="connsiteY1133" fmla="*/ 166311 h 609796"/>
              <a:gd name="connsiteX1134" fmla="*/ 6809492 w 9147079"/>
              <a:gd name="connsiteY1134" fmla="*/ 166311 h 609796"/>
              <a:gd name="connsiteX1135" fmla="*/ 6838366 w 9147079"/>
              <a:gd name="connsiteY1135" fmla="*/ 195185 h 609796"/>
              <a:gd name="connsiteX1136" fmla="*/ 6809492 w 9147079"/>
              <a:gd name="connsiteY1136" fmla="*/ 224057 h 609796"/>
              <a:gd name="connsiteX1137" fmla="*/ 6780620 w 9147079"/>
              <a:gd name="connsiteY1137" fmla="*/ 195185 h 609796"/>
              <a:gd name="connsiteX1138" fmla="*/ 6809492 w 9147079"/>
              <a:gd name="connsiteY1138" fmla="*/ 166311 h 609796"/>
              <a:gd name="connsiteX1139" fmla="*/ 5726164 w 9147079"/>
              <a:gd name="connsiteY1139" fmla="*/ 166311 h 609796"/>
              <a:gd name="connsiteX1140" fmla="*/ 5755038 w 9147079"/>
              <a:gd name="connsiteY1140" fmla="*/ 195185 h 609796"/>
              <a:gd name="connsiteX1141" fmla="*/ 5726164 w 9147079"/>
              <a:gd name="connsiteY1141" fmla="*/ 224057 h 609796"/>
              <a:gd name="connsiteX1142" fmla="*/ 5697291 w 9147079"/>
              <a:gd name="connsiteY1142" fmla="*/ 195185 h 609796"/>
              <a:gd name="connsiteX1143" fmla="*/ 5726164 w 9147079"/>
              <a:gd name="connsiteY1143" fmla="*/ 166311 h 609796"/>
              <a:gd name="connsiteX1144" fmla="*/ 4776808 w 9147079"/>
              <a:gd name="connsiteY1144" fmla="*/ 166311 h 609796"/>
              <a:gd name="connsiteX1145" fmla="*/ 4805682 w 9147079"/>
              <a:gd name="connsiteY1145" fmla="*/ 195185 h 609796"/>
              <a:gd name="connsiteX1146" fmla="*/ 4776808 w 9147079"/>
              <a:gd name="connsiteY1146" fmla="*/ 224057 h 609796"/>
              <a:gd name="connsiteX1147" fmla="*/ 4747935 w 9147079"/>
              <a:gd name="connsiteY1147" fmla="*/ 195185 h 609796"/>
              <a:gd name="connsiteX1148" fmla="*/ 4776808 w 9147079"/>
              <a:gd name="connsiteY1148" fmla="*/ 166311 h 609796"/>
              <a:gd name="connsiteX1149" fmla="*/ 4499624 w 9147079"/>
              <a:gd name="connsiteY1149" fmla="*/ 166311 h 609796"/>
              <a:gd name="connsiteX1150" fmla="*/ 4528498 w 9147079"/>
              <a:gd name="connsiteY1150" fmla="*/ 195185 h 609796"/>
              <a:gd name="connsiteX1151" fmla="*/ 4499624 w 9147079"/>
              <a:gd name="connsiteY1151" fmla="*/ 224057 h 609796"/>
              <a:gd name="connsiteX1152" fmla="*/ 4470751 w 9147079"/>
              <a:gd name="connsiteY1152" fmla="*/ 195185 h 609796"/>
              <a:gd name="connsiteX1153" fmla="*/ 4499624 w 9147079"/>
              <a:gd name="connsiteY1153" fmla="*/ 166311 h 609796"/>
              <a:gd name="connsiteX1154" fmla="*/ 3686550 w 9147079"/>
              <a:gd name="connsiteY1154" fmla="*/ 166311 h 609796"/>
              <a:gd name="connsiteX1155" fmla="*/ 3715424 w 9147079"/>
              <a:gd name="connsiteY1155" fmla="*/ 195185 h 609796"/>
              <a:gd name="connsiteX1156" fmla="*/ 3686550 w 9147079"/>
              <a:gd name="connsiteY1156" fmla="*/ 224057 h 609796"/>
              <a:gd name="connsiteX1157" fmla="*/ 3657678 w 9147079"/>
              <a:gd name="connsiteY1157" fmla="*/ 195185 h 609796"/>
              <a:gd name="connsiteX1158" fmla="*/ 3686550 w 9147079"/>
              <a:gd name="connsiteY1158" fmla="*/ 166311 h 609796"/>
              <a:gd name="connsiteX1159" fmla="*/ 2196685 w 9147079"/>
              <a:gd name="connsiteY1159" fmla="*/ 166311 h 609796"/>
              <a:gd name="connsiteX1160" fmla="*/ 2225559 w 9147079"/>
              <a:gd name="connsiteY1160" fmla="*/ 195185 h 609796"/>
              <a:gd name="connsiteX1161" fmla="*/ 2196685 w 9147079"/>
              <a:gd name="connsiteY1161" fmla="*/ 224057 h 609796"/>
              <a:gd name="connsiteX1162" fmla="*/ 2167812 w 9147079"/>
              <a:gd name="connsiteY1162" fmla="*/ 195185 h 609796"/>
              <a:gd name="connsiteX1163" fmla="*/ 2196685 w 9147079"/>
              <a:gd name="connsiteY1163" fmla="*/ 166311 h 609796"/>
              <a:gd name="connsiteX1164" fmla="*/ 1112202 w 9147079"/>
              <a:gd name="connsiteY1164" fmla="*/ 166311 h 609796"/>
              <a:gd name="connsiteX1165" fmla="*/ 1141075 w 9147079"/>
              <a:gd name="connsiteY1165" fmla="*/ 195185 h 609796"/>
              <a:gd name="connsiteX1166" fmla="*/ 1112202 w 9147079"/>
              <a:gd name="connsiteY1166" fmla="*/ 224057 h 609796"/>
              <a:gd name="connsiteX1167" fmla="*/ 1083328 w 9147079"/>
              <a:gd name="connsiteY1167" fmla="*/ 195185 h 609796"/>
              <a:gd name="connsiteX1168" fmla="*/ 1112202 w 9147079"/>
              <a:gd name="connsiteY1168" fmla="*/ 166311 h 609796"/>
              <a:gd name="connsiteX1169" fmla="*/ 164001 w 9147079"/>
              <a:gd name="connsiteY1169" fmla="*/ 166311 h 609796"/>
              <a:gd name="connsiteX1170" fmla="*/ 192875 w 9147079"/>
              <a:gd name="connsiteY1170" fmla="*/ 195185 h 609796"/>
              <a:gd name="connsiteX1171" fmla="*/ 164001 w 9147079"/>
              <a:gd name="connsiteY1171" fmla="*/ 224057 h 609796"/>
              <a:gd name="connsiteX1172" fmla="*/ 135128 w 9147079"/>
              <a:gd name="connsiteY1172" fmla="*/ 195185 h 609796"/>
              <a:gd name="connsiteX1173" fmla="*/ 164001 w 9147079"/>
              <a:gd name="connsiteY1173" fmla="*/ 166311 h 609796"/>
              <a:gd name="connsiteX1174" fmla="*/ 8977304 w 9147079"/>
              <a:gd name="connsiteY1174" fmla="*/ 160537 h 609796"/>
              <a:gd name="connsiteX1175" fmla="*/ 9011952 w 9147079"/>
              <a:gd name="connsiteY1175" fmla="*/ 195185 h 609796"/>
              <a:gd name="connsiteX1176" fmla="*/ 8977304 w 9147079"/>
              <a:gd name="connsiteY1176" fmla="*/ 229833 h 609796"/>
              <a:gd name="connsiteX1177" fmla="*/ 8942656 w 9147079"/>
              <a:gd name="connsiteY1177" fmla="*/ 195185 h 609796"/>
              <a:gd name="connsiteX1178" fmla="*/ 8977304 w 9147079"/>
              <a:gd name="connsiteY1178" fmla="*/ 160537 h 609796"/>
              <a:gd name="connsiteX1179" fmla="*/ 8434485 w 9147079"/>
              <a:gd name="connsiteY1179" fmla="*/ 160537 h 609796"/>
              <a:gd name="connsiteX1180" fmla="*/ 8469133 w 9147079"/>
              <a:gd name="connsiteY1180" fmla="*/ 195185 h 609796"/>
              <a:gd name="connsiteX1181" fmla="*/ 8434485 w 9147079"/>
              <a:gd name="connsiteY1181" fmla="*/ 229833 h 609796"/>
              <a:gd name="connsiteX1182" fmla="*/ 8399837 w 9147079"/>
              <a:gd name="connsiteY1182" fmla="*/ 195185 h 609796"/>
              <a:gd name="connsiteX1183" fmla="*/ 8434485 w 9147079"/>
              <a:gd name="connsiteY1183" fmla="*/ 160537 h 609796"/>
              <a:gd name="connsiteX1184" fmla="*/ 6674366 w 9147079"/>
              <a:gd name="connsiteY1184" fmla="*/ 160537 h 609796"/>
              <a:gd name="connsiteX1185" fmla="*/ 6709014 w 9147079"/>
              <a:gd name="connsiteY1185" fmla="*/ 195185 h 609796"/>
              <a:gd name="connsiteX1186" fmla="*/ 6674366 w 9147079"/>
              <a:gd name="connsiteY1186" fmla="*/ 229833 h 609796"/>
              <a:gd name="connsiteX1187" fmla="*/ 6639718 w 9147079"/>
              <a:gd name="connsiteY1187" fmla="*/ 195185 h 609796"/>
              <a:gd name="connsiteX1188" fmla="*/ 6674366 w 9147079"/>
              <a:gd name="connsiteY1188" fmla="*/ 160537 h 609796"/>
              <a:gd name="connsiteX1189" fmla="*/ 5589882 w 9147079"/>
              <a:gd name="connsiteY1189" fmla="*/ 160537 h 609796"/>
              <a:gd name="connsiteX1190" fmla="*/ 5624530 w 9147079"/>
              <a:gd name="connsiteY1190" fmla="*/ 195185 h 609796"/>
              <a:gd name="connsiteX1191" fmla="*/ 5589882 w 9147079"/>
              <a:gd name="connsiteY1191" fmla="*/ 229833 h 609796"/>
              <a:gd name="connsiteX1192" fmla="*/ 5555234 w 9147079"/>
              <a:gd name="connsiteY1192" fmla="*/ 195185 h 609796"/>
              <a:gd name="connsiteX1193" fmla="*/ 5589882 w 9147079"/>
              <a:gd name="connsiteY1193" fmla="*/ 160537 h 609796"/>
              <a:gd name="connsiteX1194" fmla="*/ 4913090 w 9147079"/>
              <a:gd name="connsiteY1194" fmla="*/ 160537 h 609796"/>
              <a:gd name="connsiteX1195" fmla="*/ 4947738 w 9147079"/>
              <a:gd name="connsiteY1195" fmla="*/ 195185 h 609796"/>
              <a:gd name="connsiteX1196" fmla="*/ 4913090 w 9147079"/>
              <a:gd name="connsiteY1196" fmla="*/ 229833 h 609796"/>
              <a:gd name="connsiteX1197" fmla="*/ 4878442 w 9147079"/>
              <a:gd name="connsiteY1197" fmla="*/ 195185 h 609796"/>
              <a:gd name="connsiteX1198" fmla="*/ 4913090 w 9147079"/>
              <a:gd name="connsiteY1198" fmla="*/ 160537 h 609796"/>
              <a:gd name="connsiteX1199" fmla="*/ 4364497 w 9147079"/>
              <a:gd name="connsiteY1199" fmla="*/ 160537 h 609796"/>
              <a:gd name="connsiteX1200" fmla="*/ 4399145 w 9147079"/>
              <a:gd name="connsiteY1200" fmla="*/ 195185 h 609796"/>
              <a:gd name="connsiteX1201" fmla="*/ 4364497 w 9147079"/>
              <a:gd name="connsiteY1201" fmla="*/ 229833 h 609796"/>
              <a:gd name="connsiteX1202" fmla="*/ 4329849 w 9147079"/>
              <a:gd name="connsiteY1202" fmla="*/ 195185 h 609796"/>
              <a:gd name="connsiteX1203" fmla="*/ 4364497 w 9147079"/>
              <a:gd name="connsiteY1203" fmla="*/ 160537 h 609796"/>
              <a:gd name="connsiteX1204" fmla="*/ 3821678 w 9147079"/>
              <a:gd name="connsiteY1204" fmla="*/ 160537 h 609796"/>
              <a:gd name="connsiteX1205" fmla="*/ 3856326 w 9147079"/>
              <a:gd name="connsiteY1205" fmla="*/ 195185 h 609796"/>
              <a:gd name="connsiteX1206" fmla="*/ 3821678 w 9147079"/>
              <a:gd name="connsiteY1206" fmla="*/ 229833 h 609796"/>
              <a:gd name="connsiteX1207" fmla="*/ 3787030 w 9147079"/>
              <a:gd name="connsiteY1207" fmla="*/ 195185 h 609796"/>
              <a:gd name="connsiteX1208" fmla="*/ 3821678 w 9147079"/>
              <a:gd name="connsiteY1208" fmla="*/ 160537 h 609796"/>
              <a:gd name="connsiteX1209" fmla="*/ 2061558 w 9147079"/>
              <a:gd name="connsiteY1209" fmla="*/ 160537 h 609796"/>
              <a:gd name="connsiteX1210" fmla="*/ 2096206 w 9147079"/>
              <a:gd name="connsiteY1210" fmla="*/ 195185 h 609796"/>
              <a:gd name="connsiteX1211" fmla="*/ 2061558 w 9147079"/>
              <a:gd name="connsiteY1211" fmla="*/ 229833 h 609796"/>
              <a:gd name="connsiteX1212" fmla="*/ 2026910 w 9147079"/>
              <a:gd name="connsiteY1212" fmla="*/ 195185 h 609796"/>
              <a:gd name="connsiteX1213" fmla="*/ 2061558 w 9147079"/>
              <a:gd name="connsiteY1213" fmla="*/ 160537 h 609796"/>
              <a:gd name="connsiteX1214" fmla="*/ 977075 w 9147079"/>
              <a:gd name="connsiteY1214" fmla="*/ 160537 h 609796"/>
              <a:gd name="connsiteX1215" fmla="*/ 1011723 w 9147079"/>
              <a:gd name="connsiteY1215" fmla="*/ 195185 h 609796"/>
              <a:gd name="connsiteX1216" fmla="*/ 977075 w 9147079"/>
              <a:gd name="connsiteY1216" fmla="*/ 229833 h 609796"/>
              <a:gd name="connsiteX1217" fmla="*/ 942426 w 9147079"/>
              <a:gd name="connsiteY1217" fmla="*/ 195185 h 609796"/>
              <a:gd name="connsiteX1218" fmla="*/ 977075 w 9147079"/>
              <a:gd name="connsiteY1218" fmla="*/ 160537 h 609796"/>
              <a:gd name="connsiteX1219" fmla="*/ 300283 w 9147079"/>
              <a:gd name="connsiteY1219" fmla="*/ 160537 h 609796"/>
              <a:gd name="connsiteX1220" fmla="*/ 334931 w 9147079"/>
              <a:gd name="connsiteY1220" fmla="*/ 195185 h 609796"/>
              <a:gd name="connsiteX1221" fmla="*/ 300283 w 9147079"/>
              <a:gd name="connsiteY1221" fmla="*/ 229833 h 609796"/>
              <a:gd name="connsiteX1222" fmla="*/ 265635 w 9147079"/>
              <a:gd name="connsiteY1222" fmla="*/ 195185 h 609796"/>
              <a:gd name="connsiteX1223" fmla="*/ 300283 w 9147079"/>
              <a:gd name="connsiteY1223" fmla="*/ 160537 h 609796"/>
              <a:gd name="connsiteX1224" fmla="*/ 8841022 w 9147079"/>
              <a:gd name="connsiteY1224" fmla="*/ 154761 h 609796"/>
              <a:gd name="connsiteX1225" fmla="*/ 8881444 w 9147079"/>
              <a:gd name="connsiteY1225" fmla="*/ 195185 h 609796"/>
              <a:gd name="connsiteX1226" fmla="*/ 8841022 w 9147079"/>
              <a:gd name="connsiteY1226" fmla="*/ 235607 h 609796"/>
              <a:gd name="connsiteX1227" fmla="*/ 8800599 w 9147079"/>
              <a:gd name="connsiteY1227" fmla="*/ 195185 h 609796"/>
              <a:gd name="connsiteX1228" fmla="*/ 8841022 w 9147079"/>
              <a:gd name="connsiteY1228" fmla="*/ 154761 h 609796"/>
              <a:gd name="connsiteX1229" fmla="*/ 8570767 w 9147079"/>
              <a:gd name="connsiteY1229" fmla="*/ 154761 h 609796"/>
              <a:gd name="connsiteX1230" fmla="*/ 8611190 w 9147079"/>
              <a:gd name="connsiteY1230" fmla="*/ 195185 h 609796"/>
              <a:gd name="connsiteX1231" fmla="*/ 8570767 w 9147079"/>
              <a:gd name="connsiteY1231" fmla="*/ 235607 h 609796"/>
              <a:gd name="connsiteX1232" fmla="*/ 8530344 w 9147079"/>
              <a:gd name="connsiteY1232" fmla="*/ 195185 h 609796"/>
              <a:gd name="connsiteX1233" fmla="*/ 8570767 w 9147079"/>
              <a:gd name="connsiteY1233" fmla="*/ 154761 h 609796"/>
              <a:gd name="connsiteX1234" fmla="*/ 6538083 w 9147079"/>
              <a:gd name="connsiteY1234" fmla="*/ 154761 h 609796"/>
              <a:gd name="connsiteX1235" fmla="*/ 6578506 w 9147079"/>
              <a:gd name="connsiteY1235" fmla="*/ 195185 h 609796"/>
              <a:gd name="connsiteX1236" fmla="*/ 6538083 w 9147079"/>
              <a:gd name="connsiteY1236" fmla="*/ 235607 h 609796"/>
              <a:gd name="connsiteX1237" fmla="*/ 6497660 w 9147079"/>
              <a:gd name="connsiteY1237" fmla="*/ 195185 h 609796"/>
              <a:gd name="connsiteX1238" fmla="*/ 6538083 w 9147079"/>
              <a:gd name="connsiteY1238" fmla="*/ 154761 h 609796"/>
              <a:gd name="connsiteX1239" fmla="*/ 6267829 w 9147079"/>
              <a:gd name="connsiteY1239" fmla="*/ 154761 h 609796"/>
              <a:gd name="connsiteX1240" fmla="*/ 6308251 w 9147079"/>
              <a:gd name="connsiteY1240" fmla="*/ 195185 h 609796"/>
              <a:gd name="connsiteX1241" fmla="*/ 6267829 w 9147079"/>
              <a:gd name="connsiteY1241" fmla="*/ 235607 h 609796"/>
              <a:gd name="connsiteX1242" fmla="*/ 6227406 w 9147079"/>
              <a:gd name="connsiteY1242" fmla="*/ 195185 h 609796"/>
              <a:gd name="connsiteX1243" fmla="*/ 6267829 w 9147079"/>
              <a:gd name="connsiteY1243" fmla="*/ 154761 h 609796"/>
              <a:gd name="connsiteX1244" fmla="*/ 5454755 w 9147079"/>
              <a:gd name="connsiteY1244" fmla="*/ 154761 h 609796"/>
              <a:gd name="connsiteX1245" fmla="*/ 5495177 w 9147079"/>
              <a:gd name="connsiteY1245" fmla="*/ 195185 h 609796"/>
              <a:gd name="connsiteX1246" fmla="*/ 5454755 w 9147079"/>
              <a:gd name="connsiteY1246" fmla="*/ 235607 h 609796"/>
              <a:gd name="connsiteX1247" fmla="*/ 5414332 w 9147079"/>
              <a:gd name="connsiteY1247" fmla="*/ 195185 h 609796"/>
              <a:gd name="connsiteX1248" fmla="*/ 5454755 w 9147079"/>
              <a:gd name="connsiteY1248" fmla="*/ 154761 h 609796"/>
              <a:gd name="connsiteX1249" fmla="*/ 5048218 w 9147079"/>
              <a:gd name="connsiteY1249" fmla="*/ 154761 h 609796"/>
              <a:gd name="connsiteX1250" fmla="*/ 5088640 w 9147079"/>
              <a:gd name="connsiteY1250" fmla="*/ 195185 h 609796"/>
              <a:gd name="connsiteX1251" fmla="*/ 5048218 w 9147079"/>
              <a:gd name="connsiteY1251" fmla="*/ 235607 h 609796"/>
              <a:gd name="connsiteX1252" fmla="*/ 5007795 w 9147079"/>
              <a:gd name="connsiteY1252" fmla="*/ 195185 h 609796"/>
              <a:gd name="connsiteX1253" fmla="*/ 5048218 w 9147079"/>
              <a:gd name="connsiteY1253" fmla="*/ 154761 h 609796"/>
              <a:gd name="connsiteX1254" fmla="*/ 4228215 w 9147079"/>
              <a:gd name="connsiteY1254" fmla="*/ 154761 h 609796"/>
              <a:gd name="connsiteX1255" fmla="*/ 4268637 w 9147079"/>
              <a:gd name="connsiteY1255" fmla="*/ 195185 h 609796"/>
              <a:gd name="connsiteX1256" fmla="*/ 4228215 w 9147079"/>
              <a:gd name="connsiteY1256" fmla="*/ 235607 h 609796"/>
              <a:gd name="connsiteX1257" fmla="*/ 4187792 w 9147079"/>
              <a:gd name="connsiteY1257" fmla="*/ 195185 h 609796"/>
              <a:gd name="connsiteX1258" fmla="*/ 4228215 w 9147079"/>
              <a:gd name="connsiteY1258" fmla="*/ 154761 h 609796"/>
              <a:gd name="connsiteX1259" fmla="*/ 3957961 w 9147079"/>
              <a:gd name="connsiteY1259" fmla="*/ 154761 h 609796"/>
              <a:gd name="connsiteX1260" fmla="*/ 3998383 w 9147079"/>
              <a:gd name="connsiteY1260" fmla="*/ 195185 h 609796"/>
              <a:gd name="connsiteX1261" fmla="*/ 3957961 w 9147079"/>
              <a:gd name="connsiteY1261" fmla="*/ 235607 h 609796"/>
              <a:gd name="connsiteX1262" fmla="*/ 3917537 w 9147079"/>
              <a:gd name="connsiteY1262" fmla="*/ 195185 h 609796"/>
              <a:gd name="connsiteX1263" fmla="*/ 3957961 w 9147079"/>
              <a:gd name="connsiteY1263" fmla="*/ 154761 h 609796"/>
              <a:gd name="connsiteX1264" fmla="*/ 1925276 w 9147079"/>
              <a:gd name="connsiteY1264" fmla="*/ 154761 h 609796"/>
              <a:gd name="connsiteX1265" fmla="*/ 1965698 w 9147079"/>
              <a:gd name="connsiteY1265" fmla="*/ 195185 h 609796"/>
              <a:gd name="connsiteX1266" fmla="*/ 1925276 w 9147079"/>
              <a:gd name="connsiteY1266" fmla="*/ 235607 h 609796"/>
              <a:gd name="connsiteX1267" fmla="*/ 1884853 w 9147079"/>
              <a:gd name="connsiteY1267" fmla="*/ 195185 h 609796"/>
              <a:gd name="connsiteX1268" fmla="*/ 1925276 w 9147079"/>
              <a:gd name="connsiteY1268" fmla="*/ 154761 h 609796"/>
              <a:gd name="connsiteX1269" fmla="*/ 1655022 w 9147079"/>
              <a:gd name="connsiteY1269" fmla="*/ 154761 h 609796"/>
              <a:gd name="connsiteX1270" fmla="*/ 1695444 w 9147079"/>
              <a:gd name="connsiteY1270" fmla="*/ 195185 h 609796"/>
              <a:gd name="connsiteX1271" fmla="*/ 1655022 w 9147079"/>
              <a:gd name="connsiteY1271" fmla="*/ 235607 h 609796"/>
              <a:gd name="connsiteX1272" fmla="*/ 1614598 w 9147079"/>
              <a:gd name="connsiteY1272" fmla="*/ 195185 h 609796"/>
              <a:gd name="connsiteX1273" fmla="*/ 1655022 w 9147079"/>
              <a:gd name="connsiteY1273" fmla="*/ 154761 h 609796"/>
              <a:gd name="connsiteX1274" fmla="*/ 841948 w 9147079"/>
              <a:gd name="connsiteY1274" fmla="*/ 154761 h 609796"/>
              <a:gd name="connsiteX1275" fmla="*/ 882370 w 9147079"/>
              <a:gd name="connsiteY1275" fmla="*/ 195185 h 609796"/>
              <a:gd name="connsiteX1276" fmla="*/ 841948 w 9147079"/>
              <a:gd name="connsiteY1276" fmla="*/ 235607 h 609796"/>
              <a:gd name="connsiteX1277" fmla="*/ 801525 w 9147079"/>
              <a:gd name="connsiteY1277" fmla="*/ 195185 h 609796"/>
              <a:gd name="connsiteX1278" fmla="*/ 841948 w 9147079"/>
              <a:gd name="connsiteY1278" fmla="*/ 154761 h 609796"/>
              <a:gd name="connsiteX1279" fmla="*/ 435411 w 9147079"/>
              <a:gd name="connsiteY1279" fmla="*/ 154761 h 609796"/>
              <a:gd name="connsiteX1280" fmla="*/ 475833 w 9147079"/>
              <a:gd name="connsiteY1280" fmla="*/ 195185 h 609796"/>
              <a:gd name="connsiteX1281" fmla="*/ 435411 w 9147079"/>
              <a:gd name="connsiteY1281" fmla="*/ 235607 h 609796"/>
              <a:gd name="connsiteX1282" fmla="*/ 394988 w 9147079"/>
              <a:gd name="connsiteY1282" fmla="*/ 195185 h 609796"/>
              <a:gd name="connsiteX1283" fmla="*/ 435411 w 9147079"/>
              <a:gd name="connsiteY1283" fmla="*/ 154761 h 609796"/>
              <a:gd name="connsiteX1284" fmla="*/ 8705894 w 9147079"/>
              <a:gd name="connsiteY1284" fmla="*/ 144368 h 609796"/>
              <a:gd name="connsiteX1285" fmla="*/ 8756711 w 9147079"/>
              <a:gd name="connsiteY1285" fmla="*/ 195185 h 609796"/>
              <a:gd name="connsiteX1286" fmla="*/ 8705894 w 9147079"/>
              <a:gd name="connsiteY1286" fmla="*/ 246002 h 609796"/>
              <a:gd name="connsiteX1287" fmla="*/ 8655077 w 9147079"/>
              <a:gd name="connsiteY1287" fmla="*/ 195185 h 609796"/>
              <a:gd name="connsiteX1288" fmla="*/ 8705894 w 9147079"/>
              <a:gd name="connsiteY1288" fmla="*/ 144368 h 609796"/>
              <a:gd name="connsiteX1289" fmla="*/ 6402956 w 9147079"/>
              <a:gd name="connsiteY1289" fmla="*/ 144368 h 609796"/>
              <a:gd name="connsiteX1290" fmla="*/ 6453773 w 9147079"/>
              <a:gd name="connsiteY1290" fmla="*/ 195185 h 609796"/>
              <a:gd name="connsiteX1291" fmla="*/ 6402956 w 9147079"/>
              <a:gd name="connsiteY1291" fmla="*/ 246002 h 609796"/>
              <a:gd name="connsiteX1292" fmla="*/ 6352138 w 9147079"/>
              <a:gd name="connsiteY1292" fmla="*/ 195185 h 609796"/>
              <a:gd name="connsiteX1293" fmla="*/ 6402956 w 9147079"/>
              <a:gd name="connsiteY1293" fmla="*/ 144368 h 609796"/>
              <a:gd name="connsiteX1294" fmla="*/ 5319627 w 9147079"/>
              <a:gd name="connsiteY1294" fmla="*/ 144368 h 609796"/>
              <a:gd name="connsiteX1295" fmla="*/ 5370444 w 9147079"/>
              <a:gd name="connsiteY1295" fmla="*/ 195185 h 609796"/>
              <a:gd name="connsiteX1296" fmla="*/ 5319627 w 9147079"/>
              <a:gd name="connsiteY1296" fmla="*/ 246002 h 609796"/>
              <a:gd name="connsiteX1297" fmla="*/ 5268810 w 9147079"/>
              <a:gd name="connsiteY1297" fmla="*/ 195185 h 609796"/>
              <a:gd name="connsiteX1298" fmla="*/ 5319627 w 9147079"/>
              <a:gd name="connsiteY1298" fmla="*/ 144368 h 609796"/>
              <a:gd name="connsiteX1299" fmla="*/ 5183345 w 9147079"/>
              <a:gd name="connsiteY1299" fmla="*/ 144368 h 609796"/>
              <a:gd name="connsiteX1300" fmla="*/ 5234162 w 9147079"/>
              <a:gd name="connsiteY1300" fmla="*/ 195185 h 609796"/>
              <a:gd name="connsiteX1301" fmla="*/ 5183345 w 9147079"/>
              <a:gd name="connsiteY1301" fmla="*/ 246002 h 609796"/>
              <a:gd name="connsiteX1302" fmla="*/ 5132528 w 9147079"/>
              <a:gd name="connsiteY1302" fmla="*/ 195185 h 609796"/>
              <a:gd name="connsiteX1303" fmla="*/ 5183345 w 9147079"/>
              <a:gd name="connsiteY1303" fmla="*/ 144368 h 609796"/>
              <a:gd name="connsiteX1304" fmla="*/ 4093087 w 9147079"/>
              <a:gd name="connsiteY1304" fmla="*/ 144368 h 609796"/>
              <a:gd name="connsiteX1305" fmla="*/ 4143904 w 9147079"/>
              <a:gd name="connsiteY1305" fmla="*/ 195185 h 609796"/>
              <a:gd name="connsiteX1306" fmla="*/ 4093087 w 9147079"/>
              <a:gd name="connsiteY1306" fmla="*/ 246002 h 609796"/>
              <a:gd name="connsiteX1307" fmla="*/ 4042270 w 9147079"/>
              <a:gd name="connsiteY1307" fmla="*/ 195185 h 609796"/>
              <a:gd name="connsiteX1308" fmla="*/ 4093087 w 9147079"/>
              <a:gd name="connsiteY1308" fmla="*/ 144368 h 609796"/>
              <a:gd name="connsiteX1309" fmla="*/ 1790148 w 9147079"/>
              <a:gd name="connsiteY1309" fmla="*/ 144368 h 609796"/>
              <a:gd name="connsiteX1310" fmla="*/ 1840965 w 9147079"/>
              <a:gd name="connsiteY1310" fmla="*/ 195185 h 609796"/>
              <a:gd name="connsiteX1311" fmla="*/ 1790148 w 9147079"/>
              <a:gd name="connsiteY1311" fmla="*/ 246002 h 609796"/>
              <a:gd name="connsiteX1312" fmla="*/ 1739331 w 9147079"/>
              <a:gd name="connsiteY1312" fmla="*/ 195185 h 609796"/>
              <a:gd name="connsiteX1313" fmla="*/ 1790148 w 9147079"/>
              <a:gd name="connsiteY1313" fmla="*/ 144368 h 609796"/>
              <a:gd name="connsiteX1314" fmla="*/ 706820 w 9147079"/>
              <a:gd name="connsiteY1314" fmla="*/ 144368 h 609796"/>
              <a:gd name="connsiteX1315" fmla="*/ 757637 w 9147079"/>
              <a:gd name="connsiteY1315" fmla="*/ 195185 h 609796"/>
              <a:gd name="connsiteX1316" fmla="*/ 706820 w 9147079"/>
              <a:gd name="connsiteY1316" fmla="*/ 246002 h 609796"/>
              <a:gd name="connsiteX1317" fmla="*/ 656003 w 9147079"/>
              <a:gd name="connsiteY1317" fmla="*/ 195185 h 609796"/>
              <a:gd name="connsiteX1318" fmla="*/ 706820 w 9147079"/>
              <a:gd name="connsiteY1318" fmla="*/ 144368 h 609796"/>
              <a:gd name="connsiteX1319" fmla="*/ 570538 w 9147079"/>
              <a:gd name="connsiteY1319" fmla="*/ 144368 h 609796"/>
              <a:gd name="connsiteX1320" fmla="*/ 621355 w 9147079"/>
              <a:gd name="connsiteY1320" fmla="*/ 195185 h 609796"/>
              <a:gd name="connsiteX1321" fmla="*/ 570538 w 9147079"/>
              <a:gd name="connsiteY1321" fmla="*/ 246002 h 609796"/>
              <a:gd name="connsiteX1322" fmla="*/ 519721 w 9147079"/>
              <a:gd name="connsiteY1322" fmla="*/ 195185 h 609796"/>
              <a:gd name="connsiteX1323" fmla="*/ 570538 w 9147079"/>
              <a:gd name="connsiteY1323" fmla="*/ 144368 h 609796"/>
              <a:gd name="connsiteX1324" fmla="*/ 7854708 w 9147079"/>
              <a:gd name="connsiteY1324" fmla="*/ 31184 h 609796"/>
              <a:gd name="connsiteX1325" fmla="*/ 7875497 w 9147079"/>
              <a:gd name="connsiteY1325" fmla="*/ 51973 h 609796"/>
              <a:gd name="connsiteX1326" fmla="*/ 7854708 w 9147079"/>
              <a:gd name="connsiteY1326" fmla="*/ 72762 h 609796"/>
              <a:gd name="connsiteX1327" fmla="*/ 7833920 w 9147079"/>
              <a:gd name="connsiteY1327" fmla="*/ 51973 h 609796"/>
              <a:gd name="connsiteX1328" fmla="*/ 7854708 w 9147079"/>
              <a:gd name="connsiteY1328" fmla="*/ 31184 h 609796"/>
              <a:gd name="connsiteX1329" fmla="*/ 7714961 w 9147079"/>
              <a:gd name="connsiteY1329" fmla="*/ 31184 h 609796"/>
              <a:gd name="connsiteX1330" fmla="*/ 7735750 w 9147079"/>
              <a:gd name="connsiteY1330" fmla="*/ 51973 h 609796"/>
              <a:gd name="connsiteX1331" fmla="*/ 7714961 w 9147079"/>
              <a:gd name="connsiteY1331" fmla="*/ 72762 h 609796"/>
              <a:gd name="connsiteX1332" fmla="*/ 7694172 w 9147079"/>
              <a:gd name="connsiteY1332" fmla="*/ 51973 h 609796"/>
              <a:gd name="connsiteX1333" fmla="*/ 7714961 w 9147079"/>
              <a:gd name="connsiteY1333" fmla="*/ 31184 h 609796"/>
              <a:gd name="connsiteX1334" fmla="*/ 7575214 w 9147079"/>
              <a:gd name="connsiteY1334" fmla="*/ 31184 h 609796"/>
              <a:gd name="connsiteX1335" fmla="*/ 7596003 w 9147079"/>
              <a:gd name="connsiteY1335" fmla="*/ 51973 h 609796"/>
              <a:gd name="connsiteX1336" fmla="*/ 7575214 w 9147079"/>
              <a:gd name="connsiteY1336" fmla="*/ 72762 h 609796"/>
              <a:gd name="connsiteX1337" fmla="*/ 7554426 w 9147079"/>
              <a:gd name="connsiteY1337" fmla="*/ 51973 h 609796"/>
              <a:gd name="connsiteX1338" fmla="*/ 7575214 w 9147079"/>
              <a:gd name="connsiteY1338" fmla="*/ 31184 h 609796"/>
              <a:gd name="connsiteX1339" fmla="*/ 7435467 w 9147079"/>
              <a:gd name="connsiteY1339" fmla="*/ 31184 h 609796"/>
              <a:gd name="connsiteX1340" fmla="*/ 7456256 w 9147079"/>
              <a:gd name="connsiteY1340" fmla="*/ 51973 h 609796"/>
              <a:gd name="connsiteX1341" fmla="*/ 7435467 w 9147079"/>
              <a:gd name="connsiteY1341" fmla="*/ 72762 h 609796"/>
              <a:gd name="connsiteX1342" fmla="*/ 7414678 w 9147079"/>
              <a:gd name="connsiteY1342" fmla="*/ 51973 h 609796"/>
              <a:gd name="connsiteX1343" fmla="*/ 7435467 w 9147079"/>
              <a:gd name="connsiteY1343" fmla="*/ 31184 h 609796"/>
              <a:gd name="connsiteX1344" fmla="*/ 7295720 w 9147079"/>
              <a:gd name="connsiteY1344" fmla="*/ 31184 h 609796"/>
              <a:gd name="connsiteX1345" fmla="*/ 7316509 w 9147079"/>
              <a:gd name="connsiteY1345" fmla="*/ 51973 h 609796"/>
              <a:gd name="connsiteX1346" fmla="*/ 7295720 w 9147079"/>
              <a:gd name="connsiteY1346" fmla="*/ 72762 h 609796"/>
              <a:gd name="connsiteX1347" fmla="*/ 7274931 w 9147079"/>
              <a:gd name="connsiteY1347" fmla="*/ 51973 h 609796"/>
              <a:gd name="connsiteX1348" fmla="*/ 7295720 w 9147079"/>
              <a:gd name="connsiteY1348" fmla="*/ 31184 h 609796"/>
              <a:gd name="connsiteX1349" fmla="*/ 7155973 w 9147079"/>
              <a:gd name="connsiteY1349" fmla="*/ 31184 h 609796"/>
              <a:gd name="connsiteX1350" fmla="*/ 7176761 w 9147079"/>
              <a:gd name="connsiteY1350" fmla="*/ 51973 h 609796"/>
              <a:gd name="connsiteX1351" fmla="*/ 7155973 w 9147079"/>
              <a:gd name="connsiteY1351" fmla="*/ 72762 h 609796"/>
              <a:gd name="connsiteX1352" fmla="*/ 7135184 w 9147079"/>
              <a:gd name="connsiteY1352" fmla="*/ 51973 h 609796"/>
              <a:gd name="connsiteX1353" fmla="*/ 7155973 w 9147079"/>
              <a:gd name="connsiteY1353" fmla="*/ 31184 h 609796"/>
              <a:gd name="connsiteX1354" fmla="*/ 7016226 w 9147079"/>
              <a:gd name="connsiteY1354" fmla="*/ 31184 h 609796"/>
              <a:gd name="connsiteX1355" fmla="*/ 7037015 w 9147079"/>
              <a:gd name="connsiteY1355" fmla="*/ 51973 h 609796"/>
              <a:gd name="connsiteX1356" fmla="*/ 7016226 w 9147079"/>
              <a:gd name="connsiteY1356" fmla="*/ 72762 h 609796"/>
              <a:gd name="connsiteX1357" fmla="*/ 6995437 w 9147079"/>
              <a:gd name="connsiteY1357" fmla="*/ 51973 h 609796"/>
              <a:gd name="connsiteX1358" fmla="*/ 7016226 w 9147079"/>
              <a:gd name="connsiteY1358" fmla="*/ 31184 h 609796"/>
              <a:gd name="connsiteX1359" fmla="*/ 6877634 w 9147079"/>
              <a:gd name="connsiteY1359" fmla="*/ 31184 h 609796"/>
              <a:gd name="connsiteX1360" fmla="*/ 6898423 w 9147079"/>
              <a:gd name="connsiteY1360" fmla="*/ 51973 h 609796"/>
              <a:gd name="connsiteX1361" fmla="*/ 6877634 w 9147079"/>
              <a:gd name="connsiteY1361" fmla="*/ 72762 h 609796"/>
              <a:gd name="connsiteX1362" fmla="*/ 6856845 w 9147079"/>
              <a:gd name="connsiteY1362" fmla="*/ 51973 h 609796"/>
              <a:gd name="connsiteX1363" fmla="*/ 6877634 w 9147079"/>
              <a:gd name="connsiteY1363" fmla="*/ 31184 h 609796"/>
              <a:gd name="connsiteX1364" fmla="*/ 6039152 w 9147079"/>
              <a:gd name="connsiteY1364" fmla="*/ 31184 h 609796"/>
              <a:gd name="connsiteX1365" fmla="*/ 6059941 w 9147079"/>
              <a:gd name="connsiteY1365" fmla="*/ 51973 h 609796"/>
              <a:gd name="connsiteX1366" fmla="*/ 6039152 w 9147079"/>
              <a:gd name="connsiteY1366" fmla="*/ 72762 h 609796"/>
              <a:gd name="connsiteX1367" fmla="*/ 6018363 w 9147079"/>
              <a:gd name="connsiteY1367" fmla="*/ 51973 h 609796"/>
              <a:gd name="connsiteX1368" fmla="*/ 6039152 w 9147079"/>
              <a:gd name="connsiteY1368" fmla="*/ 31184 h 609796"/>
              <a:gd name="connsiteX1369" fmla="*/ 5899404 w 9147079"/>
              <a:gd name="connsiteY1369" fmla="*/ 31184 h 609796"/>
              <a:gd name="connsiteX1370" fmla="*/ 5920193 w 9147079"/>
              <a:gd name="connsiteY1370" fmla="*/ 51973 h 609796"/>
              <a:gd name="connsiteX1371" fmla="*/ 5899404 w 9147079"/>
              <a:gd name="connsiteY1371" fmla="*/ 72762 h 609796"/>
              <a:gd name="connsiteX1372" fmla="*/ 5878615 w 9147079"/>
              <a:gd name="connsiteY1372" fmla="*/ 51973 h 609796"/>
              <a:gd name="connsiteX1373" fmla="*/ 5899404 w 9147079"/>
              <a:gd name="connsiteY1373" fmla="*/ 31184 h 609796"/>
              <a:gd name="connsiteX1374" fmla="*/ 5759658 w 9147079"/>
              <a:gd name="connsiteY1374" fmla="*/ 31184 h 609796"/>
              <a:gd name="connsiteX1375" fmla="*/ 5780447 w 9147079"/>
              <a:gd name="connsiteY1375" fmla="*/ 51973 h 609796"/>
              <a:gd name="connsiteX1376" fmla="*/ 5759658 w 9147079"/>
              <a:gd name="connsiteY1376" fmla="*/ 72762 h 609796"/>
              <a:gd name="connsiteX1377" fmla="*/ 5738869 w 9147079"/>
              <a:gd name="connsiteY1377" fmla="*/ 51973 h 609796"/>
              <a:gd name="connsiteX1378" fmla="*/ 5759658 w 9147079"/>
              <a:gd name="connsiteY1378" fmla="*/ 31184 h 609796"/>
              <a:gd name="connsiteX1379" fmla="*/ 3241901 w 9147079"/>
              <a:gd name="connsiteY1379" fmla="*/ 31184 h 609796"/>
              <a:gd name="connsiteX1380" fmla="*/ 3262690 w 9147079"/>
              <a:gd name="connsiteY1380" fmla="*/ 51973 h 609796"/>
              <a:gd name="connsiteX1381" fmla="*/ 3241901 w 9147079"/>
              <a:gd name="connsiteY1381" fmla="*/ 72762 h 609796"/>
              <a:gd name="connsiteX1382" fmla="*/ 3221113 w 9147079"/>
              <a:gd name="connsiteY1382" fmla="*/ 51973 h 609796"/>
              <a:gd name="connsiteX1383" fmla="*/ 3241901 w 9147079"/>
              <a:gd name="connsiteY1383" fmla="*/ 31184 h 609796"/>
              <a:gd name="connsiteX1384" fmla="*/ 3102153 w 9147079"/>
              <a:gd name="connsiteY1384" fmla="*/ 31184 h 609796"/>
              <a:gd name="connsiteX1385" fmla="*/ 3122942 w 9147079"/>
              <a:gd name="connsiteY1385" fmla="*/ 51973 h 609796"/>
              <a:gd name="connsiteX1386" fmla="*/ 3102153 w 9147079"/>
              <a:gd name="connsiteY1386" fmla="*/ 72762 h 609796"/>
              <a:gd name="connsiteX1387" fmla="*/ 3081365 w 9147079"/>
              <a:gd name="connsiteY1387" fmla="*/ 51973 h 609796"/>
              <a:gd name="connsiteX1388" fmla="*/ 3102153 w 9147079"/>
              <a:gd name="connsiteY1388" fmla="*/ 31184 h 609796"/>
              <a:gd name="connsiteX1389" fmla="*/ 2962407 w 9147079"/>
              <a:gd name="connsiteY1389" fmla="*/ 31184 h 609796"/>
              <a:gd name="connsiteX1390" fmla="*/ 2983196 w 9147079"/>
              <a:gd name="connsiteY1390" fmla="*/ 51973 h 609796"/>
              <a:gd name="connsiteX1391" fmla="*/ 2962407 w 9147079"/>
              <a:gd name="connsiteY1391" fmla="*/ 72762 h 609796"/>
              <a:gd name="connsiteX1392" fmla="*/ 2941618 w 9147079"/>
              <a:gd name="connsiteY1392" fmla="*/ 51973 h 609796"/>
              <a:gd name="connsiteX1393" fmla="*/ 2962407 w 9147079"/>
              <a:gd name="connsiteY1393" fmla="*/ 31184 h 609796"/>
              <a:gd name="connsiteX1394" fmla="*/ 2822659 w 9147079"/>
              <a:gd name="connsiteY1394" fmla="*/ 31184 h 609796"/>
              <a:gd name="connsiteX1395" fmla="*/ 2843448 w 9147079"/>
              <a:gd name="connsiteY1395" fmla="*/ 51973 h 609796"/>
              <a:gd name="connsiteX1396" fmla="*/ 2822659 w 9147079"/>
              <a:gd name="connsiteY1396" fmla="*/ 72762 h 609796"/>
              <a:gd name="connsiteX1397" fmla="*/ 2801871 w 9147079"/>
              <a:gd name="connsiteY1397" fmla="*/ 51973 h 609796"/>
              <a:gd name="connsiteX1398" fmla="*/ 2822659 w 9147079"/>
              <a:gd name="connsiteY1398" fmla="*/ 31184 h 609796"/>
              <a:gd name="connsiteX1399" fmla="*/ 2682913 w 9147079"/>
              <a:gd name="connsiteY1399" fmla="*/ 31184 h 609796"/>
              <a:gd name="connsiteX1400" fmla="*/ 2703702 w 9147079"/>
              <a:gd name="connsiteY1400" fmla="*/ 51973 h 609796"/>
              <a:gd name="connsiteX1401" fmla="*/ 2682913 w 9147079"/>
              <a:gd name="connsiteY1401" fmla="*/ 72762 h 609796"/>
              <a:gd name="connsiteX1402" fmla="*/ 2662124 w 9147079"/>
              <a:gd name="connsiteY1402" fmla="*/ 51973 h 609796"/>
              <a:gd name="connsiteX1403" fmla="*/ 2682913 w 9147079"/>
              <a:gd name="connsiteY1403" fmla="*/ 31184 h 609796"/>
              <a:gd name="connsiteX1404" fmla="*/ 2543166 w 9147079"/>
              <a:gd name="connsiteY1404" fmla="*/ 31184 h 609796"/>
              <a:gd name="connsiteX1405" fmla="*/ 2563954 w 9147079"/>
              <a:gd name="connsiteY1405" fmla="*/ 51973 h 609796"/>
              <a:gd name="connsiteX1406" fmla="*/ 2543166 w 9147079"/>
              <a:gd name="connsiteY1406" fmla="*/ 72762 h 609796"/>
              <a:gd name="connsiteX1407" fmla="*/ 2522377 w 9147079"/>
              <a:gd name="connsiteY1407" fmla="*/ 51973 h 609796"/>
              <a:gd name="connsiteX1408" fmla="*/ 2543166 w 9147079"/>
              <a:gd name="connsiteY1408" fmla="*/ 31184 h 609796"/>
              <a:gd name="connsiteX1409" fmla="*/ 2403419 w 9147079"/>
              <a:gd name="connsiteY1409" fmla="*/ 31184 h 609796"/>
              <a:gd name="connsiteX1410" fmla="*/ 2424208 w 9147079"/>
              <a:gd name="connsiteY1410" fmla="*/ 51973 h 609796"/>
              <a:gd name="connsiteX1411" fmla="*/ 2403419 w 9147079"/>
              <a:gd name="connsiteY1411" fmla="*/ 72762 h 609796"/>
              <a:gd name="connsiteX1412" fmla="*/ 2382630 w 9147079"/>
              <a:gd name="connsiteY1412" fmla="*/ 51973 h 609796"/>
              <a:gd name="connsiteX1413" fmla="*/ 2403419 w 9147079"/>
              <a:gd name="connsiteY1413" fmla="*/ 31184 h 609796"/>
              <a:gd name="connsiteX1414" fmla="*/ 2263671 w 9147079"/>
              <a:gd name="connsiteY1414" fmla="*/ 31184 h 609796"/>
              <a:gd name="connsiteX1415" fmla="*/ 2284460 w 9147079"/>
              <a:gd name="connsiteY1415" fmla="*/ 51973 h 609796"/>
              <a:gd name="connsiteX1416" fmla="*/ 2263671 w 9147079"/>
              <a:gd name="connsiteY1416" fmla="*/ 72762 h 609796"/>
              <a:gd name="connsiteX1417" fmla="*/ 2242883 w 9147079"/>
              <a:gd name="connsiteY1417" fmla="*/ 51973 h 609796"/>
              <a:gd name="connsiteX1418" fmla="*/ 2263671 w 9147079"/>
              <a:gd name="connsiteY1418" fmla="*/ 31184 h 609796"/>
              <a:gd name="connsiteX1419" fmla="*/ 1426345 w 9147079"/>
              <a:gd name="connsiteY1419" fmla="*/ 31184 h 609796"/>
              <a:gd name="connsiteX1420" fmla="*/ 1447133 w 9147079"/>
              <a:gd name="connsiteY1420" fmla="*/ 51973 h 609796"/>
              <a:gd name="connsiteX1421" fmla="*/ 1426345 w 9147079"/>
              <a:gd name="connsiteY1421" fmla="*/ 72762 h 609796"/>
              <a:gd name="connsiteX1422" fmla="*/ 1405556 w 9147079"/>
              <a:gd name="connsiteY1422" fmla="*/ 51973 h 609796"/>
              <a:gd name="connsiteX1423" fmla="*/ 1426345 w 9147079"/>
              <a:gd name="connsiteY1423" fmla="*/ 31184 h 609796"/>
              <a:gd name="connsiteX1424" fmla="*/ 1286597 w 9147079"/>
              <a:gd name="connsiteY1424" fmla="*/ 31184 h 609796"/>
              <a:gd name="connsiteX1425" fmla="*/ 1307386 w 9147079"/>
              <a:gd name="connsiteY1425" fmla="*/ 51973 h 609796"/>
              <a:gd name="connsiteX1426" fmla="*/ 1286597 w 9147079"/>
              <a:gd name="connsiteY1426" fmla="*/ 72762 h 609796"/>
              <a:gd name="connsiteX1427" fmla="*/ 1265808 w 9147079"/>
              <a:gd name="connsiteY1427" fmla="*/ 51973 h 609796"/>
              <a:gd name="connsiteX1428" fmla="*/ 1286597 w 9147079"/>
              <a:gd name="connsiteY1428" fmla="*/ 31184 h 609796"/>
              <a:gd name="connsiteX1429" fmla="*/ 1146850 w 9147079"/>
              <a:gd name="connsiteY1429" fmla="*/ 31184 h 609796"/>
              <a:gd name="connsiteX1430" fmla="*/ 1167639 w 9147079"/>
              <a:gd name="connsiteY1430" fmla="*/ 51973 h 609796"/>
              <a:gd name="connsiteX1431" fmla="*/ 1146850 w 9147079"/>
              <a:gd name="connsiteY1431" fmla="*/ 72762 h 609796"/>
              <a:gd name="connsiteX1432" fmla="*/ 1126062 w 9147079"/>
              <a:gd name="connsiteY1432" fmla="*/ 51973 h 609796"/>
              <a:gd name="connsiteX1433" fmla="*/ 1146850 w 9147079"/>
              <a:gd name="connsiteY1433" fmla="*/ 31184 h 609796"/>
              <a:gd name="connsiteX1434" fmla="*/ 9112431 w 9147079"/>
              <a:gd name="connsiteY1434" fmla="*/ 27719 h 609796"/>
              <a:gd name="connsiteX1435" fmla="*/ 9135530 w 9147079"/>
              <a:gd name="connsiteY1435" fmla="*/ 50817 h 609796"/>
              <a:gd name="connsiteX1436" fmla="*/ 9112431 w 9147079"/>
              <a:gd name="connsiteY1436" fmla="*/ 73916 h 609796"/>
              <a:gd name="connsiteX1437" fmla="*/ 9089332 w 9147079"/>
              <a:gd name="connsiteY1437" fmla="*/ 50817 h 609796"/>
              <a:gd name="connsiteX1438" fmla="*/ 9112431 w 9147079"/>
              <a:gd name="connsiteY1438" fmla="*/ 27719 h 609796"/>
              <a:gd name="connsiteX1439" fmla="*/ 7994455 w 9147079"/>
              <a:gd name="connsiteY1439" fmla="*/ 27719 h 609796"/>
              <a:gd name="connsiteX1440" fmla="*/ 8017554 w 9147079"/>
              <a:gd name="connsiteY1440" fmla="*/ 50817 h 609796"/>
              <a:gd name="connsiteX1441" fmla="*/ 7994455 w 9147079"/>
              <a:gd name="connsiteY1441" fmla="*/ 73916 h 609796"/>
              <a:gd name="connsiteX1442" fmla="*/ 7971356 w 9147079"/>
              <a:gd name="connsiteY1442" fmla="*/ 50817 h 609796"/>
              <a:gd name="connsiteX1443" fmla="*/ 7994455 w 9147079"/>
              <a:gd name="connsiteY1443" fmla="*/ 27719 h 609796"/>
              <a:gd name="connsiteX1444" fmla="*/ 6737886 w 9147079"/>
              <a:gd name="connsiteY1444" fmla="*/ 27719 h 609796"/>
              <a:gd name="connsiteX1445" fmla="*/ 6760985 w 9147079"/>
              <a:gd name="connsiteY1445" fmla="*/ 50817 h 609796"/>
              <a:gd name="connsiteX1446" fmla="*/ 6737886 w 9147079"/>
              <a:gd name="connsiteY1446" fmla="*/ 73916 h 609796"/>
              <a:gd name="connsiteX1447" fmla="*/ 6714788 w 9147079"/>
              <a:gd name="connsiteY1447" fmla="*/ 50817 h 609796"/>
              <a:gd name="connsiteX1448" fmla="*/ 6737886 w 9147079"/>
              <a:gd name="connsiteY1448" fmla="*/ 27719 h 609796"/>
              <a:gd name="connsiteX1449" fmla="*/ 5619910 w 9147079"/>
              <a:gd name="connsiteY1449" fmla="*/ 27719 h 609796"/>
              <a:gd name="connsiteX1450" fmla="*/ 5643009 w 9147079"/>
              <a:gd name="connsiteY1450" fmla="*/ 50817 h 609796"/>
              <a:gd name="connsiteX1451" fmla="*/ 5619910 w 9147079"/>
              <a:gd name="connsiteY1451" fmla="*/ 73916 h 609796"/>
              <a:gd name="connsiteX1452" fmla="*/ 5596811 w 9147079"/>
              <a:gd name="connsiteY1452" fmla="*/ 50817 h 609796"/>
              <a:gd name="connsiteX1453" fmla="*/ 5619910 w 9147079"/>
              <a:gd name="connsiteY1453" fmla="*/ 27719 h 609796"/>
              <a:gd name="connsiteX1454" fmla="*/ 4499624 w 9147079"/>
              <a:gd name="connsiteY1454" fmla="*/ 27719 h 609796"/>
              <a:gd name="connsiteX1455" fmla="*/ 4522723 w 9147079"/>
              <a:gd name="connsiteY1455" fmla="*/ 50817 h 609796"/>
              <a:gd name="connsiteX1456" fmla="*/ 4499624 w 9147079"/>
              <a:gd name="connsiteY1456" fmla="*/ 73916 h 609796"/>
              <a:gd name="connsiteX1457" fmla="*/ 4476525 w 9147079"/>
              <a:gd name="connsiteY1457" fmla="*/ 50817 h 609796"/>
              <a:gd name="connsiteX1458" fmla="*/ 4499624 w 9147079"/>
              <a:gd name="connsiteY1458" fmla="*/ 27719 h 609796"/>
              <a:gd name="connsiteX1459" fmla="*/ 3381648 w 9147079"/>
              <a:gd name="connsiteY1459" fmla="*/ 27719 h 609796"/>
              <a:gd name="connsiteX1460" fmla="*/ 3404746 w 9147079"/>
              <a:gd name="connsiteY1460" fmla="*/ 50817 h 609796"/>
              <a:gd name="connsiteX1461" fmla="*/ 3381648 w 9147079"/>
              <a:gd name="connsiteY1461" fmla="*/ 73916 h 609796"/>
              <a:gd name="connsiteX1462" fmla="*/ 3358549 w 9147079"/>
              <a:gd name="connsiteY1462" fmla="*/ 50817 h 609796"/>
              <a:gd name="connsiteX1463" fmla="*/ 3381648 w 9147079"/>
              <a:gd name="connsiteY1463" fmla="*/ 27719 h 609796"/>
              <a:gd name="connsiteX1464" fmla="*/ 2125079 w 9147079"/>
              <a:gd name="connsiteY1464" fmla="*/ 27719 h 609796"/>
              <a:gd name="connsiteX1465" fmla="*/ 2148178 w 9147079"/>
              <a:gd name="connsiteY1465" fmla="*/ 50817 h 609796"/>
              <a:gd name="connsiteX1466" fmla="*/ 2125079 w 9147079"/>
              <a:gd name="connsiteY1466" fmla="*/ 73916 h 609796"/>
              <a:gd name="connsiteX1467" fmla="*/ 2101981 w 9147079"/>
              <a:gd name="connsiteY1467" fmla="*/ 50817 h 609796"/>
              <a:gd name="connsiteX1468" fmla="*/ 2125079 w 9147079"/>
              <a:gd name="connsiteY1468" fmla="*/ 27719 h 609796"/>
              <a:gd name="connsiteX1469" fmla="*/ 1007103 w 9147079"/>
              <a:gd name="connsiteY1469" fmla="*/ 27719 h 609796"/>
              <a:gd name="connsiteX1470" fmla="*/ 1030201 w 9147079"/>
              <a:gd name="connsiteY1470" fmla="*/ 50817 h 609796"/>
              <a:gd name="connsiteX1471" fmla="*/ 1007103 w 9147079"/>
              <a:gd name="connsiteY1471" fmla="*/ 73916 h 609796"/>
              <a:gd name="connsiteX1472" fmla="*/ 984004 w 9147079"/>
              <a:gd name="connsiteY1472" fmla="*/ 50817 h 609796"/>
              <a:gd name="connsiteX1473" fmla="*/ 1007103 w 9147079"/>
              <a:gd name="connsiteY1473" fmla="*/ 27719 h 609796"/>
              <a:gd name="connsiteX1474" fmla="*/ 8972685 w 9147079"/>
              <a:gd name="connsiteY1474" fmla="*/ 21945 h 609796"/>
              <a:gd name="connsiteX1475" fmla="*/ 9001557 w 9147079"/>
              <a:gd name="connsiteY1475" fmla="*/ 50817 h 609796"/>
              <a:gd name="connsiteX1476" fmla="*/ 8972685 w 9147079"/>
              <a:gd name="connsiteY1476" fmla="*/ 79691 h 609796"/>
              <a:gd name="connsiteX1477" fmla="*/ 8943811 w 9147079"/>
              <a:gd name="connsiteY1477" fmla="*/ 50817 h 609796"/>
              <a:gd name="connsiteX1478" fmla="*/ 8972685 w 9147079"/>
              <a:gd name="connsiteY1478" fmla="*/ 21945 h 609796"/>
              <a:gd name="connsiteX1479" fmla="*/ 8134203 w 9147079"/>
              <a:gd name="connsiteY1479" fmla="*/ 21945 h 609796"/>
              <a:gd name="connsiteX1480" fmla="*/ 8163075 w 9147079"/>
              <a:gd name="connsiteY1480" fmla="*/ 50817 h 609796"/>
              <a:gd name="connsiteX1481" fmla="*/ 8134203 w 9147079"/>
              <a:gd name="connsiteY1481" fmla="*/ 79691 h 609796"/>
              <a:gd name="connsiteX1482" fmla="*/ 8105329 w 9147079"/>
              <a:gd name="connsiteY1482" fmla="*/ 50817 h 609796"/>
              <a:gd name="connsiteX1483" fmla="*/ 8134203 w 9147079"/>
              <a:gd name="connsiteY1483" fmla="*/ 21945 h 609796"/>
              <a:gd name="connsiteX1484" fmla="*/ 6598140 w 9147079"/>
              <a:gd name="connsiteY1484" fmla="*/ 21945 h 609796"/>
              <a:gd name="connsiteX1485" fmla="*/ 6627013 w 9147079"/>
              <a:gd name="connsiteY1485" fmla="*/ 50817 h 609796"/>
              <a:gd name="connsiteX1486" fmla="*/ 6598140 w 9147079"/>
              <a:gd name="connsiteY1486" fmla="*/ 79691 h 609796"/>
              <a:gd name="connsiteX1487" fmla="*/ 6569266 w 9147079"/>
              <a:gd name="connsiteY1487" fmla="*/ 50817 h 609796"/>
              <a:gd name="connsiteX1488" fmla="*/ 6598140 w 9147079"/>
              <a:gd name="connsiteY1488" fmla="*/ 21945 h 609796"/>
              <a:gd name="connsiteX1489" fmla="*/ 5480164 w 9147079"/>
              <a:gd name="connsiteY1489" fmla="*/ 21945 h 609796"/>
              <a:gd name="connsiteX1490" fmla="*/ 5509036 w 9147079"/>
              <a:gd name="connsiteY1490" fmla="*/ 50817 h 609796"/>
              <a:gd name="connsiteX1491" fmla="*/ 5480164 w 9147079"/>
              <a:gd name="connsiteY1491" fmla="*/ 79691 h 609796"/>
              <a:gd name="connsiteX1492" fmla="*/ 5451290 w 9147079"/>
              <a:gd name="connsiteY1492" fmla="*/ 50817 h 609796"/>
              <a:gd name="connsiteX1493" fmla="*/ 5480164 w 9147079"/>
              <a:gd name="connsiteY1493" fmla="*/ 21945 h 609796"/>
              <a:gd name="connsiteX1494" fmla="*/ 4641681 w 9147079"/>
              <a:gd name="connsiteY1494" fmla="*/ 21945 h 609796"/>
              <a:gd name="connsiteX1495" fmla="*/ 4670554 w 9147079"/>
              <a:gd name="connsiteY1495" fmla="*/ 50817 h 609796"/>
              <a:gd name="connsiteX1496" fmla="*/ 4641681 w 9147079"/>
              <a:gd name="connsiteY1496" fmla="*/ 79691 h 609796"/>
              <a:gd name="connsiteX1497" fmla="*/ 4612808 w 9147079"/>
              <a:gd name="connsiteY1497" fmla="*/ 50817 h 609796"/>
              <a:gd name="connsiteX1498" fmla="*/ 4641681 w 9147079"/>
              <a:gd name="connsiteY1498" fmla="*/ 21945 h 609796"/>
              <a:gd name="connsiteX1499" fmla="*/ 4359878 w 9147079"/>
              <a:gd name="connsiteY1499" fmla="*/ 21945 h 609796"/>
              <a:gd name="connsiteX1500" fmla="*/ 4388750 w 9147079"/>
              <a:gd name="connsiteY1500" fmla="*/ 50817 h 609796"/>
              <a:gd name="connsiteX1501" fmla="*/ 4359878 w 9147079"/>
              <a:gd name="connsiteY1501" fmla="*/ 79691 h 609796"/>
              <a:gd name="connsiteX1502" fmla="*/ 4331004 w 9147079"/>
              <a:gd name="connsiteY1502" fmla="*/ 50817 h 609796"/>
              <a:gd name="connsiteX1503" fmla="*/ 4359878 w 9147079"/>
              <a:gd name="connsiteY1503" fmla="*/ 21945 h 609796"/>
              <a:gd name="connsiteX1504" fmla="*/ 3521395 w 9147079"/>
              <a:gd name="connsiteY1504" fmla="*/ 21945 h 609796"/>
              <a:gd name="connsiteX1505" fmla="*/ 3550268 w 9147079"/>
              <a:gd name="connsiteY1505" fmla="*/ 50817 h 609796"/>
              <a:gd name="connsiteX1506" fmla="*/ 3521395 w 9147079"/>
              <a:gd name="connsiteY1506" fmla="*/ 79691 h 609796"/>
              <a:gd name="connsiteX1507" fmla="*/ 3492521 w 9147079"/>
              <a:gd name="connsiteY1507" fmla="*/ 50817 h 609796"/>
              <a:gd name="connsiteX1508" fmla="*/ 3521395 w 9147079"/>
              <a:gd name="connsiteY1508" fmla="*/ 21945 h 609796"/>
              <a:gd name="connsiteX1509" fmla="*/ 1985333 w 9147079"/>
              <a:gd name="connsiteY1509" fmla="*/ 21945 h 609796"/>
              <a:gd name="connsiteX1510" fmla="*/ 2014205 w 9147079"/>
              <a:gd name="connsiteY1510" fmla="*/ 50817 h 609796"/>
              <a:gd name="connsiteX1511" fmla="*/ 1985333 w 9147079"/>
              <a:gd name="connsiteY1511" fmla="*/ 79691 h 609796"/>
              <a:gd name="connsiteX1512" fmla="*/ 1956459 w 9147079"/>
              <a:gd name="connsiteY1512" fmla="*/ 50817 h 609796"/>
              <a:gd name="connsiteX1513" fmla="*/ 1985333 w 9147079"/>
              <a:gd name="connsiteY1513" fmla="*/ 21945 h 609796"/>
              <a:gd name="connsiteX1514" fmla="*/ 867356 w 9147079"/>
              <a:gd name="connsiteY1514" fmla="*/ 21945 h 609796"/>
              <a:gd name="connsiteX1515" fmla="*/ 896229 w 9147079"/>
              <a:gd name="connsiteY1515" fmla="*/ 51973 h 609796"/>
              <a:gd name="connsiteX1516" fmla="*/ 867356 w 9147079"/>
              <a:gd name="connsiteY1516" fmla="*/ 80846 h 609796"/>
              <a:gd name="connsiteX1517" fmla="*/ 838482 w 9147079"/>
              <a:gd name="connsiteY1517" fmla="*/ 50817 h 609796"/>
              <a:gd name="connsiteX1518" fmla="*/ 867356 w 9147079"/>
              <a:gd name="connsiteY1518" fmla="*/ 21945 h 609796"/>
              <a:gd name="connsiteX1519" fmla="*/ 28874 w 9147079"/>
              <a:gd name="connsiteY1519" fmla="*/ 21945 h 609796"/>
              <a:gd name="connsiteX1520" fmla="*/ 57747 w 9147079"/>
              <a:gd name="connsiteY1520" fmla="*/ 50817 h 609796"/>
              <a:gd name="connsiteX1521" fmla="*/ 28874 w 9147079"/>
              <a:gd name="connsiteY1521" fmla="*/ 80846 h 609796"/>
              <a:gd name="connsiteX1522" fmla="*/ 0 w 9147079"/>
              <a:gd name="connsiteY1522" fmla="*/ 50817 h 609796"/>
              <a:gd name="connsiteX1523" fmla="*/ 28874 w 9147079"/>
              <a:gd name="connsiteY1523" fmla="*/ 21945 h 609796"/>
              <a:gd name="connsiteX1524" fmla="*/ 8832937 w 9147079"/>
              <a:gd name="connsiteY1524" fmla="*/ 16169 h 609796"/>
              <a:gd name="connsiteX1525" fmla="*/ 8867585 w 9147079"/>
              <a:gd name="connsiteY1525" fmla="*/ 50817 h 609796"/>
              <a:gd name="connsiteX1526" fmla="*/ 8832937 w 9147079"/>
              <a:gd name="connsiteY1526" fmla="*/ 85465 h 609796"/>
              <a:gd name="connsiteX1527" fmla="*/ 8798289 w 9147079"/>
              <a:gd name="connsiteY1527" fmla="*/ 50817 h 609796"/>
              <a:gd name="connsiteX1528" fmla="*/ 8832937 w 9147079"/>
              <a:gd name="connsiteY1528" fmla="*/ 16169 h 609796"/>
              <a:gd name="connsiteX1529" fmla="*/ 8273949 w 9147079"/>
              <a:gd name="connsiteY1529" fmla="*/ 16169 h 609796"/>
              <a:gd name="connsiteX1530" fmla="*/ 8308597 w 9147079"/>
              <a:gd name="connsiteY1530" fmla="*/ 50817 h 609796"/>
              <a:gd name="connsiteX1531" fmla="*/ 8273949 w 9147079"/>
              <a:gd name="connsiteY1531" fmla="*/ 85465 h 609796"/>
              <a:gd name="connsiteX1532" fmla="*/ 8239301 w 9147079"/>
              <a:gd name="connsiteY1532" fmla="*/ 50817 h 609796"/>
              <a:gd name="connsiteX1533" fmla="*/ 8273949 w 9147079"/>
              <a:gd name="connsiteY1533" fmla="*/ 16169 h 609796"/>
              <a:gd name="connsiteX1534" fmla="*/ 6458392 w 9147079"/>
              <a:gd name="connsiteY1534" fmla="*/ 16169 h 609796"/>
              <a:gd name="connsiteX1535" fmla="*/ 6493040 w 9147079"/>
              <a:gd name="connsiteY1535" fmla="*/ 50817 h 609796"/>
              <a:gd name="connsiteX1536" fmla="*/ 6458392 w 9147079"/>
              <a:gd name="connsiteY1536" fmla="*/ 85465 h 609796"/>
              <a:gd name="connsiteX1537" fmla="*/ 6423744 w 9147079"/>
              <a:gd name="connsiteY1537" fmla="*/ 50817 h 609796"/>
              <a:gd name="connsiteX1538" fmla="*/ 6458392 w 9147079"/>
              <a:gd name="connsiteY1538" fmla="*/ 16169 h 609796"/>
              <a:gd name="connsiteX1539" fmla="*/ 5340416 w 9147079"/>
              <a:gd name="connsiteY1539" fmla="*/ 16169 h 609796"/>
              <a:gd name="connsiteX1540" fmla="*/ 5375064 w 9147079"/>
              <a:gd name="connsiteY1540" fmla="*/ 50817 h 609796"/>
              <a:gd name="connsiteX1541" fmla="*/ 5340416 w 9147079"/>
              <a:gd name="connsiteY1541" fmla="*/ 85465 h 609796"/>
              <a:gd name="connsiteX1542" fmla="*/ 5305768 w 9147079"/>
              <a:gd name="connsiteY1542" fmla="*/ 50817 h 609796"/>
              <a:gd name="connsiteX1543" fmla="*/ 5340416 w 9147079"/>
              <a:gd name="connsiteY1543" fmla="*/ 16169 h 609796"/>
              <a:gd name="connsiteX1544" fmla="*/ 4781428 w 9147079"/>
              <a:gd name="connsiteY1544" fmla="*/ 16169 h 609796"/>
              <a:gd name="connsiteX1545" fmla="*/ 4816076 w 9147079"/>
              <a:gd name="connsiteY1545" fmla="*/ 50817 h 609796"/>
              <a:gd name="connsiteX1546" fmla="*/ 4781428 w 9147079"/>
              <a:gd name="connsiteY1546" fmla="*/ 85465 h 609796"/>
              <a:gd name="connsiteX1547" fmla="*/ 4746780 w 9147079"/>
              <a:gd name="connsiteY1547" fmla="*/ 50817 h 609796"/>
              <a:gd name="connsiteX1548" fmla="*/ 4781428 w 9147079"/>
              <a:gd name="connsiteY1548" fmla="*/ 16169 h 609796"/>
              <a:gd name="connsiteX1549" fmla="*/ 4220130 w 9147079"/>
              <a:gd name="connsiteY1549" fmla="*/ 16169 h 609796"/>
              <a:gd name="connsiteX1550" fmla="*/ 4254778 w 9147079"/>
              <a:gd name="connsiteY1550" fmla="*/ 50817 h 609796"/>
              <a:gd name="connsiteX1551" fmla="*/ 4220130 w 9147079"/>
              <a:gd name="connsiteY1551" fmla="*/ 85465 h 609796"/>
              <a:gd name="connsiteX1552" fmla="*/ 4185482 w 9147079"/>
              <a:gd name="connsiteY1552" fmla="*/ 50817 h 609796"/>
              <a:gd name="connsiteX1553" fmla="*/ 4220130 w 9147079"/>
              <a:gd name="connsiteY1553" fmla="*/ 16169 h 609796"/>
              <a:gd name="connsiteX1554" fmla="*/ 3661142 w 9147079"/>
              <a:gd name="connsiteY1554" fmla="*/ 16169 h 609796"/>
              <a:gd name="connsiteX1555" fmla="*/ 3695790 w 9147079"/>
              <a:gd name="connsiteY1555" fmla="*/ 50817 h 609796"/>
              <a:gd name="connsiteX1556" fmla="*/ 3661142 w 9147079"/>
              <a:gd name="connsiteY1556" fmla="*/ 85465 h 609796"/>
              <a:gd name="connsiteX1557" fmla="*/ 3626494 w 9147079"/>
              <a:gd name="connsiteY1557" fmla="*/ 50817 h 609796"/>
              <a:gd name="connsiteX1558" fmla="*/ 3661142 w 9147079"/>
              <a:gd name="connsiteY1558" fmla="*/ 16169 h 609796"/>
              <a:gd name="connsiteX1559" fmla="*/ 1845585 w 9147079"/>
              <a:gd name="connsiteY1559" fmla="*/ 16169 h 609796"/>
              <a:gd name="connsiteX1560" fmla="*/ 1880233 w 9147079"/>
              <a:gd name="connsiteY1560" fmla="*/ 50817 h 609796"/>
              <a:gd name="connsiteX1561" fmla="*/ 1845585 w 9147079"/>
              <a:gd name="connsiteY1561" fmla="*/ 85465 h 609796"/>
              <a:gd name="connsiteX1562" fmla="*/ 1810937 w 9147079"/>
              <a:gd name="connsiteY1562" fmla="*/ 50817 h 609796"/>
              <a:gd name="connsiteX1563" fmla="*/ 1845585 w 9147079"/>
              <a:gd name="connsiteY1563" fmla="*/ 16169 h 609796"/>
              <a:gd name="connsiteX1564" fmla="*/ 727609 w 9147079"/>
              <a:gd name="connsiteY1564" fmla="*/ 16169 h 609796"/>
              <a:gd name="connsiteX1565" fmla="*/ 762257 w 9147079"/>
              <a:gd name="connsiteY1565" fmla="*/ 50817 h 609796"/>
              <a:gd name="connsiteX1566" fmla="*/ 727609 w 9147079"/>
              <a:gd name="connsiteY1566" fmla="*/ 85465 h 609796"/>
              <a:gd name="connsiteX1567" fmla="*/ 692961 w 9147079"/>
              <a:gd name="connsiteY1567" fmla="*/ 50817 h 609796"/>
              <a:gd name="connsiteX1568" fmla="*/ 727609 w 9147079"/>
              <a:gd name="connsiteY1568" fmla="*/ 16169 h 609796"/>
              <a:gd name="connsiteX1569" fmla="*/ 168620 w 9147079"/>
              <a:gd name="connsiteY1569" fmla="*/ 16169 h 609796"/>
              <a:gd name="connsiteX1570" fmla="*/ 203269 w 9147079"/>
              <a:gd name="connsiteY1570" fmla="*/ 50817 h 609796"/>
              <a:gd name="connsiteX1571" fmla="*/ 168620 w 9147079"/>
              <a:gd name="connsiteY1571" fmla="*/ 85465 h 609796"/>
              <a:gd name="connsiteX1572" fmla="*/ 133973 w 9147079"/>
              <a:gd name="connsiteY1572" fmla="*/ 50817 h 609796"/>
              <a:gd name="connsiteX1573" fmla="*/ 168620 w 9147079"/>
              <a:gd name="connsiteY1573" fmla="*/ 16169 h 609796"/>
              <a:gd name="connsiteX1574" fmla="*/ 8693190 w 9147079"/>
              <a:gd name="connsiteY1574" fmla="*/ 10395 h 609796"/>
              <a:gd name="connsiteX1575" fmla="*/ 8733613 w 9147079"/>
              <a:gd name="connsiteY1575" fmla="*/ 50817 h 609796"/>
              <a:gd name="connsiteX1576" fmla="*/ 8693190 w 9147079"/>
              <a:gd name="connsiteY1576" fmla="*/ 91241 h 609796"/>
              <a:gd name="connsiteX1577" fmla="*/ 8652767 w 9147079"/>
              <a:gd name="connsiteY1577" fmla="*/ 50817 h 609796"/>
              <a:gd name="connsiteX1578" fmla="*/ 8693190 w 9147079"/>
              <a:gd name="connsiteY1578" fmla="*/ 10395 h 609796"/>
              <a:gd name="connsiteX1579" fmla="*/ 8413696 w 9147079"/>
              <a:gd name="connsiteY1579" fmla="*/ 10395 h 609796"/>
              <a:gd name="connsiteX1580" fmla="*/ 8454118 w 9147079"/>
              <a:gd name="connsiteY1580" fmla="*/ 50817 h 609796"/>
              <a:gd name="connsiteX1581" fmla="*/ 8413696 w 9147079"/>
              <a:gd name="connsiteY1581" fmla="*/ 91241 h 609796"/>
              <a:gd name="connsiteX1582" fmla="*/ 8373273 w 9147079"/>
              <a:gd name="connsiteY1582" fmla="*/ 50817 h 609796"/>
              <a:gd name="connsiteX1583" fmla="*/ 8413696 w 9147079"/>
              <a:gd name="connsiteY1583" fmla="*/ 10395 h 609796"/>
              <a:gd name="connsiteX1584" fmla="*/ 6318646 w 9147079"/>
              <a:gd name="connsiteY1584" fmla="*/ 10395 h 609796"/>
              <a:gd name="connsiteX1585" fmla="*/ 6359068 w 9147079"/>
              <a:gd name="connsiteY1585" fmla="*/ 50817 h 609796"/>
              <a:gd name="connsiteX1586" fmla="*/ 6318646 w 9147079"/>
              <a:gd name="connsiteY1586" fmla="*/ 91241 h 609796"/>
              <a:gd name="connsiteX1587" fmla="*/ 6278223 w 9147079"/>
              <a:gd name="connsiteY1587" fmla="*/ 50817 h 609796"/>
              <a:gd name="connsiteX1588" fmla="*/ 6318646 w 9147079"/>
              <a:gd name="connsiteY1588" fmla="*/ 10395 h 609796"/>
              <a:gd name="connsiteX1589" fmla="*/ 5200670 w 9147079"/>
              <a:gd name="connsiteY1589" fmla="*/ 10395 h 609796"/>
              <a:gd name="connsiteX1590" fmla="*/ 5241092 w 9147079"/>
              <a:gd name="connsiteY1590" fmla="*/ 50817 h 609796"/>
              <a:gd name="connsiteX1591" fmla="*/ 5200670 w 9147079"/>
              <a:gd name="connsiteY1591" fmla="*/ 91241 h 609796"/>
              <a:gd name="connsiteX1592" fmla="*/ 5160246 w 9147079"/>
              <a:gd name="connsiteY1592" fmla="*/ 50817 h 609796"/>
              <a:gd name="connsiteX1593" fmla="*/ 5200670 w 9147079"/>
              <a:gd name="connsiteY1593" fmla="*/ 10395 h 609796"/>
              <a:gd name="connsiteX1594" fmla="*/ 4921176 w 9147079"/>
              <a:gd name="connsiteY1594" fmla="*/ 10395 h 609796"/>
              <a:gd name="connsiteX1595" fmla="*/ 4961598 w 9147079"/>
              <a:gd name="connsiteY1595" fmla="*/ 50817 h 609796"/>
              <a:gd name="connsiteX1596" fmla="*/ 4921176 w 9147079"/>
              <a:gd name="connsiteY1596" fmla="*/ 91241 h 609796"/>
              <a:gd name="connsiteX1597" fmla="*/ 4880752 w 9147079"/>
              <a:gd name="connsiteY1597" fmla="*/ 50817 h 609796"/>
              <a:gd name="connsiteX1598" fmla="*/ 4921176 w 9147079"/>
              <a:gd name="connsiteY1598" fmla="*/ 10395 h 609796"/>
              <a:gd name="connsiteX1599" fmla="*/ 4080384 w 9147079"/>
              <a:gd name="connsiteY1599" fmla="*/ 10395 h 609796"/>
              <a:gd name="connsiteX1600" fmla="*/ 4120806 w 9147079"/>
              <a:gd name="connsiteY1600" fmla="*/ 50817 h 609796"/>
              <a:gd name="connsiteX1601" fmla="*/ 4080384 w 9147079"/>
              <a:gd name="connsiteY1601" fmla="*/ 91241 h 609796"/>
              <a:gd name="connsiteX1602" fmla="*/ 4039960 w 9147079"/>
              <a:gd name="connsiteY1602" fmla="*/ 50817 h 609796"/>
              <a:gd name="connsiteX1603" fmla="*/ 4080384 w 9147079"/>
              <a:gd name="connsiteY1603" fmla="*/ 10395 h 609796"/>
              <a:gd name="connsiteX1604" fmla="*/ 3800889 w 9147079"/>
              <a:gd name="connsiteY1604" fmla="*/ 10395 h 609796"/>
              <a:gd name="connsiteX1605" fmla="*/ 3841312 w 9147079"/>
              <a:gd name="connsiteY1605" fmla="*/ 50817 h 609796"/>
              <a:gd name="connsiteX1606" fmla="*/ 3800889 w 9147079"/>
              <a:gd name="connsiteY1606" fmla="*/ 91241 h 609796"/>
              <a:gd name="connsiteX1607" fmla="*/ 3760466 w 9147079"/>
              <a:gd name="connsiteY1607" fmla="*/ 50817 h 609796"/>
              <a:gd name="connsiteX1608" fmla="*/ 3800889 w 9147079"/>
              <a:gd name="connsiteY1608" fmla="*/ 10395 h 609796"/>
              <a:gd name="connsiteX1609" fmla="*/ 1705839 w 9147079"/>
              <a:gd name="connsiteY1609" fmla="*/ 10395 h 609796"/>
              <a:gd name="connsiteX1610" fmla="*/ 1746261 w 9147079"/>
              <a:gd name="connsiteY1610" fmla="*/ 50817 h 609796"/>
              <a:gd name="connsiteX1611" fmla="*/ 1705839 w 9147079"/>
              <a:gd name="connsiteY1611" fmla="*/ 91241 h 609796"/>
              <a:gd name="connsiteX1612" fmla="*/ 1665415 w 9147079"/>
              <a:gd name="connsiteY1612" fmla="*/ 50817 h 609796"/>
              <a:gd name="connsiteX1613" fmla="*/ 1705839 w 9147079"/>
              <a:gd name="connsiteY1613" fmla="*/ 10395 h 609796"/>
              <a:gd name="connsiteX1614" fmla="*/ 587862 w 9147079"/>
              <a:gd name="connsiteY1614" fmla="*/ 10395 h 609796"/>
              <a:gd name="connsiteX1615" fmla="*/ 628284 w 9147079"/>
              <a:gd name="connsiteY1615" fmla="*/ 51973 h 609796"/>
              <a:gd name="connsiteX1616" fmla="*/ 587862 w 9147079"/>
              <a:gd name="connsiteY1616" fmla="*/ 92395 h 609796"/>
              <a:gd name="connsiteX1617" fmla="*/ 547439 w 9147079"/>
              <a:gd name="connsiteY1617" fmla="*/ 50817 h 609796"/>
              <a:gd name="connsiteX1618" fmla="*/ 587862 w 9147079"/>
              <a:gd name="connsiteY1618" fmla="*/ 10395 h 609796"/>
              <a:gd name="connsiteX1619" fmla="*/ 308368 w 9147079"/>
              <a:gd name="connsiteY1619" fmla="*/ 10395 h 609796"/>
              <a:gd name="connsiteX1620" fmla="*/ 348790 w 9147079"/>
              <a:gd name="connsiteY1620" fmla="*/ 51973 h 609796"/>
              <a:gd name="connsiteX1621" fmla="*/ 308368 w 9147079"/>
              <a:gd name="connsiteY1621" fmla="*/ 92395 h 609796"/>
              <a:gd name="connsiteX1622" fmla="*/ 267945 w 9147079"/>
              <a:gd name="connsiteY1622" fmla="*/ 50817 h 609796"/>
              <a:gd name="connsiteX1623" fmla="*/ 308368 w 9147079"/>
              <a:gd name="connsiteY1623" fmla="*/ 10395 h 609796"/>
              <a:gd name="connsiteX1624" fmla="*/ 8553443 w 9147079"/>
              <a:gd name="connsiteY1624" fmla="*/ 0 h 609796"/>
              <a:gd name="connsiteX1625" fmla="*/ 8604260 w 9147079"/>
              <a:gd name="connsiteY1625" fmla="*/ 50817 h 609796"/>
              <a:gd name="connsiteX1626" fmla="*/ 8553443 w 9147079"/>
              <a:gd name="connsiteY1626" fmla="*/ 101634 h 609796"/>
              <a:gd name="connsiteX1627" fmla="*/ 8502626 w 9147079"/>
              <a:gd name="connsiteY1627" fmla="*/ 50817 h 609796"/>
              <a:gd name="connsiteX1628" fmla="*/ 8553443 w 9147079"/>
              <a:gd name="connsiteY1628" fmla="*/ 0 h 609796"/>
              <a:gd name="connsiteX1629" fmla="*/ 6178898 w 9147079"/>
              <a:gd name="connsiteY1629" fmla="*/ 0 h 609796"/>
              <a:gd name="connsiteX1630" fmla="*/ 6229715 w 9147079"/>
              <a:gd name="connsiteY1630" fmla="*/ 50817 h 609796"/>
              <a:gd name="connsiteX1631" fmla="*/ 6178898 w 9147079"/>
              <a:gd name="connsiteY1631" fmla="*/ 101634 h 609796"/>
              <a:gd name="connsiteX1632" fmla="*/ 6128081 w 9147079"/>
              <a:gd name="connsiteY1632" fmla="*/ 50817 h 609796"/>
              <a:gd name="connsiteX1633" fmla="*/ 6178898 w 9147079"/>
              <a:gd name="connsiteY1633" fmla="*/ 0 h 609796"/>
              <a:gd name="connsiteX1634" fmla="*/ 5060922 w 9147079"/>
              <a:gd name="connsiteY1634" fmla="*/ 0 h 609796"/>
              <a:gd name="connsiteX1635" fmla="*/ 5111739 w 9147079"/>
              <a:gd name="connsiteY1635" fmla="*/ 50817 h 609796"/>
              <a:gd name="connsiteX1636" fmla="*/ 5060922 w 9147079"/>
              <a:gd name="connsiteY1636" fmla="*/ 101634 h 609796"/>
              <a:gd name="connsiteX1637" fmla="*/ 5010105 w 9147079"/>
              <a:gd name="connsiteY1637" fmla="*/ 50817 h 609796"/>
              <a:gd name="connsiteX1638" fmla="*/ 5060922 w 9147079"/>
              <a:gd name="connsiteY1638" fmla="*/ 0 h 609796"/>
              <a:gd name="connsiteX1639" fmla="*/ 3940636 w 9147079"/>
              <a:gd name="connsiteY1639" fmla="*/ 0 h 609796"/>
              <a:gd name="connsiteX1640" fmla="*/ 3991453 w 9147079"/>
              <a:gd name="connsiteY1640" fmla="*/ 50817 h 609796"/>
              <a:gd name="connsiteX1641" fmla="*/ 3940636 w 9147079"/>
              <a:gd name="connsiteY1641" fmla="*/ 101634 h 609796"/>
              <a:gd name="connsiteX1642" fmla="*/ 3889819 w 9147079"/>
              <a:gd name="connsiteY1642" fmla="*/ 50817 h 609796"/>
              <a:gd name="connsiteX1643" fmla="*/ 3940636 w 9147079"/>
              <a:gd name="connsiteY1643" fmla="*/ 0 h 609796"/>
              <a:gd name="connsiteX1644" fmla="*/ 1566091 w 9147079"/>
              <a:gd name="connsiteY1644" fmla="*/ 0 h 609796"/>
              <a:gd name="connsiteX1645" fmla="*/ 1616908 w 9147079"/>
              <a:gd name="connsiteY1645" fmla="*/ 50817 h 609796"/>
              <a:gd name="connsiteX1646" fmla="*/ 1566091 w 9147079"/>
              <a:gd name="connsiteY1646" fmla="*/ 101634 h 609796"/>
              <a:gd name="connsiteX1647" fmla="*/ 1515274 w 9147079"/>
              <a:gd name="connsiteY1647" fmla="*/ 50817 h 609796"/>
              <a:gd name="connsiteX1648" fmla="*/ 1566091 w 9147079"/>
              <a:gd name="connsiteY1648" fmla="*/ 0 h 609796"/>
              <a:gd name="connsiteX1649" fmla="*/ 448115 w 9147079"/>
              <a:gd name="connsiteY1649" fmla="*/ 0 h 609796"/>
              <a:gd name="connsiteX1650" fmla="*/ 498932 w 9147079"/>
              <a:gd name="connsiteY1650" fmla="*/ 50817 h 609796"/>
              <a:gd name="connsiteX1651" fmla="*/ 448115 w 9147079"/>
              <a:gd name="connsiteY1651" fmla="*/ 101634 h 609796"/>
              <a:gd name="connsiteX1652" fmla="*/ 397298 w 9147079"/>
              <a:gd name="connsiteY1652" fmla="*/ 50817 h 609796"/>
              <a:gd name="connsiteX1653" fmla="*/ 448115 w 9147079"/>
              <a:gd name="connsiteY1653" fmla="*/ 0 h 6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Lst>
            <a:rect l="l" t="t" r="r" b="b"/>
            <a:pathLst>
              <a:path w="9147079" h="609796">
                <a:moveTo>
                  <a:pt x="8027949" y="608651"/>
                </a:moveTo>
                <a:lnTo>
                  <a:pt x="8030731" y="609796"/>
                </a:lnTo>
                <a:lnTo>
                  <a:pt x="8025167" y="609796"/>
                </a:lnTo>
                <a:close/>
                <a:moveTo>
                  <a:pt x="7892821" y="608651"/>
                </a:moveTo>
                <a:lnTo>
                  <a:pt x="7895603" y="609796"/>
                </a:lnTo>
                <a:lnTo>
                  <a:pt x="7890039" y="609796"/>
                </a:lnTo>
                <a:close/>
                <a:moveTo>
                  <a:pt x="7757694" y="608651"/>
                </a:moveTo>
                <a:lnTo>
                  <a:pt x="7760476" y="609796"/>
                </a:lnTo>
                <a:lnTo>
                  <a:pt x="7754912" y="609796"/>
                </a:lnTo>
                <a:close/>
                <a:moveTo>
                  <a:pt x="7622566" y="608651"/>
                </a:moveTo>
                <a:lnTo>
                  <a:pt x="7625266" y="609796"/>
                </a:lnTo>
                <a:lnTo>
                  <a:pt x="7619784" y="609796"/>
                </a:lnTo>
                <a:close/>
                <a:moveTo>
                  <a:pt x="7486284" y="608651"/>
                </a:moveTo>
                <a:lnTo>
                  <a:pt x="7489066" y="609796"/>
                </a:lnTo>
                <a:lnTo>
                  <a:pt x="7483502" y="609796"/>
                </a:lnTo>
                <a:close/>
                <a:moveTo>
                  <a:pt x="7351157" y="608651"/>
                </a:moveTo>
                <a:lnTo>
                  <a:pt x="7353939" y="609796"/>
                </a:lnTo>
                <a:lnTo>
                  <a:pt x="7348375" y="609796"/>
                </a:lnTo>
                <a:close/>
                <a:moveTo>
                  <a:pt x="7216029" y="608651"/>
                </a:moveTo>
                <a:lnTo>
                  <a:pt x="7218811" y="609796"/>
                </a:lnTo>
                <a:lnTo>
                  <a:pt x="7213247" y="609796"/>
                </a:lnTo>
                <a:close/>
                <a:moveTo>
                  <a:pt x="7079747" y="608651"/>
                </a:moveTo>
                <a:lnTo>
                  <a:pt x="7082529" y="609796"/>
                </a:lnTo>
                <a:lnTo>
                  <a:pt x="7076965" y="609796"/>
                </a:lnTo>
                <a:close/>
                <a:moveTo>
                  <a:pt x="6131547" y="608651"/>
                </a:moveTo>
                <a:lnTo>
                  <a:pt x="6134329" y="609796"/>
                </a:lnTo>
                <a:lnTo>
                  <a:pt x="6128765" y="609796"/>
                </a:lnTo>
                <a:close/>
                <a:moveTo>
                  <a:pt x="5996419" y="608651"/>
                </a:moveTo>
                <a:lnTo>
                  <a:pt x="5999201" y="609796"/>
                </a:lnTo>
                <a:lnTo>
                  <a:pt x="5993637" y="609796"/>
                </a:lnTo>
                <a:close/>
                <a:moveTo>
                  <a:pt x="3415141" y="608651"/>
                </a:moveTo>
                <a:lnTo>
                  <a:pt x="3417923" y="609796"/>
                </a:lnTo>
                <a:lnTo>
                  <a:pt x="3412359" y="609796"/>
                </a:lnTo>
                <a:close/>
                <a:moveTo>
                  <a:pt x="3280014" y="608651"/>
                </a:moveTo>
                <a:lnTo>
                  <a:pt x="3282795" y="609796"/>
                </a:lnTo>
                <a:lnTo>
                  <a:pt x="3277232" y="609796"/>
                </a:lnTo>
                <a:close/>
                <a:moveTo>
                  <a:pt x="3144887" y="608651"/>
                </a:moveTo>
                <a:lnTo>
                  <a:pt x="3147669" y="609796"/>
                </a:lnTo>
                <a:lnTo>
                  <a:pt x="3142105" y="609796"/>
                </a:lnTo>
                <a:close/>
                <a:moveTo>
                  <a:pt x="3009759" y="608651"/>
                </a:moveTo>
                <a:lnTo>
                  <a:pt x="3012459" y="609796"/>
                </a:lnTo>
                <a:lnTo>
                  <a:pt x="3006977" y="609796"/>
                </a:lnTo>
                <a:close/>
                <a:moveTo>
                  <a:pt x="2873477" y="608651"/>
                </a:moveTo>
                <a:lnTo>
                  <a:pt x="2876258" y="609796"/>
                </a:lnTo>
                <a:lnTo>
                  <a:pt x="2870695" y="609796"/>
                </a:lnTo>
                <a:close/>
                <a:moveTo>
                  <a:pt x="2738350" y="608651"/>
                </a:moveTo>
                <a:lnTo>
                  <a:pt x="2741132" y="609796"/>
                </a:lnTo>
                <a:lnTo>
                  <a:pt x="2735568" y="609796"/>
                </a:lnTo>
                <a:close/>
                <a:moveTo>
                  <a:pt x="2603222" y="608651"/>
                </a:moveTo>
                <a:lnTo>
                  <a:pt x="2606004" y="609796"/>
                </a:lnTo>
                <a:lnTo>
                  <a:pt x="2600440" y="609796"/>
                </a:lnTo>
                <a:close/>
                <a:moveTo>
                  <a:pt x="2466940" y="608651"/>
                </a:moveTo>
                <a:lnTo>
                  <a:pt x="2469722" y="609796"/>
                </a:lnTo>
                <a:lnTo>
                  <a:pt x="2464158" y="609796"/>
                </a:lnTo>
                <a:close/>
                <a:moveTo>
                  <a:pt x="1518739" y="608651"/>
                </a:moveTo>
                <a:lnTo>
                  <a:pt x="1521521" y="609796"/>
                </a:lnTo>
                <a:lnTo>
                  <a:pt x="1515957" y="609796"/>
                </a:lnTo>
                <a:close/>
                <a:moveTo>
                  <a:pt x="1383611" y="608651"/>
                </a:moveTo>
                <a:lnTo>
                  <a:pt x="1386393" y="609796"/>
                </a:lnTo>
                <a:lnTo>
                  <a:pt x="1380830" y="609796"/>
                </a:lnTo>
                <a:close/>
                <a:moveTo>
                  <a:pt x="8164231" y="606341"/>
                </a:moveTo>
                <a:lnTo>
                  <a:pt x="8172539" y="609796"/>
                </a:lnTo>
                <a:lnTo>
                  <a:pt x="8155923" y="609796"/>
                </a:lnTo>
                <a:close/>
                <a:moveTo>
                  <a:pt x="6944620" y="606341"/>
                </a:moveTo>
                <a:lnTo>
                  <a:pt x="6952928" y="609796"/>
                </a:lnTo>
                <a:lnTo>
                  <a:pt x="6936312" y="609796"/>
                </a:lnTo>
                <a:close/>
                <a:moveTo>
                  <a:pt x="5861292" y="606341"/>
                </a:moveTo>
                <a:lnTo>
                  <a:pt x="5869600" y="609796"/>
                </a:lnTo>
                <a:lnTo>
                  <a:pt x="5852984" y="609796"/>
                </a:lnTo>
                <a:close/>
                <a:moveTo>
                  <a:pt x="4639372" y="606341"/>
                </a:moveTo>
                <a:lnTo>
                  <a:pt x="4650987" y="609796"/>
                </a:lnTo>
                <a:lnTo>
                  <a:pt x="4632937" y="609796"/>
                </a:lnTo>
                <a:close/>
                <a:moveTo>
                  <a:pt x="3551423" y="606341"/>
                </a:moveTo>
                <a:lnTo>
                  <a:pt x="3559731" y="609796"/>
                </a:lnTo>
                <a:lnTo>
                  <a:pt x="3543115" y="609796"/>
                </a:lnTo>
                <a:close/>
                <a:moveTo>
                  <a:pt x="2331813" y="606341"/>
                </a:moveTo>
                <a:lnTo>
                  <a:pt x="2340121" y="609796"/>
                </a:lnTo>
                <a:lnTo>
                  <a:pt x="2323505" y="609796"/>
                </a:lnTo>
                <a:close/>
                <a:moveTo>
                  <a:pt x="1248485" y="606341"/>
                </a:moveTo>
                <a:lnTo>
                  <a:pt x="1256793" y="609796"/>
                </a:lnTo>
                <a:lnTo>
                  <a:pt x="1240177" y="609796"/>
                </a:lnTo>
                <a:close/>
                <a:moveTo>
                  <a:pt x="26564" y="606341"/>
                </a:moveTo>
                <a:lnTo>
                  <a:pt x="38179" y="609796"/>
                </a:lnTo>
                <a:lnTo>
                  <a:pt x="20130" y="609796"/>
                </a:lnTo>
                <a:close/>
                <a:moveTo>
                  <a:pt x="9112431" y="600566"/>
                </a:moveTo>
                <a:cubicBezTo>
                  <a:pt x="9120515" y="600566"/>
                  <a:pt x="9127734" y="603742"/>
                  <a:pt x="9132931" y="608939"/>
                </a:cubicBezTo>
                <a:lnTo>
                  <a:pt x="9133281" y="609796"/>
                </a:lnTo>
                <a:lnTo>
                  <a:pt x="9091581" y="609796"/>
                </a:lnTo>
                <a:lnTo>
                  <a:pt x="9091931" y="608939"/>
                </a:lnTo>
                <a:cubicBezTo>
                  <a:pt x="9097128" y="603742"/>
                  <a:pt x="9104347" y="600566"/>
                  <a:pt x="9112431" y="600566"/>
                </a:cubicBezTo>
                <a:close/>
                <a:moveTo>
                  <a:pt x="8299358" y="600566"/>
                </a:moveTo>
                <a:cubicBezTo>
                  <a:pt x="8307442" y="600566"/>
                  <a:pt x="8314661" y="603742"/>
                  <a:pt x="8319858" y="608939"/>
                </a:cubicBezTo>
                <a:lnTo>
                  <a:pt x="8320208" y="609796"/>
                </a:lnTo>
                <a:lnTo>
                  <a:pt x="8278508" y="609796"/>
                </a:lnTo>
                <a:lnTo>
                  <a:pt x="8278858" y="608939"/>
                </a:lnTo>
                <a:cubicBezTo>
                  <a:pt x="8284055" y="603742"/>
                  <a:pt x="8291273" y="600566"/>
                  <a:pt x="8299358" y="600566"/>
                </a:cubicBezTo>
                <a:close/>
                <a:moveTo>
                  <a:pt x="6809492" y="600566"/>
                </a:moveTo>
                <a:cubicBezTo>
                  <a:pt x="6817577" y="600566"/>
                  <a:pt x="6824795" y="603742"/>
                  <a:pt x="6829993" y="608939"/>
                </a:cubicBezTo>
                <a:lnTo>
                  <a:pt x="6830343" y="609796"/>
                </a:lnTo>
                <a:lnTo>
                  <a:pt x="6788643" y="609796"/>
                </a:lnTo>
                <a:lnTo>
                  <a:pt x="6788993" y="608939"/>
                </a:lnTo>
                <a:cubicBezTo>
                  <a:pt x="6794190" y="603742"/>
                  <a:pt x="6801408" y="600566"/>
                  <a:pt x="6809492" y="600566"/>
                </a:cubicBezTo>
                <a:close/>
                <a:moveTo>
                  <a:pt x="5726164" y="600566"/>
                </a:moveTo>
                <a:cubicBezTo>
                  <a:pt x="5733671" y="600566"/>
                  <a:pt x="5740890" y="603742"/>
                  <a:pt x="5746232" y="608939"/>
                </a:cubicBezTo>
                <a:lnTo>
                  <a:pt x="5746600" y="609796"/>
                </a:lnTo>
                <a:lnTo>
                  <a:pt x="5705314" y="609796"/>
                </a:lnTo>
                <a:lnTo>
                  <a:pt x="5705664" y="608939"/>
                </a:lnTo>
                <a:cubicBezTo>
                  <a:pt x="5710861" y="603742"/>
                  <a:pt x="5718080" y="600566"/>
                  <a:pt x="5726164" y="600566"/>
                </a:cubicBezTo>
                <a:close/>
                <a:moveTo>
                  <a:pt x="4776808" y="600566"/>
                </a:moveTo>
                <a:cubicBezTo>
                  <a:pt x="4784893" y="600566"/>
                  <a:pt x="4792111" y="603742"/>
                  <a:pt x="4797309" y="608939"/>
                </a:cubicBezTo>
                <a:lnTo>
                  <a:pt x="4797659" y="609796"/>
                </a:lnTo>
                <a:lnTo>
                  <a:pt x="4755958" y="609796"/>
                </a:lnTo>
                <a:lnTo>
                  <a:pt x="4756308" y="608939"/>
                </a:lnTo>
                <a:cubicBezTo>
                  <a:pt x="4761505" y="603742"/>
                  <a:pt x="4768724" y="600566"/>
                  <a:pt x="4776808" y="600566"/>
                </a:cubicBezTo>
                <a:close/>
                <a:moveTo>
                  <a:pt x="4499624" y="600566"/>
                </a:moveTo>
                <a:cubicBezTo>
                  <a:pt x="4507709" y="600566"/>
                  <a:pt x="4514927" y="603742"/>
                  <a:pt x="4520125" y="608939"/>
                </a:cubicBezTo>
                <a:lnTo>
                  <a:pt x="4520474" y="609796"/>
                </a:lnTo>
                <a:lnTo>
                  <a:pt x="4478774" y="609796"/>
                </a:lnTo>
                <a:lnTo>
                  <a:pt x="4479124" y="608939"/>
                </a:lnTo>
                <a:cubicBezTo>
                  <a:pt x="4484321" y="603742"/>
                  <a:pt x="4491539" y="600566"/>
                  <a:pt x="4499624" y="600566"/>
                </a:cubicBezTo>
                <a:close/>
                <a:moveTo>
                  <a:pt x="3686550" y="600566"/>
                </a:moveTo>
                <a:cubicBezTo>
                  <a:pt x="3694635" y="600566"/>
                  <a:pt x="3701853" y="603742"/>
                  <a:pt x="3707051" y="608939"/>
                </a:cubicBezTo>
                <a:lnTo>
                  <a:pt x="3707401" y="609796"/>
                </a:lnTo>
                <a:lnTo>
                  <a:pt x="3665701" y="609796"/>
                </a:lnTo>
                <a:lnTo>
                  <a:pt x="3666051" y="608939"/>
                </a:lnTo>
                <a:cubicBezTo>
                  <a:pt x="3671248" y="603742"/>
                  <a:pt x="3678466" y="600566"/>
                  <a:pt x="3686550" y="600566"/>
                </a:cubicBezTo>
                <a:close/>
                <a:moveTo>
                  <a:pt x="2196685" y="600566"/>
                </a:moveTo>
                <a:cubicBezTo>
                  <a:pt x="2204770" y="600566"/>
                  <a:pt x="2211988" y="603742"/>
                  <a:pt x="2217186" y="608939"/>
                </a:cubicBezTo>
                <a:lnTo>
                  <a:pt x="2217536" y="609796"/>
                </a:lnTo>
                <a:lnTo>
                  <a:pt x="2175835" y="609796"/>
                </a:lnTo>
                <a:lnTo>
                  <a:pt x="2176185" y="608939"/>
                </a:lnTo>
                <a:cubicBezTo>
                  <a:pt x="2181382" y="603742"/>
                  <a:pt x="2188601" y="600566"/>
                  <a:pt x="2196685" y="600566"/>
                </a:cubicBezTo>
                <a:close/>
                <a:moveTo>
                  <a:pt x="1112202" y="600566"/>
                </a:moveTo>
                <a:cubicBezTo>
                  <a:pt x="1120287" y="600566"/>
                  <a:pt x="1127505" y="603742"/>
                  <a:pt x="1132702" y="608939"/>
                </a:cubicBezTo>
                <a:lnTo>
                  <a:pt x="1133052" y="609796"/>
                </a:lnTo>
                <a:lnTo>
                  <a:pt x="1091352" y="609796"/>
                </a:lnTo>
                <a:lnTo>
                  <a:pt x="1091702" y="608939"/>
                </a:lnTo>
                <a:cubicBezTo>
                  <a:pt x="1096899" y="603742"/>
                  <a:pt x="1104118" y="600566"/>
                  <a:pt x="1112202" y="600566"/>
                </a:cubicBezTo>
                <a:close/>
                <a:moveTo>
                  <a:pt x="164001" y="600566"/>
                </a:moveTo>
                <a:cubicBezTo>
                  <a:pt x="172085" y="600566"/>
                  <a:pt x="179304" y="603742"/>
                  <a:pt x="184501" y="608939"/>
                </a:cubicBezTo>
                <a:lnTo>
                  <a:pt x="184851" y="609796"/>
                </a:lnTo>
                <a:lnTo>
                  <a:pt x="143151" y="609796"/>
                </a:lnTo>
                <a:lnTo>
                  <a:pt x="143501" y="608939"/>
                </a:lnTo>
                <a:cubicBezTo>
                  <a:pt x="148698" y="603742"/>
                  <a:pt x="155916" y="600566"/>
                  <a:pt x="164001" y="600566"/>
                </a:cubicBezTo>
                <a:close/>
                <a:moveTo>
                  <a:pt x="8977304" y="594792"/>
                </a:moveTo>
                <a:cubicBezTo>
                  <a:pt x="8986543" y="594792"/>
                  <a:pt x="8995205" y="598834"/>
                  <a:pt x="9001558" y="605186"/>
                </a:cubicBezTo>
                <a:lnTo>
                  <a:pt x="9003533" y="609796"/>
                </a:lnTo>
                <a:lnTo>
                  <a:pt x="8950724" y="609796"/>
                </a:lnTo>
                <a:lnTo>
                  <a:pt x="8952617" y="605186"/>
                </a:lnTo>
                <a:cubicBezTo>
                  <a:pt x="8958825" y="598834"/>
                  <a:pt x="8967487" y="594792"/>
                  <a:pt x="8977304" y="594792"/>
                </a:cubicBezTo>
                <a:close/>
                <a:moveTo>
                  <a:pt x="8434485" y="594792"/>
                </a:moveTo>
                <a:cubicBezTo>
                  <a:pt x="8444301" y="594792"/>
                  <a:pt x="8452963" y="598834"/>
                  <a:pt x="8459171" y="605186"/>
                </a:cubicBezTo>
                <a:lnTo>
                  <a:pt x="8461065" y="609796"/>
                </a:lnTo>
                <a:lnTo>
                  <a:pt x="8407905" y="609796"/>
                </a:lnTo>
                <a:lnTo>
                  <a:pt x="8409798" y="605186"/>
                </a:lnTo>
                <a:cubicBezTo>
                  <a:pt x="8416006" y="598834"/>
                  <a:pt x="8424668" y="594792"/>
                  <a:pt x="8434485" y="594792"/>
                </a:cubicBezTo>
                <a:close/>
                <a:moveTo>
                  <a:pt x="6674366" y="594792"/>
                </a:moveTo>
                <a:cubicBezTo>
                  <a:pt x="6683605" y="594792"/>
                  <a:pt x="6692267" y="598834"/>
                  <a:pt x="6698619" y="605186"/>
                </a:cubicBezTo>
                <a:lnTo>
                  <a:pt x="6700595" y="609796"/>
                </a:lnTo>
                <a:lnTo>
                  <a:pt x="6647785" y="609796"/>
                </a:lnTo>
                <a:lnTo>
                  <a:pt x="6649679" y="605186"/>
                </a:lnTo>
                <a:cubicBezTo>
                  <a:pt x="6655887" y="598834"/>
                  <a:pt x="6664549" y="594792"/>
                  <a:pt x="6674366" y="594792"/>
                </a:cubicBezTo>
                <a:close/>
                <a:moveTo>
                  <a:pt x="5589882" y="594792"/>
                </a:moveTo>
                <a:cubicBezTo>
                  <a:pt x="5599699" y="594792"/>
                  <a:pt x="5608361" y="598834"/>
                  <a:pt x="5614569" y="605186"/>
                </a:cubicBezTo>
                <a:lnTo>
                  <a:pt x="5616462" y="609796"/>
                </a:lnTo>
                <a:lnTo>
                  <a:pt x="5563302" y="609796"/>
                </a:lnTo>
                <a:lnTo>
                  <a:pt x="5565195" y="605186"/>
                </a:lnTo>
                <a:cubicBezTo>
                  <a:pt x="5571403" y="598834"/>
                  <a:pt x="5580065" y="594792"/>
                  <a:pt x="5589882" y="594792"/>
                </a:cubicBezTo>
                <a:close/>
                <a:moveTo>
                  <a:pt x="4913090" y="594792"/>
                </a:moveTo>
                <a:cubicBezTo>
                  <a:pt x="4922330" y="594792"/>
                  <a:pt x="4930992" y="598834"/>
                  <a:pt x="4937344" y="605186"/>
                </a:cubicBezTo>
                <a:lnTo>
                  <a:pt x="4939320" y="609796"/>
                </a:lnTo>
                <a:lnTo>
                  <a:pt x="4886510" y="609796"/>
                </a:lnTo>
                <a:lnTo>
                  <a:pt x="4888404" y="605186"/>
                </a:lnTo>
                <a:cubicBezTo>
                  <a:pt x="4894612" y="598834"/>
                  <a:pt x="4903274" y="594792"/>
                  <a:pt x="4913090" y="594792"/>
                </a:cubicBezTo>
                <a:close/>
                <a:moveTo>
                  <a:pt x="4364497" y="594792"/>
                </a:moveTo>
                <a:cubicBezTo>
                  <a:pt x="4373737" y="594792"/>
                  <a:pt x="4382399" y="598834"/>
                  <a:pt x="4388751" y="605186"/>
                </a:cubicBezTo>
                <a:lnTo>
                  <a:pt x="4390727" y="609796"/>
                </a:lnTo>
                <a:lnTo>
                  <a:pt x="4337917" y="609796"/>
                </a:lnTo>
                <a:lnTo>
                  <a:pt x="4339810" y="605186"/>
                </a:lnTo>
                <a:cubicBezTo>
                  <a:pt x="4346018" y="598834"/>
                  <a:pt x="4354680" y="594792"/>
                  <a:pt x="4364497" y="594792"/>
                </a:cubicBezTo>
                <a:close/>
                <a:moveTo>
                  <a:pt x="3821678" y="594792"/>
                </a:moveTo>
                <a:cubicBezTo>
                  <a:pt x="3831495" y="594792"/>
                  <a:pt x="3840157" y="598834"/>
                  <a:pt x="3846365" y="605186"/>
                </a:cubicBezTo>
                <a:lnTo>
                  <a:pt x="3848258" y="609796"/>
                </a:lnTo>
                <a:lnTo>
                  <a:pt x="3795098" y="609796"/>
                </a:lnTo>
                <a:lnTo>
                  <a:pt x="3796991" y="605186"/>
                </a:lnTo>
                <a:cubicBezTo>
                  <a:pt x="3803199" y="598834"/>
                  <a:pt x="3811861" y="594792"/>
                  <a:pt x="3821678" y="594792"/>
                </a:cubicBezTo>
                <a:close/>
                <a:moveTo>
                  <a:pt x="2061558" y="594792"/>
                </a:moveTo>
                <a:cubicBezTo>
                  <a:pt x="2070798" y="594792"/>
                  <a:pt x="2079460" y="598834"/>
                  <a:pt x="2085812" y="605186"/>
                </a:cubicBezTo>
                <a:lnTo>
                  <a:pt x="2087788" y="609796"/>
                </a:lnTo>
                <a:lnTo>
                  <a:pt x="2034978" y="609796"/>
                </a:lnTo>
                <a:lnTo>
                  <a:pt x="2036871" y="605186"/>
                </a:lnTo>
                <a:cubicBezTo>
                  <a:pt x="2043079" y="598834"/>
                  <a:pt x="2051741" y="594792"/>
                  <a:pt x="2061558" y="594792"/>
                </a:cubicBezTo>
                <a:close/>
                <a:moveTo>
                  <a:pt x="977075" y="594792"/>
                </a:moveTo>
                <a:cubicBezTo>
                  <a:pt x="986892" y="594792"/>
                  <a:pt x="995554" y="598834"/>
                  <a:pt x="1001761" y="605186"/>
                </a:cubicBezTo>
                <a:lnTo>
                  <a:pt x="1003655" y="609796"/>
                </a:lnTo>
                <a:lnTo>
                  <a:pt x="950494" y="609796"/>
                </a:lnTo>
                <a:lnTo>
                  <a:pt x="952388" y="605186"/>
                </a:lnTo>
                <a:cubicBezTo>
                  <a:pt x="958596" y="598834"/>
                  <a:pt x="967258" y="594792"/>
                  <a:pt x="977075" y="594792"/>
                </a:cubicBezTo>
                <a:close/>
                <a:moveTo>
                  <a:pt x="300283" y="594792"/>
                </a:moveTo>
                <a:cubicBezTo>
                  <a:pt x="309523" y="594792"/>
                  <a:pt x="318185" y="598834"/>
                  <a:pt x="324537" y="605186"/>
                </a:cubicBezTo>
                <a:lnTo>
                  <a:pt x="326512" y="609796"/>
                </a:lnTo>
                <a:lnTo>
                  <a:pt x="273703" y="609796"/>
                </a:lnTo>
                <a:lnTo>
                  <a:pt x="275597" y="605186"/>
                </a:lnTo>
                <a:cubicBezTo>
                  <a:pt x="281804" y="598834"/>
                  <a:pt x="290466" y="594792"/>
                  <a:pt x="300283" y="594792"/>
                </a:cubicBezTo>
                <a:close/>
                <a:moveTo>
                  <a:pt x="8841022" y="589016"/>
                </a:moveTo>
                <a:cubicBezTo>
                  <a:pt x="8852572" y="589016"/>
                  <a:pt x="8862677" y="593636"/>
                  <a:pt x="8869895" y="600999"/>
                </a:cubicBezTo>
                <a:lnTo>
                  <a:pt x="8873467" y="609796"/>
                </a:lnTo>
                <a:lnTo>
                  <a:pt x="8808875" y="609796"/>
                </a:lnTo>
                <a:lnTo>
                  <a:pt x="8812582" y="600999"/>
                </a:lnTo>
                <a:cubicBezTo>
                  <a:pt x="8819944" y="593636"/>
                  <a:pt x="8830050" y="589016"/>
                  <a:pt x="8841022" y="589016"/>
                </a:cubicBezTo>
                <a:close/>
                <a:moveTo>
                  <a:pt x="8570767" y="589016"/>
                </a:moveTo>
                <a:cubicBezTo>
                  <a:pt x="8581739" y="589016"/>
                  <a:pt x="8591845" y="593636"/>
                  <a:pt x="8599208" y="600999"/>
                </a:cubicBezTo>
                <a:lnTo>
                  <a:pt x="8602914" y="609796"/>
                </a:lnTo>
                <a:lnTo>
                  <a:pt x="8538620" y="609796"/>
                </a:lnTo>
                <a:lnTo>
                  <a:pt x="8542326" y="600999"/>
                </a:lnTo>
                <a:cubicBezTo>
                  <a:pt x="8549689" y="593636"/>
                  <a:pt x="8559795" y="589016"/>
                  <a:pt x="8570767" y="589016"/>
                </a:cubicBezTo>
                <a:close/>
                <a:moveTo>
                  <a:pt x="6538083" y="589016"/>
                </a:moveTo>
                <a:cubicBezTo>
                  <a:pt x="6549633" y="589016"/>
                  <a:pt x="6559738" y="593636"/>
                  <a:pt x="6566957" y="600999"/>
                </a:cubicBezTo>
                <a:lnTo>
                  <a:pt x="6570529" y="609796"/>
                </a:lnTo>
                <a:lnTo>
                  <a:pt x="6505936" y="609796"/>
                </a:lnTo>
                <a:lnTo>
                  <a:pt x="6509643" y="600999"/>
                </a:lnTo>
                <a:cubicBezTo>
                  <a:pt x="6517006" y="593636"/>
                  <a:pt x="6527111" y="589016"/>
                  <a:pt x="6538083" y="589016"/>
                </a:cubicBezTo>
                <a:close/>
                <a:moveTo>
                  <a:pt x="6267829" y="589016"/>
                </a:moveTo>
                <a:cubicBezTo>
                  <a:pt x="6278800" y="589016"/>
                  <a:pt x="6288906" y="593636"/>
                  <a:pt x="6296268" y="600999"/>
                </a:cubicBezTo>
                <a:lnTo>
                  <a:pt x="6299975" y="609796"/>
                </a:lnTo>
                <a:lnTo>
                  <a:pt x="6235682" y="609796"/>
                </a:lnTo>
                <a:lnTo>
                  <a:pt x="6239388" y="600999"/>
                </a:lnTo>
                <a:cubicBezTo>
                  <a:pt x="6246751" y="593636"/>
                  <a:pt x="6256856" y="589016"/>
                  <a:pt x="6267829" y="589016"/>
                </a:cubicBezTo>
                <a:close/>
                <a:moveTo>
                  <a:pt x="5454755" y="589016"/>
                </a:moveTo>
                <a:cubicBezTo>
                  <a:pt x="5465727" y="589016"/>
                  <a:pt x="5475832" y="593636"/>
                  <a:pt x="5483195" y="600999"/>
                </a:cubicBezTo>
                <a:lnTo>
                  <a:pt x="5486901" y="609796"/>
                </a:lnTo>
                <a:lnTo>
                  <a:pt x="5422608" y="609796"/>
                </a:lnTo>
                <a:lnTo>
                  <a:pt x="5426314" y="600999"/>
                </a:lnTo>
                <a:cubicBezTo>
                  <a:pt x="5433677" y="593636"/>
                  <a:pt x="5443783" y="589016"/>
                  <a:pt x="5454755" y="589016"/>
                </a:cubicBezTo>
                <a:close/>
                <a:moveTo>
                  <a:pt x="5048218" y="589016"/>
                </a:moveTo>
                <a:cubicBezTo>
                  <a:pt x="5059190" y="589016"/>
                  <a:pt x="5069295" y="593636"/>
                  <a:pt x="5076658" y="600999"/>
                </a:cubicBezTo>
                <a:lnTo>
                  <a:pt x="5080364" y="609796"/>
                </a:lnTo>
                <a:lnTo>
                  <a:pt x="5016071" y="609796"/>
                </a:lnTo>
                <a:lnTo>
                  <a:pt x="5019778" y="600999"/>
                </a:lnTo>
                <a:cubicBezTo>
                  <a:pt x="5027140" y="593636"/>
                  <a:pt x="5037246" y="589016"/>
                  <a:pt x="5048218" y="589016"/>
                </a:cubicBezTo>
                <a:close/>
                <a:moveTo>
                  <a:pt x="4228215" y="589016"/>
                </a:moveTo>
                <a:cubicBezTo>
                  <a:pt x="4239765" y="589016"/>
                  <a:pt x="4249870" y="593636"/>
                  <a:pt x="4257088" y="600999"/>
                </a:cubicBezTo>
                <a:lnTo>
                  <a:pt x="4260661" y="609796"/>
                </a:lnTo>
                <a:lnTo>
                  <a:pt x="4196068" y="609796"/>
                </a:lnTo>
                <a:lnTo>
                  <a:pt x="4199775" y="600999"/>
                </a:lnTo>
                <a:cubicBezTo>
                  <a:pt x="4207137" y="593636"/>
                  <a:pt x="4217243" y="589016"/>
                  <a:pt x="4228215" y="589016"/>
                </a:cubicBezTo>
                <a:close/>
                <a:moveTo>
                  <a:pt x="3957961" y="589016"/>
                </a:moveTo>
                <a:cubicBezTo>
                  <a:pt x="3968932" y="589016"/>
                  <a:pt x="3979038" y="593636"/>
                  <a:pt x="3986400" y="600999"/>
                </a:cubicBezTo>
                <a:lnTo>
                  <a:pt x="3990107" y="609796"/>
                </a:lnTo>
                <a:lnTo>
                  <a:pt x="3925813" y="609796"/>
                </a:lnTo>
                <a:lnTo>
                  <a:pt x="3929520" y="600999"/>
                </a:lnTo>
                <a:cubicBezTo>
                  <a:pt x="3936882" y="593636"/>
                  <a:pt x="3946988" y="589016"/>
                  <a:pt x="3957961" y="589016"/>
                </a:cubicBezTo>
                <a:close/>
                <a:moveTo>
                  <a:pt x="1925276" y="589016"/>
                </a:moveTo>
                <a:cubicBezTo>
                  <a:pt x="1936826" y="589016"/>
                  <a:pt x="1946931" y="593636"/>
                  <a:pt x="1954149" y="600999"/>
                </a:cubicBezTo>
                <a:lnTo>
                  <a:pt x="1957722" y="609796"/>
                </a:lnTo>
                <a:lnTo>
                  <a:pt x="1893129" y="609796"/>
                </a:lnTo>
                <a:lnTo>
                  <a:pt x="1896835" y="600999"/>
                </a:lnTo>
                <a:cubicBezTo>
                  <a:pt x="1904198" y="593636"/>
                  <a:pt x="1914304" y="589016"/>
                  <a:pt x="1925276" y="589016"/>
                </a:cubicBezTo>
                <a:close/>
                <a:moveTo>
                  <a:pt x="1655022" y="589016"/>
                </a:moveTo>
                <a:cubicBezTo>
                  <a:pt x="1665993" y="589016"/>
                  <a:pt x="1676099" y="593636"/>
                  <a:pt x="1683461" y="600999"/>
                </a:cubicBezTo>
                <a:lnTo>
                  <a:pt x="1687168" y="609796"/>
                </a:lnTo>
                <a:lnTo>
                  <a:pt x="1622874" y="609796"/>
                </a:lnTo>
                <a:lnTo>
                  <a:pt x="1626581" y="600999"/>
                </a:lnTo>
                <a:cubicBezTo>
                  <a:pt x="1633944" y="593636"/>
                  <a:pt x="1644049" y="589016"/>
                  <a:pt x="1655022" y="589016"/>
                </a:cubicBezTo>
                <a:close/>
                <a:moveTo>
                  <a:pt x="841948" y="589016"/>
                </a:moveTo>
                <a:cubicBezTo>
                  <a:pt x="852919" y="589016"/>
                  <a:pt x="863025" y="593636"/>
                  <a:pt x="870387" y="600999"/>
                </a:cubicBezTo>
                <a:lnTo>
                  <a:pt x="874094" y="609796"/>
                </a:lnTo>
                <a:lnTo>
                  <a:pt x="809801" y="609796"/>
                </a:lnTo>
                <a:lnTo>
                  <a:pt x="813507" y="600999"/>
                </a:lnTo>
                <a:cubicBezTo>
                  <a:pt x="820870" y="593636"/>
                  <a:pt x="830976" y="589016"/>
                  <a:pt x="841948" y="589016"/>
                </a:cubicBezTo>
                <a:close/>
                <a:moveTo>
                  <a:pt x="435411" y="589016"/>
                </a:moveTo>
                <a:cubicBezTo>
                  <a:pt x="446383" y="589016"/>
                  <a:pt x="456488" y="593636"/>
                  <a:pt x="463851" y="600999"/>
                </a:cubicBezTo>
                <a:lnTo>
                  <a:pt x="467557" y="609796"/>
                </a:lnTo>
                <a:lnTo>
                  <a:pt x="403264" y="609796"/>
                </a:lnTo>
                <a:lnTo>
                  <a:pt x="406970" y="600999"/>
                </a:lnTo>
                <a:cubicBezTo>
                  <a:pt x="414333" y="593636"/>
                  <a:pt x="424439" y="589016"/>
                  <a:pt x="435411" y="589016"/>
                </a:cubicBezTo>
                <a:close/>
                <a:moveTo>
                  <a:pt x="8705894" y="577467"/>
                </a:moveTo>
                <a:cubicBezTo>
                  <a:pt x="8719754" y="577467"/>
                  <a:pt x="8732458" y="583242"/>
                  <a:pt x="8741697" y="592481"/>
                </a:cubicBezTo>
                <a:lnTo>
                  <a:pt x="8748958" y="609796"/>
                </a:lnTo>
                <a:lnTo>
                  <a:pt x="8662606" y="609796"/>
                </a:lnTo>
                <a:lnTo>
                  <a:pt x="8669658" y="592481"/>
                </a:lnTo>
                <a:cubicBezTo>
                  <a:pt x="8678753" y="583242"/>
                  <a:pt x="8691458" y="577467"/>
                  <a:pt x="8705894" y="577467"/>
                </a:cubicBezTo>
                <a:close/>
                <a:moveTo>
                  <a:pt x="6402956" y="577467"/>
                </a:moveTo>
                <a:cubicBezTo>
                  <a:pt x="6417393" y="577467"/>
                  <a:pt x="6430097" y="583242"/>
                  <a:pt x="6439192" y="592481"/>
                </a:cubicBezTo>
                <a:lnTo>
                  <a:pt x="6446243" y="609796"/>
                </a:lnTo>
                <a:lnTo>
                  <a:pt x="6359668" y="609796"/>
                </a:lnTo>
                <a:lnTo>
                  <a:pt x="6366720" y="592481"/>
                </a:lnTo>
                <a:cubicBezTo>
                  <a:pt x="6375815" y="583242"/>
                  <a:pt x="6388519" y="577467"/>
                  <a:pt x="6402956" y="577467"/>
                </a:cubicBezTo>
                <a:close/>
                <a:moveTo>
                  <a:pt x="5319627" y="577467"/>
                </a:moveTo>
                <a:cubicBezTo>
                  <a:pt x="5333487" y="577467"/>
                  <a:pt x="5346191" y="583242"/>
                  <a:pt x="5355430" y="592481"/>
                </a:cubicBezTo>
                <a:lnTo>
                  <a:pt x="5362691" y="609796"/>
                </a:lnTo>
                <a:lnTo>
                  <a:pt x="5276340" y="609796"/>
                </a:lnTo>
                <a:lnTo>
                  <a:pt x="5283392" y="592481"/>
                </a:lnTo>
                <a:cubicBezTo>
                  <a:pt x="5292487" y="583242"/>
                  <a:pt x="5305191" y="577467"/>
                  <a:pt x="5319627" y="577467"/>
                </a:cubicBezTo>
                <a:close/>
                <a:moveTo>
                  <a:pt x="5183345" y="577467"/>
                </a:moveTo>
                <a:cubicBezTo>
                  <a:pt x="5197782" y="577467"/>
                  <a:pt x="5210486" y="583242"/>
                  <a:pt x="5219581" y="592481"/>
                </a:cubicBezTo>
                <a:lnTo>
                  <a:pt x="5226633" y="609796"/>
                </a:lnTo>
                <a:lnTo>
                  <a:pt x="5140057" y="609796"/>
                </a:lnTo>
                <a:lnTo>
                  <a:pt x="5147109" y="592481"/>
                </a:lnTo>
                <a:cubicBezTo>
                  <a:pt x="5156204" y="583242"/>
                  <a:pt x="5168909" y="577467"/>
                  <a:pt x="5183345" y="577467"/>
                </a:cubicBezTo>
                <a:close/>
                <a:moveTo>
                  <a:pt x="4093087" y="577467"/>
                </a:moveTo>
                <a:cubicBezTo>
                  <a:pt x="4106946" y="577467"/>
                  <a:pt x="4119651" y="583242"/>
                  <a:pt x="4128890" y="592481"/>
                </a:cubicBezTo>
                <a:lnTo>
                  <a:pt x="4136151" y="609796"/>
                </a:lnTo>
                <a:lnTo>
                  <a:pt x="4049800" y="609796"/>
                </a:lnTo>
                <a:lnTo>
                  <a:pt x="4056851" y="592481"/>
                </a:lnTo>
                <a:cubicBezTo>
                  <a:pt x="4065946" y="583242"/>
                  <a:pt x="4078651" y="577467"/>
                  <a:pt x="4093087" y="577467"/>
                </a:cubicBezTo>
                <a:close/>
                <a:moveTo>
                  <a:pt x="1790148" y="577467"/>
                </a:moveTo>
                <a:cubicBezTo>
                  <a:pt x="1804007" y="577467"/>
                  <a:pt x="1816712" y="583242"/>
                  <a:pt x="1825951" y="592481"/>
                </a:cubicBezTo>
                <a:lnTo>
                  <a:pt x="1833212" y="609796"/>
                </a:lnTo>
                <a:lnTo>
                  <a:pt x="1746861" y="609796"/>
                </a:lnTo>
                <a:lnTo>
                  <a:pt x="1753912" y="592481"/>
                </a:lnTo>
                <a:cubicBezTo>
                  <a:pt x="1763008" y="583242"/>
                  <a:pt x="1775712" y="577467"/>
                  <a:pt x="1790148" y="577467"/>
                </a:cubicBezTo>
                <a:close/>
                <a:moveTo>
                  <a:pt x="706820" y="577467"/>
                </a:moveTo>
                <a:cubicBezTo>
                  <a:pt x="720679" y="577467"/>
                  <a:pt x="733383" y="583242"/>
                  <a:pt x="742623" y="592481"/>
                </a:cubicBezTo>
                <a:lnTo>
                  <a:pt x="749884" y="609796"/>
                </a:lnTo>
                <a:lnTo>
                  <a:pt x="663532" y="609796"/>
                </a:lnTo>
                <a:lnTo>
                  <a:pt x="670584" y="592481"/>
                </a:lnTo>
                <a:cubicBezTo>
                  <a:pt x="679679" y="583242"/>
                  <a:pt x="692384" y="577467"/>
                  <a:pt x="706820" y="577467"/>
                </a:cubicBezTo>
                <a:close/>
                <a:moveTo>
                  <a:pt x="570538" y="577467"/>
                </a:moveTo>
                <a:cubicBezTo>
                  <a:pt x="584975" y="577467"/>
                  <a:pt x="597679" y="583531"/>
                  <a:pt x="606774" y="593059"/>
                </a:cubicBezTo>
                <a:lnTo>
                  <a:pt x="613482" y="609796"/>
                </a:lnTo>
                <a:lnTo>
                  <a:pt x="527732" y="609796"/>
                </a:lnTo>
                <a:lnTo>
                  <a:pt x="534735" y="592626"/>
                </a:lnTo>
                <a:cubicBezTo>
                  <a:pt x="543974" y="583242"/>
                  <a:pt x="556678" y="577467"/>
                  <a:pt x="570538" y="577467"/>
                </a:cubicBezTo>
                <a:close/>
                <a:moveTo>
                  <a:pt x="7854708" y="464284"/>
                </a:moveTo>
                <a:cubicBezTo>
                  <a:pt x="7866258" y="464284"/>
                  <a:pt x="7875497" y="473523"/>
                  <a:pt x="7875497" y="485072"/>
                </a:cubicBezTo>
                <a:cubicBezTo>
                  <a:pt x="7875497" y="496622"/>
                  <a:pt x="7866258" y="505861"/>
                  <a:pt x="7854708" y="505861"/>
                </a:cubicBezTo>
                <a:cubicBezTo>
                  <a:pt x="7843159" y="505861"/>
                  <a:pt x="7833920" y="496622"/>
                  <a:pt x="7833920" y="485072"/>
                </a:cubicBezTo>
                <a:cubicBezTo>
                  <a:pt x="7833920" y="473523"/>
                  <a:pt x="7843159" y="464284"/>
                  <a:pt x="7854708" y="464284"/>
                </a:cubicBezTo>
                <a:close/>
                <a:moveTo>
                  <a:pt x="7714961" y="464284"/>
                </a:moveTo>
                <a:cubicBezTo>
                  <a:pt x="7726510" y="464284"/>
                  <a:pt x="7735750" y="473523"/>
                  <a:pt x="7735750" y="485072"/>
                </a:cubicBezTo>
                <a:cubicBezTo>
                  <a:pt x="7735750" y="496622"/>
                  <a:pt x="7726510" y="505861"/>
                  <a:pt x="7714961" y="505861"/>
                </a:cubicBezTo>
                <a:cubicBezTo>
                  <a:pt x="7703411" y="505861"/>
                  <a:pt x="7694172" y="496622"/>
                  <a:pt x="7694172" y="485072"/>
                </a:cubicBezTo>
                <a:cubicBezTo>
                  <a:pt x="7694172" y="473523"/>
                  <a:pt x="7703411" y="464284"/>
                  <a:pt x="7714961" y="464284"/>
                </a:cubicBezTo>
                <a:close/>
                <a:moveTo>
                  <a:pt x="7575214" y="464284"/>
                </a:moveTo>
                <a:cubicBezTo>
                  <a:pt x="7586764" y="464284"/>
                  <a:pt x="7596003" y="473523"/>
                  <a:pt x="7596003" y="485072"/>
                </a:cubicBezTo>
                <a:cubicBezTo>
                  <a:pt x="7596003" y="496622"/>
                  <a:pt x="7586764" y="505861"/>
                  <a:pt x="7575214" y="505861"/>
                </a:cubicBezTo>
                <a:cubicBezTo>
                  <a:pt x="7563665" y="505861"/>
                  <a:pt x="7554426" y="496622"/>
                  <a:pt x="7554426" y="485072"/>
                </a:cubicBezTo>
                <a:cubicBezTo>
                  <a:pt x="7554426" y="473523"/>
                  <a:pt x="7563665" y="464284"/>
                  <a:pt x="7575214" y="464284"/>
                </a:cubicBezTo>
                <a:close/>
                <a:moveTo>
                  <a:pt x="7435467" y="464284"/>
                </a:moveTo>
                <a:cubicBezTo>
                  <a:pt x="7447016" y="464284"/>
                  <a:pt x="7456256" y="473523"/>
                  <a:pt x="7456256" y="485072"/>
                </a:cubicBezTo>
                <a:cubicBezTo>
                  <a:pt x="7456256" y="496622"/>
                  <a:pt x="7447016" y="505861"/>
                  <a:pt x="7435467" y="505861"/>
                </a:cubicBezTo>
                <a:cubicBezTo>
                  <a:pt x="7423917" y="505861"/>
                  <a:pt x="7414678" y="496622"/>
                  <a:pt x="7414678" y="485072"/>
                </a:cubicBezTo>
                <a:cubicBezTo>
                  <a:pt x="7414678" y="473523"/>
                  <a:pt x="7423917" y="464284"/>
                  <a:pt x="7435467" y="464284"/>
                </a:cubicBezTo>
                <a:close/>
                <a:moveTo>
                  <a:pt x="7295720" y="464284"/>
                </a:moveTo>
                <a:cubicBezTo>
                  <a:pt x="7307270" y="464284"/>
                  <a:pt x="7316509" y="473523"/>
                  <a:pt x="7316509" y="485072"/>
                </a:cubicBezTo>
                <a:cubicBezTo>
                  <a:pt x="7316509" y="496622"/>
                  <a:pt x="7307270" y="505861"/>
                  <a:pt x="7295720" y="505861"/>
                </a:cubicBezTo>
                <a:cubicBezTo>
                  <a:pt x="7284171" y="505861"/>
                  <a:pt x="7274931" y="496622"/>
                  <a:pt x="7274931" y="485072"/>
                </a:cubicBezTo>
                <a:cubicBezTo>
                  <a:pt x="7274931" y="473523"/>
                  <a:pt x="7284171" y="464284"/>
                  <a:pt x="7295720" y="464284"/>
                </a:cubicBezTo>
                <a:close/>
                <a:moveTo>
                  <a:pt x="7155973" y="464284"/>
                </a:moveTo>
                <a:cubicBezTo>
                  <a:pt x="7167522" y="464284"/>
                  <a:pt x="7176761" y="473523"/>
                  <a:pt x="7176761" y="485072"/>
                </a:cubicBezTo>
                <a:cubicBezTo>
                  <a:pt x="7176761" y="496622"/>
                  <a:pt x="7167522" y="505861"/>
                  <a:pt x="7155973" y="505861"/>
                </a:cubicBezTo>
                <a:cubicBezTo>
                  <a:pt x="7144423" y="505861"/>
                  <a:pt x="7135184" y="496622"/>
                  <a:pt x="7135184" y="485072"/>
                </a:cubicBezTo>
                <a:cubicBezTo>
                  <a:pt x="7135184" y="473523"/>
                  <a:pt x="7144423" y="464284"/>
                  <a:pt x="7155973" y="464284"/>
                </a:cubicBezTo>
                <a:close/>
                <a:moveTo>
                  <a:pt x="7016226" y="464284"/>
                </a:moveTo>
                <a:cubicBezTo>
                  <a:pt x="7027776" y="464284"/>
                  <a:pt x="7037015" y="473523"/>
                  <a:pt x="7037015" y="485072"/>
                </a:cubicBezTo>
                <a:cubicBezTo>
                  <a:pt x="7037015" y="496622"/>
                  <a:pt x="7027776" y="505861"/>
                  <a:pt x="7016226" y="505861"/>
                </a:cubicBezTo>
                <a:cubicBezTo>
                  <a:pt x="7004677" y="505861"/>
                  <a:pt x="6995437" y="496622"/>
                  <a:pt x="6995437" y="485072"/>
                </a:cubicBezTo>
                <a:cubicBezTo>
                  <a:pt x="6995437" y="473523"/>
                  <a:pt x="7004677" y="464284"/>
                  <a:pt x="7016226" y="464284"/>
                </a:cubicBezTo>
                <a:close/>
                <a:moveTo>
                  <a:pt x="6877634" y="464284"/>
                </a:moveTo>
                <a:cubicBezTo>
                  <a:pt x="6888028" y="464284"/>
                  <a:pt x="6898423" y="473523"/>
                  <a:pt x="6898423" y="485072"/>
                </a:cubicBezTo>
                <a:cubicBezTo>
                  <a:pt x="6898423" y="496622"/>
                  <a:pt x="6889183" y="505861"/>
                  <a:pt x="6877634" y="505861"/>
                </a:cubicBezTo>
                <a:cubicBezTo>
                  <a:pt x="6866085" y="505861"/>
                  <a:pt x="6856845" y="496622"/>
                  <a:pt x="6856845" y="485072"/>
                </a:cubicBezTo>
                <a:cubicBezTo>
                  <a:pt x="6856845" y="473523"/>
                  <a:pt x="6866085" y="464284"/>
                  <a:pt x="6877634" y="464284"/>
                </a:cubicBezTo>
                <a:close/>
                <a:moveTo>
                  <a:pt x="6039152" y="464284"/>
                </a:moveTo>
                <a:cubicBezTo>
                  <a:pt x="6050701" y="464284"/>
                  <a:pt x="6059941" y="473523"/>
                  <a:pt x="6059941" y="485072"/>
                </a:cubicBezTo>
                <a:cubicBezTo>
                  <a:pt x="6059941" y="496622"/>
                  <a:pt x="6050701" y="505861"/>
                  <a:pt x="6039152" y="505861"/>
                </a:cubicBezTo>
                <a:cubicBezTo>
                  <a:pt x="6027603" y="505861"/>
                  <a:pt x="6018363" y="496622"/>
                  <a:pt x="6018363" y="485072"/>
                </a:cubicBezTo>
                <a:cubicBezTo>
                  <a:pt x="6018363" y="473523"/>
                  <a:pt x="6027603" y="464284"/>
                  <a:pt x="6039152" y="464284"/>
                </a:cubicBezTo>
                <a:close/>
                <a:moveTo>
                  <a:pt x="5899404" y="464284"/>
                </a:moveTo>
                <a:cubicBezTo>
                  <a:pt x="5910954" y="464284"/>
                  <a:pt x="5920193" y="473523"/>
                  <a:pt x="5920193" y="485072"/>
                </a:cubicBezTo>
                <a:cubicBezTo>
                  <a:pt x="5920193" y="496622"/>
                  <a:pt x="5910954" y="505861"/>
                  <a:pt x="5899404" y="505861"/>
                </a:cubicBezTo>
                <a:cubicBezTo>
                  <a:pt x="5887855" y="505861"/>
                  <a:pt x="5878615" y="496622"/>
                  <a:pt x="5878615" y="485072"/>
                </a:cubicBezTo>
                <a:cubicBezTo>
                  <a:pt x="5878615" y="473523"/>
                  <a:pt x="5887855" y="464284"/>
                  <a:pt x="5899404" y="464284"/>
                </a:cubicBezTo>
                <a:close/>
                <a:moveTo>
                  <a:pt x="5759658" y="464284"/>
                </a:moveTo>
                <a:cubicBezTo>
                  <a:pt x="5771207" y="464284"/>
                  <a:pt x="5780447" y="473523"/>
                  <a:pt x="5780447" y="485072"/>
                </a:cubicBezTo>
                <a:cubicBezTo>
                  <a:pt x="5780447" y="496622"/>
                  <a:pt x="5771207" y="505861"/>
                  <a:pt x="5759658" y="505861"/>
                </a:cubicBezTo>
                <a:cubicBezTo>
                  <a:pt x="5748108" y="505861"/>
                  <a:pt x="5738869" y="496622"/>
                  <a:pt x="5738869" y="485072"/>
                </a:cubicBezTo>
                <a:cubicBezTo>
                  <a:pt x="5738869" y="473523"/>
                  <a:pt x="5748108" y="464284"/>
                  <a:pt x="5759658" y="464284"/>
                </a:cubicBezTo>
                <a:close/>
                <a:moveTo>
                  <a:pt x="3241901" y="464284"/>
                </a:moveTo>
                <a:cubicBezTo>
                  <a:pt x="3253451" y="464284"/>
                  <a:pt x="3262690" y="473523"/>
                  <a:pt x="3262690" y="485072"/>
                </a:cubicBezTo>
                <a:cubicBezTo>
                  <a:pt x="3262690" y="496622"/>
                  <a:pt x="3253451" y="505861"/>
                  <a:pt x="3241901" y="505861"/>
                </a:cubicBezTo>
                <a:cubicBezTo>
                  <a:pt x="3230352" y="505861"/>
                  <a:pt x="3221113" y="496622"/>
                  <a:pt x="3221113" y="485072"/>
                </a:cubicBezTo>
                <a:cubicBezTo>
                  <a:pt x="3221113" y="473523"/>
                  <a:pt x="3230352" y="464284"/>
                  <a:pt x="3241901" y="464284"/>
                </a:cubicBezTo>
                <a:close/>
                <a:moveTo>
                  <a:pt x="3102153" y="464284"/>
                </a:moveTo>
                <a:cubicBezTo>
                  <a:pt x="3113703" y="464284"/>
                  <a:pt x="3122942" y="473523"/>
                  <a:pt x="3122942" y="485072"/>
                </a:cubicBezTo>
                <a:cubicBezTo>
                  <a:pt x="3122942" y="496622"/>
                  <a:pt x="3113703" y="505861"/>
                  <a:pt x="3102153" y="505861"/>
                </a:cubicBezTo>
                <a:cubicBezTo>
                  <a:pt x="3090604" y="505861"/>
                  <a:pt x="3081365" y="496622"/>
                  <a:pt x="3081365" y="485072"/>
                </a:cubicBezTo>
                <a:cubicBezTo>
                  <a:pt x="3081365" y="473523"/>
                  <a:pt x="3090604" y="464284"/>
                  <a:pt x="3102153" y="464284"/>
                </a:cubicBezTo>
                <a:close/>
                <a:moveTo>
                  <a:pt x="2962407" y="464284"/>
                </a:moveTo>
                <a:cubicBezTo>
                  <a:pt x="2973957" y="464284"/>
                  <a:pt x="2983196" y="473523"/>
                  <a:pt x="2983196" y="485072"/>
                </a:cubicBezTo>
                <a:cubicBezTo>
                  <a:pt x="2983196" y="496622"/>
                  <a:pt x="2973957" y="505861"/>
                  <a:pt x="2962407" y="505861"/>
                </a:cubicBezTo>
                <a:cubicBezTo>
                  <a:pt x="2950858" y="505861"/>
                  <a:pt x="2941618" y="496622"/>
                  <a:pt x="2941618" y="485072"/>
                </a:cubicBezTo>
                <a:cubicBezTo>
                  <a:pt x="2941618" y="473523"/>
                  <a:pt x="2950858" y="464284"/>
                  <a:pt x="2962407" y="464284"/>
                </a:cubicBezTo>
                <a:close/>
                <a:moveTo>
                  <a:pt x="2822659" y="464284"/>
                </a:moveTo>
                <a:cubicBezTo>
                  <a:pt x="2834209" y="464284"/>
                  <a:pt x="2843448" y="473523"/>
                  <a:pt x="2843448" y="485072"/>
                </a:cubicBezTo>
                <a:cubicBezTo>
                  <a:pt x="2843448" y="496622"/>
                  <a:pt x="2834209" y="505861"/>
                  <a:pt x="2822659" y="505861"/>
                </a:cubicBezTo>
                <a:cubicBezTo>
                  <a:pt x="2811110" y="505861"/>
                  <a:pt x="2801871" y="496622"/>
                  <a:pt x="2801871" y="485072"/>
                </a:cubicBezTo>
                <a:cubicBezTo>
                  <a:pt x="2801871" y="473523"/>
                  <a:pt x="2811110" y="464284"/>
                  <a:pt x="2822659" y="464284"/>
                </a:cubicBezTo>
                <a:close/>
                <a:moveTo>
                  <a:pt x="2682913" y="464284"/>
                </a:moveTo>
                <a:cubicBezTo>
                  <a:pt x="2694463" y="464284"/>
                  <a:pt x="2703702" y="473523"/>
                  <a:pt x="2703702" y="485072"/>
                </a:cubicBezTo>
                <a:cubicBezTo>
                  <a:pt x="2703702" y="496622"/>
                  <a:pt x="2694463" y="505861"/>
                  <a:pt x="2682913" y="505861"/>
                </a:cubicBezTo>
                <a:cubicBezTo>
                  <a:pt x="2671364" y="505861"/>
                  <a:pt x="2662124" y="496622"/>
                  <a:pt x="2662124" y="485072"/>
                </a:cubicBezTo>
                <a:cubicBezTo>
                  <a:pt x="2662124" y="473523"/>
                  <a:pt x="2671364" y="464284"/>
                  <a:pt x="2682913" y="464284"/>
                </a:cubicBezTo>
                <a:close/>
                <a:moveTo>
                  <a:pt x="2543166" y="464284"/>
                </a:moveTo>
                <a:cubicBezTo>
                  <a:pt x="2554715" y="464284"/>
                  <a:pt x="2563954" y="473523"/>
                  <a:pt x="2563954" y="485072"/>
                </a:cubicBezTo>
                <a:cubicBezTo>
                  <a:pt x="2563954" y="496622"/>
                  <a:pt x="2554715" y="505861"/>
                  <a:pt x="2543166" y="505861"/>
                </a:cubicBezTo>
                <a:cubicBezTo>
                  <a:pt x="2531616" y="505861"/>
                  <a:pt x="2522377" y="496622"/>
                  <a:pt x="2522377" y="485072"/>
                </a:cubicBezTo>
                <a:cubicBezTo>
                  <a:pt x="2522377" y="473523"/>
                  <a:pt x="2531616" y="464284"/>
                  <a:pt x="2543166" y="464284"/>
                </a:cubicBezTo>
                <a:close/>
                <a:moveTo>
                  <a:pt x="2403419" y="464284"/>
                </a:moveTo>
                <a:cubicBezTo>
                  <a:pt x="2414968" y="464284"/>
                  <a:pt x="2424208" y="473523"/>
                  <a:pt x="2424208" y="485072"/>
                </a:cubicBezTo>
                <a:cubicBezTo>
                  <a:pt x="2424208" y="496622"/>
                  <a:pt x="2414968" y="505861"/>
                  <a:pt x="2403419" y="505861"/>
                </a:cubicBezTo>
                <a:cubicBezTo>
                  <a:pt x="2391870" y="505861"/>
                  <a:pt x="2382630" y="496622"/>
                  <a:pt x="2382630" y="485072"/>
                </a:cubicBezTo>
                <a:cubicBezTo>
                  <a:pt x="2382630" y="473523"/>
                  <a:pt x="2391870" y="464284"/>
                  <a:pt x="2403419" y="464284"/>
                </a:cubicBezTo>
                <a:close/>
                <a:moveTo>
                  <a:pt x="2263671" y="464284"/>
                </a:moveTo>
                <a:cubicBezTo>
                  <a:pt x="2275221" y="464284"/>
                  <a:pt x="2284460" y="473523"/>
                  <a:pt x="2284460" y="485072"/>
                </a:cubicBezTo>
                <a:cubicBezTo>
                  <a:pt x="2284460" y="496622"/>
                  <a:pt x="2275221" y="505861"/>
                  <a:pt x="2263671" y="505861"/>
                </a:cubicBezTo>
                <a:cubicBezTo>
                  <a:pt x="2252122" y="505861"/>
                  <a:pt x="2242883" y="496622"/>
                  <a:pt x="2242883" y="485072"/>
                </a:cubicBezTo>
                <a:cubicBezTo>
                  <a:pt x="2242883" y="473523"/>
                  <a:pt x="2252122" y="464284"/>
                  <a:pt x="2263671" y="464284"/>
                </a:cubicBezTo>
                <a:close/>
                <a:moveTo>
                  <a:pt x="1426345" y="464284"/>
                </a:moveTo>
                <a:cubicBezTo>
                  <a:pt x="1437894" y="464284"/>
                  <a:pt x="1447133" y="473523"/>
                  <a:pt x="1447133" y="485072"/>
                </a:cubicBezTo>
                <a:cubicBezTo>
                  <a:pt x="1447133" y="496622"/>
                  <a:pt x="1437894" y="505861"/>
                  <a:pt x="1426345" y="505861"/>
                </a:cubicBezTo>
                <a:cubicBezTo>
                  <a:pt x="1414795" y="505861"/>
                  <a:pt x="1405556" y="496622"/>
                  <a:pt x="1405556" y="485072"/>
                </a:cubicBezTo>
                <a:cubicBezTo>
                  <a:pt x="1405556" y="473523"/>
                  <a:pt x="1414795" y="464284"/>
                  <a:pt x="1426345" y="464284"/>
                </a:cubicBezTo>
                <a:close/>
                <a:moveTo>
                  <a:pt x="1286597" y="464284"/>
                </a:moveTo>
                <a:cubicBezTo>
                  <a:pt x="1298146" y="464284"/>
                  <a:pt x="1307386" y="473523"/>
                  <a:pt x="1307386" y="485072"/>
                </a:cubicBezTo>
                <a:cubicBezTo>
                  <a:pt x="1307386" y="496622"/>
                  <a:pt x="1298146" y="505861"/>
                  <a:pt x="1286597" y="505861"/>
                </a:cubicBezTo>
                <a:cubicBezTo>
                  <a:pt x="1275048" y="505861"/>
                  <a:pt x="1265808" y="496622"/>
                  <a:pt x="1265808" y="485072"/>
                </a:cubicBezTo>
                <a:cubicBezTo>
                  <a:pt x="1265808" y="473523"/>
                  <a:pt x="1275048" y="464284"/>
                  <a:pt x="1286597" y="464284"/>
                </a:cubicBezTo>
                <a:close/>
                <a:moveTo>
                  <a:pt x="1146850" y="464284"/>
                </a:moveTo>
                <a:cubicBezTo>
                  <a:pt x="1158400" y="464284"/>
                  <a:pt x="1167639" y="473523"/>
                  <a:pt x="1167639" y="485072"/>
                </a:cubicBezTo>
                <a:cubicBezTo>
                  <a:pt x="1167639" y="496622"/>
                  <a:pt x="1158400" y="505861"/>
                  <a:pt x="1146850" y="505861"/>
                </a:cubicBezTo>
                <a:cubicBezTo>
                  <a:pt x="1135301" y="505861"/>
                  <a:pt x="1126062" y="496622"/>
                  <a:pt x="1126062" y="485072"/>
                </a:cubicBezTo>
                <a:cubicBezTo>
                  <a:pt x="1126062" y="473523"/>
                  <a:pt x="1135301" y="464284"/>
                  <a:pt x="1146850" y="464284"/>
                </a:cubicBezTo>
                <a:close/>
                <a:moveTo>
                  <a:pt x="9112431" y="461974"/>
                </a:moveTo>
                <a:cubicBezTo>
                  <a:pt x="9125136" y="461974"/>
                  <a:pt x="9135530" y="472369"/>
                  <a:pt x="9135530" y="485072"/>
                </a:cubicBezTo>
                <a:cubicBezTo>
                  <a:pt x="9135530" y="497777"/>
                  <a:pt x="9125136" y="508171"/>
                  <a:pt x="9112431" y="508171"/>
                </a:cubicBezTo>
                <a:cubicBezTo>
                  <a:pt x="9099727" y="508171"/>
                  <a:pt x="9089332" y="497777"/>
                  <a:pt x="9089332" y="485072"/>
                </a:cubicBezTo>
                <a:cubicBezTo>
                  <a:pt x="9089332" y="472369"/>
                  <a:pt x="9099727" y="461974"/>
                  <a:pt x="9112431" y="461974"/>
                </a:cubicBezTo>
                <a:close/>
                <a:moveTo>
                  <a:pt x="7994455" y="461974"/>
                </a:moveTo>
                <a:cubicBezTo>
                  <a:pt x="8007160" y="461974"/>
                  <a:pt x="8017554" y="472369"/>
                  <a:pt x="8017554" y="485072"/>
                </a:cubicBezTo>
                <a:cubicBezTo>
                  <a:pt x="8017554" y="497777"/>
                  <a:pt x="8007160" y="508171"/>
                  <a:pt x="7994455" y="508171"/>
                </a:cubicBezTo>
                <a:cubicBezTo>
                  <a:pt x="7981751" y="508171"/>
                  <a:pt x="7971356" y="497777"/>
                  <a:pt x="7971356" y="485072"/>
                </a:cubicBezTo>
                <a:cubicBezTo>
                  <a:pt x="7971356" y="472369"/>
                  <a:pt x="7981751" y="461974"/>
                  <a:pt x="7994455" y="461974"/>
                </a:cubicBezTo>
                <a:close/>
                <a:moveTo>
                  <a:pt x="6737886" y="461974"/>
                </a:moveTo>
                <a:cubicBezTo>
                  <a:pt x="6750591" y="461974"/>
                  <a:pt x="6760985" y="472369"/>
                  <a:pt x="6760985" y="485072"/>
                </a:cubicBezTo>
                <a:cubicBezTo>
                  <a:pt x="6760985" y="497777"/>
                  <a:pt x="6750591" y="508171"/>
                  <a:pt x="6737886" y="508171"/>
                </a:cubicBezTo>
                <a:cubicBezTo>
                  <a:pt x="6725183" y="508171"/>
                  <a:pt x="6714788" y="497777"/>
                  <a:pt x="6714788" y="485072"/>
                </a:cubicBezTo>
                <a:cubicBezTo>
                  <a:pt x="6714788" y="472369"/>
                  <a:pt x="6725183" y="461974"/>
                  <a:pt x="6737886" y="461974"/>
                </a:cubicBezTo>
                <a:close/>
                <a:moveTo>
                  <a:pt x="5619910" y="461974"/>
                </a:moveTo>
                <a:cubicBezTo>
                  <a:pt x="5632615" y="461974"/>
                  <a:pt x="5643009" y="472369"/>
                  <a:pt x="5643009" y="485072"/>
                </a:cubicBezTo>
                <a:cubicBezTo>
                  <a:pt x="5643009" y="497777"/>
                  <a:pt x="5632615" y="508171"/>
                  <a:pt x="5619910" y="508171"/>
                </a:cubicBezTo>
                <a:cubicBezTo>
                  <a:pt x="5607206" y="508171"/>
                  <a:pt x="5596811" y="497777"/>
                  <a:pt x="5596811" y="485072"/>
                </a:cubicBezTo>
                <a:cubicBezTo>
                  <a:pt x="5596811" y="472369"/>
                  <a:pt x="5607206" y="461974"/>
                  <a:pt x="5619910" y="461974"/>
                </a:cubicBezTo>
                <a:close/>
                <a:moveTo>
                  <a:pt x="4499624" y="461974"/>
                </a:moveTo>
                <a:cubicBezTo>
                  <a:pt x="4512329" y="461974"/>
                  <a:pt x="4522723" y="472369"/>
                  <a:pt x="4522723" y="485072"/>
                </a:cubicBezTo>
                <a:cubicBezTo>
                  <a:pt x="4522723" y="497777"/>
                  <a:pt x="4512329" y="508171"/>
                  <a:pt x="4499624" y="508171"/>
                </a:cubicBezTo>
                <a:cubicBezTo>
                  <a:pt x="4486920" y="508171"/>
                  <a:pt x="4476525" y="497777"/>
                  <a:pt x="4476525" y="485072"/>
                </a:cubicBezTo>
                <a:cubicBezTo>
                  <a:pt x="4476525" y="472369"/>
                  <a:pt x="4486920" y="461974"/>
                  <a:pt x="4499624" y="461974"/>
                </a:cubicBezTo>
                <a:close/>
                <a:moveTo>
                  <a:pt x="3381648" y="461974"/>
                </a:moveTo>
                <a:cubicBezTo>
                  <a:pt x="3394352" y="461974"/>
                  <a:pt x="3404746" y="472369"/>
                  <a:pt x="3404746" y="485072"/>
                </a:cubicBezTo>
                <a:cubicBezTo>
                  <a:pt x="3404746" y="497777"/>
                  <a:pt x="3394352" y="508171"/>
                  <a:pt x="3381648" y="508171"/>
                </a:cubicBezTo>
                <a:cubicBezTo>
                  <a:pt x="3368944" y="508171"/>
                  <a:pt x="3358549" y="497777"/>
                  <a:pt x="3358549" y="485072"/>
                </a:cubicBezTo>
                <a:cubicBezTo>
                  <a:pt x="3358549" y="472369"/>
                  <a:pt x="3368944" y="461974"/>
                  <a:pt x="3381648" y="461974"/>
                </a:cubicBezTo>
                <a:close/>
                <a:moveTo>
                  <a:pt x="2125079" y="461974"/>
                </a:moveTo>
                <a:cubicBezTo>
                  <a:pt x="2137784" y="461974"/>
                  <a:pt x="2148178" y="472369"/>
                  <a:pt x="2148178" y="485072"/>
                </a:cubicBezTo>
                <a:cubicBezTo>
                  <a:pt x="2148178" y="497777"/>
                  <a:pt x="2137784" y="508171"/>
                  <a:pt x="2125079" y="508171"/>
                </a:cubicBezTo>
                <a:cubicBezTo>
                  <a:pt x="2112376" y="508171"/>
                  <a:pt x="2101981" y="497777"/>
                  <a:pt x="2101981" y="485072"/>
                </a:cubicBezTo>
                <a:cubicBezTo>
                  <a:pt x="2101981" y="472369"/>
                  <a:pt x="2112376" y="461974"/>
                  <a:pt x="2125079" y="461974"/>
                </a:cubicBezTo>
                <a:close/>
                <a:moveTo>
                  <a:pt x="1007103" y="461974"/>
                </a:moveTo>
                <a:cubicBezTo>
                  <a:pt x="1019808" y="461974"/>
                  <a:pt x="1030201" y="472369"/>
                  <a:pt x="1030201" y="485072"/>
                </a:cubicBezTo>
                <a:cubicBezTo>
                  <a:pt x="1030201" y="497777"/>
                  <a:pt x="1019808" y="508171"/>
                  <a:pt x="1007103" y="508171"/>
                </a:cubicBezTo>
                <a:cubicBezTo>
                  <a:pt x="994399" y="508171"/>
                  <a:pt x="984004" y="497777"/>
                  <a:pt x="984004" y="485072"/>
                </a:cubicBezTo>
                <a:cubicBezTo>
                  <a:pt x="984004" y="472369"/>
                  <a:pt x="994399" y="461974"/>
                  <a:pt x="1007103" y="461974"/>
                </a:cubicBezTo>
                <a:close/>
                <a:moveTo>
                  <a:pt x="8972685" y="456200"/>
                </a:moveTo>
                <a:cubicBezTo>
                  <a:pt x="8988854" y="456200"/>
                  <a:pt x="9001557" y="468903"/>
                  <a:pt x="9001557" y="485072"/>
                </a:cubicBezTo>
                <a:cubicBezTo>
                  <a:pt x="9001557" y="501241"/>
                  <a:pt x="8988854" y="513946"/>
                  <a:pt x="8972685" y="513946"/>
                </a:cubicBezTo>
                <a:cubicBezTo>
                  <a:pt x="8956515" y="513946"/>
                  <a:pt x="8943811" y="501241"/>
                  <a:pt x="8943811" y="485072"/>
                </a:cubicBezTo>
                <a:cubicBezTo>
                  <a:pt x="8943811" y="468903"/>
                  <a:pt x="8956515" y="456200"/>
                  <a:pt x="8972685" y="456200"/>
                </a:cubicBezTo>
                <a:close/>
                <a:moveTo>
                  <a:pt x="8134203" y="456200"/>
                </a:moveTo>
                <a:cubicBezTo>
                  <a:pt x="8150372" y="456200"/>
                  <a:pt x="8163075" y="468903"/>
                  <a:pt x="8163075" y="485072"/>
                </a:cubicBezTo>
                <a:cubicBezTo>
                  <a:pt x="8163075" y="501241"/>
                  <a:pt x="8150372" y="513946"/>
                  <a:pt x="8134203" y="513946"/>
                </a:cubicBezTo>
                <a:cubicBezTo>
                  <a:pt x="8118033" y="513946"/>
                  <a:pt x="8105329" y="501241"/>
                  <a:pt x="8105329" y="485072"/>
                </a:cubicBezTo>
                <a:cubicBezTo>
                  <a:pt x="8105329" y="468903"/>
                  <a:pt x="8118033" y="456200"/>
                  <a:pt x="8134203" y="456200"/>
                </a:cubicBezTo>
                <a:close/>
                <a:moveTo>
                  <a:pt x="6598140" y="456200"/>
                </a:moveTo>
                <a:cubicBezTo>
                  <a:pt x="6613154" y="456200"/>
                  <a:pt x="6627013" y="468903"/>
                  <a:pt x="6627013" y="485072"/>
                </a:cubicBezTo>
                <a:cubicBezTo>
                  <a:pt x="6627013" y="501241"/>
                  <a:pt x="6614309" y="513946"/>
                  <a:pt x="6598140" y="513946"/>
                </a:cubicBezTo>
                <a:cubicBezTo>
                  <a:pt x="6581971" y="513946"/>
                  <a:pt x="6569266" y="501241"/>
                  <a:pt x="6569266" y="485072"/>
                </a:cubicBezTo>
                <a:cubicBezTo>
                  <a:pt x="6569266" y="468903"/>
                  <a:pt x="6581971" y="456200"/>
                  <a:pt x="6598140" y="456200"/>
                </a:cubicBezTo>
                <a:close/>
                <a:moveTo>
                  <a:pt x="5480164" y="456200"/>
                </a:moveTo>
                <a:cubicBezTo>
                  <a:pt x="5496333" y="456200"/>
                  <a:pt x="5509036" y="468903"/>
                  <a:pt x="5509036" y="485072"/>
                </a:cubicBezTo>
                <a:cubicBezTo>
                  <a:pt x="5509036" y="501241"/>
                  <a:pt x="5496333" y="513946"/>
                  <a:pt x="5480164" y="513946"/>
                </a:cubicBezTo>
                <a:cubicBezTo>
                  <a:pt x="5463995" y="513946"/>
                  <a:pt x="5451290" y="501241"/>
                  <a:pt x="5451290" y="485072"/>
                </a:cubicBezTo>
                <a:cubicBezTo>
                  <a:pt x="5451290" y="468903"/>
                  <a:pt x="5463995" y="456200"/>
                  <a:pt x="5480164" y="456200"/>
                </a:cubicBezTo>
                <a:close/>
                <a:moveTo>
                  <a:pt x="4641681" y="456200"/>
                </a:moveTo>
                <a:cubicBezTo>
                  <a:pt x="4657851" y="456200"/>
                  <a:pt x="4670554" y="468903"/>
                  <a:pt x="4670554" y="485072"/>
                </a:cubicBezTo>
                <a:cubicBezTo>
                  <a:pt x="4670554" y="501241"/>
                  <a:pt x="4657851" y="513946"/>
                  <a:pt x="4641681" y="513946"/>
                </a:cubicBezTo>
                <a:cubicBezTo>
                  <a:pt x="4625512" y="513946"/>
                  <a:pt x="4612808" y="501241"/>
                  <a:pt x="4612808" y="485072"/>
                </a:cubicBezTo>
                <a:cubicBezTo>
                  <a:pt x="4612808" y="468903"/>
                  <a:pt x="4625512" y="456200"/>
                  <a:pt x="4641681" y="456200"/>
                </a:cubicBezTo>
                <a:close/>
                <a:moveTo>
                  <a:pt x="4359878" y="456200"/>
                </a:moveTo>
                <a:cubicBezTo>
                  <a:pt x="4376047" y="456200"/>
                  <a:pt x="4388750" y="468903"/>
                  <a:pt x="4388750" y="485072"/>
                </a:cubicBezTo>
                <a:cubicBezTo>
                  <a:pt x="4388750" y="501241"/>
                  <a:pt x="4376047" y="513946"/>
                  <a:pt x="4359878" y="513946"/>
                </a:cubicBezTo>
                <a:cubicBezTo>
                  <a:pt x="4343708" y="513946"/>
                  <a:pt x="4331004" y="501241"/>
                  <a:pt x="4331004" y="485072"/>
                </a:cubicBezTo>
                <a:cubicBezTo>
                  <a:pt x="4331004" y="468903"/>
                  <a:pt x="4343708" y="456200"/>
                  <a:pt x="4359878" y="456200"/>
                </a:cubicBezTo>
                <a:close/>
                <a:moveTo>
                  <a:pt x="3521395" y="456200"/>
                </a:moveTo>
                <a:cubicBezTo>
                  <a:pt x="3537564" y="456200"/>
                  <a:pt x="3550268" y="468903"/>
                  <a:pt x="3550268" y="485072"/>
                </a:cubicBezTo>
                <a:cubicBezTo>
                  <a:pt x="3550268" y="501241"/>
                  <a:pt x="3537564" y="513946"/>
                  <a:pt x="3521395" y="513946"/>
                </a:cubicBezTo>
                <a:cubicBezTo>
                  <a:pt x="3505226" y="513946"/>
                  <a:pt x="3492521" y="501241"/>
                  <a:pt x="3492521" y="485072"/>
                </a:cubicBezTo>
                <a:cubicBezTo>
                  <a:pt x="3492521" y="468903"/>
                  <a:pt x="3505226" y="456200"/>
                  <a:pt x="3521395" y="456200"/>
                </a:cubicBezTo>
                <a:close/>
                <a:moveTo>
                  <a:pt x="1985333" y="456200"/>
                </a:moveTo>
                <a:cubicBezTo>
                  <a:pt x="2000346" y="456200"/>
                  <a:pt x="2014205" y="468903"/>
                  <a:pt x="2014205" y="485072"/>
                </a:cubicBezTo>
                <a:cubicBezTo>
                  <a:pt x="2014205" y="501241"/>
                  <a:pt x="2001502" y="513946"/>
                  <a:pt x="1985333" y="513946"/>
                </a:cubicBezTo>
                <a:cubicBezTo>
                  <a:pt x="1969164" y="513946"/>
                  <a:pt x="1956459" y="501241"/>
                  <a:pt x="1956459" y="485072"/>
                </a:cubicBezTo>
                <a:cubicBezTo>
                  <a:pt x="1956459" y="468903"/>
                  <a:pt x="1969164" y="456200"/>
                  <a:pt x="1985333" y="456200"/>
                </a:cubicBezTo>
                <a:close/>
                <a:moveTo>
                  <a:pt x="867356" y="456200"/>
                </a:moveTo>
                <a:cubicBezTo>
                  <a:pt x="883525" y="456200"/>
                  <a:pt x="896229" y="468903"/>
                  <a:pt x="896229" y="485072"/>
                </a:cubicBezTo>
                <a:cubicBezTo>
                  <a:pt x="896229" y="501241"/>
                  <a:pt x="883525" y="513946"/>
                  <a:pt x="867356" y="513946"/>
                </a:cubicBezTo>
                <a:cubicBezTo>
                  <a:pt x="851187" y="513946"/>
                  <a:pt x="838482" y="501241"/>
                  <a:pt x="838482" y="485072"/>
                </a:cubicBezTo>
                <a:cubicBezTo>
                  <a:pt x="838482" y="468903"/>
                  <a:pt x="851187" y="456200"/>
                  <a:pt x="867356" y="456200"/>
                </a:cubicBezTo>
                <a:close/>
                <a:moveTo>
                  <a:pt x="28874" y="456200"/>
                </a:moveTo>
                <a:cubicBezTo>
                  <a:pt x="45043" y="456200"/>
                  <a:pt x="57747" y="468903"/>
                  <a:pt x="57747" y="485072"/>
                </a:cubicBezTo>
                <a:cubicBezTo>
                  <a:pt x="57747" y="501241"/>
                  <a:pt x="45043" y="513946"/>
                  <a:pt x="28874" y="513946"/>
                </a:cubicBezTo>
                <a:cubicBezTo>
                  <a:pt x="12705" y="513946"/>
                  <a:pt x="0" y="501241"/>
                  <a:pt x="0" y="485072"/>
                </a:cubicBezTo>
                <a:cubicBezTo>
                  <a:pt x="0" y="468903"/>
                  <a:pt x="12705" y="456200"/>
                  <a:pt x="28874" y="456200"/>
                </a:cubicBezTo>
                <a:close/>
                <a:moveTo>
                  <a:pt x="8832937" y="449270"/>
                </a:moveTo>
                <a:cubicBezTo>
                  <a:pt x="8852571" y="449270"/>
                  <a:pt x="8867585" y="465439"/>
                  <a:pt x="8867585" y="483918"/>
                </a:cubicBezTo>
                <a:cubicBezTo>
                  <a:pt x="8867585" y="502397"/>
                  <a:pt x="8852571" y="518566"/>
                  <a:pt x="8832937" y="518566"/>
                </a:cubicBezTo>
                <a:cubicBezTo>
                  <a:pt x="8814458" y="518566"/>
                  <a:pt x="8798289" y="502397"/>
                  <a:pt x="8798289" y="483918"/>
                </a:cubicBezTo>
                <a:cubicBezTo>
                  <a:pt x="8798289" y="465439"/>
                  <a:pt x="8813304" y="449270"/>
                  <a:pt x="8832937" y="449270"/>
                </a:cubicBezTo>
                <a:close/>
                <a:moveTo>
                  <a:pt x="8273949" y="449270"/>
                </a:moveTo>
                <a:cubicBezTo>
                  <a:pt x="8293583" y="449270"/>
                  <a:pt x="8308597" y="465439"/>
                  <a:pt x="8308597" y="483918"/>
                </a:cubicBezTo>
                <a:cubicBezTo>
                  <a:pt x="8308597" y="502397"/>
                  <a:pt x="8293583" y="518566"/>
                  <a:pt x="8273949" y="518566"/>
                </a:cubicBezTo>
                <a:cubicBezTo>
                  <a:pt x="8255470" y="518566"/>
                  <a:pt x="8239301" y="502397"/>
                  <a:pt x="8239301" y="483918"/>
                </a:cubicBezTo>
                <a:cubicBezTo>
                  <a:pt x="8239301" y="465439"/>
                  <a:pt x="8254316" y="449270"/>
                  <a:pt x="8273949" y="449270"/>
                </a:cubicBezTo>
                <a:close/>
                <a:moveTo>
                  <a:pt x="6458392" y="449270"/>
                </a:moveTo>
                <a:cubicBezTo>
                  <a:pt x="6476871" y="449270"/>
                  <a:pt x="6493040" y="465439"/>
                  <a:pt x="6493040" y="483918"/>
                </a:cubicBezTo>
                <a:cubicBezTo>
                  <a:pt x="6493040" y="502397"/>
                  <a:pt x="6476871" y="518566"/>
                  <a:pt x="6458392" y="518566"/>
                </a:cubicBezTo>
                <a:cubicBezTo>
                  <a:pt x="6439913" y="518566"/>
                  <a:pt x="6423744" y="502397"/>
                  <a:pt x="6423744" y="483918"/>
                </a:cubicBezTo>
                <a:cubicBezTo>
                  <a:pt x="6423744" y="465439"/>
                  <a:pt x="6438759" y="449270"/>
                  <a:pt x="6458392" y="449270"/>
                </a:cubicBezTo>
                <a:close/>
                <a:moveTo>
                  <a:pt x="5340416" y="449270"/>
                </a:moveTo>
                <a:cubicBezTo>
                  <a:pt x="5360051" y="449270"/>
                  <a:pt x="5375064" y="465439"/>
                  <a:pt x="5375064" y="483918"/>
                </a:cubicBezTo>
                <a:cubicBezTo>
                  <a:pt x="5375064" y="502397"/>
                  <a:pt x="5358895" y="518566"/>
                  <a:pt x="5340416" y="518566"/>
                </a:cubicBezTo>
                <a:cubicBezTo>
                  <a:pt x="5321937" y="518566"/>
                  <a:pt x="5305768" y="502397"/>
                  <a:pt x="5305768" y="483918"/>
                </a:cubicBezTo>
                <a:cubicBezTo>
                  <a:pt x="5305768" y="465439"/>
                  <a:pt x="5320783" y="449270"/>
                  <a:pt x="5340416" y="449270"/>
                </a:cubicBezTo>
                <a:close/>
                <a:moveTo>
                  <a:pt x="4781428" y="449270"/>
                </a:moveTo>
                <a:cubicBezTo>
                  <a:pt x="4801062" y="449270"/>
                  <a:pt x="4816076" y="465439"/>
                  <a:pt x="4816076" y="483918"/>
                </a:cubicBezTo>
                <a:cubicBezTo>
                  <a:pt x="4816076" y="502397"/>
                  <a:pt x="4799907" y="518566"/>
                  <a:pt x="4781428" y="518566"/>
                </a:cubicBezTo>
                <a:cubicBezTo>
                  <a:pt x="4762949" y="518566"/>
                  <a:pt x="4746780" y="502397"/>
                  <a:pt x="4746780" y="483918"/>
                </a:cubicBezTo>
                <a:cubicBezTo>
                  <a:pt x="4746780" y="465439"/>
                  <a:pt x="4761795" y="449270"/>
                  <a:pt x="4781428" y="449270"/>
                </a:cubicBezTo>
                <a:close/>
                <a:moveTo>
                  <a:pt x="4220130" y="449270"/>
                </a:moveTo>
                <a:cubicBezTo>
                  <a:pt x="4239764" y="449270"/>
                  <a:pt x="4254778" y="465439"/>
                  <a:pt x="4254778" y="483918"/>
                </a:cubicBezTo>
                <a:cubicBezTo>
                  <a:pt x="4254778" y="502397"/>
                  <a:pt x="4239764" y="518566"/>
                  <a:pt x="4220130" y="518566"/>
                </a:cubicBezTo>
                <a:cubicBezTo>
                  <a:pt x="4201651" y="518566"/>
                  <a:pt x="4185482" y="502397"/>
                  <a:pt x="4185482" y="483918"/>
                </a:cubicBezTo>
                <a:cubicBezTo>
                  <a:pt x="4185482" y="465439"/>
                  <a:pt x="4200497" y="449270"/>
                  <a:pt x="4220130" y="449270"/>
                </a:cubicBezTo>
                <a:close/>
                <a:moveTo>
                  <a:pt x="3661142" y="449270"/>
                </a:moveTo>
                <a:cubicBezTo>
                  <a:pt x="3680776" y="449270"/>
                  <a:pt x="3695790" y="465439"/>
                  <a:pt x="3695790" y="483918"/>
                </a:cubicBezTo>
                <a:cubicBezTo>
                  <a:pt x="3695790" y="502397"/>
                  <a:pt x="3680776" y="518566"/>
                  <a:pt x="3661142" y="518566"/>
                </a:cubicBezTo>
                <a:cubicBezTo>
                  <a:pt x="3642663" y="518566"/>
                  <a:pt x="3626494" y="502397"/>
                  <a:pt x="3626494" y="483918"/>
                </a:cubicBezTo>
                <a:cubicBezTo>
                  <a:pt x="3626494" y="465439"/>
                  <a:pt x="3641509" y="449270"/>
                  <a:pt x="3661142" y="449270"/>
                </a:cubicBezTo>
                <a:close/>
                <a:moveTo>
                  <a:pt x="1845585" y="449270"/>
                </a:moveTo>
                <a:cubicBezTo>
                  <a:pt x="1864064" y="449270"/>
                  <a:pt x="1880233" y="465439"/>
                  <a:pt x="1880233" y="483918"/>
                </a:cubicBezTo>
                <a:cubicBezTo>
                  <a:pt x="1880233" y="502397"/>
                  <a:pt x="1865220" y="518566"/>
                  <a:pt x="1845585" y="518566"/>
                </a:cubicBezTo>
                <a:cubicBezTo>
                  <a:pt x="1827106" y="518566"/>
                  <a:pt x="1810937" y="502397"/>
                  <a:pt x="1810937" y="483918"/>
                </a:cubicBezTo>
                <a:cubicBezTo>
                  <a:pt x="1810937" y="465439"/>
                  <a:pt x="1825952" y="449270"/>
                  <a:pt x="1845585" y="449270"/>
                </a:cubicBezTo>
                <a:close/>
                <a:moveTo>
                  <a:pt x="727609" y="449270"/>
                </a:moveTo>
                <a:cubicBezTo>
                  <a:pt x="747243" y="449270"/>
                  <a:pt x="762257" y="465439"/>
                  <a:pt x="762257" y="483918"/>
                </a:cubicBezTo>
                <a:cubicBezTo>
                  <a:pt x="762257" y="502397"/>
                  <a:pt x="746088" y="518566"/>
                  <a:pt x="727609" y="518566"/>
                </a:cubicBezTo>
                <a:cubicBezTo>
                  <a:pt x="709130" y="518566"/>
                  <a:pt x="692961" y="502397"/>
                  <a:pt x="692961" y="483918"/>
                </a:cubicBezTo>
                <a:cubicBezTo>
                  <a:pt x="692961" y="465439"/>
                  <a:pt x="707976" y="449270"/>
                  <a:pt x="727609" y="449270"/>
                </a:cubicBezTo>
                <a:close/>
                <a:moveTo>
                  <a:pt x="168620" y="449270"/>
                </a:moveTo>
                <a:cubicBezTo>
                  <a:pt x="188255" y="449270"/>
                  <a:pt x="203269" y="465439"/>
                  <a:pt x="203269" y="483918"/>
                </a:cubicBezTo>
                <a:cubicBezTo>
                  <a:pt x="203269" y="502397"/>
                  <a:pt x="187100" y="518566"/>
                  <a:pt x="168620" y="518566"/>
                </a:cubicBezTo>
                <a:cubicBezTo>
                  <a:pt x="150142" y="518566"/>
                  <a:pt x="133973" y="502397"/>
                  <a:pt x="133973" y="483918"/>
                </a:cubicBezTo>
                <a:cubicBezTo>
                  <a:pt x="133973" y="465439"/>
                  <a:pt x="148987" y="449270"/>
                  <a:pt x="168620" y="449270"/>
                </a:cubicBezTo>
                <a:close/>
                <a:moveTo>
                  <a:pt x="8693190" y="443495"/>
                </a:moveTo>
                <a:cubicBezTo>
                  <a:pt x="8715134" y="443495"/>
                  <a:pt x="8733613" y="461974"/>
                  <a:pt x="8733613" y="483918"/>
                </a:cubicBezTo>
                <a:cubicBezTo>
                  <a:pt x="8733613" y="505861"/>
                  <a:pt x="8715134" y="524340"/>
                  <a:pt x="8693190" y="524340"/>
                </a:cubicBezTo>
                <a:cubicBezTo>
                  <a:pt x="8671246" y="524340"/>
                  <a:pt x="8652767" y="505861"/>
                  <a:pt x="8652767" y="483918"/>
                </a:cubicBezTo>
                <a:cubicBezTo>
                  <a:pt x="8652767" y="461974"/>
                  <a:pt x="8671246" y="443495"/>
                  <a:pt x="8693190" y="443495"/>
                </a:cubicBezTo>
                <a:close/>
                <a:moveTo>
                  <a:pt x="8413696" y="443495"/>
                </a:moveTo>
                <a:cubicBezTo>
                  <a:pt x="8435640" y="443495"/>
                  <a:pt x="8454118" y="461974"/>
                  <a:pt x="8454118" y="483918"/>
                </a:cubicBezTo>
                <a:cubicBezTo>
                  <a:pt x="8454118" y="505861"/>
                  <a:pt x="8435640" y="524340"/>
                  <a:pt x="8413696" y="524340"/>
                </a:cubicBezTo>
                <a:cubicBezTo>
                  <a:pt x="8391752" y="524340"/>
                  <a:pt x="8373273" y="505861"/>
                  <a:pt x="8373273" y="483918"/>
                </a:cubicBezTo>
                <a:cubicBezTo>
                  <a:pt x="8373273" y="461974"/>
                  <a:pt x="8391752" y="443495"/>
                  <a:pt x="8413696" y="443495"/>
                </a:cubicBezTo>
                <a:close/>
                <a:moveTo>
                  <a:pt x="6318646" y="443495"/>
                </a:moveTo>
                <a:cubicBezTo>
                  <a:pt x="6340589" y="443495"/>
                  <a:pt x="6359068" y="461974"/>
                  <a:pt x="6359068" y="483918"/>
                </a:cubicBezTo>
                <a:cubicBezTo>
                  <a:pt x="6359068" y="505861"/>
                  <a:pt x="6340589" y="524340"/>
                  <a:pt x="6318646" y="524340"/>
                </a:cubicBezTo>
                <a:cubicBezTo>
                  <a:pt x="6296702" y="524340"/>
                  <a:pt x="6278223" y="505861"/>
                  <a:pt x="6278223" y="483918"/>
                </a:cubicBezTo>
                <a:cubicBezTo>
                  <a:pt x="6278223" y="461974"/>
                  <a:pt x="6296702" y="443495"/>
                  <a:pt x="6318646" y="443495"/>
                </a:cubicBezTo>
                <a:close/>
                <a:moveTo>
                  <a:pt x="5200670" y="443495"/>
                </a:moveTo>
                <a:cubicBezTo>
                  <a:pt x="5222613" y="443495"/>
                  <a:pt x="5241092" y="461974"/>
                  <a:pt x="5241092" y="483918"/>
                </a:cubicBezTo>
                <a:cubicBezTo>
                  <a:pt x="5241092" y="505861"/>
                  <a:pt x="5222613" y="524340"/>
                  <a:pt x="5200670" y="524340"/>
                </a:cubicBezTo>
                <a:cubicBezTo>
                  <a:pt x="5178725" y="524340"/>
                  <a:pt x="5160246" y="505861"/>
                  <a:pt x="5160246" y="483918"/>
                </a:cubicBezTo>
                <a:cubicBezTo>
                  <a:pt x="5160246" y="461974"/>
                  <a:pt x="5178725" y="443495"/>
                  <a:pt x="5200670" y="443495"/>
                </a:cubicBezTo>
                <a:close/>
                <a:moveTo>
                  <a:pt x="4921176" y="443495"/>
                </a:moveTo>
                <a:cubicBezTo>
                  <a:pt x="4944274" y="443495"/>
                  <a:pt x="4961598" y="461974"/>
                  <a:pt x="4961598" y="483918"/>
                </a:cubicBezTo>
                <a:cubicBezTo>
                  <a:pt x="4961598" y="505861"/>
                  <a:pt x="4943119" y="524340"/>
                  <a:pt x="4921176" y="524340"/>
                </a:cubicBezTo>
                <a:cubicBezTo>
                  <a:pt x="4899231" y="524340"/>
                  <a:pt x="4880752" y="505861"/>
                  <a:pt x="4880752" y="483918"/>
                </a:cubicBezTo>
                <a:cubicBezTo>
                  <a:pt x="4880752" y="461974"/>
                  <a:pt x="4899231" y="443495"/>
                  <a:pt x="4921176" y="443495"/>
                </a:cubicBezTo>
                <a:close/>
                <a:moveTo>
                  <a:pt x="4080384" y="443495"/>
                </a:moveTo>
                <a:cubicBezTo>
                  <a:pt x="4102327" y="443495"/>
                  <a:pt x="4120806" y="461974"/>
                  <a:pt x="4120806" y="483918"/>
                </a:cubicBezTo>
                <a:cubicBezTo>
                  <a:pt x="4120806" y="505861"/>
                  <a:pt x="4102327" y="524340"/>
                  <a:pt x="4080384" y="524340"/>
                </a:cubicBezTo>
                <a:cubicBezTo>
                  <a:pt x="4058439" y="524340"/>
                  <a:pt x="4039960" y="505861"/>
                  <a:pt x="4039960" y="483918"/>
                </a:cubicBezTo>
                <a:cubicBezTo>
                  <a:pt x="4039960" y="461974"/>
                  <a:pt x="4058439" y="443495"/>
                  <a:pt x="4080384" y="443495"/>
                </a:cubicBezTo>
                <a:close/>
                <a:moveTo>
                  <a:pt x="3800889" y="443495"/>
                </a:moveTo>
                <a:cubicBezTo>
                  <a:pt x="3822833" y="443495"/>
                  <a:pt x="3841312" y="461974"/>
                  <a:pt x="3841312" y="483918"/>
                </a:cubicBezTo>
                <a:cubicBezTo>
                  <a:pt x="3841312" y="505861"/>
                  <a:pt x="3822833" y="524340"/>
                  <a:pt x="3800889" y="524340"/>
                </a:cubicBezTo>
                <a:cubicBezTo>
                  <a:pt x="3778945" y="524340"/>
                  <a:pt x="3760466" y="505861"/>
                  <a:pt x="3760466" y="483918"/>
                </a:cubicBezTo>
                <a:cubicBezTo>
                  <a:pt x="3760466" y="461974"/>
                  <a:pt x="3778945" y="443495"/>
                  <a:pt x="3800889" y="443495"/>
                </a:cubicBezTo>
                <a:close/>
                <a:moveTo>
                  <a:pt x="1705839" y="443495"/>
                </a:moveTo>
                <a:cubicBezTo>
                  <a:pt x="1727782" y="443495"/>
                  <a:pt x="1746261" y="461974"/>
                  <a:pt x="1746261" y="483918"/>
                </a:cubicBezTo>
                <a:cubicBezTo>
                  <a:pt x="1746261" y="505861"/>
                  <a:pt x="1727782" y="524340"/>
                  <a:pt x="1705839" y="524340"/>
                </a:cubicBezTo>
                <a:cubicBezTo>
                  <a:pt x="1683894" y="524340"/>
                  <a:pt x="1665415" y="505861"/>
                  <a:pt x="1665415" y="483918"/>
                </a:cubicBezTo>
                <a:cubicBezTo>
                  <a:pt x="1665415" y="461974"/>
                  <a:pt x="1683894" y="443495"/>
                  <a:pt x="1705839" y="443495"/>
                </a:cubicBezTo>
                <a:close/>
                <a:moveTo>
                  <a:pt x="587862" y="443495"/>
                </a:moveTo>
                <a:cubicBezTo>
                  <a:pt x="609805" y="443495"/>
                  <a:pt x="628284" y="461974"/>
                  <a:pt x="628284" y="483918"/>
                </a:cubicBezTo>
                <a:cubicBezTo>
                  <a:pt x="628284" y="505861"/>
                  <a:pt x="609805" y="524340"/>
                  <a:pt x="587862" y="524340"/>
                </a:cubicBezTo>
                <a:cubicBezTo>
                  <a:pt x="565918" y="524340"/>
                  <a:pt x="547439" y="505861"/>
                  <a:pt x="547439" y="483918"/>
                </a:cubicBezTo>
                <a:cubicBezTo>
                  <a:pt x="547439" y="461974"/>
                  <a:pt x="565918" y="443495"/>
                  <a:pt x="587862" y="443495"/>
                </a:cubicBezTo>
                <a:close/>
                <a:moveTo>
                  <a:pt x="308368" y="443495"/>
                </a:moveTo>
                <a:cubicBezTo>
                  <a:pt x="330311" y="443495"/>
                  <a:pt x="348790" y="461974"/>
                  <a:pt x="348790" y="483918"/>
                </a:cubicBezTo>
                <a:cubicBezTo>
                  <a:pt x="348790" y="505861"/>
                  <a:pt x="330311" y="524340"/>
                  <a:pt x="308368" y="524340"/>
                </a:cubicBezTo>
                <a:cubicBezTo>
                  <a:pt x="286424" y="524340"/>
                  <a:pt x="267945" y="505861"/>
                  <a:pt x="267945" y="483918"/>
                </a:cubicBezTo>
                <a:cubicBezTo>
                  <a:pt x="267945" y="461974"/>
                  <a:pt x="286424" y="443495"/>
                  <a:pt x="308368" y="443495"/>
                </a:cubicBezTo>
                <a:close/>
                <a:moveTo>
                  <a:pt x="8553443" y="433101"/>
                </a:moveTo>
                <a:cubicBezTo>
                  <a:pt x="8582317" y="433101"/>
                  <a:pt x="8604260" y="456200"/>
                  <a:pt x="8604260" y="483918"/>
                </a:cubicBezTo>
                <a:cubicBezTo>
                  <a:pt x="8604260" y="511636"/>
                  <a:pt x="8582317" y="534735"/>
                  <a:pt x="8553443" y="534735"/>
                </a:cubicBezTo>
                <a:cubicBezTo>
                  <a:pt x="8525724" y="534735"/>
                  <a:pt x="8502626" y="511636"/>
                  <a:pt x="8502626" y="483918"/>
                </a:cubicBezTo>
                <a:cubicBezTo>
                  <a:pt x="8502626" y="456200"/>
                  <a:pt x="8524570" y="433101"/>
                  <a:pt x="8553443" y="433101"/>
                </a:cubicBezTo>
                <a:close/>
                <a:moveTo>
                  <a:pt x="6178898" y="433101"/>
                </a:moveTo>
                <a:cubicBezTo>
                  <a:pt x="6206617" y="433101"/>
                  <a:pt x="6229715" y="456200"/>
                  <a:pt x="6229715" y="483918"/>
                </a:cubicBezTo>
                <a:cubicBezTo>
                  <a:pt x="6229715" y="511636"/>
                  <a:pt x="6206617" y="534735"/>
                  <a:pt x="6178898" y="534735"/>
                </a:cubicBezTo>
                <a:cubicBezTo>
                  <a:pt x="6151180" y="534735"/>
                  <a:pt x="6128081" y="511636"/>
                  <a:pt x="6128081" y="483918"/>
                </a:cubicBezTo>
                <a:cubicBezTo>
                  <a:pt x="6128081" y="456200"/>
                  <a:pt x="6150026" y="433101"/>
                  <a:pt x="6178898" y="433101"/>
                </a:cubicBezTo>
                <a:close/>
                <a:moveTo>
                  <a:pt x="5060922" y="433101"/>
                </a:moveTo>
                <a:cubicBezTo>
                  <a:pt x="5089796" y="433101"/>
                  <a:pt x="5111739" y="456200"/>
                  <a:pt x="5111739" y="483918"/>
                </a:cubicBezTo>
                <a:cubicBezTo>
                  <a:pt x="5111739" y="511636"/>
                  <a:pt x="5088640" y="534735"/>
                  <a:pt x="5060922" y="534735"/>
                </a:cubicBezTo>
                <a:cubicBezTo>
                  <a:pt x="5033204" y="534735"/>
                  <a:pt x="5010105" y="511636"/>
                  <a:pt x="5010105" y="483918"/>
                </a:cubicBezTo>
                <a:cubicBezTo>
                  <a:pt x="5010105" y="456200"/>
                  <a:pt x="5032049" y="433101"/>
                  <a:pt x="5060922" y="433101"/>
                </a:cubicBezTo>
                <a:close/>
                <a:moveTo>
                  <a:pt x="3940636" y="433101"/>
                </a:moveTo>
                <a:cubicBezTo>
                  <a:pt x="3969510" y="433101"/>
                  <a:pt x="3991453" y="456200"/>
                  <a:pt x="3991453" y="483918"/>
                </a:cubicBezTo>
                <a:cubicBezTo>
                  <a:pt x="3991453" y="511636"/>
                  <a:pt x="3969510" y="534735"/>
                  <a:pt x="3940636" y="534735"/>
                </a:cubicBezTo>
                <a:cubicBezTo>
                  <a:pt x="3912918" y="534735"/>
                  <a:pt x="3889819" y="511636"/>
                  <a:pt x="3889819" y="483918"/>
                </a:cubicBezTo>
                <a:cubicBezTo>
                  <a:pt x="3889819" y="456200"/>
                  <a:pt x="3911763" y="433101"/>
                  <a:pt x="3940636" y="433101"/>
                </a:cubicBezTo>
                <a:close/>
                <a:moveTo>
                  <a:pt x="1566091" y="433101"/>
                </a:moveTo>
                <a:cubicBezTo>
                  <a:pt x="1593809" y="433101"/>
                  <a:pt x="1616908" y="456200"/>
                  <a:pt x="1616908" y="483918"/>
                </a:cubicBezTo>
                <a:cubicBezTo>
                  <a:pt x="1616908" y="511636"/>
                  <a:pt x="1593809" y="534735"/>
                  <a:pt x="1566091" y="534735"/>
                </a:cubicBezTo>
                <a:cubicBezTo>
                  <a:pt x="1538373" y="534735"/>
                  <a:pt x="1515274" y="511636"/>
                  <a:pt x="1515274" y="483918"/>
                </a:cubicBezTo>
                <a:cubicBezTo>
                  <a:pt x="1515274" y="456200"/>
                  <a:pt x="1537218" y="433101"/>
                  <a:pt x="1566091" y="433101"/>
                </a:cubicBezTo>
                <a:close/>
                <a:moveTo>
                  <a:pt x="448115" y="433101"/>
                </a:moveTo>
                <a:cubicBezTo>
                  <a:pt x="476989" y="433101"/>
                  <a:pt x="498932" y="456200"/>
                  <a:pt x="498932" y="483918"/>
                </a:cubicBezTo>
                <a:cubicBezTo>
                  <a:pt x="498932" y="511636"/>
                  <a:pt x="476989" y="534735"/>
                  <a:pt x="448115" y="534735"/>
                </a:cubicBezTo>
                <a:cubicBezTo>
                  <a:pt x="420396" y="534735"/>
                  <a:pt x="397298" y="511636"/>
                  <a:pt x="397298" y="483918"/>
                </a:cubicBezTo>
                <a:cubicBezTo>
                  <a:pt x="397298" y="456200"/>
                  <a:pt x="419242" y="433101"/>
                  <a:pt x="448115" y="433101"/>
                </a:cubicBezTo>
                <a:close/>
                <a:moveTo>
                  <a:pt x="8148062" y="319917"/>
                </a:moveTo>
                <a:cubicBezTo>
                  <a:pt x="8158456" y="319917"/>
                  <a:pt x="8168851" y="329157"/>
                  <a:pt x="8168851" y="340706"/>
                </a:cubicBezTo>
                <a:cubicBezTo>
                  <a:pt x="8168851" y="352256"/>
                  <a:pt x="8159611" y="361495"/>
                  <a:pt x="8148062" y="361495"/>
                </a:cubicBezTo>
                <a:cubicBezTo>
                  <a:pt x="8136512" y="361495"/>
                  <a:pt x="8127273" y="352256"/>
                  <a:pt x="8127273" y="340706"/>
                </a:cubicBezTo>
                <a:cubicBezTo>
                  <a:pt x="8127273" y="329157"/>
                  <a:pt x="8136512" y="319917"/>
                  <a:pt x="8148062" y="319917"/>
                </a:cubicBezTo>
                <a:close/>
                <a:moveTo>
                  <a:pt x="8009470" y="319917"/>
                </a:moveTo>
                <a:cubicBezTo>
                  <a:pt x="8021019" y="319917"/>
                  <a:pt x="8030258" y="329157"/>
                  <a:pt x="8030258" y="340706"/>
                </a:cubicBezTo>
                <a:cubicBezTo>
                  <a:pt x="8030258" y="352256"/>
                  <a:pt x="8021019" y="361495"/>
                  <a:pt x="8009470" y="361495"/>
                </a:cubicBezTo>
                <a:cubicBezTo>
                  <a:pt x="7997920" y="361495"/>
                  <a:pt x="7988681" y="352256"/>
                  <a:pt x="7988681" y="340706"/>
                </a:cubicBezTo>
                <a:cubicBezTo>
                  <a:pt x="7988681" y="329157"/>
                  <a:pt x="7997920" y="319917"/>
                  <a:pt x="8009470" y="319917"/>
                </a:cubicBezTo>
                <a:close/>
                <a:moveTo>
                  <a:pt x="7872032" y="319917"/>
                </a:moveTo>
                <a:cubicBezTo>
                  <a:pt x="7883581" y="319917"/>
                  <a:pt x="7892821" y="329157"/>
                  <a:pt x="7892821" y="340706"/>
                </a:cubicBezTo>
                <a:cubicBezTo>
                  <a:pt x="7892821" y="352256"/>
                  <a:pt x="7883581" y="361495"/>
                  <a:pt x="7872032" y="361495"/>
                </a:cubicBezTo>
                <a:cubicBezTo>
                  <a:pt x="7860483" y="361495"/>
                  <a:pt x="7851243" y="352256"/>
                  <a:pt x="7851243" y="340706"/>
                </a:cubicBezTo>
                <a:cubicBezTo>
                  <a:pt x="7851243" y="329157"/>
                  <a:pt x="7860483" y="319917"/>
                  <a:pt x="7872032" y="319917"/>
                </a:cubicBezTo>
                <a:close/>
                <a:moveTo>
                  <a:pt x="7713806" y="319917"/>
                </a:moveTo>
                <a:cubicBezTo>
                  <a:pt x="7725356" y="319917"/>
                  <a:pt x="7734595" y="329157"/>
                  <a:pt x="7734595" y="340706"/>
                </a:cubicBezTo>
                <a:cubicBezTo>
                  <a:pt x="7734595" y="352256"/>
                  <a:pt x="7725356" y="361495"/>
                  <a:pt x="7713806" y="361495"/>
                </a:cubicBezTo>
                <a:cubicBezTo>
                  <a:pt x="7702257" y="361495"/>
                  <a:pt x="7693018" y="352256"/>
                  <a:pt x="7693018" y="340706"/>
                </a:cubicBezTo>
                <a:cubicBezTo>
                  <a:pt x="7693018" y="329157"/>
                  <a:pt x="7702257" y="319917"/>
                  <a:pt x="7713806" y="319917"/>
                </a:cubicBezTo>
                <a:close/>
                <a:moveTo>
                  <a:pt x="7605243" y="319917"/>
                </a:moveTo>
                <a:cubicBezTo>
                  <a:pt x="7616792" y="319917"/>
                  <a:pt x="7626031" y="329157"/>
                  <a:pt x="7626031" y="340706"/>
                </a:cubicBezTo>
                <a:cubicBezTo>
                  <a:pt x="7626031" y="352256"/>
                  <a:pt x="7616792" y="361495"/>
                  <a:pt x="7605243" y="361495"/>
                </a:cubicBezTo>
                <a:cubicBezTo>
                  <a:pt x="7593693" y="361495"/>
                  <a:pt x="7584454" y="352256"/>
                  <a:pt x="7584454" y="340706"/>
                </a:cubicBezTo>
                <a:cubicBezTo>
                  <a:pt x="7584454" y="329157"/>
                  <a:pt x="7593693" y="319917"/>
                  <a:pt x="7605243" y="319917"/>
                </a:cubicBezTo>
                <a:close/>
                <a:moveTo>
                  <a:pt x="7466651" y="319917"/>
                </a:moveTo>
                <a:cubicBezTo>
                  <a:pt x="7478200" y="319917"/>
                  <a:pt x="7487439" y="329157"/>
                  <a:pt x="7487439" y="340706"/>
                </a:cubicBezTo>
                <a:cubicBezTo>
                  <a:pt x="7487439" y="352256"/>
                  <a:pt x="7478200" y="361495"/>
                  <a:pt x="7466651" y="361495"/>
                </a:cubicBezTo>
                <a:cubicBezTo>
                  <a:pt x="7455101" y="361495"/>
                  <a:pt x="7445862" y="352256"/>
                  <a:pt x="7445862" y="340706"/>
                </a:cubicBezTo>
                <a:cubicBezTo>
                  <a:pt x="7445862" y="329157"/>
                  <a:pt x="7455101" y="319917"/>
                  <a:pt x="7466651" y="319917"/>
                </a:cubicBezTo>
                <a:close/>
                <a:moveTo>
                  <a:pt x="7329213" y="319917"/>
                </a:moveTo>
                <a:cubicBezTo>
                  <a:pt x="7340762" y="319917"/>
                  <a:pt x="7350002" y="329157"/>
                  <a:pt x="7350002" y="340706"/>
                </a:cubicBezTo>
                <a:cubicBezTo>
                  <a:pt x="7350002" y="352256"/>
                  <a:pt x="7340762" y="361495"/>
                  <a:pt x="7329213" y="361495"/>
                </a:cubicBezTo>
                <a:cubicBezTo>
                  <a:pt x="7317663" y="361495"/>
                  <a:pt x="7308424" y="352256"/>
                  <a:pt x="7308424" y="340706"/>
                </a:cubicBezTo>
                <a:cubicBezTo>
                  <a:pt x="7308424" y="329157"/>
                  <a:pt x="7317663" y="319917"/>
                  <a:pt x="7329213" y="319917"/>
                </a:cubicBezTo>
                <a:close/>
                <a:moveTo>
                  <a:pt x="7191776" y="319917"/>
                </a:moveTo>
                <a:cubicBezTo>
                  <a:pt x="7203326" y="319917"/>
                  <a:pt x="7212565" y="329157"/>
                  <a:pt x="7212565" y="340706"/>
                </a:cubicBezTo>
                <a:cubicBezTo>
                  <a:pt x="7212565" y="352256"/>
                  <a:pt x="7203326" y="361495"/>
                  <a:pt x="7191776" y="361495"/>
                </a:cubicBezTo>
                <a:cubicBezTo>
                  <a:pt x="7180227" y="361495"/>
                  <a:pt x="7170987" y="352256"/>
                  <a:pt x="7170987" y="340706"/>
                </a:cubicBezTo>
                <a:cubicBezTo>
                  <a:pt x="7170987" y="329157"/>
                  <a:pt x="7180227" y="319917"/>
                  <a:pt x="7191776" y="319917"/>
                </a:cubicBezTo>
                <a:close/>
                <a:moveTo>
                  <a:pt x="6040306" y="319917"/>
                </a:moveTo>
                <a:cubicBezTo>
                  <a:pt x="6051856" y="319917"/>
                  <a:pt x="6061095" y="329157"/>
                  <a:pt x="6061095" y="340706"/>
                </a:cubicBezTo>
                <a:cubicBezTo>
                  <a:pt x="6061095" y="352256"/>
                  <a:pt x="6051856" y="361495"/>
                  <a:pt x="6040306" y="361495"/>
                </a:cubicBezTo>
                <a:cubicBezTo>
                  <a:pt x="6028757" y="361495"/>
                  <a:pt x="6019517" y="352256"/>
                  <a:pt x="6019517" y="340706"/>
                </a:cubicBezTo>
                <a:cubicBezTo>
                  <a:pt x="6019517" y="329157"/>
                  <a:pt x="6028757" y="319917"/>
                  <a:pt x="6040306" y="319917"/>
                </a:cubicBezTo>
                <a:close/>
                <a:moveTo>
                  <a:pt x="4641681" y="319917"/>
                </a:moveTo>
                <a:cubicBezTo>
                  <a:pt x="4653231" y="319917"/>
                  <a:pt x="4662470" y="329157"/>
                  <a:pt x="4662470" y="340706"/>
                </a:cubicBezTo>
                <a:cubicBezTo>
                  <a:pt x="4662470" y="352256"/>
                  <a:pt x="4653231" y="361495"/>
                  <a:pt x="4641681" y="361495"/>
                </a:cubicBezTo>
                <a:cubicBezTo>
                  <a:pt x="4630132" y="361495"/>
                  <a:pt x="4620893" y="352256"/>
                  <a:pt x="4620893" y="340706"/>
                </a:cubicBezTo>
                <a:cubicBezTo>
                  <a:pt x="4620893" y="329157"/>
                  <a:pt x="4630132" y="319917"/>
                  <a:pt x="4641681" y="319917"/>
                </a:cubicBezTo>
                <a:close/>
                <a:moveTo>
                  <a:pt x="3535255" y="319917"/>
                </a:moveTo>
                <a:cubicBezTo>
                  <a:pt x="3545648" y="319917"/>
                  <a:pt x="3556043" y="329157"/>
                  <a:pt x="3556043" y="340706"/>
                </a:cubicBezTo>
                <a:cubicBezTo>
                  <a:pt x="3556043" y="352256"/>
                  <a:pt x="3546804" y="361495"/>
                  <a:pt x="3535255" y="361495"/>
                </a:cubicBezTo>
                <a:cubicBezTo>
                  <a:pt x="3523705" y="361495"/>
                  <a:pt x="3514466" y="352256"/>
                  <a:pt x="3514466" y="340706"/>
                </a:cubicBezTo>
                <a:cubicBezTo>
                  <a:pt x="3514466" y="329157"/>
                  <a:pt x="3523705" y="319917"/>
                  <a:pt x="3535255" y="319917"/>
                </a:cubicBezTo>
                <a:close/>
                <a:moveTo>
                  <a:pt x="3396662" y="319917"/>
                </a:moveTo>
                <a:cubicBezTo>
                  <a:pt x="3408212" y="319917"/>
                  <a:pt x="3417451" y="329157"/>
                  <a:pt x="3417451" y="340706"/>
                </a:cubicBezTo>
                <a:cubicBezTo>
                  <a:pt x="3417451" y="352256"/>
                  <a:pt x="3408212" y="361495"/>
                  <a:pt x="3396662" y="361495"/>
                </a:cubicBezTo>
                <a:cubicBezTo>
                  <a:pt x="3385113" y="361495"/>
                  <a:pt x="3375874" y="352256"/>
                  <a:pt x="3375874" y="340706"/>
                </a:cubicBezTo>
                <a:cubicBezTo>
                  <a:pt x="3375874" y="329157"/>
                  <a:pt x="3385113" y="319917"/>
                  <a:pt x="3396662" y="319917"/>
                </a:cubicBezTo>
                <a:close/>
                <a:moveTo>
                  <a:pt x="3259224" y="319917"/>
                </a:moveTo>
                <a:cubicBezTo>
                  <a:pt x="3270774" y="319917"/>
                  <a:pt x="3280014" y="329157"/>
                  <a:pt x="3280014" y="340706"/>
                </a:cubicBezTo>
                <a:cubicBezTo>
                  <a:pt x="3280014" y="352256"/>
                  <a:pt x="3270774" y="361495"/>
                  <a:pt x="3259224" y="361495"/>
                </a:cubicBezTo>
                <a:cubicBezTo>
                  <a:pt x="3247675" y="361495"/>
                  <a:pt x="3238436" y="352256"/>
                  <a:pt x="3238436" y="340706"/>
                </a:cubicBezTo>
                <a:cubicBezTo>
                  <a:pt x="3238436" y="329157"/>
                  <a:pt x="3247675" y="319917"/>
                  <a:pt x="3259224" y="319917"/>
                </a:cubicBezTo>
                <a:close/>
                <a:moveTo>
                  <a:pt x="3100999" y="319917"/>
                </a:moveTo>
                <a:cubicBezTo>
                  <a:pt x="3112548" y="319917"/>
                  <a:pt x="3121788" y="329157"/>
                  <a:pt x="3121788" y="340706"/>
                </a:cubicBezTo>
                <a:cubicBezTo>
                  <a:pt x="3121788" y="352256"/>
                  <a:pt x="3112548" y="361495"/>
                  <a:pt x="3100999" y="361495"/>
                </a:cubicBezTo>
                <a:cubicBezTo>
                  <a:pt x="3089450" y="361495"/>
                  <a:pt x="3080210" y="352256"/>
                  <a:pt x="3080210" y="340706"/>
                </a:cubicBezTo>
                <a:cubicBezTo>
                  <a:pt x="3080210" y="329157"/>
                  <a:pt x="3089450" y="319917"/>
                  <a:pt x="3100999" y="319917"/>
                </a:cubicBezTo>
                <a:close/>
                <a:moveTo>
                  <a:pt x="2992435" y="319917"/>
                </a:moveTo>
                <a:cubicBezTo>
                  <a:pt x="3002829" y="319917"/>
                  <a:pt x="3013224" y="329157"/>
                  <a:pt x="3013224" y="340706"/>
                </a:cubicBezTo>
                <a:cubicBezTo>
                  <a:pt x="3013224" y="352256"/>
                  <a:pt x="3003985" y="361495"/>
                  <a:pt x="2992435" y="361495"/>
                </a:cubicBezTo>
                <a:cubicBezTo>
                  <a:pt x="2980886" y="361495"/>
                  <a:pt x="2971647" y="352256"/>
                  <a:pt x="2971647" y="340706"/>
                </a:cubicBezTo>
                <a:cubicBezTo>
                  <a:pt x="2971647" y="329157"/>
                  <a:pt x="2980886" y="319917"/>
                  <a:pt x="2992435" y="319917"/>
                </a:cubicBezTo>
                <a:close/>
                <a:moveTo>
                  <a:pt x="2853843" y="319917"/>
                </a:moveTo>
                <a:cubicBezTo>
                  <a:pt x="2865393" y="319917"/>
                  <a:pt x="2874632" y="329157"/>
                  <a:pt x="2874632" y="340706"/>
                </a:cubicBezTo>
                <a:cubicBezTo>
                  <a:pt x="2874632" y="352256"/>
                  <a:pt x="2865393" y="361495"/>
                  <a:pt x="2853843" y="361495"/>
                </a:cubicBezTo>
                <a:cubicBezTo>
                  <a:pt x="2842294" y="361495"/>
                  <a:pt x="2833054" y="352256"/>
                  <a:pt x="2833054" y="340706"/>
                </a:cubicBezTo>
                <a:cubicBezTo>
                  <a:pt x="2833054" y="329157"/>
                  <a:pt x="2842294" y="319917"/>
                  <a:pt x="2853843" y="319917"/>
                </a:cubicBezTo>
                <a:close/>
                <a:moveTo>
                  <a:pt x="2716406" y="319917"/>
                </a:moveTo>
                <a:cubicBezTo>
                  <a:pt x="2727955" y="319917"/>
                  <a:pt x="2737194" y="329157"/>
                  <a:pt x="2737194" y="340706"/>
                </a:cubicBezTo>
                <a:cubicBezTo>
                  <a:pt x="2737194" y="352256"/>
                  <a:pt x="2727955" y="361495"/>
                  <a:pt x="2716406" y="361495"/>
                </a:cubicBezTo>
                <a:cubicBezTo>
                  <a:pt x="2704856" y="361495"/>
                  <a:pt x="2695617" y="352256"/>
                  <a:pt x="2695617" y="340706"/>
                </a:cubicBezTo>
                <a:cubicBezTo>
                  <a:pt x="2695617" y="329157"/>
                  <a:pt x="2704856" y="319917"/>
                  <a:pt x="2716406" y="319917"/>
                </a:cubicBezTo>
                <a:close/>
                <a:moveTo>
                  <a:pt x="2578969" y="319917"/>
                </a:moveTo>
                <a:cubicBezTo>
                  <a:pt x="2590518" y="319917"/>
                  <a:pt x="2599758" y="329157"/>
                  <a:pt x="2599758" y="340706"/>
                </a:cubicBezTo>
                <a:cubicBezTo>
                  <a:pt x="2599758" y="352256"/>
                  <a:pt x="2590518" y="361495"/>
                  <a:pt x="2578969" y="361495"/>
                </a:cubicBezTo>
                <a:cubicBezTo>
                  <a:pt x="2567420" y="361495"/>
                  <a:pt x="2558180" y="352256"/>
                  <a:pt x="2558180" y="340706"/>
                </a:cubicBezTo>
                <a:cubicBezTo>
                  <a:pt x="2558180" y="329157"/>
                  <a:pt x="2567420" y="319917"/>
                  <a:pt x="2578969" y="319917"/>
                </a:cubicBezTo>
                <a:close/>
                <a:moveTo>
                  <a:pt x="1427499" y="319917"/>
                </a:moveTo>
                <a:cubicBezTo>
                  <a:pt x="1439048" y="319917"/>
                  <a:pt x="1448288" y="329157"/>
                  <a:pt x="1448288" y="340706"/>
                </a:cubicBezTo>
                <a:cubicBezTo>
                  <a:pt x="1448288" y="352256"/>
                  <a:pt x="1439048" y="361495"/>
                  <a:pt x="1427499" y="361495"/>
                </a:cubicBezTo>
                <a:cubicBezTo>
                  <a:pt x="1415950" y="361495"/>
                  <a:pt x="1406710" y="352256"/>
                  <a:pt x="1406710" y="340706"/>
                </a:cubicBezTo>
                <a:cubicBezTo>
                  <a:pt x="1406710" y="329157"/>
                  <a:pt x="1415950" y="319917"/>
                  <a:pt x="1427499" y="319917"/>
                </a:cubicBezTo>
                <a:close/>
                <a:moveTo>
                  <a:pt x="28874" y="319917"/>
                </a:moveTo>
                <a:cubicBezTo>
                  <a:pt x="40423" y="319917"/>
                  <a:pt x="49663" y="329157"/>
                  <a:pt x="49663" y="340706"/>
                </a:cubicBezTo>
                <a:cubicBezTo>
                  <a:pt x="49663" y="352256"/>
                  <a:pt x="40423" y="361495"/>
                  <a:pt x="28874" y="361495"/>
                </a:cubicBezTo>
                <a:cubicBezTo>
                  <a:pt x="17325" y="361495"/>
                  <a:pt x="8085" y="352256"/>
                  <a:pt x="8085" y="340706"/>
                </a:cubicBezTo>
                <a:cubicBezTo>
                  <a:pt x="8085" y="329157"/>
                  <a:pt x="17325" y="319917"/>
                  <a:pt x="28874" y="319917"/>
                </a:cubicBezTo>
                <a:close/>
                <a:moveTo>
                  <a:pt x="8285498" y="316452"/>
                </a:moveTo>
                <a:cubicBezTo>
                  <a:pt x="8298203" y="316452"/>
                  <a:pt x="8308597" y="326847"/>
                  <a:pt x="8308597" y="339551"/>
                </a:cubicBezTo>
                <a:cubicBezTo>
                  <a:pt x="8308597" y="352256"/>
                  <a:pt x="8298203" y="362649"/>
                  <a:pt x="8285498" y="362649"/>
                </a:cubicBezTo>
                <a:cubicBezTo>
                  <a:pt x="8272795" y="362649"/>
                  <a:pt x="8262400" y="352256"/>
                  <a:pt x="8262400" y="339551"/>
                </a:cubicBezTo>
                <a:cubicBezTo>
                  <a:pt x="8262400" y="326847"/>
                  <a:pt x="8272795" y="316452"/>
                  <a:pt x="8285498" y="316452"/>
                </a:cubicBezTo>
                <a:close/>
                <a:moveTo>
                  <a:pt x="7053184" y="316452"/>
                </a:moveTo>
                <a:cubicBezTo>
                  <a:pt x="7067043" y="316452"/>
                  <a:pt x="7076283" y="326847"/>
                  <a:pt x="7076283" y="339551"/>
                </a:cubicBezTo>
                <a:cubicBezTo>
                  <a:pt x="7076283" y="352256"/>
                  <a:pt x="7065888" y="362649"/>
                  <a:pt x="7053184" y="362649"/>
                </a:cubicBezTo>
                <a:cubicBezTo>
                  <a:pt x="7040479" y="362649"/>
                  <a:pt x="7030085" y="352256"/>
                  <a:pt x="7030085" y="339551"/>
                </a:cubicBezTo>
                <a:cubicBezTo>
                  <a:pt x="7030085" y="326847"/>
                  <a:pt x="7040479" y="316452"/>
                  <a:pt x="7053184" y="316452"/>
                </a:cubicBezTo>
                <a:close/>
                <a:moveTo>
                  <a:pt x="5902870" y="316452"/>
                </a:moveTo>
                <a:cubicBezTo>
                  <a:pt x="5915573" y="316452"/>
                  <a:pt x="5925968" y="326847"/>
                  <a:pt x="5925968" y="339551"/>
                </a:cubicBezTo>
                <a:cubicBezTo>
                  <a:pt x="5925968" y="352256"/>
                  <a:pt x="5915573" y="362649"/>
                  <a:pt x="5902870" y="362649"/>
                </a:cubicBezTo>
                <a:cubicBezTo>
                  <a:pt x="5890165" y="362649"/>
                  <a:pt x="5879771" y="352256"/>
                  <a:pt x="5879771" y="339551"/>
                </a:cubicBezTo>
                <a:cubicBezTo>
                  <a:pt x="5879771" y="326847"/>
                  <a:pt x="5890165" y="316452"/>
                  <a:pt x="5902870" y="316452"/>
                </a:cubicBezTo>
                <a:close/>
                <a:moveTo>
                  <a:pt x="4799907" y="316452"/>
                </a:moveTo>
                <a:cubicBezTo>
                  <a:pt x="4812612" y="316452"/>
                  <a:pt x="4823006" y="326847"/>
                  <a:pt x="4823006" y="339551"/>
                </a:cubicBezTo>
                <a:cubicBezTo>
                  <a:pt x="4823006" y="352256"/>
                  <a:pt x="4812612" y="362649"/>
                  <a:pt x="4799907" y="362649"/>
                </a:cubicBezTo>
                <a:cubicBezTo>
                  <a:pt x="4787203" y="362649"/>
                  <a:pt x="4776808" y="352256"/>
                  <a:pt x="4776808" y="339551"/>
                </a:cubicBezTo>
                <a:cubicBezTo>
                  <a:pt x="4776808" y="326847"/>
                  <a:pt x="4787203" y="316452"/>
                  <a:pt x="4799907" y="316452"/>
                </a:cubicBezTo>
                <a:close/>
                <a:moveTo>
                  <a:pt x="3672691" y="316452"/>
                </a:moveTo>
                <a:cubicBezTo>
                  <a:pt x="3685396" y="316452"/>
                  <a:pt x="3695790" y="326847"/>
                  <a:pt x="3695790" y="339551"/>
                </a:cubicBezTo>
                <a:cubicBezTo>
                  <a:pt x="3695790" y="352256"/>
                  <a:pt x="3685396" y="362649"/>
                  <a:pt x="3672691" y="362649"/>
                </a:cubicBezTo>
                <a:cubicBezTo>
                  <a:pt x="3659988" y="362649"/>
                  <a:pt x="3649593" y="352256"/>
                  <a:pt x="3649593" y="339551"/>
                </a:cubicBezTo>
                <a:cubicBezTo>
                  <a:pt x="3649593" y="326847"/>
                  <a:pt x="3659988" y="316452"/>
                  <a:pt x="3672691" y="316452"/>
                </a:cubicBezTo>
                <a:close/>
                <a:moveTo>
                  <a:pt x="2440377" y="316452"/>
                </a:moveTo>
                <a:cubicBezTo>
                  <a:pt x="2453081" y="316452"/>
                  <a:pt x="2463476" y="326847"/>
                  <a:pt x="2463476" y="339551"/>
                </a:cubicBezTo>
                <a:cubicBezTo>
                  <a:pt x="2463476" y="352256"/>
                  <a:pt x="2453081" y="362649"/>
                  <a:pt x="2440377" y="362649"/>
                </a:cubicBezTo>
                <a:cubicBezTo>
                  <a:pt x="2427672" y="362649"/>
                  <a:pt x="2417278" y="352256"/>
                  <a:pt x="2417278" y="339551"/>
                </a:cubicBezTo>
                <a:cubicBezTo>
                  <a:pt x="2417278" y="326847"/>
                  <a:pt x="2427672" y="316452"/>
                  <a:pt x="2440377" y="316452"/>
                </a:cubicBezTo>
                <a:close/>
                <a:moveTo>
                  <a:pt x="1290062" y="316452"/>
                </a:moveTo>
                <a:cubicBezTo>
                  <a:pt x="1302766" y="316452"/>
                  <a:pt x="1313161" y="326847"/>
                  <a:pt x="1313161" y="339551"/>
                </a:cubicBezTo>
                <a:cubicBezTo>
                  <a:pt x="1313161" y="352256"/>
                  <a:pt x="1302766" y="362649"/>
                  <a:pt x="1290062" y="362649"/>
                </a:cubicBezTo>
                <a:cubicBezTo>
                  <a:pt x="1277357" y="362649"/>
                  <a:pt x="1266964" y="352256"/>
                  <a:pt x="1266964" y="339551"/>
                </a:cubicBezTo>
                <a:cubicBezTo>
                  <a:pt x="1266964" y="326847"/>
                  <a:pt x="1277357" y="316452"/>
                  <a:pt x="1290062" y="316452"/>
                </a:cubicBezTo>
                <a:close/>
                <a:moveTo>
                  <a:pt x="187100" y="316452"/>
                </a:moveTo>
                <a:cubicBezTo>
                  <a:pt x="199804" y="316452"/>
                  <a:pt x="210198" y="326847"/>
                  <a:pt x="210198" y="339551"/>
                </a:cubicBezTo>
                <a:cubicBezTo>
                  <a:pt x="210198" y="352256"/>
                  <a:pt x="199804" y="362649"/>
                  <a:pt x="187100" y="362649"/>
                </a:cubicBezTo>
                <a:cubicBezTo>
                  <a:pt x="174396" y="362649"/>
                  <a:pt x="164001" y="352256"/>
                  <a:pt x="164001" y="339551"/>
                </a:cubicBezTo>
                <a:cubicBezTo>
                  <a:pt x="164001" y="326847"/>
                  <a:pt x="174396" y="316452"/>
                  <a:pt x="187100" y="316452"/>
                </a:cubicBezTo>
                <a:close/>
                <a:moveTo>
                  <a:pt x="8422936" y="310678"/>
                </a:moveTo>
                <a:cubicBezTo>
                  <a:pt x="8439105" y="310678"/>
                  <a:pt x="8451809" y="323382"/>
                  <a:pt x="8451809" y="339551"/>
                </a:cubicBezTo>
                <a:cubicBezTo>
                  <a:pt x="8451809" y="355720"/>
                  <a:pt x="8439105" y="368425"/>
                  <a:pt x="8422936" y="368425"/>
                </a:cubicBezTo>
                <a:cubicBezTo>
                  <a:pt x="8406767" y="368425"/>
                  <a:pt x="8394062" y="355720"/>
                  <a:pt x="8394062" y="339551"/>
                </a:cubicBezTo>
                <a:cubicBezTo>
                  <a:pt x="8394062" y="323382"/>
                  <a:pt x="8406767" y="310678"/>
                  <a:pt x="8422936" y="310678"/>
                </a:cubicBezTo>
                <a:close/>
                <a:moveTo>
                  <a:pt x="6915746" y="310678"/>
                </a:moveTo>
                <a:cubicBezTo>
                  <a:pt x="6931915" y="310678"/>
                  <a:pt x="6944620" y="323382"/>
                  <a:pt x="6944620" y="339551"/>
                </a:cubicBezTo>
                <a:cubicBezTo>
                  <a:pt x="6944620" y="355720"/>
                  <a:pt x="6931915" y="368425"/>
                  <a:pt x="6915746" y="368425"/>
                </a:cubicBezTo>
                <a:cubicBezTo>
                  <a:pt x="6899577" y="368425"/>
                  <a:pt x="6886874" y="355720"/>
                  <a:pt x="6886874" y="339551"/>
                </a:cubicBezTo>
                <a:cubicBezTo>
                  <a:pt x="6886874" y="323382"/>
                  <a:pt x="6899577" y="310678"/>
                  <a:pt x="6915746" y="310678"/>
                </a:cubicBezTo>
                <a:close/>
                <a:moveTo>
                  <a:pt x="5764278" y="310678"/>
                </a:moveTo>
                <a:cubicBezTo>
                  <a:pt x="5780447" y="310678"/>
                  <a:pt x="5793150" y="323382"/>
                  <a:pt x="5793150" y="339551"/>
                </a:cubicBezTo>
                <a:cubicBezTo>
                  <a:pt x="5793150" y="355720"/>
                  <a:pt x="5780447" y="368425"/>
                  <a:pt x="5764278" y="368425"/>
                </a:cubicBezTo>
                <a:cubicBezTo>
                  <a:pt x="5748108" y="368425"/>
                  <a:pt x="5735404" y="355720"/>
                  <a:pt x="5735404" y="339551"/>
                </a:cubicBezTo>
                <a:cubicBezTo>
                  <a:pt x="5735404" y="323382"/>
                  <a:pt x="5748108" y="310678"/>
                  <a:pt x="5764278" y="310678"/>
                </a:cubicBezTo>
                <a:close/>
                <a:moveTo>
                  <a:pt x="4938499" y="310678"/>
                </a:moveTo>
                <a:cubicBezTo>
                  <a:pt x="4953514" y="310678"/>
                  <a:pt x="4967373" y="323382"/>
                  <a:pt x="4967373" y="339551"/>
                </a:cubicBezTo>
                <a:cubicBezTo>
                  <a:pt x="4967373" y="355720"/>
                  <a:pt x="4954668" y="368425"/>
                  <a:pt x="4938499" y="368425"/>
                </a:cubicBezTo>
                <a:cubicBezTo>
                  <a:pt x="4922330" y="368425"/>
                  <a:pt x="4909626" y="355720"/>
                  <a:pt x="4909626" y="339551"/>
                </a:cubicBezTo>
                <a:cubicBezTo>
                  <a:pt x="4909626" y="323382"/>
                  <a:pt x="4922330" y="310678"/>
                  <a:pt x="4938499" y="310678"/>
                </a:cubicBezTo>
                <a:close/>
                <a:moveTo>
                  <a:pt x="3810129" y="310678"/>
                </a:moveTo>
                <a:cubicBezTo>
                  <a:pt x="3826298" y="310678"/>
                  <a:pt x="3839002" y="323382"/>
                  <a:pt x="3839002" y="339551"/>
                </a:cubicBezTo>
                <a:cubicBezTo>
                  <a:pt x="3839002" y="355720"/>
                  <a:pt x="3826298" y="368425"/>
                  <a:pt x="3810129" y="368425"/>
                </a:cubicBezTo>
                <a:cubicBezTo>
                  <a:pt x="3793960" y="368425"/>
                  <a:pt x="3781255" y="355720"/>
                  <a:pt x="3781255" y="339551"/>
                </a:cubicBezTo>
                <a:cubicBezTo>
                  <a:pt x="3781255" y="323382"/>
                  <a:pt x="3793960" y="310678"/>
                  <a:pt x="3810129" y="310678"/>
                </a:cubicBezTo>
                <a:close/>
                <a:moveTo>
                  <a:pt x="2302939" y="310678"/>
                </a:moveTo>
                <a:cubicBezTo>
                  <a:pt x="2319108" y="310678"/>
                  <a:pt x="2331813" y="323382"/>
                  <a:pt x="2331813" y="339551"/>
                </a:cubicBezTo>
                <a:cubicBezTo>
                  <a:pt x="2331813" y="355720"/>
                  <a:pt x="2319108" y="368425"/>
                  <a:pt x="2302939" y="368425"/>
                </a:cubicBezTo>
                <a:cubicBezTo>
                  <a:pt x="2286770" y="368425"/>
                  <a:pt x="2274066" y="355720"/>
                  <a:pt x="2274066" y="339551"/>
                </a:cubicBezTo>
                <a:cubicBezTo>
                  <a:pt x="2274066" y="323382"/>
                  <a:pt x="2286770" y="310678"/>
                  <a:pt x="2302939" y="310678"/>
                </a:cubicBezTo>
                <a:close/>
                <a:moveTo>
                  <a:pt x="1151470" y="310678"/>
                </a:moveTo>
                <a:cubicBezTo>
                  <a:pt x="1167639" y="310678"/>
                  <a:pt x="1180343" y="323382"/>
                  <a:pt x="1180343" y="339551"/>
                </a:cubicBezTo>
                <a:cubicBezTo>
                  <a:pt x="1180343" y="355720"/>
                  <a:pt x="1167639" y="368425"/>
                  <a:pt x="1151470" y="368425"/>
                </a:cubicBezTo>
                <a:cubicBezTo>
                  <a:pt x="1135301" y="368425"/>
                  <a:pt x="1122596" y="355720"/>
                  <a:pt x="1122596" y="339551"/>
                </a:cubicBezTo>
                <a:cubicBezTo>
                  <a:pt x="1122596" y="323382"/>
                  <a:pt x="1135301" y="310678"/>
                  <a:pt x="1151470" y="310678"/>
                </a:cubicBezTo>
                <a:close/>
                <a:moveTo>
                  <a:pt x="325692" y="310678"/>
                </a:moveTo>
                <a:cubicBezTo>
                  <a:pt x="340706" y="310678"/>
                  <a:pt x="354566" y="323382"/>
                  <a:pt x="354566" y="339551"/>
                </a:cubicBezTo>
                <a:cubicBezTo>
                  <a:pt x="354566" y="355720"/>
                  <a:pt x="341861" y="368425"/>
                  <a:pt x="325692" y="368425"/>
                </a:cubicBezTo>
                <a:cubicBezTo>
                  <a:pt x="309523" y="368425"/>
                  <a:pt x="296819" y="355720"/>
                  <a:pt x="296819" y="339551"/>
                </a:cubicBezTo>
                <a:cubicBezTo>
                  <a:pt x="296819" y="323382"/>
                  <a:pt x="309523" y="310678"/>
                  <a:pt x="325692" y="310678"/>
                </a:cubicBezTo>
                <a:close/>
                <a:moveTo>
                  <a:pt x="9112431" y="304903"/>
                </a:moveTo>
                <a:cubicBezTo>
                  <a:pt x="9130910" y="304903"/>
                  <a:pt x="9147079" y="321072"/>
                  <a:pt x="9147079" y="339551"/>
                </a:cubicBezTo>
                <a:cubicBezTo>
                  <a:pt x="9147079" y="358030"/>
                  <a:pt x="9132065" y="374199"/>
                  <a:pt x="9112431" y="374199"/>
                </a:cubicBezTo>
                <a:cubicBezTo>
                  <a:pt x="9093952" y="374199"/>
                  <a:pt x="9077783" y="358030"/>
                  <a:pt x="9077783" y="339551"/>
                </a:cubicBezTo>
                <a:cubicBezTo>
                  <a:pt x="9077783" y="321072"/>
                  <a:pt x="9092798" y="304903"/>
                  <a:pt x="9112431" y="304903"/>
                </a:cubicBezTo>
                <a:close/>
                <a:moveTo>
                  <a:pt x="8561528" y="304903"/>
                </a:moveTo>
                <a:cubicBezTo>
                  <a:pt x="8580007" y="304903"/>
                  <a:pt x="8596176" y="321072"/>
                  <a:pt x="8596176" y="339551"/>
                </a:cubicBezTo>
                <a:cubicBezTo>
                  <a:pt x="8596176" y="358030"/>
                  <a:pt x="8581161" y="374199"/>
                  <a:pt x="8561528" y="374199"/>
                </a:cubicBezTo>
                <a:cubicBezTo>
                  <a:pt x="8543049" y="374199"/>
                  <a:pt x="8526880" y="358030"/>
                  <a:pt x="8526880" y="339551"/>
                </a:cubicBezTo>
                <a:cubicBezTo>
                  <a:pt x="8526880" y="321072"/>
                  <a:pt x="8541893" y="304903"/>
                  <a:pt x="8561528" y="304903"/>
                </a:cubicBezTo>
                <a:close/>
                <a:moveTo>
                  <a:pt x="6778310" y="304903"/>
                </a:moveTo>
                <a:cubicBezTo>
                  <a:pt x="6796789" y="304903"/>
                  <a:pt x="6812958" y="321072"/>
                  <a:pt x="6812958" y="339551"/>
                </a:cubicBezTo>
                <a:cubicBezTo>
                  <a:pt x="6812958" y="358030"/>
                  <a:pt x="6796789" y="374199"/>
                  <a:pt x="6778310" y="374199"/>
                </a:cubicBezTo>
                <a:cubicBezTo>
                  <a:pt x="6759831" y="374199"/>
                  <a:pt x="6743662" y="358030"/>
                  <a:pt x="6743662" y="339551"/>
                </a:cubicBezTo>
                <a:cubicBezTo>
                  <a:pt x="6743662" y="321072"/>
                  <a:pt x="6758675" y="304903"/>
                  <a:pt x="6778310" y="304903"/>
                </a:cubicBezTo>
                <a:close/>
                <a:moveTo>
                  <a:pt x="6206617" y="304903"/>
                </a:moveTo>
                <a:cubicBezTo>
                  <a:pt x="6225096" y="304903"/>
                  <a:pt x="6241265" y="321072"/>
                  <a:pt x="6241265" y="339551"/>
                </a:cubicBezTo>
                <a:cubicBezTo>
                  <a:pt x="6241265" y="358030"/>
                  <a:pt x="6226251" y="374199"/>
                  <a:pt x="6206617" y="374199"/>
                </a:cubicBezTo>
                <a:cubicBezTo>
                  <a:pt x="6188138" y="374199"/>
                  <a:pt x="6171969" y="358030"/>
                  <a:pt x="6171969" y="339551"/>
                </a:cubicBezTo>
                <a:cubicBezTo>
                  <a:pt x="6171969" y="321072"/>
                  <a:pt x="6186983" y="304903"/>
                  <a:pt x="6206617" y="304903"/>
                </a:cubicBezTo>
                <a:close/>
                <a:moveTo>
                  <a:pt x="5626840" y="304903"/>
                </a:moveTo>
                <a:cubicBezTo>
                  <a:pt x="5646474" y="304903"/>
                  <a:pt x="5661488" y="321072"/>
                  <a:pt x="5661488" y="339551"/>
                </a:cubicBezTo>
                <a:cubicBezTo>
                  <a:pt x="5661488" y="358030"/>
                  <a:pt x="5646474" y="374199"/>
                  <a:pt x="5626840" y="374199"/>
                </a:cubicBezTo>
                <a:cubicBezTo>
                  <a:pt x="5608361" y="374199"/>
                  <a:pt x="5592192" y="358030"/>
                  <a:pt x="5592192" y="339551"/>
                </a:cubicBezTo>
                <a:cubicBezTo>
                  <a:pt x="5592192" y="321072"/>
                  <a:pt x="5607206" y="304903"/>
                  <a:pt x="5626840" y="304903"/>
                </a:cubicBezTo>
                <a:close/>
                <a:moveTo>
                  <a:pt x="5075937" y="304903"/>
                </a:moveTo>
                <a:cubicBezTo>
                  <a:pt x="5095570" y="304903"/>
                  <a:pt x="5110585" y="321072"/>
                  <a:pt x="5110585" y="339551"/>
                </a:cubicBezTo>
                <a:cubicBezTo>
                  <a:pt x="5110585" y="358030"/>
                  <a:pt x="5095570" y="374199"/>
                  <a:pt x="5075937" y="374199"/>
                </a:cubicBezTo>
                <a:cubicBezTo>
                  <a:pt x="5057458" y="374199"/>
                  <a:pt x="5041289" y="358030"/>
                  <a:pt x="5041289" y="339551"/>
                </a:cubicBezTo>
                <a:cubicBezTo>
                  <a:pt x="5041289" y="321072"/>
                  <a:pt x="5056302" y="304903"/>
                  <a:pt x="5075937" y="304903"/>
                </a:cubicBezTo>
                <a:close/>
                <a:moveTo>
                  <a:pt x="4499624" y="304903"/>
                </a:moveTo>
                <a:cubicBezTo>
                  <a:pt x="4518103" y="304903"/>
                  <a:pt x="4534272" y="321072"/>
                  <a:pt x="4534272" y="339551"/>
                </a:cubicBezTo>
                <a:cubicBezTo>
                  <a:pt x="4534272" y="358030"/>
                  <a:pt x="4519258" y="374199"/>
                  <a:pt x="4499624" y="374199"/>
                </a:cubicBezTo>
                <a:cubicBezTo>
                  <a:pt x="4481145" y="374199"/>
                  <a:pt x="4464976" y="358030"/>
                  <a:pt x="4464976" y="339551"/>
                </a:cubicBezTo>
                <a:cubicBezTo>
                  <a:pt x="4464976" y="321072"/>
                  <a:pt x="4479991" y="304903"/>
                  <a:pt x="4499624" y="304903"/>
                </a:cubicBezTo>
                <a:close/>
                <a:moveTo>
                  <a:pt x="3948721" y="304903"/>
                </a:moveTo>
                <a:cubicBezTo>
                  <a:pt x="3967200" y="304903"/>
                  <a:pt x="3983369" y="321072"/>
                  <a:pt x="3983369" y="339551"/>
                </a:cubicBezTo>
                <a:cubicBezTo>
                  <a:pt x="3983369" y="358030"/>
                  <a:pt x="3968354" y="374199"/>
                  <a:pt x="3948721" y="374199"/>
                </a:cubicBezTo>
                <a:cubicBezTo>
                  <a:pt x="3930242" y="374199"/>
                  <a:pt x="3914073" y="358030"/>
                  <a:pt x="3914073" y="339551"/>
                </a:cubicBezTo>
                <a:cubicBezTo>
                  <a:pt x="3914073" y="321072"/>
                  <a:pt x="3929086" y="304903"/>
                  <a:pt x="3948721" y="304903"/>
                </a:cubicBezTo>
                <a:close/>
                <a:moveTo>
                  <a:pt x="2165502" y="304903"/>
                </a:moveTo>
                <a:cubicBezTo>
                  <a:pt x="2183982" y="304903"/>
                  <a:pt x="2200150" y="321072"/>
                  <a:pt x="2200150" y="339551"/>
                </a:cubicBezTo>
                <a:cubicBezTo>
                  <a:pt x="2200150" y="358030"/>
                  <a:pt x="2185136" y="374199"/>
                  <a:pt x="2165502" y="374199"/>
                </a:cubicBezTo>
                <a:cubicBezTo>
                  <a:pt x="2147024" y="374199"/>
                  <a:pt x="2130854" y="358030"/>
                  <a:pt x="2130854" y="339551"/>
                </a:cubicBezTo>
                <a:cubicBezTo>
                  <a:pt x="2130854" y="321072"/>
                  <a:pt x="2145868" y="304903"/>
                  <a:pt x="2165502" y="304903"/>
                </a:cubicBezTo>
                <a:close/>
                <a:moveTo>
                  <a:pt x="1593809" y="304903"/>
                </a:moveTo>
                <a:cubicBezTo>
                  <a:pt x="1612288" y="304903"/>
                  <a:pt x="1628458" y="321072"/>
                  <a:pt x="1628458" y="339551"/>
                </a:cubicBezTo>
                <a:cubicBezTo>
                  <a:pt x="1628458" y="358030"/>
                  <a:pt x="1613444" y="374199"/>
                  <a:pt x="1593809" y="374199"/>
                </a:cubicBezTo>
                <a:cubicBezTo>
                  <a:pt x="1575330" y="374199"/>
                  <a:pt x="1559161" y="358030"/>
                  <a:pt x="1559161" y="339551"/>
                </a:cubicBezTo>
                <a:cubicBezTo>
                  <a:pt x="1559161" y="321072"/>
                  <a:pt x="1574176" y="304903"/>
                  <a:pt x="1593809" y="304903"/>
                </a:cubicBezTo>
                <a:close/>
                <a:moveTo>
                  <a:pt x="1014032" y="304903"/>
                </a:moveTo>
                <a:cubicBezTo>
                  <a:pt x="1033667" y="304903"/>
                  <a:pt x="1048680" y="321072"/>
                  <a:pt x="1048680" y="339551"/>
                </a:cubicBezTo>
                <a:cubicBezTo>
                  <a:pt x="1048680" y="358030"/>
                  <a:pt x="1032511" y="374199"/>
                  <a:pt x="1014032" y="374199"/>
                </a:cubicBezTo>
                <a:cubicBezTo>
                  <a:pt x="995553" y="374199"/>
                  <a:pt x="979384" y="358030"/>
                  <a:pt x="979384" y="339551"/>
                </a:cubicBezTo>
                <a:cubicBezTo>
                  <a:pt x="979384" y="321072"/>
                  <a:pt x="994399" y="304903"/>
                  <a:pt x="1014032" y="304903"/>
                </a:cubicBezTo>
                <a:close/>
                <a:moveTo>
                  <a:pt x="463129" y="304903"/>
                </a:moveTo>
                <a:cubicBezTo>
                  <a:pt x="482763" y="304903"/>
                  <a:pt x="497777" y="321072"/>
                  <a:pt x="497777" y="339551"/>
                </a:cubicBezTo>
                <a:cubicBezTo>
                  <a:pt x="497777" y="358030"/>
                  <a:pt x="481608" y="374199"/>
                  <a:pt x="463129" y="374199"/>
                </a:cubicBezTo>
                <a:cubicBezTo>
                  <a:pt x="444650" y="374199"/>
                  <a:pt x="428481" y="358030"/>
                  <a:pt x="428481" y="339551"/>
                </a:cubicBezTo>
                <a:cubicBezTo>
                  <a:pt x="428481" y="321072"/>
                  <a:pt x="443495" y="304903"/>
                  <a:pt x="463129" y="304903"/>
                </a:cubicBezTo>
                <a:close/>
                <a:moveTo>
                  <a:pt x="8974994" y="299129"/>
                </a:moveTo>
                <a:cubicBezTo>
                  <a:pt x="8996938" y="299129"/>
                  <a:pt x="9015416" y="317608"/>
                  <a:pt x="9015416" y="339551"/>
                </a:cubicBezTo>
                <a:cubicBezTo>
                  <a:pt x="9015416" y="361495"/>
                  <a:pt x="8996938" y="379974"/>
                  <a:pt x="8974994" y="379974"/>
                </a:cubicBezTo>
                <a:cubicBezTo>
                  <a:pt x="8953050" y="379974"/>
                  <a:pt x="8934571" y="361495"/>
                  <a:pt x="8934571" y="339551"/>
                </a:cubicBezTo>
                <a:cubicBezTo>
                  <a:pt x="8934571" y="317608"/>
                  <a:pt x="8953050" y="299129"/>
                  <a:pt x="8974994" y="299129"/>
                </a:cubicBezTo>
                <a:close/>
                <a:moveTo>
                  <a:pt x="8698965" y="299129"/>
                </a:moveTo>
                <a:cubicBezTo>
                  <a:pt x="8720909" y="299129"/>
                  <a:pt x="8739388" y="317608"/>
                  <a:pt x="8739388" y="339551"/>
                </a:cubicBezTo>
                <a:cubicBezTo>
                  <a:pt x="8739388" y="361495"/>
                  <a:pt x="8720909" y="379974"/>
                  <a:pt x="8698965" y="379974"/>
                </a:cubicBezTo>
                <a:cubicBezTo>
                  <a:pt x="8677021" y="379974"/>
                  <a:pt x="8658542" y="361495"/>
                  <a:pt x="8658542" y="339551"/>
                </a:cubicBezTo>
                <a:cubicBezTo>
                  <a:pt x="8658542" y="317608"/>
                  <a:pt x="8677021" y="299129"/>
                  <a:pt x="8698965" y="299129"/>
                </a:cubicBezTo>
                <a:close/>
                <a:moveTo>
                  <a:pt x="6639718" y="299129"/>
                </a:moveTo>
                <a:cubicBezTo>
                  <a:pt x="6662816" y="299129"/>
                  <a:pt x="6680140" y="317608"/>
                  <a:pt x="6680140" y="339551"/>
                </a:cubicBezTo>
                <a:cubicBezTo>
                  <a:pt x="6680140" y="361495"/>
                  <a:pt x="6661661" y="379974"/>
                  <a:pt x="6639718" y="379974"/>
                </a:cubicBezTo>
                <a:cubicBezTo>
                  <a:pt x="6617773" y="379974"/>
                  <a:pt x="6599294" y="361495"/>
                  <a:pt x="6599294" y="339551"/>
                </a:cubicBezTo>
                <a:cubicBezTo>
                  <a:pt x="6599294" y="317608"/>
                  <a:pt x="6617773" y="299129"/>
                  <a:pt x="6639718" y="299129"/>
                </a:cubicBezTo>
                <a:close/>
                <a:moveTo>
                  <a:pt x="6364843" y="299129"/>
                </a:moveTo>
                <a:cubicBezTo>
                  <a:pt x="6386786" y="299129"/>
                  <a:pt x="6405265" y="317608"/>
                  <a:pt x="6405265" y="339551"/>
                </a:cubicBezTo>
                <a:cubicBezTo>
                  <a:pt x="6405265" y="361495"/>
                  <a:pt x="6386786" y="379974"/>
                  <a:pt x="6364843" y="379974"/>
                </a:cubicBezTo>
                <a:cubicBezTo>
                  <a:pt x="6342899" y="379974"/>
                  <a:pt x="6324420" y="361495"/>
                  <a:pt x="6324420" y="339551"/>
                </a:cubicBezTo>
                <a:cubicBezTo>
                  <a:pt x="6324420" y="317608"/>
                  <a:pt x="6342899" y="299129"/>
                  <a:pt x="6364843" y="299129"/>
                </a:cubicBezTo>
                <a:close/>
                <a:moveTo>
                  <a:pt x="5489403" y="299129"/>
                </a:moveTo>
                <a:cubicBezTo>
                  <a:pt x="5511346" y="299129"/>
                  <a:pt x="5529825" y="317608"/>
                  <a:pt x="5529825" y="339551"/>
                </a:cubicBezTo>
                <a:cubicBezTo>
                  <a:pt x="5529825" y="361495"/>
                  <a:pt x="5511346" y="379974"/>
                  <a:pt x="5489403" y="379974"/>
                </a:cubicBezTo>
                <a:cubicBezTo>
                  <a:pt x="5467459" y="379974"/>
                  <a:pt x="5448980" y="361495"/>
                  <a:pt x="5448980" y="339551"/>
                </a:cubicBezTo>
                <a:cubicBezTo>
                  <a:pt x="5448980" y="317608"/>
                  <a:pt x="5467459" y="299129"/>
                  <a:pt x="5489403" y="299129"/>
                </a:cubicBezTo>
                <a:close/>
                <a:moveTo>
                  <a:pt x="5213373" y="299129"/>
                </a:moveTo>
                <a:cubicBezTo>
                  <a:pt x="5236472" y="299129"/>
                  <a:pt x="5253797" y="317608"/>
                  <a:pt x="5253797" y="339551"/>
                </a:cubicBezTo>
                <a:cubicBezTo>
                  <a:pt x="5253797" y="361495"/>
                  <a:pt x="5235318" y="379974"/>
                  <a:pt x="5213373" y="379974"/>
                </a:cubicBezTo>
                <a:cubicBezTo>
                  <a:pt x="5191430" y="379974"/>
                  <a:pt x="5172951" y="361495"/>
                  <a:pt x="5172951" y="339551"/>
                </a:cubicBezTo>
                <a:cubicBezTo>
                  <a:pt x="5172951" y="317608"/>
                  <a:pt x="5191430" y="299129"/>
                  <a:pt x="5213373" y="299129"/>
                </a:cubicBezTo>
                <a:close/>
                <a:moveTo>
                  <a:pt x="4361032" y="299129"/>
                </a:moveTo>
                <a:cubicBezTo>
                  <a:pt x="4384131" y="299129"/>
                  <a:pt x="4401455" y="317608"/>
                  <a:pt x="4401455" y="339551"/>
                </a:cubicBezTo>
                <a:cubicBezTo>
                  <a:pt x="4401455" y="361495"/>
                  <a:pt x="4382976" y="379974"/>
                  <a:pt x="4361032" y="379974"/>
                </a:cubicBezTo>
                <a:cubicBezTo>
                  <a:pt x="4339089" y="379974"/>
                  <a:pt x="4320610" y="361495"/>
                  <a:pt x="4320610" y="339551"/>
                </a:cubicBezTo>
                <a:cubicBezTo>
                  <a:pt x="4320610" y="317608"/>
                  <a:pt x="4339089" y="299129"/>
                  <a:pt x="4361032" y="299129"/>
                </a:cubicBezTo>
                <a:close/>
                <a:moveTo>
                  <a:pt x="4086157" y="299129"/>
                </a:moveTo>
                <a:cubicBezTo>
                  <a:pt x="4108102" y="299129"/>
                  <a:pt x="4126581" y="317608"/>
                  <a:pt x="4126581" y="339551"/>
                </a:cubicBezTo>
                <a:cubicBezTo>
                  <a:pt x="4126581" y="361495"/>
                  <a:pt x="4108102" y="379974"/>
                  <a:pt x="4086157" y="379974"/>
                </a:cubicBezTo>
                <a:cubicBezTo>
                  <a:pt x="4064214" y="379974"/>
                  <a:pt x="4045736" y="361495"/>
                  <a:pt x="4045736" y="339551"/>
                </a:cubicBezTo>
                <a:cubicBezTo>
                  <a:pt x="4045736" y="317608"/>
                  <a:pt x="4064214" y="299129"/>
                  <a:pt x="4086157" y="299129"/>
                </a:cubicBezTo>
                <a:close/>
                <a:moveTo>
                  <a:pt x="2026910" y="299129"/>
                </a:moveTo>
                <a:cubicBezTo>
                  <a:pt x="2050009" y="299129"/>
                  <a:pt x="2067333" y="317608"/>
                  <a:pt x="2067333" y="339551"/>
                </a:cubicBezTo>
                <a:cubicBezTo>
                  <a:pt x="2067333" y="361495"/>
                  <a:pt x="2048853" y="379974"/>
                  <a:pt x="2026910" y="379974"/>
                </a:cubicBezTo>
                <a:cubicBezTo>
                  <a:pt x="2004966" y="379974"/>
                  <a:pt x="1986487" y="361495"/>
                  <a:pt x="1986487" y="339551"/>
                </a:cubicBezTo>
                <a:cubicBezTo>
                  <a:pt x="1986487" y="317608"/>
                  <a:pt x="2004966" y="299129"/>
                  <a:pt x="2026910" y="299129"/>
                </a:cubicBezTo>
                <a:close/>
                <a:moveTo>
                  <a:pt x="1752036" y="299129"/>
                </a:moveTo>
                <a:cubicBezTo>
                  <a:pt x="1773979" y="299129"/>
                  <a:pt x="1792458" y="317608"/>
                  <a:pt x="1792458" y="339551"/>
                </a:cubicBezTo>
                <a:cubicBezTo>
                  <a:pt x="1792458" y="361495"/>
                  <a:pt x="1773979" y="379974"/>
                  <a:pt x="1752036" y="379974"/>
                </a:cubicBezTo>
                <a:cubicBezTo>
                  <a:pt x="1730092" y="379974"/>
                  <a:pt x="1711613" y="361495"/>
                  <a:pt x="1711613" y="339551"/>
                </a:cubicBezTo>
                <a:cubicBezTo>
                  <a:pt x="1711613" y="317608"/>
                  <a:pt x="1730092" y="299129"/>
                  <a:pt x="1752036" y="299129"/>
                </a:cubicBezTo>
                <a:close/>
                <a:moveTo>
                  <a:pt x="876596" y="299129"/>
                </a:moveTo>
                <a:cubicBezTo>
                  <a:pt x="898539" y="299129"/>
                  <a:pt x="917018" y="317608"/>
                  <a:pt x="917018" y="339551"/>
                </a:cubicBezTo>
                <a:cubicBezTo>
                  <a:pt x="917018" y="361495"/>
                  <a:pt x="898539" y="379974"/>
                  <a:pt x="876596" y="379974"/>
                </a:cubicBezTo>
                <a:cubicBezTo>
                  <a:pt x="854652" y="379974"/>
                  <a:pt x="836172" y="361495"/>
                  <a:pt x="836172" y="339551"/>
                </a:cubicBezTo>
                <a:cubicBezTo>
                  <a:pt x="836172" y="317608"/>
                  <a:pt x="854652" y="299129"/>
                  <a:pt x="876596" y="299129"/>
                </a:cubicBezTo>
                <a:close/>
                <a:moveTo>
                  <a:pt x="600566" y="299129"/>
                </a:moveTo>
                <a:cubicBezTo>
                  <a:pt x="623665" y="299129"/>
                  <a:pt x="640989" y="318762"/>
                  <a:pt x="640989" y="340706"/>
                </a:cubicBezTo>
                <a:cubicBezTo>
                  <a:pt x="640989" y="362649"/>
                  <a:pt x="622510" y="381128"/>
                  <a:pt x="600566" y="381128"/>
                </a:cubicBezTo>
                <a:cubicBezTo>
                  <a:pt x="578623" y="381128"/>
                  <a:pt x="560144" y="361495"/>
                  <a:pt x="560144" y="339551"/>
                </a:cubicBezTo>
                <a:cubicBezTo>
                  <a:pt x="560144" y="317608"/>
                  <a:pt x="578623" y="299129"/>
                  <a:pt x="600566" y="299129"/>
                </a:cubicBezTo>
                <a:close/>
                <a:moveTo>
                  <a:pt x="8836402" y="288734"/>
                </a:moveTo>
                <a:cubicBezTo>
                  <a:pt x="8865275" y="288734"/>
                  <a:pt x="8887219" y="311832"/>
                  <a:pt x="8887219" y="339551"/>
                </a:cubicBezTo>
                <a:cubicBezTo>
                  <a:pt x="8887219" y="367269"/>
                  <a:pt x="8864121" y="390368"/>
                  <a:pt x="8836402" y="390368"/>
                </a:cubicBezTo>
                <a:cubicBezTo>
                  <a:pt x="8808684" y="390368"/>
                  <a:pt x="8785585" y="367269"/>
                  <a:pt x="8785585" y="339551"/>
                </a:cubicBezTo>
                <a:cubicBezTo>
                  <a:pt x="8785585" y="311832"/>
                  <a:pt x="8807528" y="288734"/>
                  <a:pt x="8836402" y="288734"/>
                </a:cubicBezTo>
                <a:close/>
                <a:moveTo>
                  <a:pt x="6502280" y="288734"/>
                </a:moveTo>
                <a:cubicBezTo>
                  <a:pt x="6531154" y="288734"/>
                  <a:pt x="6553097" y="311832"/>
                  <a:pt x="6553097" y="339551"/>
                </a:cubicBezTo>
                <a:cubicBezTo>
                  <a:pt x="6553097" y="367269"/>
                  <a:pt x="6531154" y="390368"/>
                  <a:pt x="6502280" y="390368"/>
                </a:cubicBezTo>
                <a:cubicBezTo>
                  <a:pt x="6474561" y="390368"/>
                  <a:pt x="6451463" y="367269"/>
                  <a:pt x="6451463" y="339551"/>
                </a:cubicBezTo>
                <a:cubicBezTo>
                  <a:pt x="6451463" y="311832"/>
                  <a:pt x="6473407" y="288734"/>
                  <a:pt x="6502280" y="288734"/>
                </a:cubicBezTo>
                <a:close/>
                <a:moveTo>
                  <a:pt x="5351965" y="288734"/>
                </a:moveTo>
                <a:cubicBezTo>
                  <a:pt x="5379684" y="288734"/>
                  <a:pt x="5402783" y="311832"/>
                  <a:pt x="5402783" y="339551"/>
                </a:cubicBezTo>
                <a:cubicBezTo>
                  <a:pt x="5402783" y="367269"/>
                  <a:pt x="5380839" y="390368"/>
                  <a:pt x="5351965" y="390368"/>
                </a:cubicBezTo>
                <a:cubicBezTo>
                  <a:pt x="5324247" y="390368"/>
                  <a:pt x="5301148" y="367269"/>
                  <a:pt x="5301148" y="339551"/>
                </a:cubicBezTo>
                <a:cubicBezTo>
                  <a:pt x="5301148" y="311832"/>
                  <a:pt x="5323093" y="288734"/>
                  <a:pt x="5351965" y="288734"/>
                </a:cubicBezTo>
                <a:close/>
                <a:moveTo>
                  <a:pt x="4223595" y="288734"/>
                </a:moveTo>
                <a:cubicBezTo>
                  <a:pt x="4252468" y="288734"/>
                  <a:pt x="4274412" y="311832"/>
                  <a:pt x="4274412" y="339551"/>
                </a:cubicBezTo>
                <a:cubicBezTo>
                  <a:pt x="4274412" y="367269"/>
                  <a:pt x="4251314" y="390368"/>
                  <a:pt x="4223595" y="390368"/>
                </a:cubicBezTo>
                <a:cubicBezTo>
                  <a:pt x="4195877" y="390368"/>
                  <a:pt x="4172778" y="367269"/>
                  <a:pt x="4172778" y="339551"/>
                </a:cubicBezTo>
                <a:cubicBezTo>
                  <a:pt x="4172778" y="311832"/>
                  <a:pt x="4194721" y="288734"/>
                  <a:pt x="4223595" y="288734"/>
                </a:cubicBezTo>
                <a:close/>
                <a:moveTo>
                  <a:pt x="1889473" y="288734"/>
                </a:moveTo>
                <a:cubicBezTo>
                  <a:pt x="1918347" y="288734"/>
                  <a:pt x="1940290" y="311832"/>
                  <a:pt x="1940290" y="339551"/>
                </a:cubicBezTo>
                <a:cubicBezTo>
                  <a:pt x="1940290" y="367269"/>
                  <a:pt x="1918347" y="390368"/>
                  <a:pt x="1889473" y="390368"/>
                </a:cubicBezTo>
                <a:cubicBezTo>
                  <a:pt x="1861754" y="390368"/>
                  <a:pt x="1838655" y="367269"/>
                  <a:pt x="1838655" y="339551"/>
                </a:cubicBezTo>
                <a:cubicBezTo>
                  <a:pt x="1838655" y="311832"/>
                  <a:pt x="1860600" y="288734"/>
                  <a:pt x="1889473" y="288734"/>
                </a:cubicBezTo>
                <a:close/>
                <a:moveTo>
                  <a:pt x="739158" y="288734"/>
                </a:moveTo>
                <a:cubicBezTo>
                  <a:pt x="766877" y="288734"/>
                  <a:pt x="789975" y="311832"/>
                  <a:pt x="789975" y="339551"/>
                </a:cubicBezTo>
                <a:cubicBezTo>
                  <a:pt x="789975" y="367269"/>
                  <a:pt x="766877" y="390368"/>
                  <a:pt x="739158" y="390368"/>
                </a:cubicBezTo>
                <a:cubicBezTo>
                  <a:pt x="711440" y="390368"/>
                  <a:pt x="688341" y="367269"/>
                  <a:pt x="688341" y="339551"/>
                </a:cubicBezTo>
                <a:cubicBezTo>
                  <a:pt x="688341" y="311832"/>
                  <a:pt x="710285" y="288734"/>
                  <a:pt x="739158" y="288734"/>
                </a:cubicBezTo>
                <a:close/>
                <a:moveTo>
                  <a:pt x="8027949" y="175550"/>
                </a:moveTo>
                <a:cubicBezTo>
                  <a:pt x="8039498" y="175550"/>
                  <a:pt x="8048737" y="184790"/>
                  <a:pt x="8048737" y="196339"/>
                </a:cubicBezTo>
                <a:cubicBezTo>
                  <a:pt x="8048737" y="207888"/>
                  <a:pt x="8039498" y="217128"/>
                  <a:pt x="8027949" y="217128"/>
                </a:cubicBezTo>
                <a:cubicBezTo>
                  <a:pt x="8016399" y="217128"/>
                  <a:pt x="8007160" y="207888"/>
                  <a:pt x="8007160" y="196339"/>
                </a:cubicBezTo>
                <a:cubicBezTo>
                  <a:pt x="8007160" y="184790"/>
                  <a:pt x="8016399" y="175550"/>
                  <a:pt x="8027949" y="175550"/>
                </a:cubicBezTo>
                <a:close/>
                <a:moveTo>
                  <a:pt x="7892821" y="175550"/>
                </a:moveTo>
                <a:cubicBezTo>
                  <a:pt x="7904370" y="175550"/>
                  <a:pt x="7913610" y="184790"/>
                  <a:pt x="7913610" y="196339"/>
                </a:cubicBezTo>
                <a:cubicBezTo>
                  <a:pt x="7913610" y="207888"/>
                  <a:pt x="7904370" y="217128"/>
                  <a:pt x="7892821" y="217128"/>
                </a:cubicBezTo>
                <a:cubicBezTo>
                  <a:pt x="7881271" y="217128"/>
                  <a:pt x="7872032" y="207888"/>
                  <a:pt x="7872032" y="196339"/>
                </a:cubicBezTo>
                <a:cubicBezTo>
                  <a:pt x="7872032" y="184790"/>
                  <a:pt x="7881271" y="175550"/>
                  <a:pt x="7892821" y="175550"/>
                </a:cubicBezTo>
                <a:close/>
                <a:moveTo>
                  <a:pt x="7757694" y="175550"/>
                </a:moveTo>
                <a:cubicBezTo>
                  <a:pt x="7769243" y="175550"/>
                  <a:pt x="7778483" y="184790"/>
                  <a:pt x="7778483" y="196339"/>
                </a:cubicBezTo>
                <a:cubicBezTo>
                  <a:pt x="7778483" y="207888"/>
                  <a:pt x="7769243" y="217128"/>
                  <a:pt x="7757694" y="217128"/>
                </a:cubicBezTo>
                <a:cubicBezTo>
                  <a:pt x="7746145" y="217128"/>
                  <a:pt x="7736905" y="207888"/>
                  <a:pt x="7736905" y="196339"/>
                </a:cubicBezTo>
                <a:cubicBezTo>
                  <a:pt x="7736905" y="184790"/>
                  <a:pt x="7746145" y="175550"/>
                  <a:pt x="7757694" y="175550"/>
                </a:cubicBezTo>
                <a:close/>
                <a:moveTo>
                  <a:pt x="7622566" y="175550"/>
                </a:moveTo>
                <a:cubicBezTo>
                  <a:pt x="7632961" y="175550"/>
                  <a:pt x="7643355" y="184790"/>
                  <a:pt x="7643355" y="196339"/>
                </a:cubicBezTo>
                <a:cubicBezTo>
                  <a:pt x="7643355" y="207888"/>
                  <a:pt x="7634115" y="217128"/>
                  <a:pt x="7622566" y="217128"/>
                </a:cubicBezTo>
                <a:cubicBezTo>
                  <a:pt x="7611017" y="217128"/>
                  <a:pt x="7601777" y="207888"/>
                  <a:pt x="7601777" y="196339"/>
                </a:cubicBezTo>
                <a:cubicBezTo>
                  <a:pt x="7601777" y="184790"/>
                  <a:pt x="7611017" y="175550"/>
                  <a:pt x="7622566" y="175550"/>
                </a:cubicBezTo>
                <a:close/>
                <a:moveTo>
                  <a:pt x="7486284" y="175550"/>
                </a:moveTo>
                <a:cubicBezTo>
                  <a:pt x="7497833" y="175550"/>
                  <a:pt x="7507073" y="184790"/>
                  <a:pt x="7507073" y="196339"/>
                </a:cubicBezTo>
                <a:cubicBezTo>
                  <a:pt x="7507073" y="207888"/>
                  <a:pt x="7497833" y="217128"/>
                  <a:pt x="7486284" y="217128"/>
                </a:cubicBezTo>
                <a:cubicBezTo>
                  <a:pt x="7474735" y="217128"/>
                  <a:pt x="7465495" y="207888"/>
                  <a:pt x="7465495" y="196339"/>
                </a:cubicBezTo>
                <a:cubicBezTo>
                  <a:pt x="7465495" y="184790"/>
                  <a:pt x="7474735" y="175550"/>
                  <a:pt x="7486284" y="175550"/>
                </a:cubicBezTo>
                <a:close/>
                <a:moveTo>
                  <a:pt x="7351157" y="175550"/>
                </a:moveTo>
                <a:cubicBezTo>
                  <a:pt x="7362706" y="175550"/>
                  <a:pt x="7371946" y="184790"/>
                  <a:pt x="7371946" y="196339"/>
                </a:cubicBezTo>
                <a:cubicBezTo>
                  <a:pt x="7371946" y="207888"/>
                  <a:pt x="7362706" y="217128"/>
                  <a:pt x="7351157" y="217128"/>
                </a:cubicBezTo>
                <a:cubicBezTo>
                  <a:pt x="7339608" y="217128"/>
                  <a:pt x="7330368" y="207888"/>
                  <a:pt x="7330368" y="196339"/>
                </a:cubicBezTo>
                <a:cubicBezTo>
                  <a:pt x="7330368" y="184790"/>
                  <a:pt x="7339608" y="175550"/>
                  <a:pt x="7351157" y="175550"/>
                </a:cubicBezTo>
                <a:close/>
                <a:moveTo>
                  <a:pt x="7216029" y="175550"/>
                </a:moveTo>
                <a:cubicBezTo>
                  <a:pt x="7227579" y="175550"/>
                  <a:pt x="7236818" y="184790"/>
                  <a:pt x="7236818" y="196339"/>
                </a:cubicBezTo>
                <a:cubicBezTo>
                  <a:pt x="7236818" y="207888"/>
                  <a:pt x="7227579" y="217128"/>
                  <a:pt x="7216029" y="217128"/>
                </a:cubicBezTo>
                <a:cubicBezTo>
                  <a:pt x="7204480" y="217128"/>
                  <a:pt x="7195240" y="207888"/>
                  <a:pt x="7195240" y="196339"/>
                </a:cubicBezTo>
                <a:cubicBezTo>
                  <a:pt x="7195240" y="184790"/>
                  <a:pt x="7204480" y="175550"/>
                  <a:pt x="7216029" y="175550"/>
                </a:cubicBezTo>
                <a:close/>
                <a:moveTo>
                  <a:pt x="7079747" y="175550"/>
                </a:moveTo>
                <a:cubicBezTo>
                  <a:pt x="7091296" y="175550"/>
                  <a:pt x="7100536" y="184790"/>
                  <a:pt x="7100536" y="196339"/>
                </a:cubicBezTo>
                <a:cubicBezTo>
                  <a:pt x="7100536" y="207888"/>
                  <a:pt x="7091296" y="217128"/>
                  <a:pt x="7079747" y="217128"/>
                </a:cubicBezTo>
                <a:cubicBezTo>
                  <a:pt x="7068198" y="217128"/>
                  <a:pt x="7058958" y="207888"/>
                  <a:pt x="7058958" y="196339"/>
                </a:cubicBezTo>
                <a:cubicBezTo>
                  <a:pt x="7058958" y="184790"/>
                  <a:pt x="7068198" y="175550"/>
                  <a:pt x="7079747" y="175550"/>
                </a:cubicBezTo>
                <a:close/>
                <a:moveTo>
                  <a:pt x="6131547" y="175550"/>
                </a:moveTo>
                <a:cubicBezTo>
                  <a:pt x="6143096" y="175550"/>
                  <a:pt x="6152335" y="184790"/>
                  <a:pt x="6152335" y="196339"/>
                </a:cubicBezTo>
                <a:cubicBezTo>
                  <a:pt x="6152335" y="207888"/>
                  <a:pt x="6143096" y="217128"/>
                  <a:pt x="6131547" y="217128"/>
                </a:cubicBezTo>
                <a:cubicBezTo>
                  <a:pt x="6119997" y="217128"/>
                  <a:pt x="6110758" y="207888"/>
                  <a:pt x="6110758" y="196339"/>
                </a:cubicBezTo>
                <a:cubicBezTo>
                  <a:pt x="6110758" y="184790"/>
                  <a:pt x="6119997" y="175550"/>
                  <a:pt x="6131547" y="175550"/>
                </a:cubicBezTo>
                <a:close/>
                <a:moveTo>
                  <a:pt x="5996419" y="175550"/>
                </a:moveTo>
                <a:cubicBezTo>
                  <a:pt x="6007968" y="175550"/>
                  <a:pt x="6017208" y="184790"/>
                  <a:pt x="6017208" y="196339"/>
                </a:cubicBezTo>
                <a:cubicBezTo>
                  <a:pt x="6017208" y="207888"/>
                  <a:pt x="6007968" y="217128"/>
                  <a:pt x="5996419" y="217128"/>
                </a:cubicBezTo>
                <a:cubicBezTo>
                  <a:pt x="5984869" y="217128"/>
                  <a:pt x="5975630" y="207888"/>
                  <a:pt x="5975630" y="196339"/>
                </a:cubicBezTo>
                <a:cubicBezTo>
                  <a:pt x="5975630" y="184790"/>
                  <a:pt x="5984869" y="175550"/>
                  <a:pt x="5996419" y="175550"/>
                </a:cubicBezTo>
                <a:close/>
                <a:moveTo>
                  <a:pt x="3415141" y="175550"/>
                </a:moveTo>
                <a:cubicBezTo>
                  <a:pt x="3426691" y="175550"/>
                  <a:pt x="3435930" y="184790"/>
                  <a:pt x="3435930" y="196339"/>
                </a:cubicBezTo>
                <a:cubicBezTo>
                  <a:pt x="3435930" y="207888"/>
                  <a:pt x="3426691" y="217128"/>
                  <a:pt x="3415141" y="217128"/>
                </a:cubicBezTo>
                <a:cubicBezTo>
                  <a:pt x="3403592" y="217128"/>
                  <a:pt x="3394352" y="207888"/>
                  <a:pt x="3394352" y="196339"/>
                </a:cubicBezTo>
                <a:cubicBezTo>
                  <a:pt x="3394352" y="184790"/>
                  <a:pt x="3403592" y="175550"/>
                  <a:pt x="3415141" y="175550"/>
                </a:cubicBezTo>
                <a:close/>
                <a:moveTo>
                  <a:pt x="3280014" y="175550"/>
                </a:moveTo>
                <a:cubicBezTo>
                  <a:pt x="3291563" y="175550"/>
                  <a:pt x="3300802" y="184790"/>
                  <a:pt x="3300802" y="196339"/>
                </a:cubicBezTo>
                <a:cubicBezTo>
                  <a:pt x="3300802" y="207888"/>
                  <a:pt x="3291563" y="217128"/>
                  <a:pt x="3280014" y="217128"/>
                </a:cubicBezTo>
                <a:cubicBezTo>
                  <a:pt x="3268464" y="217128"/>
                  <a:pt x="3259224" y="207888"/>
                  <a:pt x="3259224" y="196339"/>
                </a:cubicBezTo>
                <a:cubicBezTo>
                  <a:pt x="3259224" y="184790"/>
                  <a:pt x="3268464" y="175550"/>
                  <a:pt x="3280014" y="175550"/>
                </a:cubicBezTo>
                <a:close/>
                <a:moveTo>
                  <a:pt x="3144887" y="175550"/>
                </a:moveTo>
                <a:cubicBezTo>
                  <a:pt x="3156436" y="175550"/>
                  <a:pt x="3165676" y="184790"/>
                  <a:pt x="3165676" y="196339"/>
                </a:cubicBezTo>
                <a:cubicBezTo>
                  <a:pt x="3165676" y="207888"/>
                  <a:pt x="3156436" y="217128"/>
                  <a:pt x="3144887" y="217128"/>
                </a:cubicBezTo>
                <a:cubicBezTo>
                  <a:pt x="3133338" y="217128"/>
                  <a:pt x="3124098" y="207888"/>
                  <a:pt x="3124098" y="196339"/>
                </a:cubicBezTo>
                <a:cubicBezTo>
                  <a:pt x="3124098" y="184790"/>
                  <a:pt x="3133338" y="175550"/>
                  <a:pt x="3144887" y="175550"/>
                </a:cubicBezTo>
                <a:close/>
                <a:moveTo>
                  <a:pt x="3009759" y="175550"/>
                </a:moveTo>
                <a:cubicBezTo>
                  <a:pt x="3020154" y="175550"/>
                  <a:pt x="3030548" y="184790"/>
                  <a:pt x="3030548" y="196339"/>
                </a:cubicBezTo>
                <a:cubicBezTo>
                  <a:pt x="3030548" y="207888"/>
                  <a:pt x="3021308" y="217128"/>
                  <a:pt x="3009759" y="217128"/>
                </a:cubicBezTo>
                <a:cubicBezTo>
                  <a:pt x="2998210" y="217128"/>
                  <a:pt x="2988970" y="207888"/>
                  <a:pt x="2988970" y="196339"/>
                </a:cubicBezTo>
                <a:cubicBezTo>
                  <a:pt x="2988970" y="184790"/>
                  <a:pt x="2998210" y="175550"/>
                  <a:pt x="3009759" y="175550"/>
                </a:cubicBezTo>
                <a:close/>
                <a:moveTo>
                  <a:pt x="2873477" y="175550"/>
                </a:moveTo>
                <a:cubicBezTo>
                  <a:pt x="2885026" y="175550"/>
                  <a:pt x="2894266" y="184790"/>
                  <a:pt x="2894266" y="196339"/>
                </a:cubicBezTo>
                <a:cubicBezTo>
                  <a:pt x="2894266" y="207888"/>
                  <a:pt x="2885026" y="217128"/>
                  <a:pt x="2873477" y="217128"/>
                </a:cubicBezTo>
                <a:cubicBezTo>
                  <a:pt x="2861927" y="217128"/>
                  <a:pt x="2852688" y="207888"/>
                  <a:pt x="2852688" y="196339"/>
                </a:cubicBezTo>
                <a:cubicBezTo>
                  <a:pt x="2852688" y="184790"/>
                  <a:pt x="2861927" y="175550"/>
                  <a:pt x="2873477" y="175550"/>
                </a:cubicBezTo>
                <a:close/>
                <a:moveTo>
                  <a:pt x="2738350" y="175550"/>
                </a:moveTo>
                <a:cubicBezTo>
                  <a:pt x="2749899" y="175550"/>
                  <a:pt x="2759139" y="184790"/>
                  <a:pt x="2759139" y="196339"/>
                </a:cubicBezTo>
                <a:cubicBezTo>
                  <a:pt x="2759139" y="207888"/>
                  <a:pt x="2749899" y="217128"/>
                  <a:pt x="2738350" y="217128"/>
                </a:cubicBezTo>
                <a:cubicBezTo>
                  <a:pt x="2726801" y="217128"/>
                  <a:pt x="2717561" y="207888"/>
                  <a:pt x="2717561" y="196339"/>
                </a:cubicBezTo>
                <a:cubicBezTo>
                  <a:pt x="2717561" y="184790"/>
                  <a:pt x="2726801" y="175550"/>
                  <a:pt x="2738350" y="175550"/>
                </a:cubicBezTo>
                <a:close/>
                <a:moveTo>
                  <a:pt x="2603222" y="175550"/>
                </a:moveTo>
                <a:cubicBezTo>
                  <a:pt x="2614771" y="175550"/>
                  <a:pt x="2624011" y="184790"/>
                  <a:pt x="2624011" y="196339"/>
                </a:cubicBezTo>
                <a:cubicBezTo>
                  <a:pt x="2624011" y="207888"/>
                  <a:pt x="2614771" y="217128"/>
                  <a:pt x="2603222" y="217128"/>
                </a:cubicBezTo>
                <a:cubicBezTo>
                  <a:pt x="2591673" y="217128"/>
                  <a:pt x="2582433" y="207888"/>
                  <a:pt x="2582433" y="196339"/>
                </a:cubicBezTo>
                <a:cubicBezTo>
                  <a:pt x="2582433" y="184790"/>
                  <a:pt x="2591673" y="175550"/>
                  <a:pt x="2603222" y="175550"/>
                </a:cubicBezTo>
                <a:close/>
                <a:moveTo>
                  <a:pt x="2466940" y="175550"/>
                </a:moveTo>
                <a:cubicBezTo>
                  <a:pt x="2478489" y="175550"/>
                  <a:pt x="2487729" y="184790"/>
                  <a:pt x="2487729" y="196339"/>
                </a:cubicBezTo>
                <a:cubicBezTo>
                  <a:pt x="2487729" y="207888"/>
                  <a:pt x="2478489" y="217128"/>
                  <a:pt x="2466940" y="217128"/>
                </a:cubicBezTo>
                <a:cubicBezTo>
                  <a:pt x="2455391" y="217128"/>
                  <a:pt x="2446151" y="207888"/>
                  <a:pt x="2446151" y="196339"/>
                </a:cubicBezTo>
                <a:cubicBezTo>
                  <a:pt x="2446151" y="184790"/>
                  <a:pt x="2455391" y="175550"/>
                  <a:pt x="2466940" y="175550"/>
                </a:cubicBezTo>
                <a:close/>
                <a:moveTo>
                  <a:pt x="1518739" y="175550"/>
                </a:moveTo>
                <a:cubicBezTo>
                  <a:pt x="1530289" y="175550"/>
                  <a:pt x="1539528" y="184790"/>
                  <a:pt x="1539528" y="196339"/>
                </a:cubicBezTo>
                <a:cubicBezTo>
                  <a:pt x="1539528" y="207888"/>
                  <a:pt x="1530289" y="217128"/>
                  <a:pt x="1518739" y="217128"/>
                </a:cubicBezTo>
                <a:cubicBezTo>
                  <a:pt x="1507190" y="217128"/>
                  <a:pt x="1497950" y="207888"/>
                  <a:pt x="1497950" y="196339"/>
                </a:cubicBezTo>
                <a:cubicBezTo>
                  <a:pt x="1497950" y="184790"/>
                  <a:pt x="1507190" y="175550"/>
                  <a:pt x="1518739" y="175550"/>
                </a:cubicBezTo>
                <a:close/>
                <a:moveTo>
                  <a:pt x="1383611" y="175550"/>
                </a:moveTo>
                <a:cubicBezTo>
                  <a:pt x="1395161" y="175550"/>
                  <a:pt x="1404400" y="184790"/>
                  <a:pt x="1404400" y="196339"/>
                </a:cubicBezTo>
                <a:cubicBezTo>
                  <a:pt x="1404400" y="207888"/>
                  <a:pt x="1395161" y="217128"/>
                  <a:pt x="1383611" y="217128"/>
                </a:cubicBezTo>
                <a:cubicBezTo>
                  <a:pt x="1372062" y="217128"/>
                  <a:pt x="1362823" y="207888"/>
                  <a:pt x="1362823" y="196339"/>
                </a:cubicBezTo>
                <a:cubicBezTo>
                  <a:pt x="1362823" y="184790"/>
                  <a:pt x="1372062" y="175550"/>
                  <a:pt x="1383611" y="175550"/>
                </a:cubicBezTo>
                <a:close/>
                <a:moveTo>
                  <a:pt x="8164231" y="172086"/>
                </a:moveTo>
                <a:cubicBezTo>
                  <a:pt x="8176935" y="172086"/>
                  <a:pt x="8187330" y="182480"/>
                  <a:pt x="8187330" y="195185"/>
                </a:cubicBezTo>
                <a:cubicBezTo>
                  <a:pt x="8187330" y="207888"/>
                  <a:pt x="8176935" y="218283"/>
                  <a:pt x="8164231" y="218283"/>
                </a:cubicBezTo>
                <a:cubicBezTo>
                  <a:pt x="8151526" y="218283"/>
                  <a:pt x="8141132" y="207888"/>
                  <a:pt x="8141132" y="195185"/>
                </a:cubicBezTo>
                <a:cubicBezTo>
                  <a:pt x="8141132" y="182480"/>
                  <a:pt x="8151526" y="172086"/>
                  <a:pt x="8164231" y="172086"/>
                </a:cubicBezTo>
                <a:close/>
                <a:moveTo>
                  <a:pt x="6944620" y="172086"/>
                </a:moveTo>
                <a:cubicBezTo>
                  <a:pt x="6957324" y="172086"/>
                  <a:pt x="6967719" y="182480"/>
                  <a:pt x="6967719" y="195185"/>
                </a:cubicBezTo>
                <a:cubicBezTo>
                  <a:pt x="6967719" y="207888"/>
                  <a:pt x="6957324" y="218283"/>
                  <a:pt x="6944620" y="218283"/>
                </a:cubicBezTo>
                <a:cubicBezTo>
                  <a:pt x="6931915" y="218283"/>
                  <a:pt x="6921522" y="207888"/>
                  <a:pt x="6921522" y="195185"/>
                </a:cubicBezTo>
                <a:cubicBezTo>
                  <a:pt x="6921522" y="182480"/>
                  <a:pt x="6931915" y="172086"/>
                  <a:pt x="6944620" y="172086"/>
                </a:cubicBezTo>
                <a:close/>
                <a:moveTo>
                  <a:pt x="5861292" y="172086"/>
                </a:moveTo>
                <a:cubicBezTo>
                  <a:pt x="5873996" y="172086"/>
                  <a:pt x="5884391" y="182480"/>
                  <a:pt x="5884391" y="195185"/>
                </a:cubicBezTo>
                <a:cubicBezTo>
                  <a:pt x="5884391" y="207888"/>
                  <a:pt x="5873996" y="218283"/>
                  <a:pt x="5861292" y="218283"/>
                </a:cubicBezTo>
                <a:cubicBezTo>
                  <a:pt x="5848587" y="218283"/>
                  <a:pt x="5838193" y="207888"/>
                  <a:pt x="5838193" y="195185"/>
                </a:cubicBezTo>
                <a:cubicBezTo>
                  <a:pt x="5838193" y="182480"/>
                  <a:pt x="5848587" y="172086"/>
                  <a:pt x="5861292" y="172086"/>
                </a:cubicBezTo>
                <a:close/>
                <a:moveTo>
                  <a:pt x="4639372" y="172086"/>
                </a:moveTo>
                <a:cubicBezTo>
                  <a:pt x="4653231" y="172086"/>
                  <a:pt x="4663625" y="181325"/>
                  <a:pt x="4664780" y="192875"/>
                </a:cubicBezTo>
                <a:cubicBezTo>
                  <a:pt x="4665934" y="205578"/>
                  <a:pt x="4656695" y="217128"/>
                  <a:pt x="4643991" y="218283"/>
                </a:cubicBezTo>
                <a:cubicBezTo>
                  <a:pt x="4631286" y="219438"/>
                  <a:pt x="4619737" y="210198"/>
                  <a:pt x="4618583" y="197494"/>
                </a:cubicBezTo>
                <a:cubicBezTo>
                  <a:pt x="4617427" y="184790"/>
                  <a:pt x="4626667" y="173240"/>
                  <a:pt x="4639372" y="172086"/>
                </a:cubicBezTo>
                <a:close/>
                <a:moveTo>
                  <a:pt x="3551423" y="172086"/>
                </a:moveTo>
                <a:cubicBezTo>
                  <a:pt x="3564127" y="172086"/>
                  <a:pt x="3574522" y="182480"/>
                  <a:pt x="3574522" y="195185"/>
                </a:cubicBezTo>
                <a:cubicBezTo>
                  <a:pt x="3574522" y="207888"/>
                  <a:pt x="3564127" y="218283"/>
                  <a:pt x="3551423" y="218283"/>
                </a:cubicBezTo>
                <a:cubicBezTo>
                  <a:pt x="3538719" y="218283"/>
                  <a:pt x="3528325" y="207888"/>
                  <a:pt x="3528325" y="195185"/>
                </a:cubicBezTo>
                <a:cubicBezTo>
                  <a:pt x="3528325" y="182480"/>
                  <a:pt x="3538719" y="172086"/>
                  <a:pt x="3551423" y="172086"/>
                </a:cubicBezTo>
                <a:close/>
                <a:moveTo>
                  <a:pt x="2331813" y="172086"/>
                </a:moveTo>
                <a:cubicBezTo>
                  <a:pt x="2344517" y="172086"/>
                  <a:pt x="2354912" y="182480"/>
                  <a:pt x="2354912" y="195185"/>
                </a:cubicBezTo>
                <a:cubicBezTo>
                  <a:pt x="2354912" y="207888"/>
                  <a:pt x="2344517" y="218283"/>
                  <a:pt x="2331813" y="218283"/>
                </a:cubicBezTo>
                <a:cubicBezTo>
                  <a:pt x="2319108" y="218283"/>
                  <a:pt x="2308714" y="207888"/>
                  <a:pt x="2308714" y="195185"/>
                </a:cubicBezTo>
                <a:cubicBezTo>
                  <a:pt x="2308714" y="182480"/>
                  <a:pt x="2319108" y="172086"/>
                  <a:pt x="2331813" y="172086"/>
                </a:cubicBezTo>
                <a:close/>
                <a:moveTo>
                  <a:pt x="1248485" y="172086"/>
                </a:moveTo>
                <a:cubicBezTo>
                  <a:pt x="1261188" y="172086"/>
                  <a:pt x="1271583" y="182480"/>
                  <a:pt x="1271583" y="195185"/>
                </a:cubicBezTo>
                <a:cubicBezTo>
                  <a:pt x="1271583" y="207888"/>
                  <a:pt x="1261188" y="218283"/>
                  <a:pt x="1248485" y="218283"/>
                </a:cubicBezTo>
                <a:cubicBezTo>
                  <a:pt x="1235780" y="218283"/>
                  <a:pt x="1225386" y="207888"/>
                  <a:pt x="1225386" y="195185"/>
                </a:cubicBezTo>
                <a:cubicBezTo>
                  <a:pt x="1225386" y="182480"/>
                  <a:pt x="1235780" y="172086"/>
                  <a:pt x="1248485" y="172086"/>
                </a:cubicBezTo>
                <a:close/>
                <a:moveTo>
                  <a:pt x="26564" y="172086"/>
                </a:moveTo>
                <a:cubicBezTo>
                  <a:pt x="40423" y="172086"/>
                  <a:pt x="50817" y="181325"/>
                  <a:pt x="51973" y="194029"/>
                </a:cubicBezTo>
                <a:cubicBezTo>
                  <a:pt x="53127" y="206734"/>
                  <a:pt x="43888" y="219438"/>
                  <a:pt x="31184" y="219438"/>
                </a:cubicBezTo>
                <a:cubicBezTo>
                  <a:pt x="18479" y="219438"/>
                  <a:pt x="6930" y="210198"/>
                  <a:pt x="5775" y="197494"/>
                </a:cubicBezTo>
                <a:cubicBezTo>
                  <a:pt x="4620" y="184790"/>
                  <a:pt x="13859" y="173240"/>
                  <a:pt x="26564" y="172086"/>
                </a:cubicBezTo>
                <a:close/>
                <a:moveTo>
                  <a:pt x="9112431" y="166311"/>
                </a:moveTo>
                <a:cubicBezTo>
                  <a:pt x="9128600" y="166311"/>
                  <a:pt x="9141305" y="179016"/>
                  <a:pt x="9141305" y="195185"/>
                </a:cubicBezTo>
                <a:cubicBezTo>
                  <a:pt x="9141305" y="211354"/>
                  <a:pt x="9128600" y="224057"/>
                  <a:pt x="9112431" y="224057"/>
                </a:cubicBezTo>
                <a:cubicBezTo>
                  <a:pt x="9096262" y="224057"/>
                  <a:pt x="9083558" y="211354"/>
                  <a:pt x="9083558" y="195185"/>
                </a:cubicBezTo>
                <a:cubicBezTo>
                  <a:pt x="9083558" y="179016"/>
                  <a:pt x="9096262" y="166311"/>
                  <a:pt x="9112431" y="166311"/>
                </a:cubicBezTo>
                <a:close/>
                <a:moveTo>
                  <a:pt x="8299358" y="166311"/>
                </a:moveTo>
                <a:cubicBezTo>
                  <a:pt x="8315527" y="166311"/>
                  <a:pt x="8328231" y="179016"/>
                  <a:pt x="8328231" y="195185"/>
                </a:cubicBezTo>
                <a:cubicBezTo>
                  <a:pt x="8328231" y="211354"/>
                  <a:pt x="8315527" y="224057"/>
                  <a:pt x="8299358" y="224057"/>
                </a:cubicBezTo>
                <a:cubicBezTo>
                  <a:pt x="8283188" y="224057"/>
                  <a:pt x="8270485" y="211354"/>
                  <a:pt x="8270485" y="195185"/>
                </a:cubicBezTo>
                <a:cubicBezTo>
                  <a:pt x="8270485" y="179016"/>
                  <a:pt x="8283188" y="166311"/>
                  <a:pt x="8299358" y="166311"/>
                </a:cubicBezTo>
                <a:close/>
                <a:moveTo>
                  <a:pt x="6809492" y="166311"/>
                </a:moveTo>
                <a:cubicBezTo>
                  <a:pt x="6825661" y="166311"/>
                  <a:pt x="6838366" y="179016"/>
                  <a:pt x="6838366" y="195185"/>
                </a:cubicBezTo>
                <a:cubicBezTo>
                  <a:pt x="6838366" y="211354"/>
                  <a:pt x="6825661" y="224057"/>
                  <a:pt x="6809492" y="224057"/>
                </a:cubicBezTo>
                <a:cubicBezTo>
                  <a:pt x="6793323" y="224057"/>
                  <a:pt x="6780620" y="211354"/>
                  <a:pt x="6780620" y="195185"/>
                </a:cubicBezTo>
                <a:cubicBezTo>
                  <a:pt x="6780620" y="179016"/>
                  <a:pt x="6793323" y="166311"/>
                  <a:pt x="6809492" y="166311"/>
                </a:cubicBezTo>
                <a:close/>
                <a:moveTo>
                  <a:pt x="5726164" y="166311"/>
                </a:moveTo>
                <a:cubicBezTo>
                  <a:pt x="5741179" y="166311"/>
                  <a:pt x="5755038" y="179016"/>
                  <a:pt x="5755038" y="195185"/>
                </a:cubicBezTo>
                <a:cubicBezTo>
                  <a:pt x="5755038" y="211354"/>
                  <a:pt x="5742333" y="224057"/>
                  <a:pt x="5726164" y="224057"/>
                </a:cubicBezTo>
                <a:cubicBezTo>
                  <a:pt x="5709995" y="224057"/>
                  <a:pt x="5697291" y="211354"/>
                  <a:pt x="5697291" y="195185"/>
                </a:cubicBezTo>
                <a:cubicBezTo>
                  <a:pt x="5697291" y="179016"/>
                  <a:pt x="5709995" y="166311"/>
                  <a:pt x="5726164" y="166311"/>
                </a:cubicBezTo>
                <a:close/>
                <a:moveTo>
                  <a:pt x="4776808" y="166311"/>
                </a:moveTo>
                <a:cubicBezTo>
                  <a:pt x="4792977" y="166311"/>
                  <a:pt x="4805682" y="179016"/>
                  <a:pt x="4805682" y="195185"/>
                </a:cubicBezTo>
                <a:cubicBezTo>
                  <a:pt x="4805682" y="211354"/>
                  <a:pt x="4792977" y="224057"/>
                  <a:pt x="4776808" y="224057"/>
                </a:cubicBezTo>
                <a:cubicBezTo>
                  <a:pt x="4760639" y="224057"/>
                  <a:pt x="4747935" y="211354"/>
                  <a:pt x="4747935" y="195185"/>
                </a:cubicBezTo>
                <a:cubicBezTo>
                  <a:pt x="4747935" y="179016"/>
                  <a:pt x="4760639" y="166311"/>
                  <a:pt x="4776808" y="166311"/>
                </a:cubicBezTo>
                <a:close/>
                <a:moveTo>
                  <a:pt x="4499624" y="166311"/>
                </a:moveTo>
                <a:cubicBezTo>
                  <a:pt x="4515793" y="166311"/>
                  <a:pt x="4528498" y="179016"/>
                  <a:pt x="4528498" y="195185"/>
                </a:cubicBezTo>
                <a:cubicBezTo>
                  <a:pt x="4528498" y="211354"/>
                  <a:pt x="4515793" y="224057"/>
                  <a:pt x="4499624" y="224057"/>
                </a:cubicBezTo>
                <a:cubicBezTo>
                  <a:pt x="4483455" y="224057"/>
                  <a:pt x="4470751" y="211354"/>
                  <a:pt x="4470751" y="195185"/>
                </a:cubicBezTo>
                <a:cubicBezTo>
                  <a:pt x="4470751" y="179016"/>
                  <a:pt x="4483455" y="166311"/>
                  <a:pt x="4499624" y="166311"/>
                </a:cubicBezTo>
                <a:close/>
                <a:moveTo>
                  <a:pt x="3686550" y="166311"/>
                </a:moveTo>
                <a:cubicBezTo>
                  <a:pt x="3702719" y="166311"/>
                  <a:pt x="3715424" y="179016"/>
                  <a:pt x="3715424" y="195185"/>
                </a:cubicBezTo>
                <a:cubicBezTo>
                  <a:pt x="3715424" y="211354"/>
                  <a:pt x="3702719" y="224057"/>
                  <a:pt x="3686550" y="224057"/>
                </a:cubicBezTo>
                <a:cubicBezTo>
                  <a:pt x="3670381" y="224057"/>
                  <a:pt x="3657678" y="211354"/>
                  <a:pt x="3657678" y="195185"/>
                </a:cubicBezTo>
                <a:cubicBezTo>
                  <a:pt x="3657678" y="179016"/>
                  <a:pt x="3670381" y="166311"/>
                  <a:pt x="3686550" y="166311"/>
                </a:cubicBezTo>
                <a:close/>
                <a:moveTo>
                  <a:pt x="2196685" y="166311"/>
                </a:moveTo>
                <a:cubicBezTo>
                  <a:pt x="2212854" y="166311"/>
                  <a:pt x="2225559" y="179016"/>
                  <a:pt x="2225559" y="195185"/>
                </a:cubicBezTo>
                <a:cubicBezTo>
                  <a:pt x="2225559" y="211354"/>
                  <a:pt x="2212854" y="224057"/>
                  <a:pt x="2196685" y="224057"/>
                </a:cubicBezTo>
                <a:cubicBezTo>
                  <a:pt x="2180516" y="224057"/>
                  <a:pt x="2167812" y="211354"/>
                  <a:pt x="2167812" y="195185"/>
                </a:cubicBezTo>
                <a:cubicBezTo>
                  <a:pt x="2167812" y="179016"/>
                  <a:pt x="2180516" y="166311"/>
                  <a:pt x="2196685" y="166311"/>
                </a:cubicBezTo>
                <a:close/>
                <a:moveTo>
                  <a:pt x="1112202" y="166311"/>
                </a:moveTo>
                <a:cubicBezTo>
                  <a:pt x="1128372" y="166311"/>
                  <a:pt x="1141075" y="179016"/>
                  <a:pt x="1141075" y="195185"/>
                </a:cubicBezTo>
                <a:cubicBezTo>
                  <a:pt x="1141075" y="211354"/>
                  <a:pt x="1128372" y="224057"/>
                  <a:pt x="1112202" y="224057"/>
                </a:cubicBezTo>
                <a:cubicBezTo>
                  <a:pt x="1096033" y="224057"/>
                  <a:pt x="1083328" y="211354"/>
                  <a:pt x="1083328" y="195185"/>
                </a:cubicBezTo>
                <a:cubicBezTo>
                  <a:pt x="1083328" y="179016"/>
                  <a:pt x="1096033" y="166311"/>
                  <a:pt x="1112202" y="166311"/>
                </a:cubicBezTo>
                <a:close/>
                <a:moveTo>
                  <a:pt x="164001" y="166311"/>
                </a:moveTo>
                <a:cubicBezTo>
                  <a:pt x="180170" y="166311"/>
                  <a:pt x="192875" y="179016"/>
                  <a:pt x="192875" y="195185"/>
                </a:cubicBezTo>
                <a:cubicBezTo>
                  <a:pt x="192875" y="211354"/>
                  <a:pt x="180170" y="224057"/>
                  <a:pt x="164001" y="224057"/>
                </a:cubicBezTo>
                <a:cubicBezTo>
                  <a:pt x="147832" y="224057"/>
                  <a:pt x="135128" y="211354"/>
                  <a:pt x="135128" y="195185"/>
                </a:cubicBezTo>
                <a:cubicBezTo>
                  <a:pt x="135128" y="179016"/>
                  <a:pt x="147832" y="166311"/>
                  <a:pt x="164001" y="166311"/>
                </a:cubicBezTo>
                <a:close/>
                <a:moveTo>
                  <a:pt x="8977304" y="160537"/>
                </a:moveTo>
                <a:cubicBezTo>
                  <a:pt x="8995783" y="160537"/>
                  <a:pt x="9011952" y="176706"/>
                  <a:pt x="9011952" y="195185"/>
                </a:cubicBezTo>
                <a:cubicBezTo>
                  <a:pt x="9011952" y="213664"/>
                  <a:pt x="8996938" y="229833"/>
                  <a:pt x="8977304" y="229833"/>
                </a:cubicBezTo>
                <a:cubicBezTo>
                  <a:pt x="8958825" y="229833"/>
                  <a:pt x="8942656" y="213664"/>
                  <a:pt x="8942656" y="195185"/>
                </a:cubicBezTo>
                <a:cubicBezTo>
                  <a:pt x="8942656" y="176706"/>
                  <a:pt x="8957670" y="160537"/>
                  <a:pt x="8977304" y="160537"/>
                </a:cubicBezTo>
                <a:close/>
                <a:moveTo>
                  <a:pt x="8434485" y="160537"/>
                </a:moveTo>
                <a:cubicBezTo>
                  <a:pt x="8454118" y="160537"/>
                  <a:pt x="8469133" y="176706"/>
                  <a:pt x="8469133" y="195185"/>
                </a:cubicBezTo>
                <a:cubicBezTo>
                  <a:pt x="8469133" y="213664"/>
                  <a:pt x="8454118" y="229833"/>
                  <a:pt x="8434485" y="229833"/>
                </a:cubicBezTo>
                <a:cubicBezTo>
                  <a:pt x="8416006" y="229833"/>
                  <a:pt x="8399837" y="213664"/>
                  <a:pt x="8399837" y="195185"/>
                </a:cubicBezTo>
                <a:cubicBezTo>
                  <a:pt x="8399837" y="176706"/>
                  <a:pt x="8414851" y="160537"/>
                  <a:pt x="8434485" y="160537"/>
                </a:cubicBezTo>
                <a:close/>
                <a:moveTo>
                  <a:pt x="6674366" y="160537"/>
                </a:moveTo>
                <a:cubicBezTo>
                  <a:pt x="6692845" y="160537"/>
                  <a:pt x="6709014" y="176706"/>
                  <a:pt x="6709014" y="195185"/>
                </a:cubicBezTo>
                <a:cubicBezTo>
                  <a:pt x="6709014" y="213664"/>
                  <a:pt x="6692845" y="229833"/>
                  <a:pt x="6674366" y="229833"/>
                </a:cubicBezTo>
                <a:cubicBezTo>
                  <a:pt x="6655887" y="229833"/>
                  <a:pt x="6639718" y="213664"/>
                  <a:pt x="6639718" y="195185"/>
                </a:cubicBezTo>
                <a:cubicBezTo>
                  <a:pt x="6639718" y="176706"/>
                  <a:pt x="6654731" y="160537"/>
                  <a:pt x="6674366" y="160537"/>
                </a:cubicBezTo>
                <a:close/>
                <a:moveTo>
                  <a:pt x="5589882" y="160537"/>
                </a:moveTo>
                <a:cubicBezTo>
                  <a:pt x="5609516" y="160537"/>
                  <a:pt x="5624530" y="176706"/>
                  <a:pt x="5624530" y="195185"/>
                </a:cubicBezTo>
                <a:cubicBezTo>
                  <a:pt x="5624530" y="213664"/>
                  <a:pt x="5609516" y="229833"/>
                  <a:pt x="5589882" y="229833"/>
                </a:cubicBezTo>
                <a:cubicBezTo>
                  <a:pt x="5571403" y="229833"/>
                  <a:pt x="5555234" y="213664"/>
                  <a:pt x="5555234" y="195185"/>
                </a:cubicBezTo>
                <a:cubicBezTo>
                  <a:pt x="5555234" y="176706"/>
                  <a:pt x="5570249" y="160537"/>
                  <a:pt x="5589882" y="160537"/>
                </a:cubicBezTo>
                <a:close/>
                <a:moveTo>
                  <a:pt x="4913090" y="160537"/>
                </a:moveTo>
                <a:cubicBezTo>
                  <a:pt x="4931569" y="160537"/>
                  <a:pt x="4947738" y="176706"/>
                  <a:pt x="4947738" y="195185"/>
                </a:cubicBezTo>
                <a:cubicBezTo>
                  <a:pt x="4947738" y="213664"/>
                  <a:pt x="4932725" y="229833"/>
                  <a:pt x="4913090" y="229833"/>
                </a:cubicBezTo>
                <a:cubicBezTo>
                  <a:pt x="4894611" y="229833"/>
                  <a:pt x="4878442" y="213664"/>
                  <a:pt x="4878442" y="195185"/>
                </a:cubicBezTo>
                <a:cubicBezTo>
                  <a:pt x="4878442" y="176706"/>
                  <a:pt x="4893457" y="160537"/>
                  <a:pt x="4913090" y="160537"/>
                </a:cubicBezTo>
                <a:close/>
                <a:moveTo>
                  <a:pt x="4364497" y="160537"/>
                </a:moveTo>
                <a:cubicBezTo>
                  <a:pt x="4382976" y="160537"/>
                  <a:pt x="4399145" y="176706"/>
                  <a:pt x="4399145" y="195185"/>
                </a:cubicBezTo>
                <a:cubicBezTo>
                  <a:pt x="4399145" y="213664"/>
                  <a:pt x="4384131" y="229833"/>
                  <a:pt x="4364497" y="229833"/>
                </a:cubicBezTo>
                <a:cubicBezTo>
                  <a:pt x="4346018" y="229833"/>
                  <a:pt x="4329849" y="213664"/>
                  <a:pt x="4329849" y="195185"/>
                </a:cubicBezTo>
                <a:cubicBezTo>
                  <a:pt x="4329849" y="176706"/>
                  <a:pt x="4344863" y="160537"/>
                  <a:pt x="4364497" y="160537"/>
                </a:cubicBezTo>
                <a:close/>
                <a:moveTo>
                  <a:pt x="3821678" y="160537"/>
                </a:moveTo>
                <a:cubicBezTo>
                  <a:pt x="3841312" y="160537"/>
                  <a:pt x="3856326" y="176706"/>
                  <a:pt x="3856326" y="195185"/>
                </a:cubicBezTo>
                <a:cubicBezTo>
                  <a:pt x="3856326" y="213664"/>
                  <a:pt x="3841312" y="229833"/>
                  <a:pt x="3821678" y="229833"/>
                </a:cubicBezTo>
                <a:cubicBezTo>
                  <a:pt x="3803199" y="229833"/>
                  <a:pt x="3787030" y="213664"/>
                  <a:pt x="3787030" y="195185"/>
                </a:cubicBezTo>
                <a:cubicBezTo>
                  <a:pt x="3787030" y="176706"/>
                  <a:pt x="3802044" y="160537"/>
                  <a:pt x="3821678" y="160537"/>
                </a:cubicBezTo>
                <a:close/>
                <a:moveTo>
                  <a:pt x="2061558" y="160537"/>
                </a:moveTo>
                <a:cubicBezTo>
                  <a:pt x="2080037" y="160537"/>
                  <a:pt x="2096206" y="176706"/>
                  <a:pt x="2096206" y="195185"/>
                </a:cubicBezTo>
                <a:cubicBezTo>
                  <a:pt x="2096206" y="213664"/>
                  <a:pt x="2081192" y="229833"/>
                  <a:pt x="2061558" y="229833"/>
                </a:cubicBezTo>
                <a:cubicBezTo>
                  <a:pt x="2043079" y="229833"/>
                  <a:pt x="2026910" y="213664"/>
                  <a:pt x="2026910" y="195185"/>
                </a:cubicBezTo>
                <a:cubicBezTo>
                  <a:pt x="2026910" y="176706"/>
                  <a:pt x="2041924" y="160537"/>
                  <a:pt x="2061558" y="160537"/>
                </a:cubicBezTo>
                <a:close/>
                <a:moveTo>
                  <a:pt x="977075" y="160537"/>
                </a:moveTo>
                <a:cubicBezTo>
                  <a:pt x="996709" y="160537"/>
                  <a:pt x="1011723" y="176706"/>
                  <a:pt x="1011723" y="195185"/>
                </a:cubicBezTo>
                <a:cubicBezTo>
                  <a:pt x="1011723" y="213664"/>
                  <a:pt x="995553" y="229833"/>
                  <a:pt x="977075" y="229833"/>
                </a:cubicBezTo>
                <a:cubicBezTo>
                  <a:pt x="958596" y="229833"/>
                  <a:pt x="942426" y="213664"/>
                  <a:pt x="942426" y="195185"/>
                </a:cubicBezTo>
                <a:cubicBezTo>
                  <a:pt x="942426" y="176706"/>
                  <a:pt x="957441" y="160537"/>
                  <a:pt x="977075" y="160537"/>
                </a:cubicBezTo>
                <a:close/>
                <a:moveTo>
                  <a:pt x="300283" y="160537"/>
                </a:moveTo>
                <a:cubicBezTo>
                  <a:pt x="318762" y="160537"/>
                  <a:pt x="334931" y="176706"/>
                  <a:pt x="334931" y="195185"/>
                </a:cubicBezTo>
                <a:cubicBezTo>
                  <a:pt x="334931" y="213664"/>
                  <a:pt x="318762" y="229833"/>
                  <a:pt x="300283" y="229833"/>
                </a:cubicBezTo>
                <a:cubicBezTo>
                  <a:pt x="281804" y="229833"/>
                  <a:pt x="265635" y="213664"/>
                  <a:pt x="265635" y="195185"/>
                </a:cubicBezTo>
                <a:cubicBezTo>
                  <a:pt x="265635" y="176706"/>
                  <a:pt x="280650" y="160537"/>
                  <a:pt x="300283" y="160537"/>
                </a:cubicBezTo>
                <a:close/>
                <a:moveTo>
                  <a:pt x="8841022" y="154761"/>
                </a:moveTo>
                <a:cubicBezTo>
                  <a:pt x="8864121" y="154761"/>
                  <a:pt x="8881444" y="173240"/>
                  <a:pt x="8881444" y="195185"/>
                </a:cubicBezTo>
                <a:cubicBezTo>
                  <a:pt x="8881444" y="217128"/>
                  <a:pt x="8862965" y="235607"/>
                  <a:pt x="8841022" y="235607"/>
                </a:cubicBezTo>
                <a:cubicBezTo>
                  <a:pt x="8819078" y="235607"/>
                  <a:pt x="8800599" y="217128"/>
                  <a:pt x="8800599" y="195185"/>
                </a:cubicBezTo>
                <a:cubicBezTo>
                  <a:pt x="8800599" y="173240"/>
                  <a:pt x="8819078" y="154761"/>
                  <a:pt x="8841022" y="154761"/>
                </a:cubicBezTo>
                <a:close/>
                <a:moveTo>
                  <a:pt x="8570767" y="154761"/>
                </a:moveTo>
                <a:cubicBezTo>
                  <a:pt x="8592711" y="154761"/>
                  <a:pt x="8611190" y="173240"/>
                  <a:pt x="8611190" y="195185"/>
                </a:cubicBezTo>
                <a:cubicBezTo>
                  <a:pt x="8611190" y="217128"/>
                  <a:pt x="8592711" y="235607"/>
                  <a:pt x="8570767" y="235607"/>
                </a:cubicBezTo>
                <a:cubicBezTo>
                  <a:pt x="8548823" y="235607"/>
                  <a:pt x="8530344" y="217128"/>
                  <a:pt x="8530344" y="195185"/>
                </a:cubicBezTo>
                <a:cubicBezTo>
                  <a:pt x="8530344" y="173240"/>
                  <a:pt x="8548823" y="154761"/>
                  <a:pt x="8570767" y="154761"/>
                </a:cubicBezTo>
                <a:close/>
                <a:moveTo>
                  <a:pt x="6538083" y="154761"/>
                </a:moveTo>
                <a:cubicBezTo>
                  <a:pt x="6561182" y="154761"/>
                  <a:pt x="6578506" y="173240"/>
                  <a:pt x="6578506" y="195185"/>
                </a:cubicBezTo>
                <a:cubicBezTo>
                  <a:pt x="6578506" y="217128"/>
                  <a:pt x="6560027" y="235607"/>
                  <a:pt x="6538083" y="235607"/>
                </a:cubicBezTo>
                <a:cubicBezTo>
                  <a:pt x="6516139" y="235607"/>
                  <a:pt x="6497660" y="217128"/>
                  <a:pt x="6497660" y="195185"/>
                </a:cubicBezTo>
                <a:cubicBezTo>
                  <a:pt x="6497660" y="173240"/>
                  <a:pt x="6516139" y="154761"/>
                  <a:pt x="6538083" y="154761"/>
                </a:cubicBezTo>
                <a:close/>
                <a:moveTo>
                  <a:pt x="6267829" y="154761"/>
                </a:moveTo>
                <a:cubicBezTo>
                  <a:pt x="6289772" y="154761"/>
                  <a:pt x="6308251" y="173240"/>
                  <a:pt x="6308251" y="195185"/>
                </a:cubicBezTo>
                <a:cubicBezTo>
                  <a:pt x="6308251" y="217128"/>
                  <a:pt x="6289772" y="235607"/>
                  <a:pt x="6267829" y="235607"/>
                </a:cubicBezTo>
                <a:cubicBezTo>
                  <a:pt x="6245884" y="235607"/>
                  <a:pt x="6227406" y="217128"/>
                  <a:pt x="6227406" y="195185"/>
                </a:cubicBezTo>
                <a:cubicBezTo>
                  <a:pt x="6227406" y="173240"/>
                  <a:pt x="6245884" y="154761"/>
                  <a:pt x="6267829" y="154761"/>
                </a:cubicBezTo>
                <a:close/>
                <a:moveTo>
                  <a:pt x="5454755" y="154761"/>
                </a:moveTo>
                <a:cubicBezTo>
                  <a:pt x="5476698" y="154761"/>
                  <a:pt x="5495177" y="173240"/>
                  <a:pt x="5495177" y="195185"/>
                </a:cubicBezTo>
                <a:cubicBezTo>
                  <a:pt x="5495177" y="217128"/>
                  <a:pt x="5476698" y="235607"/>
                  <a:pt x="5454755" y="235607"/>
                </a:cubicBezTo>
                <a:cubicBezTo>
                  <a:pt x="5432811" y="235607"/>
                  <a:pt x="5414332" y="217128"/>
                  <a:pt x="5414332" y="195185"/>
                </a:cubicBezTo>
                <a:cubicBezTo>
                  <a:pt x="5414332" y="173240"/>
                  <a:pt x="5432811" y="154761"/>
                  <a:pt x="5454755" y="154761"/>
                </a:cubicBezTo>
                <a:close/>
                <a:moveTo>
                  <a:pt x="5048218" y="154761"/>
                </a:moveTo>
                <a:cubicBezTo>
                  <a:pt x="5070161" y="154761"/>
                  <a:pt x="5088640" y="173240"/>
                  <a:pt x="5088640" y="195185"/>
                </a:cubicBezTo>
                <a:cubicBezTo>
                  <a:pt x="5088640" y="217128"/>
                  <a:pt x="5070161" y="235607"/>
                  <a:pt x="5048218" y="235607"/>
                </a:cubicBezTo>
                <a:cubicBezTo>
                  <a:pt x="5026274" y="235607"/>
                  <a:pt x="5007795" y="217128"/>
                  <a:pt x="5007795" y="195185"/>
                </a:cubicBezTo>
                <a:cubicBezTo>
                  <a:pt x="5007795" y="173240"/>
                  <a:pt x="5026274" y="154761"/>
                  <a:pt x="5048218" y="154761"/>
                </a:cubicBezTo>
                <a:close/>
                <a:moveTo>
                  <a:pt x="4228215" y="154761"/>
                </a:moveTo>
                <a:cubicBezTo>
                  <a:pt x="4251314" y="154761"/>
                  <a:pt x="4268637" y="173240"/>
                  <a:pt x="4268637" y="195185"/>
                </a:cubicBezTo>
                <a:cubicBezTo>
                  <a:pt x="4268637" y="217128"/>
                  <a:pt x="4250158" y="235607"/>
                  <a:pt x="4228215" y="235607"/>
                </a:cubicBezTo>
                <a:cubicBezTo>
                  <a:pt x="4206271" y="235607"/>
                  <a:pt x="4187792" y="217128"/>
                  <a:pt x="4187792" y="195185"/>
                </a:cubicBezTo>
                <a:cubicBezTo>
                  <a:pt x="4187792" y="173240"/>
                  <a:pt x="4206271" y="154761"/>
                  <a:pt x="4228215" y="154761"/>
                </a:cubicBezTo>
                <a:close/>
                <a:moveTo>
                  <a:pt x="3957961" y="154761"/>
                </a:moveTo>
                <a:cubicBezTo>
                  <a:pt x="3979904" y="154761"/>
                  <a:pt x="3998383" y="173240"/>
                  <a:pt x="3998383" y="195185"/>
                </a:cubicBezTo>
                <a:cubicBezTo>
                  <a:pt x="3998383" y="217128"/>
                  <a:pt x="3979904" y="235607"/>
                  <a:pt x="3957961" y="235607"/>
                </a:cubicBezTo>
                <a:cubicBezTo>
                  <a:pt x="3936016" y="235607"/>
                  <a:pt x="3917537" y="217128"/>
                  <a:pt x="3917537" y="195185"/>
                </a:cubicBezTo>
                <a:cubicBezTo>
                  <a:pt x="3917537" y="173240"/>
                  <a:pt x="3936016" y="154761"/>
                  <a:pt x="3957961" y="154761"/>
                </a:cubicBezTo>
                <a:close/>
                <a:moveTo>
                  <a:pt x="1925276" y="154761"/>
                </a:moveTo>
                <a:cubicBezTo>
                  <a:pt x="1948375" y="154761"/>
                  <a:pt x="1965698" y="173240"/>
                  <a:pt x="1965698" y="195185"/>
                </a:cubicBezTo>
                <a:cubicBezTo>
                  <a:pt x="1965698" y="217128"/>
                  <a:pt x="1947219" y="235607"/>
                  <a:pt x="1925276" y="235607"/>
                </a:cubicBezTo>
                <a:cubicBezTo>
                  <a:pt x="1903332" y="235607"/>
                  <a:pt x="1884853" y="217128"/>
                  <a:pt x="1884853" y="195185"/>
                </a:cubicBezTo>
                <a:cubicBezTo>
                  <a:pt x="1884853" y="173240"/>
                  <a:pt x="1903332" y="154761"/>
                  <a:pt x="1925276" y="154761"/>
                </a:cubicBezTo>
                <a:close/>
                <a:moveTo>
                  <a:pt x="1655022" y="154761"/>
                </a:moveTo>
                <a:cubicBezTo>
                  <a:pt x="1676965" y="154761"/>
                  <a:pt x="1695444" y="173240"/>
                  <a:pt x="1695444" y="195185"/>
                </a:cubicBezTo>
                <a:cubicBezTo>
                  <a:pt x="1695444" y="217128"/>
                  <a:pt x="1676965" y="235607"/>
                  <a:pt x="1655022" y="235607"/>
                </a:cubicBezTo>
                <a:cubicBezTo>
                  <a:pt x="1633077" y="235607"/>
                  <a:pt x="1614598" y="217128"/>
                  <a:pt x="1614598" y="195185"/>
                </a:cubicBezTo>
                <a:cubicBezTo>
                  <a:pt x="1614598" y="173240"/>
                  <a:pt x="1633077" y="154761"/>
                  <a:pt x="1655022" y="154761"/>
                </a:cubicBezTo>
                <a:close/>
                <a:moveTo>
                  <a:pt x="841948" y="154761"/>
                </a:moveTo>
                <a:cubicBezTo>
                  <a:pt x="863891" y="154761"/>
                  <a:pt x="882370" y="173240"/>
                  <a:pt x="882370" y="195185"/>
                </a:cubicBezTo>
                <a:cubicBezTo>
                  <a:pt x="882370" y="217128"/>
                  <a:pt x="863891" y="235607"/>
                  <a:pt x="841948" y="235607"/>
                </a:cubicBezTo>
                <a:cubicBezTo>
                  <a:pt x="820003" y="235607"/>
                  <a:pt x="801525" y="217128"/>
                  <a:pt x="801525" y="195185"/>
                </a:cubicBezTo>
                <a:cubicBezTo>
                  <a:pt x="801525" y="173240"/>
                  <a:pt x="820003" y="154761"/>
                  <a:pt x="841948" y="154761"/>
                </a:cubicBezTo>
                <a:close/>
                <a:moveTo>
                  <a:pt x="435411" y="154761"/>
                </a:moveTo>
                <a:cubicBezTo>
                  <a:pt x="457354" y="154761"/>
                  <a:pt x="475833" y="173240"/>
                  <a:pt x="475833" y="195185"/>
                </a:cubicBezTo>
                <a:cubicBezTo>
                  <a:pt x="475833" y="217128"/>
                  <a:pt x="457354" y="235607"/>
                  <a:pt x="435411" y="235607"/>
                </a:cubicBezTo>
                <a:cubicBezTo>
                  <a:pt x="413467" y="235607"/>
                  <a:pt x="394988" y="217128"/>
                  <a:pt x="394988" y="195185"/>
                </a:cubicBezTo>
                <a:cubicBezTo>
                  <a:pt x="394988" y="173240"/>
                  <a:pt x="413467" y="154761"/>
                  <a:pt x="435411" y="154761"/>
                </a:cubicBezTo>
                <a:close/>
                <a:moveTo>
                  <a:pt x="8705894" y="144368"/>
                </a:moveTo>
                <a:cubicBezTo>
                  <a:pt x="8733613" y="144368"/>
                  <a:pt x="8756711" y="167466"/>
                  <a:pt x="8756711" y="195185"/>
                </a:cubicBezTo>
                <a:cubicBezTo>
                  <a:pt x="8756711" y="222903"/>
                  <a:pt x="8733613" y="246002"/>
                  <a:pt x="8705894" y="246002"/>
                </a:cubicBezTo>
                <a:cubicBezTo>
                  <a:pt x="8678176" y="246002"/>
                  <a:pt x="8655077" y="222903"/>
                  <a:pt x="8655077" y="195185"/>
                </a:cubicBezTo>
                <a:cubicBezTo>
                  <a:pt x="8655077" y="167466"/>
                  <a:pt x="8677021" y="144368"/>
                  <a:pt x="8705894" y="144368"/>
                </a:cubicBezTo>
                <a:close/>
                <a:moveTo>
                  <a:pt x="6402956" y="144368"/>
                </a:moveTo>
                <a:cubicBezTo>
                  <a:pt x="6431830" y="144368"/>
                  <a:pt x="6453773" y="167466"/>
                  <a:pt x="6453773" y="195185"/>
                </a:cubicBezTo>
                <a:cubicBezTo>
                  <a:pt x="6453773" y="222903"/>
                  <a:pt x="6431830" y="246002"/>
                  <a:pt x="6402956" y="246002"/>
                </a:cubicBezTo>
                <a:cubicBezTo>
                  <a:pt x="6375237" y="246002"/>
                  <a:pt x="6352138" y="222903"/>
                  <a:pt x="6352138" y="195185"/>
                </a:cubicBezTo>
                <a:cubicBezTo>
                  <a:pt x="6352138" y="167466"/>
                  <a:pt x="6374083" y="144368"/>
                  <a:pt x="6402956" y="144368"/>
                </a:cubicBezTo>
                <a:close/>
                <a:moveTo>
                  <a:pt x="5319627" y="144368"/>
                </a:moveTo>
                <a:cubicBezTo>
                  <a:pt x="5347346" y="144368"/>
                  <a:pt x="5370444" y="167466"/>
                  <a:pt x="5370444" y="195185"/>
                </a:cubicBezTo>
                <a:cubicBezTo>
                  <a:pt x="5370444" y="222903"/>
                  <a:pt x="5347346" y="246002"/>
                  <a:pt x="5319627" y="246002"/>
                </a:cubicBezTo>
                <a:cubicBezTo>
                  <a:pt x="5291909" y="246002"/>
                  <a:pt x="5268810" y="222903"/>
                  <a:pt x="5268810" y="195185"/>
                </a:cubicBezTo>
                <a:cubicBezTo>
                  <a:pt x="5268810" y="167466"/>
                  <a:pt x="5290755" y="144368"/>
                  <a:pt x="5319627" y="144368"/>
                </a:cubicBezTo>
                <a:close/>
                <a:moveTo>
                  <a:pt x="5183345" y="144368"/>
                </a:moveTo>
                <a:cubicBezTo>
                  <a:pt x="5212219" y="144368"/>
                  <a:pt x="5234162" y="167466"/>
                  <a:pt x="5234162" y="195185"/>
                </a:cubicBezTo>
                <a:cubicBezTo>
                  <a:pt x="5234162" y="222903"/>
                  <a:pt x="5211063" y="246002"/>
                  <a:pt x="5183345" y="246002"/>
                </a:cubicBezTo>
                <a:cubicBezTo>
                  <a:pt x="5155627" y="246002"/>
                  <a:pt x="5132528" y="222903"/>
                  <a:pt x="5132528" y="195185"/>
                </a:cubicBezTo>
                <a:cubicBezTo>
                  <a:pt x="5132528" y="167466"/>
                  <a:pt x="5154472" y="144368"/>
                  <a:pt x="5183345" y="144368"/>
                </a:cubicBezTo>
                <a:close/>
                <a:moveTo>
                  <a:pt x="4093087" y="144368"/>
                </a:moveTo>
                <a:cubicBezTo>
                  <a:pt x="4120806" y="144368"/>
                  <a:pt x="4143904" y="167466"/>
                  <a:pt x="4143904" y="195185"/>
                </a:cubicBezTo>
                <a:cubicBezTo>
                  <a:pt x="4143904" y="222903"/>
                  <a:pt x="4120806" y="246002"/>
                  <a:pt x="4093087" y="246002"/>
                </a:cubicBezTo>
                <a:cubicBezTo>
                  <a:pt x="4065369" y="246002"/>
                  <a:pt x="4042270" y="222903"/>
                  <a:pt x="4042270" y="195185"/>
                </a:cubicBezTo>
                <a:cubicBezTo>
                  <a:pt x="4042270" y="167466"/>
                  <a:pt x="4064214" y="144368"/>
                  <a:pt x="4093087" y="144368"/>
                </a:cubicBezTo>
                <a:close/>
                <a:moveTo>
                  <a:pt x="1790148" y="144368"/>
                </a:moveTo>
                <a:cubicBezTo>
                  <a:pt x="1817867" y="144368"/>
                  <a:pt x="1840965" y="167466"/>
                  <a:pt x="1840965" y="195185"/>
                </a:cubicBezTo>
                <a:cubicBezTo>
                  <a:pt x="1840965" y="222903"/>
                  <a:pt x="1819022" y="246002"/>
                  <a:pt x="1790148" y="246002"/>
                </a:cubicBezTo>
                <a:cubicBezTo>
                  <a:pt x="1762430" y="246002"/>
                  <a:pt x="1739331" y="222903"/>
                  <a:pt x="1739331" y="195185"/>
                </a:cubicBezTo>
                <a:cubicBezTo>
                  <a:pt x="1739331" y="167466"/>
                  <a:pt x="1761276" y="144368"/>
                  <a:pt x="1790148" y="144368"/>
                </a:cubicBezTo>
                <a:close/>
                <a:moveTo>
                  <a:pt x="706820" y="144368"/>
                </a:moveTo>
                <a:cubicBezTo>
                  <a:pt x="734538" y="144368"/>
                  <a:pt x="757637" y="167466"/>
                  <a:pt x="757637" y="195185"/>
                </a:cubicBezTo>
                <a:cubicBezTo>
                  <a:pt x="757637" y="222903"/>
                  <a:pt x="735694" y="246002"/>
                  <a:pt x="706820" y="246002"/>
                </a:cubicBezTo>
                <a:cubicBezTo>
                  <a:pt x="679101" y="246002"/>
                  <a:pt x="656003" y="222903"/>
                  <a:pt x="656003" y="195185"/>
                </a:cubicBezTo>
                <a:cubicBezTo>
                  <a:pt x="656003" y="167466"/>
                  <a:pt x="677947" y="144368"/>
                  <a:pt x="706820" y="144368"/>
                </a:cubicBezTo>
                <a:close/>
                <a:moveTo>
                  <a:pt x="570538" y="144368"/>
                </a:moveTo>
                <a:cubicBezTo>
                  <a:pt x="599412" y="144368"/>
                  <a:pt x="621355" y="167466"/>
                  <a:pt x="621355" y="195185"/>
                </a:cubicBezTo>
                <a:cubicBezTo>
                  <a:pt x="621355" y="222903"/>
                  <a:pt x="598256" y="246002"/>
                  <a:pt x="570538" y="246002"/>
                </a:cubicBezTo>
                <a:cubicBezTo>
                  <a:pt x="542819" y="246002"/>
                  <a:pt x="519721" y="222903"/>
                  <a:pt x="519721" y="195185"/>
                </a:cubicBezTo>
                <a:cubicBezTo>
                  <a:pt x="519721" y="167466"/>
                  <a:pt x="541665" y="144368"/>
                  <a:pt x="570538" y="144368"/>
                </a:cubicBezTo>
                <a:close/>
                <a:moveTo>
                  <a:pt x="7854708" y="31184"/>
                </a:moveTo>
                <a:cubicBezTo>
                  <a:pt x="7866258" y="31184"/>
                  <a:pt x="7875497" y="40424"/>
                  <a:pt x="7875497" y="51973"/>
                </a:cubicBezTo>
                <a:cubicBezTo>
                  <a:pt x="7875497" y="63522"/>
                  <a:pt x="7866258" y="72762"/>
                  <a:pt x="7854708" y="72762"/>
                </a:cubicBezTo>
                <a:cubicBezTo>
                  <a:pt x="7843159" y="72762"/>
                  <a:pt x="7833920" y="63522"/>
                  <a:pt x="7833920" y="51973"/>
                </a:cubicBezTo>
                <a:cubicBezTo>
                  <a:pt x="7833920" y="40424"/>
                  <a:pt x="7843159" y="31184"/>
                  <a:pt x="7854708" y="31184"/>
                </a:cubicBezTo>
                <a:close/>
                <a:moveTo>
                  <a:pt x="7714961" y="31184"/>
                </a:moveTo>
                <a:cubicBezTo>
                  <a:pt x="7726510" y="31184"/>
                  <a:pt x="7735750" y="40424"/>
                  <a:pt x="7735750" y="51973"/>
                </a:cubicBezTo>
                <a:cubicBezTo>
                  <a:pt x="7735750" y="63522"/>
                  <a:pt x="7726510" y="72762"/>
                  <a:pt x="7714961" y="72762"/>
                </a:cubicBezTo>
                <a:cubicBezTo>
                  <a:pt x="7703411" y="72762"/>
                  <a:pt x="7694172" y="63522"/>
                  <a:pt x="7694172" y="51973"/>
                </a:cubicBezTo>
                <a:cubicBezTo>
                  <a:pt x="7694172" y="40424"/>
                  <a:pt x="7703411" y="31184"/>
                  <a:pt x="7714961" y="31184"/>
                </a:cubicBezTo>
                <a:close/>
                <a:moveTo>
                  <a:pt x="7575214" y="31184"/>
                </a:moveTo>
                <a:cubicBezTo>
                  <a:pt x="7586764" y="31184"/>
                  <a:pt x="7596003" y="40424"/>
                  <a:pt x="7596003" y="51973"/>
                </a:cubicBezTo>
                <a:cubicBezTo>
                  <a:pt x="7596003" y="63522"/>
                  <a:pt x="7586764" y="72762"/>
                  <a:pt x="7575214" y="72762"/>
                </a:cubicBezTo>
                <a:cubicBezTo>
                  <a:pt x="7563665" y="72762"/>
                  <a:pt x="7554426" y="63522"/>
                  <a:pt x="7554426" y="51973"/>
                </a:cubicBezTo>
                <a:cubicBezTo>
                  <a:pt x="7554426" y="40424"/>
                  <a:pt x="7563665" y="31184"/>
                  <a:pt x="7575214" y="31184"/>
                </a:cubicBezTo>
                <a:close/>
                <a:moveTo>
                  <a:pt x="7435467" y="31184"/>
                </a:moveTo>
                <a:cubicBezTo>
                  <a:pt x="7447016" y="31184"/>
                  <a:pt x="7456256" y="40424"/>
                  <a:pt x="7456256" y="51973"/>
                </a:cubicBezTo>
                <a:cubicBezTo>
                  <a:pt x="7456256" y="63522"/>
                  <a:pt x="7447016" y="72762"/>
                  <a:pt x="7435467" y="72762"/>
                </a:cubicBezTo>
                <a:cubicBezTo>
                  <a:pt x="7423917" y="72762"/>
                  <a:pt x="7414678" y="63522"/>
                  <a:pt x="7414678" y="51973"/>
                </a:cubicBezTo>
                <a:cubicBezTo>
                  <a:pt x="7414678" y="40424"/>
                  <a:pt x="7423917" y="31184"/>
                  <a:pt x="7435467" y="31184"/>
                </a:cubicBezTo>
                <a:close/>
                <a:moveTo>
                  <a:pt x="7295720" y="31184"/>
                </a:moveTo>
                <a:cubicBezTo>
                  <a:pt x="7307270" y="31184"/>
                  <a:pt x="7316509" y="40424"/>
                  <a:pt x="7316509" y="51973"/>
                </a:cubicBezTo>
                <a:cubicBezTo>
                  <a:pt x="7316509" y="63522"/>
                  <a:pt x="7307270" y="72762"/>
                  <a:pt x="7295720" y="72762"/>
                </a:cubicBezTo>
                <a:cubicBezTo>
                  <a:pt x="7284171" y="72762"/>
                  <a:pt x="7274931" y="63522"/>
                  <a:pt x="7274931" y="51973"/>
                </a:cubicBezTo>
                <a:cubicBezTo>
                  <a:pt x="7274931" y="40424"/>
                  <a:pt x="7284171" y="31184"/>
                  <a:pt x="7295720" y="31184"/>
                </a:cubicBezTo>
                <a:close/>
                <a:moveTo>
                  <a:pt x="7155973" y="31184"/>
                </a:moveTo>
                <a:cubicBezTo>
                  <a:pt x="7167522" y="31184"/>
                  <a:pt x="7176761" y="40424"/>
                  <a:pt x="7176761" y="51973"/>
                </a:cubicBezTo>
                <a:cubicBezTo>
                  <a:pt x="7176761" y="63522"/>
                  <a:pt x="7167522" y="72762"/>
                  <a:pt x="7155973" y="72762"/>
                </a:cubicBezTo>
                <a:cubicBezTo>
                  <a:pt x="7144423" y="72762"/>
                  <a:pt x="7135184" y="63522"/>
                  <a:pt x="7135184" y="51973"/>
                </a:cubicBezTo>
                <a:cubicBezTo>
                  <a:pt x="7135184" y="40424"/>
                  <a:pt x="7144423" y="31184"/>
                  <a:pt x="7155973" y="31184"/>
                </a:cubicBezTo>
                <a:close/>
                <a:moveTo>
                  <a:pt x="7016226" y="31184"/>
                </a:moveTo>
                <a:cubicBezTo>
                  <a:pt x="7027776" y="31184"/>
                  <a:pt x="7037015" y="40424"/>
                  <a:pt x="7037015" y="51973"/>
                </a:cubicBezTo>
                <a:cubicBezTo>
                  <a:pt x="7037015" y="63522"/>
                  <a:pt x="7027776" y="72762"/>
                  <a:pt x="7016226" y="72762"/>
                </a:cubicBezTo>
                <a:cubicBezTo>
                  <a:pt x="7004677" y="72762"/>
                  <a:pt x="6995437" y="63522"/>
                  <a:pt x="6995437" y="51973"/>
                </a:cubicBezTo>
                <a:cubicBezTo>
                  <a:pt x="6995437" y="40424"/>
                  <a:pt x="7004677" y="31184"/>
                  <a:pt x="7016226" y="31184"/>
                </a:cubicBezTo>
                <a:close/>
                <a:moveTo>
                  <a:pt x="6877634" y="31184"/>
                </a:moveTo>
                <a:cubicBezTo>
                  <a:pt x="6888028" y="31184"/>
                  <a:pt x="6898423" y="40424"/>
                  <a:pt x="6898423" y="51973"/>
                </a:cubicBezTo>
                <a:cubicBezTo>
                  <a:pt x="6898423" y="63522"/>
                  <a:pt x="6889183" y="72762"/>
                  <a:pt x="6877634" y="72762"/>
                </a:cubicBezTo>
                <a:cubicBezTo>
                  <a:pt x="6866085" y="72762"/>
                  <a:pt x="6856845" y="63522"/>
                  <a:pt x="6856845" y="51973"/>
                </a:cubicBezTo>
                <a:cubicBezTo>
                  <a:pt x="6856845" y="40424"/>
                  <a:pt x="6866085" y="31184"/>
                  <a:pt x="6877634" y="31184"/>
                </a:cubicBezTo>
                <a:close/>
                <a:moveTo>
                  <a:pt x="6039152" y="31184"/>
                </a:moveTo>
                <a:cubicBezTo>
                  <a:pt x="6050701" y="31184"/>
                  <a:pt x="6059941" y="40424"/>
                  <a:pt x="6059941" y="51973"/>
                </a:cubicBezTo>
                <a:cubicBezTo>
                  <a:pt x="6059941" y="63522"/>
                  <a:pt x="6050701" y="72762"/>
                  <a:pt x="6039152" y="72762"/>
                </a:cubicBezTo>
                <a:cubicBezTo>
                  <a:pt x="6027603" y="72762"/>
                  <a:pt x="6018363" y="63522"/>
                  <a:pt x="6018363" y="51973"/>
                </a:cubicBezTo>
                <a:cubicBezTo>
                  <a:pt x="6018363" y="40424"/>
                  <a:pt x="6027603" y="31184"/>
                  <a:pt x="6039152" y="31184"/>
                </a:cubicBezTo>
                <a:close/>
                <a:moveTo>
                  <a:pt x="5899404" y="31184"/>
                </a:moveTo>
                <a:cubicBezTo>
                  <a:pt x="5910954" y="31184"/>
                  <a:pt x="5920193" y="40424"/>
                  <a:pt x="5920193" y="51973"/>
                </a:cubicBezTo>
                <a:cubicBezTo>
                  <a:pt x="5920193" y="63522"/>
                  <a:pt x="5910954" y="72762"/>
                  <a:pt x="5899404" y="72762"/>
                </a:cubicBezTo>
                <a:cubicBezTo>
                  <a:pt x="5887855" y="72762"/>
                  <a:pt x="5878615" y="63522"/>
                  <a:pt x="5878615" y="51973"/>
                </a:cubicBezTo>
                <a:cubicBezTo>
                  <a:pt x="5878615" y="40424"/>
                  <a:pt x="5887855" y="31184"/>
                  <a:pt x="5899404" y="31184"/>
                </a:cubicBezTo>
                <a:close/>
                <a:moveTo>
                  <a:pt x="5759658" y="31184"/>
                </a:moveTo>
                <a:cubicBezTo>
                  <a:pt x="5771207" y="31184"/>
                  <a:pt x="5780447" y="40424"/>
                  <a:pt x="5780447" y="51973"/>
                </a:cubicBezTo>
                <a:cubicBezTo>
                  <a:pt x="5780447" y="63522"/>
                  <a:pt x="5771207" y="72762"/>
                  <a:pt x="5759658" y="72762"/>
                </a:cubicBezTo>
                <a:cubicBezTo>
                  <a:pt x="5748108" y="72762"/>
                  <a:pt x="5738869" y="63522"/>
                  <a:pt x="5738869" y="51973"/>
                </a:cubicBezTo>
                <a:cubicBezTo>
                  <a:pt x="5738869" y="40424"/>
                  <a:pt x="5748108" y="31184"/>
                  <a:pt x="5759658" y="31184"/>
                </a:cubicBezTo>
                <a:close/>
                <a:moveTo>
                  <a:pt x="3241901" y="31184"/>
                </a:moveTo>
                <a:cubicBezTo>
                  <a:pt x="3253451" y="31184"/>
                  <a:pt x="3262690" y="40424"/>
                  <a:pt x="3262690" y="51973"/>
                </a:cubicBezTo>
                <a:cubicBezTo>
                  <a:pt x="3262690" y="63522"/>
                  <a:pt x="3253451" y="72762"/>
                  <a:pt x="3241901" y="72762"/>
                </a:cubicBezTo>
                <a:cubicBezTo>
                  <a:pt x="3230352" y="72762"/>
                  <a:pt x="3221113" y="63522"/>
                  <a:pt x="3221113" y="51973"/>
                </a:cubicBezTo>
                <a:cubicBezTo>
                  <a:pt x="3221113" y="40424"/>
                  <a:pt x="3230352" y="31184"/>
                  <a:pt x="3241901" y="31184"/>
                </a:cubicBezTo>
                <a:close/>
                <a:moveTo>
                  <a:pt x="3102153" y="31184"/>
                </a:moveTo>
                <a:cubicBezTo>
                  <a:pt x="3113703" y="31184"/>
                  <a:pt x="3122942" y="40424"/>
                  <a:pt x="3122942" y="51973"/>
                </a:cubicBezTo>
                <a:cubicBezTo>
                  <a:pt x="3122942" y="63522"/>
                  <a:pt x="3113703" y="72762"/>
                  <a:pt x="3102153" y="72762"/>
                </a:cubicBezTo>
                <a:cubicBezTo>
                  <a:pt x="3090604" y="72762"/>
                  <a:pt x="3081365" y="63522"/>
                  <a:pt x="3081365" y="51973"/>
                </a:cubicBezTo>
                <a:cubicBezTo>
                  <a:pt x="3081365" y="40424"/>
                  <a:pt x="3090604" y="31184"/>
                  <a:pt x="3102153" y="31184"/>
                </a:cubicBezTo>
                <a:close/>
                <a:moveTo>
                  <a:pt x="2962407" y="31184"/>
                </a:moveTo>
                <a:cubicBezTo>
                  <a:pt x="2973957" y="31184"/>
                  <a:pt x="2983196" y="40424"/>
                  <a:pt x="2983196" y="51973"/>
                </a:cubicBezTo>
                <a:cubicBezTo>
                  <a:pt x="2983196" y="63522"/>
                  <a:pt x="2973957" y="72762"/>
                  <a:pt x="2962407" y="72762"/>
                </a:cubicBezTo>
                <a:cubicBezTo>
                  <a:pt x="2950858" y="72762"/>
                  <a:pt x="2941618" y="63522"/>
                  <a:pt x="2941618" y="51973"/>
                </a:cubicBezTo>
                <a:cubicBezTo>
                  <a:pt x="2941618" y="40424"/>
                  <a:pt x="2950858" y="31184"/>
                  <a:pt x="2962407" y="31184"/>
                </a:cubicBezTo>
                <a:close/>
                <a:moveTo>
                  <a:pt x="2822659" y="31184"/>
                </a:moveTo>
                <a:cubicBezTo>
                  <a:pt x="2834209" y="31184"/>
                  <a:pt x="2843448" y="40424"/>
                  <a:pt x="2843448" y="51973"/>
                </a:cubicBezTo>
                <a:cubicBezTo>
                  <a:pt x="2843448" y="63522"/>
                  <a:pt x="2834209" y="72762"/>
                  <a:pt x="2822659" y="72762"/>
                </a:cubicBezTo>
                <a:cubicBezTo>
                  <a:pt x="2811110" y="72762"/>
                  <a:pt x="2801871" y="63522"/>
                  <a:pt x="2801871" y="51973"/>
                </a:cubicBezTo>
                <a:cubicBezTo>
                  <a:pt x="2801871" y="40424"/>
                  <a:pt x="2811110" y="31184"/>
                  <a:pt x="2822659" y="31184"/>
                </a:cubicBezTo>
                <a:close/>
                <a:moveTo>
                  <a:pt x="2682913" y="31184"/>
                </a:moveTo>
                <a:cubicBezTo>
                  <a:pt x="2694463" y="31184"/>
                  <a:pt x="2703702" y="40424"/>
                  <a:pt x="2703702" y="51973"/>
                </a:cubicBezTo>
                <a:cubicBezTo>
                  <a:pt x="2703702" y="63522"/>
                  <a:pt x="2694463" y="72762"/>
                  <a:pt x="2682913" y="72762"/>
                </a:cubicBezTo>
                <a:cubicBezTo>
                  <a:pt x="2671364" y="72762"/>
                  <a:pt x="2662124" y="63522"/>
                  <a:pt x="2662124" y="51973"/>
                </a:cubicBezTo>
                <a:cubicBezTo>
                  <a:pt x="2662124" y="40424"/>
                  <a:pt x="2671364" y="31184"/>
                  <a:pt x="2682913" y="31184"/>
                </a:cubicBezTo>
                <a:close/>
                <a:moveTo>
                  <a:pt x="2543166" y="31184"/>
                </a:moveTo>
                <a:cubicBezTo>
                  <a:pt x="2554715" y="31184"/>
                  <a:pt x="2563954" y="40424"/>
                  <a:pt x="2563954" y="51973"/>
                </a:cubicBezTo>
                <a:cubicBezTo>
                  <a:pt x="2563954" y="63522"/>
                  <a:pt x="2554715" y="72762"/>
                  <a:pt x="2543166" y="72762"/>
                </a:cubicBezTo>
                <a:cubicBezTo>
                  <a:pt x="2531616" y="72762"/>
                  <a:pt x="2522377" y="63522"/>
                  <a:pt x="2522377" y="51973"/>
                </a:cubicBezTo>
                <a:cubicBezTo>
                  <a:pt x="2522377" y="40424"/>
                  <a:pt x="2531616" y="31184"/>
                  <a:pt x="2543166" y="31184"/>
                </a:cubicBezTo>
                <a:close/>
                <a:moveTo>
                  <a:pt x="2403419" y="31184"/>
                </a:moveTo>
                <a:cubicBezTo>
                  <a:pt x="2414968" y="31184"/>
                  <a:pt x="2424208" y="40424"/>
                  <a:pt x="2424208" y="51973"/>
                </a:cubicBezTo>
                <a:cubicBezTo>
                  <a:pt x="2424208" y="63522"/>
                  <a:pt x="2414968" y="72762"/>
                  <a:pt x="2403419" y="72762"/>
                </a:cubicBezTo>
                <a:cubicBezTo>
                  <a:pt x="2391870" y="72762"/>
                  <a:pt x="2382630" y="63522"/>
                  <a:pt x="2382630" y="51973"/>
                </a:cubicBezTo>
                <a:cubicBezTo>
                  <a:pt x="2382630" y="40424"/>
                  <a:pt x="2391870" y="31184"/>
                  <a:pt x="2403419" y="31184"/>
                </a:cubicBezTo>
                <a:close/>
                <a:moveTo>
                  <a:pt x="2263671" y="31184"/>
                </a:moveTo>
                <a:cubicBezTo>
                  <a:pt x="2275221" y="31184"/>
                  <a:pt x="2284460" y="40424"/>
                  <a:pt x="2284460" y="51973"/>
                </a:cubicBezTo>
                <a:cubicBezTo>
                  <a:pt x="2284460" y="63522"/>
                  <a:pt x="2275221" y="72762"/>
                  <a:pt x="2263671" y="72762"/>
                </a:cubicBezTo>
                <a:cubicBezTo>
                  <a:pt x="2252122" y="72762"/>
                  <a:pt x="2242883" y="63522"/>
                  <a:pt x="2242883" y="51973"/>
                </a:cubicBezTo>
                <a:cubicBezTo>
                  <a:pt x="2242883" y="40424"/>
                  <a:pt x="2252122" y="31184"/>
                  <a:pt x="2263671" y="31184"/>
                </a:cubicBezTo>
                <a:close/>
                <a:moveTo>
                  <a:pt x="1426345" y="31184"/>
                </a:moveTo>
                <a:cubicBezTo>
                  <a:pt x="1437894" y="31184"/>
                  <a:pt x="1447133" y="40424"/>
                  <a:pt x="1447133" y="51973"/>
                </a:cubicBezTo>
                <a:cubicBezTo>
                  <a:pt x="1447133" y="63522"/>
                  <a:pt x="1437894" y="72762"/>
                  <a:pt x="1426345" y="72762"/>
                </a:cubicBezTo>
                <a:cubicBezTo>
                  <a:pt x="1414795" y="72762"/>
                  <a:pt x="1405556" y="63522"/>
                  <a:pt x="1405556" y="51973"/>
                </a:cubicBezTo>
                <a:cubicBezTo>
                  <a:pt x="1405556" y="40424"/>
                  <a:pt x="1414795" y="31184"/>
                  <a:pt x="1426345" y="31184"/>
                </a:cubicBezTo>
                <a:close/>
                <a:moveTo>
                  <a:pt x="1286597" y="31184"/>
                </a:moveTo>
                <a:cubicBezTo>
                  <a:pt x="1298146" y="31184"/>
                  <a:pt x="1307386" y="40424"/>
                  <a:pt x="1307386" y="51973"/>
                </a:cubicBezTo>
                <a:cubicBezTo>
                  <a:pt x="1307386" y="63522"/>
                  <a:pt x="1298146" y="72762"/>
                  <a:pt x="1286597" y="72762"/>
                </a:cubicBezTo>
                <a:cubicBezTo>
                  <a:pt x="1275048" y="72762"/>
                  <a:pt x="1265808" y="63522"/>
                  <a:pt x="1265808" y="51973"/>
                </a:cubicBezTo>
                <a:cubicBezTo>
                  <a:pt x="1265808" y="40424"/>
                  <a:pt x="1275048" y="31184"/>
                  <a:pt x="1286597" y="31184"/>
                </a:cubicBezTo>
                <a:close/>
                <a:moveTo>
                  <a:pt x="1146850" y="31184"/>
                </a:moveTo>
                <a:cubicBezTo>
                  <a:pt x="1158400" y="31184"/>
                  <a:pt x="1167639" y="40424"/>
                  <a:pt x="1167639" y="51973"/>
                </a:cubicBezTo>
                <a:cubicBezTo>
                  <a:pt x="1167639" y="63522"/>
                  <a:pt x="1158400" y="72762"/>
                  <a:pt x="1146850" y="72762"/>
                </a:cubicBezTo>
                <a:cubicBezTo>
                  <a:pt x="1135301" y="72762"/>
                  <a:pt x="1126062" y="63522"/>
                  <a:pt x="1126062" y="51973"/>
                </a:cubicBezTo>
                <a:cubicBezTo>
                  <a:pt x="1126062" y="40424"/>
                  <a:pt x="1135301" y="31184"/>
                  <a:pt x="1146850" y="31184"/>
                </a:cubicBezTo>
                <a:close/>
                <a:moveTo>
                  <a:pt x="9112431" y="27719"/>
                </a:moveTo>
                <a:cubicBezTo>
                  <a:pt x="9125136" y="27719"/>
                  <a:pt x="9135530" y="38114"/>
                  <a:pt x="9135530" y="50817"/>
                </a:cubicBezTo>
                <a:cubicBezTo>
                  <a:pt x="9135530" y="63522"/>
                  <a:pt x="9125136" y="73916"/>
                  <a:pt x="9112431" y="73916"/>
                </a:cubicBezTo>
                <a:cubicBezTo>
                  <a:pt x="9099727" y="73916"/>
                  <a:pt x="9089332" y="63522"/>
                  <a:pt x="9089332" y="50817"/>
                </a:cubicBezTo>
                <a:cubicBezTo>
                  <a:pt x="9089332" y="38114"/>
                  <a:pt x="9099727" y="27719"/>
                  <a:pt x="9112431" y="27719"/>
                </a:cubicBezTo>
                <a:close/>
                <a:moveTo>
                  <a:pt x="7994455" y="27719"/>
                </a:moveTo>
                <a:cubicBezTo>
                  <a:pt x="8007160" y="27719"/>
                  <a:pt x="8017554" y="38114"/>
                  <a:pt x="8017554" y="50817"/>
                </a:cubicBezTo>
                <a:cubicBezTo>
                  <a:pt x="8017554" y="63522"/>
                  <a:pt x="8007160" y="73916"/>
                  <a:pt x="7994455" y="73916"/>
                </a:cubicBezTo>
                <a:cubicBezTo>
                  <a:pt x="7981751" y="73916"/>
                  <a:pt x="7971356" y="63522"/>
                  <a:pt x="7971356" y="50817"/>
                </a:cubicBezTo>
                <a:cubicBezTo>
                  <a:pt x="7971356" y="38114"/>
                  <a:pt x="7981751" y="27719"/>
                  <a:pt x="7994455" y="27719"/>
                </a:cubicBezTo>
                <a:close/>
                <a:moveTo>
                  <a:pt x="6737886" y="27719"/>
                </a:moveTo>
                <a:cubicBezTo>
                  <a:pt x="6750591" y="27719"/>
                  <a:pt x="6760985" y="38114"/>
                  <a:pt x="6760985" y="50817"/>
                </a:cubicBezTo>
                <a:cubicBezTo>
                  <a:pt x="6760985" y="63522"/>
                  <a:pt x="6750591" y="73916"/>
                  <a:pt x="6737886" y="73916"/>
                </a:cubicBezTo>
                <a:cubicBezTo>
                  <a:pt x="6725183" y="73916"/>
                  <a:pt x="6714788" y="63522"/>
                  <a:pt x="6714788" y="50817"/>
                </a:cubicBezTo>
                <a:cubicBezTo>
                  <a:pt x="6714788" y="38114"/>
                  <a:pt x="6725183" y="27719"/>
                  <a:pt x="6737886" y="27719"/>
                </a:cubicBezTo>
                <a:close/>
                <a:moveTo>
                  <a:pt x="5619910" y="27719"/>
                </a:moveTo>
                <a:cubicBezTo>
                  <a:pt x="5632615" y="27719"/>
                  <a:pt x="5643009" y="38114"/>
                  <a:pt x="5643009" y="50817"/>
                </a:cubicBezTo>
                <a:cubicBezTo>
                  <a:pt x="5643009" y="63522"/>
                  <a:pt x="5632615" y="73916"/>
                  <a:pt x="5619910" y="73916"/>
                </a:cubicBezTo>
                <a:cubicBezTo>
                  <a:pt x="5607206" y="73916"/>
                  <a:pt x="5596811" y="63522"/>
                  <a:pt x="5596811" y="50817"/>
                </a:cubicBezTo>
                <a:cubicBezTo>
                  <a:pt x="5596811" y="38114"/>
                  <a:pt x="5607206" y="27719"/>
                  <a:pt x="5619910" y="27719"/>
                </a:cubicBezTo>
                <a:close/>
                <a:moveTo>
                  <a:pt x="4499624" y="27719"/>
                </a:moveTo>
                <a:cubicBezTo>
                  <a:pt x="4512329" y="27719"/>
                  <a:pt x="4522723" y="38114"/>
                  <a:pt x="4522723" y="50817"/>
                </a:cubicBezTo>
                <a:cubicBezTo>
                  <a:pt x="4522723" y="63522"/>
                  <a:pt x="4512329" y="73916"/>
                  <a:pt x="4499624" y="73916"/>
                </a:cubicBezTo>
                <a:cubicBezTo>
                  <a:pt x="4486920" y="73916"/>
                  <a:pt x="4476525" y="63522"/>
                  <a:pt x="4476525" y="50817"/>
                </a:cubicBezTo>
                <a:cubicBezTo>
                  <a:pt x="4476525" y="38114"/>
                  <a:pt x="4486920" y="27719"/>
                  <a:pt x="4499624" y="27719"/>
                </a:cubicBezTo>
                <a:close/>
                <a:moveTo>
                  <a:pt x="3381648" y="27719"/>
                </a:moveTo>
                <a:cubicBezTo>
                  <a:pt x="3394352" y="27719"/>
                  <a:pt x="3404746" y="38114"/>
                  <a:pt x="3404746" y="50817"/>
                </a:cubicBezTo>
                <a:cubicBezTo>
                  <a:pt x="3404746" y="63522"/>
                  <a:pt x="3394352" y="73916"/>
                  <a:pt x="3381648" y="73916"/>
                </a:cubicBezTo>
                <a:cubicBezTo>
                  <a:pt x="3368944" y="73916"/>
                  <a:pt x="3358549" y="63522"/>
                  <a:pt x="3358549" y="50817"/>
                </a:cubicBezTo>
                <a:cubicBezTo>
                  <a:pt x="3358549" y="38114"/>
                  <a:pt x="3368944" y="27719"/>
                  <a:pt x="3381648" y="27719"/>
                </a:cubicBezTo>
                <a:close/>
                <a:moveTo>
                  <a:pt x="2125079" y="27719"/>
                </a:moveTo>
                <a:cubicBezTo>
                  <a:pt x="2137784" y="27719"/>
                  <a:pt x="2148178" y="38114"/>
                  <a:pt x="2148178" y="50817"/>
                </a:cubicBezTo>
                <a:cubicBezTo>
                  <a:pt x="2148178" y="63522"/>
                  <a:pt x="2137784" y="73916"/>
                  <a:pt x="2125079" y="73916"/>
                </a:cubicBezTo>
                <a:cubicBezTo>
                  <a:pt x="2112376" y="73916"/>
                  <a:pt x="2101981" y="63522"/>
                  <a:pt x="2101981" y="50817"/>
                </a:cubicBezTo>
                <a:cubicBezTo>
                  <a:pt x="2101981" y="38114"/>
                  <a:pt x="2112376" y="27719"/>
                  <a:pt x="2125079" y="27719"/>
                </a:cubicBezTo>
                <a:close/>
                <a:moveTo>
                  <a:pt x="1007103" y="27719"/>
                </a:moveTo>
                <a:cubicBezTo>
                  <a:pt x="1019808" y="27719"/>
                  <a:pt x="1030201" y="38114"/>
                  <a:pt x="1030201" y="50817"/>
                </a:cubicBezTo>
                <a:cubicBezTo>
                  <a:pt x="1030201" y="63522"/>
                  <a:pt x="1019808" y="73916"/>
                  <a:pt x="1007103" y="73916"/>
                </a:cubicBezTo>
                <a:cubicBezTo>
                  <a:pt x="994399" y="73916"/>
                  <a:pt x="984004" y="63522"/>
                  <a:pt x="984004" y="50817"/>
                </a:cubicBezTo>
                <a:cubicBezTo>
                  <a:pt x="984004" y="38114"/>
                  <a:pt x="994399" y="27719"/>
                  <a:pt x="1007103" y="27719"/>
                </a:cubicBezTo>
                <a:close/>
                <a:moveTo>
                  <a:pt x="8972685" y="21945"/>
                </a:moveTo>
                <a:cubicBezTo>
                  <a:pt x="8988854" y="21945"/>
                  <a:pt x="9001557" y="34648"/>
                  <a:pt x="9001557" y="50817"/>
                </a:cubicBezTo>
                <a:cubicBezTo>
                  <a:pt x="9001557" y="66986"/>
                  <a:pt x="8988854" y="79691"/>
                  <a:pt x="8972685" y="79691"/>
                </a:cubicBezTo>
                <a:cubicBezTo>
                  <a:pt x="8956515" y="79691"/>
                  <a:pt x="8943811" y="66986"/>
                  <a:pt x="8943811" y="50817"/>
                </a:cubicBezTo>
                <a:cubicBezTo>
                  <a:pt x="8943811" y="34648"/>
                  <a:pt x="8956515" y="21945"/>
                  <a:pt x="8972685" y="21945"/>
                </a:cubicBezTo>
                <a:close/>
                <a:moveTo>
                  <a:pt x="8134203" y="21945"/>
                </a:moveTo>
                <a:cubicBezTo>
                  <a:pt x="8150372" y="21945"/>
                  <a:pt x="8163075" y="34648"/>
                  <a:pt x="8163075" y="50817"/>
                </a:cubicBezTo>
                <a:cubicBezTo>
                  <a:pt x="8163075" y="66986"/>
                  <a:pt x="8150372" y="79691"/>
                  <a:pt x="8134203" y="79691"/>
                </a:cubicBezTo>
                <a:cubicBezTo>
                  <a:pt x="8118033" y="79691"/>
                  <a:pt x="8105329" y="66986"/>
                  <a:pt x="8105329" y="50817"/>
                </a:cubicBezTo>
                <a:cubicBezTo>
                  <a:pt x="8105329" y="34648"/>
                  <a:pt x="8118033" y="21945"/>
                  <a:pt x="8134203" y="21945"/>
                </a:cubicBezTo>
                <a:close/>
                <a:moveTo>
                  <a:pt x="6598140" y="21945"/>
                </a:moveTo>
                <a:cubicBezTo>
                  <a:pt x="6613154" y="21945"/>
                  <a:pt x="6627013" y="34648"/>
                  <a:pt x="6627013" y="50817"/>
                </a:cubicBezTo>
                <a:cubicBezTo>
                  <a:pt x="6627013" y="66986"/>
                  <a:pt x="6614309" y="79691"/>
                  <a:pt x="6598140" y="79691"/>
                </a:cubicBezTo>
                <a:cubicBezTo>
                  <a:pt x="6581971" y="79691"/>
                  <a:pt x="6569266" y="66986"/>
                  <a:pt x="6569266" y="50817"/>
                </a:cubicBezTo>
                <a:cubicBezTo>
                  <a:pt x="6569266" y="34648"/>
                  <a:pt x="6581971" y="21945"/>
                  <a:pt x="6598140" y="21945"/>
                </a:cubicBezTo>
                <a:close/>
                <a:moveTo>
                  <a:pt x="5480164" y="21945"/>
                </a:moveTo>
                <a:cubicBezTo>
                  <a:pt x="5496333" y="21945"/>
                  <a:pt x="5509036" y="34648"/>
                  <a:pt x="5509036" y="50817"/>
                </a:cubicBezTo>
                <a:cubicBezTo>
                  <a:pt x="5509036" y="66986"/>
                  <a:pt x="5496333" y="79691"/>
                  <a:pt x="5480164" y="79691"/>
                </a:cubicBezTo>
                <a:cubicBezTo>
                  <a:pt x="5463995" y="79691"/>
                  <a:pt x="5451290" y="66986"/>
                  <a:pt x="5451290" y="50817"/>
                </a:cubicBezTo>
                <a:cubicBezTo>
                  <a:pt x="5451290" y="34648"/>
                  <a:pt x="5463995" y="21945"/>
                  <a:pt x="5480164" y="21945"/>
                </a:cubicBezTo>
                <a:close/>
                <a:moveTo>
                  <a:pt x="4641681" y="21945"/>
                </a:moveTo>
                <a:cubicBezTo>
                  <a:pt x="4657851" y="21945"/>
                  <a:pt x="4670554" y="34648"/>
                  <a:pt x="4670554" y="50817"/>
                </a:cubicBezTo>
                <a:cubicBezTo>
                  <a:pt x="4670554" y="66986"/>
                  <a:pt x="4657851" y="79691"/>
                  <a:pt x="4641681" y="79691"/>
                </a:cubicBezTo>
                <a:cubicBezTo>
                  <a:pt x="4625512" y="79691"/>
                  <a:pt x="4612808" y="66986"/>
                  <a:pt x="4612808" y="50817"/>
                </a:cubicBezTo>
                <a:cubicBezTo>
                  <a:pt x="4612808" y="34648"/>
                  <a:pt x="4625512" y="21945"/>
                  <a:pt x="4641681" y="21945"/>
                </a:cubicBezTo>
                <a:close/>
                <a:moveTo>
                  <a:pt x="4359878" y="21945"/>
                </a:moveTo>
                <a:cubicBezTo>
                  <a:pt x="4376047" y="21945"/>
                  <a:pt x="4388750" y="34648"/>
                  <a:pt x="4388750" y="50817"/>
                </a:cubicBezTo>
                <a:cubicBezTo>
                  <a:pt x="4388750" y="66986"/>
                  <a:pt x="4376047" y="79691"/>
                  <a:pt x="4359878" y="79691"/>
                </a:cubicBezTo>
                <a:cubicBezTo>
                  <a:pt x="4343708" y="79691"/>
                  <a:pt x="4331004" y="66986"/>
                  <a:pt x="4331004" y="50817"/>
                </a:cubicBezTo>
                <a:cubicBezTo>
                  <a:pt x="4331004" y="34648"/>
                  <a:pt x="4343708" y="21945"/>
                  <a:pt x="4359878" y="21945"/>
                </a:cubicBezTo>
                <a:close/>
                <a:moveTo>
                  <a:pt x="3521395" y="21945"/>
                </a:moveTo>
                <a:cubicBezTo>
                  <a:pt x="3537564" y="21945"/>
                  <a:pt x="3550268" y="34648"/>
                  <a:pt x="3550268" y="50817"/>
                </a:cubicBezTo>
                <a:cubicBezTo>
                  <a:pt x="3550268" y="66986"/>
                  <a:pt x="3537564" y="79691"/>
                  <a:pt x="3521395" y="79691"/>
                </a:cubicBezTo>
                <a:cubicBezTo>
                  <a:pt x="3505226" y="79691"/>
                  <a:pt x="3492521" y="66986"/>
                  <a:pt x="3492521" y="50817"/>
                </a:cubicBezTo>
                <a:cubicBezTo>
                  <a:pt x="3492521" y="34648"/>
                  <a:pt x="3505226" y="21945"/>
                  <a:pt x="3521395" y="21945"/>
                </a:cubicBezTo>
                <a:close/>
                <a:moveTo>
                  <a:pt x="1985333" y="21945"/>
                </a:moveTo>
                <a:cubicBezTo>
                  <a:pt x="2000346" y="21945"/>
                  <a:pt x="2014205" y="34648"/>
                  <a:pt x="2014205" y="50817"/>
                </a:cubicBezTo>
                <a:cubicBezTo>
                  <a:pt x="2014205" y="66986"/>
                  <a:pt x="2001502" y="79691"/>
                  <a:pt x="1985333" y="79691"/>
                </a:cubicBezTo>
                <a:cubicBezTo>
                  <a:pt x="1969164" y="79691"/>
                  <a:pt x="1956459" y="66986"/>
                  <a:pt x="1956459" y="50817"/>
                </a:cubicBezTo>
                <a:cubicBezTo>
                  <a:pt x="1956459" y="34648"/>
                  <a:pt x="1969164" y="21945"/>
                  <a:pt x="1985333" y="21945"/>
                </a:cubicBezTo>
                <a:close/>
                <a:moveTo>
                  <a:pt x="867356" y="21945"/>
                </a:moveTo>
                <a:cubicBezTo>
                  <a:pt x="883525" y="21945"/>
                  <a:pt x="896229" y="35804"/>
                  <a:pt x="896229" y="51973"/>
                </a:cubicBezTo>
                <a:cubicBezTo>
                  <a:pt x="896229" y="68142"/>
                  <a:pt x="883525" y="80846"/>
                  <a:pt x="867356" y="80846"/>
                </a:cubicBezTo>
                <a:cubicBezTo>
                  <a:pt x="851187" y="80846"/>
                  <a:pt x="838482" y="66986"/>
                  <a:pt x="838482" y="50817"/>
                </a:cubicBezTo>
                <a:cubicBezTo>
                  <a:pt x="838482" y="34648"/>
                  <a:pt x="851187" y="21945"/>
                  <a:pt x="867356" y="21945"/>
                </a:cubicBezTo>
                <a:close/>
                <a:moveTo>
                  <a:pt x="28874" y="21945"/>
                </a:moveTo>
                <a:cubicBezTo>
                  <a:pt x="45043" y="21945"/>
                  <a:pt x="57747" y="34648"/>
                  <a:pt x="57747" y="50817"/>
                </a:cubicBezTo>
                <a:cubicBezTo>
                  <a:pt x="57747" y="66986"/>
                  <a:pt x="45043" y="80846"/>
                  <a:pt x="28874" y="80846"/>
                </a:cubicBezTo>
                <a:cubicBezTo>
                  <a:pt x="12705" y="80846"/>
                  <a:pt x="0" y="65832"/>
                  <a:pt x="0" y="50817"/>
                </a:cubicBezTo>
                <a:cubicBezTo>
                  <a:pt x="0" y="35804"/>
                  <a:pt x="12705" y="21945"/>
                  <a:pt x="28874" y="21945"/>
                </a:cubicBezTo>
                <a:close/>
                <a:moveTo>
                  <a:pt x="8832937" y="16169"/>
                </a:moveTo>
                <a:cubicBezTo>
                  <a:pt x="8852571" y="16169"/>
                  <a:pt x="8867585" y="32338"/>
                  <a:pt x="8867585" y="50817"/>
                </a:cubicBezTo>
                <a:cubicBezTo>
                  <a:pt x="8867585" y="69296"/>
                  <a:pt x="8852571" y="85465"/>
                  <a:pt x="8832937" y="85465"/>
                </a:cubicBezTo>
                <a:cubicBezTo>
                  <a:pt x="8814458" y="85465"/>
                  <a:pt x="8798289" y="69296"/>
                  <a:pt x="8798289" y="50817"/>
                </a:cubicBezTo>
                <a:cubicBezTo>
                  <a:pt x="8798289" y="32338"/>
                  <a:pt x="8813304" y="16169"/>
                  <a:pt x="8832937" y="16169"/>
                </a:cubicBezTo>
                <a:close/>
                <a:moveTo>
                  <a:pt x="8273949" y="16169"/>
                </a:moveTo>
                <a:cubicBezTo>
                  <a:pt x="8293583" y="16169"/>
                  <a:pt x="8308597" y="32338"/>
                  <a:pt x="8308597" y="50817"/>
                </a:cubicBezTo>
                <a:cubicBezTo>
                  <a:pt x="8308597" y="69296"/>
                  <a:pt x="8293583" y="85465"/>
                  <a:pt x="8273949" y="85465"/>
                </a:cubicBezTo>
                <a:cubicBezTo>
                  <a:pt x="8255470" y="85465"/>
                  <a:pt x="8239301" y="69296"/>
                  <a:pt x="8239301" y="50817"/>
                </a:cubicBezTo>
                <a:cubicBezTo>
                  <a:pt x="8239301" y="32338"/>
                  <a:pt x="8254316" y="16169"/>
                  <a:pt x="8273949" y="16169"/>
                </a:cubicBezTo>
                <a:close/>
                <a:moveTo>
                  <a:pt x="6458392" y="16169"/>
                </a:moveTo>
                <a:cubicBezTo>
                  <a:pt x="6476871" y="16169"/>
                  <a:pt x="6493040" y="32338"/>
                  <a:pt x="6493040" y="50817"/>
                </a:cubicBezTo>
                <a:cubicBezTo>
                  <a:pt x="6493040" y="69296"/>
                  <a:pt x="6476871" y="85465"/>
                  <a:pt x="6458392" y="85465"/>
                </a:cubicBezTo>
                <a:cubicBezTo>
                  <a:pt x="6439913" y="85465"/>
                  <a:pt x="6423744" y="69296"/>
                  <a:pt x="6423744" y="50817"/>
                </a:cubicBezTo>
                <a:cubicBezTo>
                  <a:pt x="6423744" y="32338"/>
                  <a:pt x="6438759" y="16169"/>
                  <a:pt x="6458392" y="16169"/>
                </a:cubicBezTo>
                <a:close/>
                <a:moveTo>
                  <a:pt x="5340416" y="16169"/>
                </a:moveTo>
                <a:cubicBezTo>
                  <a:pt x="5360051" y="16169"/>
                  <a:pt x="5375064" y="32338"/>
                  <a:pt x="5375064" y="50817"/>
                </a:cubicBezTo>
                <a:cubicBezTo>
                  <a:pt x="5375064" y="69296"/>
                  <a:pt x="5358895" y="85465"/>
                  <a:pt x="5340416" y="85465"/>
                </a:cubicBezTo>
                <a:cubicBezTo>
                  <a:pt x="5321937" y="85465"/>
                  <a:pt x="5305768" y="69296"/>
                  <a:pt x="5305768" y="50817"/>
                </a:cubicBezTo>
                <a:cubicBezTo>
                  <a:pt x="5305768" y="32338"/>
                  <a:pt x="5320783" y="16169"/>
                  <a:pt x="5340416" y="16169"/>
                </a:cubicBezTo>
                <a:close/>
                <a:moveTo>
                  <a:pt x="4781428" y="16169"/>
                </a:moveTo>
                <a:cubicBezTo>
                  <a:pt x="4801062" y="16169"/>
                  <a:pt x="4816076" y="32338"/>
                  <a:pt x="4816076" y="50817"/>
                </a:cubicBezTo>
                <a:cubicBezTo>
                  <a:pt x="4816076" y="69296"/>
                  <a:pt x="4799907" y="85465"/>
                  <a:pt x="4781428" y="85465"/>
                </a:cubicBezTo>
                <a:cubicBezTo>
                  <a:pt x="4762949" y="85465"/>
                  <a:pt x="4746780" y="69296"/>
                  <a:pt x="4746780" y="50817"/>
                </a:cubicBezTo>
                <a:cubicBezTo>
                  <a:pt x="4746780" y="32338"/>
                  <a:pt x="4761795" y="16169"/>
                  <a:pt x="4781428" y="16169"/>
                </a:cubicBezTo>
                <a:close/>
                <a:moveTo>
                  <a:pt x="4220130" y="16169"/>
                </a:moveTo>
                <a:cubicBezTo>
                  <a:pt x="4239764" y="16169"/>
                  <a:pt x="4254778" y="32338"/>
                  <a:pt x="4254778" y="50817"/>
                </a:cubicBezTo>
                <a:cubicBezTo>
                  <a:pt x="4254778" y="69296"/>
                  <a:pt x="4239764" y="85465"/>
                  <a:pt x="4220130" y="85465"/>
                </a:cubicBezTo>
                <a:cubicBezTo>
                  <a:pt x="4201651" y="85465"/>
                  <a:pt x="4185482" y="69296"/>
                  <a:pt x="4185482" y="50817"/>
                </a:cubicBezTo>
                <a:cubicBezTo>
                  <a:pt x="4185482" y="32338"/>
                  <a:pt x="4200497" y="16169"/>
                  <a:pt x="4220130" y="16169"/>
                </a:cubicBezTo>
                <a:close/>
                <a:moveTo>
                  <a:pt x="3661142" y="16169"/>
                </a:moveTo>
                <a:cubicBezTo>
                  <a:pt x="3680776" y="16169"/>
                  <a:pt x="3695790" y="32338"/>
                  <a:pt x="3695790" y="50817"/>
                </a:cubicBezTo>
                <a:cubicBezTo>
                  <a:pt x="3695790" y="69296"/>
                  <a:pt x="3680776" y="85465"/>
                  <a:pt x="3661142" y="85465"/>
                </a:cubicBezTo>
                <a:cubicBezTo>
                  <a:pt x="3642663" y="85465"/>
                  <a:pt x="3626494" y="69296"/>
                  <a:pt x="3626494" y="50817"/>
                </a:cubicBezTo>
                <a:cubicBezTo>
                  <a:pt x="3626494" y="32338"/>
                  <a:pt x="3641509" y="16169"/>
                  <a:pt x="3661142" y="16169"/>
                </a:cubicBezTo>
                <a:close/>
                <a:moveTo>
                  <a:pt x="1845585" y="16169"/>
                </a:moveTo>
                <a:cubicBezTo>
                  <a:pt x="1864064" y="16169"/>
                  <a:pt x="1880233" y="32338"/>
                  <a:pt x="1880233" y="50817"/>
                </a:cubicBezTo>
                <a:cubicBezTo>
                  <a:pt x="1880233" y="69296"/>
                  <a:pt x="1865220" y="85465"/>
                  <a:pt x="1845585" y="85465"/>
                </a:cubicBezTo>
                <a:cubicBezTo>
                  <a:pt x="1827106" y="85465"/>
                  <a:pt x="1810937" y="69296"/>
                  <a:pt x="1810937" y="50817"/>
                </a:cubicBezTo>
                <a:cubicBezTo>
                  <a:pt x="1810937" y="32338"/>
                  <a:pt x="1825952" y="16169"/>
                  <a:pt x="1845585" y="16169"/>
                </a:cubicBezTo>
                <a:close/>
                <a:moveTo>
                  <a:pt x="727609" y="16169"/>
                </a:moveTo>
                <a:cubicBezTo>
                  <a:pt x="747243" y="16169"/>
                  <a:pt x="762257" y="32338"/>
                  <a:pt x="762257" y="50817"/>
                </a:cubicBezTo>
                <a:cubicBezTo>
                  <a:pt x="762257" y="69296"/>
                  <a:pt x="746088" y="85465"/>
                  <a:pt x="727609" y="85465"/>
                </a:cubicBezTo>
                <a:cubicBezTo>
                  <a:pt x="709130" y="85465"/>
                  <a:pt x="692961" y="69296"/>
                  <a:pt x="692961" y="50817"/>
                </a:cubicBezTo>
                <a:cubicBezTo>
                  <a:pt x="692961" y="32338"/>
                  <a:pt x="707976" y="16169"/>
                  <a:pt x="727609" y="16169"/>
                </a:cubicBezTo>
                <a:close/>
                <a:moveTo>
                  <a:pt x="168620" y="16169"/>
                </a:moveTo>
                <a:cubicBezTo>
                  <a:pt x="188255" y="16169"/>
                  <a:pt x="203269" y="32338"/>
                  <a:pt x="203269" y="50817"/>
                </a:cubicBezTo>
                <a:cubicBezTo>
                  <a:pt x="203269" y="69296"/>
                  <a:pt x="187100" y="85465"/>
                  <a:pt x="168620" y="85465"/>
                </a:cubicBezTo>
                <a:cubicBezTo>
                  <a:pt x="150142" y="85465"/>
                  <a:pt x="133973" y="69296"/>
                  <a:pt x="133973" y="50817"/>
                </a:cubicBezTo>
                <a:cubicBezTo>
                  <a:pt x="133973" y="32338"/>
                  <a:pt x="148987" y="16169"/>
                  <a:pt x="168620" y="16169"/>
                </a:cubicBezTo>
                <a:close/>
                <a:moveTo>
                  <a:pt x="8693190" y="10395"/>
                </a:moveTo>
                <a:cubicBezTo>
                  <a:pt x="8715134" y="10395"/>
                  <a:pt x="8733613" y="28874"/>
                  <a:pt x="8733613" y="50817"/>
                </a:cubicBezTo>
                <a:cubicBezTo>
                  <a:pt x="8733613" y="72762"/>
                  <a:pt x="8715134" y="91241"/>
                  <a:pt x="8693190" y="91241"/>
                </a:cubicBezTo>
                <a:cubicBezTo>
                  <a:pt x="8671246" y="91241"/>
                  <a:pt x="8652767" y="72762"/>
                  <a:pt x="8652767" y="50817"/>
                </a:cubicBezTo>
                <a:cubicBezTo>
                  <a:pt x="8652767" y="28874"/>
                  <a:pt x="8671246" y="10395"/>
                  <a:pt x="8693190" y="10395"/>
                </a:cubicBezTo>
                <a:close/>
                <a:moveTo>
                  <a:pt x="8413696" y="10395"/>
                </a:moveTo>
                <a:cubicBezTo>
                  <a:pt x="8435640" y="10395"/>
                  <a:pt x="8454118" y="28874"/>
                  <a:pt x="8454118" y="50817"/>
                </a:cubicBezTo>
                <a:cubicBezTo>
                  <a:pt x="8454118" y="72762"/>
                  <a:pt x="8435640" y="91241"/>
                  <a:pt x="8413696" y="91241"/>
                </a:cubicBezTo>
                <a:cubicBezTo>
                  <a:pt x="8391752" y="91241"/>
                  <a:pt x="8373273" y="72762"/>
                  <a:pt x="8373273" y="50817"/>
                </a:cubicBezTo>
                <a:cubicBezTo>
                  <a:pt x="8373273" y="28874"/>
                  <a:pt x="8391752" y="10395"/>
                  <a:pt x="8413696" y="10395"/>
                </a:cubicBezTo>
                <a:close/>
                <a:moveTo>
                  <a:pt x="6318646" y="10395"/>
                </a:moveTo>
                <a:cubicBezTo>
                  <a:pt x="6340589" y="10395"/>
                  <a:pt x="6359068" y="28874"/>
                  <a:pt x="6359068" y="50817"/>
                </a:cubicBezTo>
                <a:cubicBezTo>
                  <a:pt x="6359068" y="72762"/>
                  <a:pt x="6340589" y="91241"/>
                  <a:pt x="6318646" y="91241"/>
                </a:cubicBezTo>
                <a:cubicBezTo>
                  <a:pt x="6296702" y="91241"/>
                  <a:pt x="6278223" y="72762"/>
                  <a:pt x="6278223" y="50817"/>
                </a:cubicBezTo>
                <a:cubicBezTo>
                  <a:pt x="6278223" y="28874"/>
                  <a:pt x="6296702" y="10395"/>
                  <a:pt x="6318646" y="10395"/>
                </a:cubicBezTo>
                <a:close/>
                <a:moveTo>
                  <a:pt x="5200670" y="10395"/>
                </a:moveTo>
                <a:cubicBezTo>
                  <a:pt x="5222613" y="10395"/>
                  <a:pt x="5241092" y="28874"/>
                  <a:pt x="5241092" y="50817"/>
                </a:cubicBezTo>
                <a:cubicBezTo>
                  <a:pt x="5241092" y="72762"/>
                  <a:pt x="5222613" y="91241"/>
                  <a:pt x="5200670" y="91241"/>
                </a:cubicBezTo>
                <a:cubicBezTo>
                  <a:pt x="5178725" y="91241"/>
                  <a:pt x="5160246" y="72762"/>
                  <a:pt x="5160246" y="50817"/>
                </a:cubicBezTo>
                <a:cubicBezTo>
                  <a:pt x="5160246" y="28874"/>
                  <a:pt x="5178725" y="10395"/>
                  <a:pt x="5200670" y="10395"/>
                </a:cubicBezTo>
                <a:close/>
                <a:moveTo>
                  <a:pt x="4921176" y="10395"/>
                </a:moveTo>
                <a:cubicBezTo>
                  <a:pt x="4944274" y="10395"/>
                  <a:pt x="4961598" y="28874"/>
                  <a:pt x="4961598" y="50817"/>
                </a:cubicBezTo>
                <a:cubicBezTo>
                  <a:pt x="4961598" y="72762"/>
                  <a:pt x="4943119" y="91241"/>
                  <a:pt x="4921176" y="91241"/>
                </a:cubicBezTo>
                <a:cubicBezTo>
                  <a:pt x="4899231" y="91241"/>
                  <a:pt x="4880752" y="72762"/>
                  <a:pt x="4880752" y="50817"/>
                </a:cubicBezTo>
                <a:cubicBezTo>
                  <a:pt x="4880752" y="28874"/>
                  <a:pt x="4899231" y="10395"/>
                  <a:pt x="4921176" y="10395"/>
                </a:cubicBezTo>
                <a:close/>
                <a:moveTo>
                  <a:pt x="4080384" y="10395"/>
                </a:moveTo>
                <a:cubicBezTo>
                  <a:pt x="4102327" y="10395"/>
                  <a:pt x="4120806" y="28874"/>
                  <a:pt x="4120806" y="50817"/>
                </a:cubicBezTo>
                <a:cubicBezTo>
                  <a:pt x="4120806" y="72762"/>
                  <a:pt x="4102327" y="91241"/>
                  <a:pt x="4080384" y="91241"/>
                </a:cubicBezTo>
                <a:cubicBezTo>
                  <a:pt x="4058439" y="91241"/>
                  <a:pt x="4039960" y="72762"/>
                  <a:pt x="4039960" y="50817"/>
                </a:cubicBezTo>
                <a:cubicBezTo>
                  <a:pt x="4039960" y="28874"/>
                  <a:pt x="4058439" y="10395"/>
                  <a:pt x="4080384" y="10395"/>
                </a:cubicBezTo>
                <a:close/>
                <a:moveTo>
                  <a:pt x="3800889" y="10395"/>
                </a:moveTo>
                <a:cubicBezTo>
                  <a:pt x="3822833" y="10395"/>
                  <a:pt x="3841312" y="28874"/>
                  <a:pt x="3841312" y="50817"/>
                </a:cubicBezTo>
                <a:cubicBezTo>
                  <a:pt x="3841312" y="72762"/>
                  <a:pt x="3822833" y="91241"/>
                  <a:pt x="3800889" y="91241"/>
                </a:cubicBezTo>
                <a:cubicBezTo>
                  <a:pt x="3778945" y="91241"/>
                  <a:pt x="3760466" y="72762"/>
                  <a:pt x="3760466" y="50817"/>
                </a:cubicBezTo>
                <a:cubicBezTo>
                  <a:pt x="3760466" y="28874"/>
                  <a:pt x="3778945" y="10395"/>
                  <a:pt x="3800889" y="10395"/>
                </a:cubicBezTo>
                <a:close/>
                <a:moveTo>
                  <a:pt x="1705839" y="10395"/>
                </a:moveTo>
                <a:cubicBezTo>
                  <a:pt x="1727782" y="10395"/>
                  <a:pt x="1746261" y="28874"/>
                  <a:pt x="1746261" y="50817"/>
                </a:cubicBezTo>
                <a:cubicBezTo>
                  <a:pt x="1746261" y="72762"/>
                  <a:pt x="1727782" y="91241"/>
                  <a:pt x="1705839" y="91241"/>
                </a:cubicBezTo>
                <a:cubicBezTo>
                  <a:pt x="1683894" y="91241"/>
                  <a:pt x="1665415" y="72762"/>
                  <a:pt x="1665415" y="50817"/>
                </a:cubicBezTo>
                <a:cubicBezTo>
                  <a:pt x="1665415" y="28874"/>
                  <a:pt x="1683894" y="10395"/>
                  <a:pt x="1705839" y="10395"/>
                </a:cubicBezTo>
                <a:close/>
                <a:moveTo>
                  <a:pt x="587862" y="10395"/>
                </a:moveTo>
                <a:cubicBezTo>
                  <a:pt x="609805" y="10395"/>
                  <a:pt x="628284" y="30029"/>
                  <a:pt x="628284" y="51973"/>
                </a:cubicBezTo>
                <a:cubicBezTo>
                  <a:pt x="628284" y="73916"/>
                  <a:pt x="609805" y="92395"/>
                  <a:pt x="587862" y="92395"/>
                </a:cubicBezTo>
                <a:cubicBezTo>
                  <a:pt x="565918" y="92395"/>
                  <a:pt x="547439" y="72762"/>
                  <a:pt x="547439" y="50817"/>
                </a:cubicBezTo>
                <a:cubicBezTo>
                  <a:pt x="547439" y="28874"/>
                  <a:pt x="565918" y="10395"/>
                  <a:pt x="587862" y="10395"/>
                </a:cubicBezTo>
                <a:close/>
                <a:moveTo>
                  <a:pt x="308368" y="10395"/>
                </a:moveTo>
                <a:cubicBezTo>
                  <a:pt x="330311" y="10395"/>
                  <a:pt x="348790" y="30029"/>
                  <a:pt x="348790" y="51973"/>
                </a:cubicBezTo>
                <a:cubicBezTo>
                  <a:pt x="348790" y="73916"/>
                  <a:pt x="330311" y="92395"/>
                  <a:pt x="308368" y="92395"/>
                </a:cubicBezTo>
                <a:cubicBezTo>
                  <a:pt x="286424" y="92395"/>
                  <a:pt x="267945" y="72762"/>
                  <a:pt x="267945" y="50817"/>
                </a:cubicBezTo>
                <a:cubicBezTo>
                  <a:pt x="267945" y="28874"/>
                  <a:pt x="286424" y="10395"/>
                  <a:pt x="308368" y="10395"/>
                </a:cubicBezTo>
                <a:close/>
                <a:moveTo>
                  <a:pt x="8553443" y="0"/>
                </a:moveTo>
                <a:cubicBezTo>
                  <a:pt x="8582317" y="0"/>
                  <a:pt x="8604260" y="23099"/>
                  <a:pt x="8604260" y="50817"/>
                </a:cubicBezTo>
                <a:cubicBezTo>
                  <a:pt x="8604260" y="78536"/>
                  <a:pt x="8582317" y="101634"/>
                  <a:pt x="8553443" y="101634"/>
                </a:cubicBezTo>
                <a:cubicBezTo>
                  <a:pt x="8525724" y="101634"/>
                  <a:pt x="8502626" y="78536"/>
                  <a:pt x="8502626" y="50817"/>
                </a:cubicBezTo>
                <a:cubicBezTo>
                  <a:pt x="8502626" y="23099"/>
                  <a:pt x="8524570" y="0"/>
                  <a:pt x="8553443" y="0"/>
                </a:cubicBezTo>
                <a:close/>
                <a:moveTo>
                  <a:pt x="6178898" y="0"/>
                </a:moveTo>
                <a:cubicBezTo>
                  <a:pt x="6206617" y="0"/>
                  <a:pt x="6229715" y="23099"/>
                  <a:pt x="6229715" y="50817"/>
                </a:cubicBezTo>
                <a:cubicBezTo>
                  <a:pt x="6229715" y="78536"/>
                  <a:pt x="6206617" y="101634"/>
                  <a:pt x="6178898" y="101634"/>
                </a:cubicBezTo>
                <a:cubicBezTo>
                  <a:pt x="6151180" y="101634"/>
                  <a:pt x="6128081" y="78536"/>
                  <a:pt x="6128081" y="50817"/>
                </a:cubicBezTo>
                <a:cubicBezTo>
                  <a:pt x="6128081" y="23099"/>
                  <a:pt x="6150026" y="0"/>
                  <a:pt x="6178898" y="0"/>
                </a:cubicBezTo>
                <a:close/>
                <a:moveTo>
                  <a:pt x="5060922" y="0"/>
                </a:moveTo>
                <a:cubicBezTo>
                  <a:pt x="5089796" y="0"/>
                  <a:pt x="5111739" y="23099"/>
                  <a:pt x="5111739" y="50817"/>
                </a:cubicBezTo>
                <a:cubicBezTo>
                  <a:pt x="5111739" y="78536"/>
                  <a:pt x="5088640" y="101634"/>
                  <a:pt x="5060922" y="101634"/>
                </a:cubicBezTo>
                <a:cubicBezTo>
                  <a:pt x="5033204" y="101634"/>
                  <a:pt x="5010105" y="78536"/>
                  <a:pt x="5010105" y="50817"/>
                </a:cubicBezTo>
                <a:cubicBezTo>
                  <a:pt x="5010105" y="23099"/>
                  <a:pt x="5032049" y="0"/>
                  <a:pt x="5060922" y="0"/>
                </a:cubicBezTo>
                <a:close/>
                <a:moveTo>
                  <a:pt x="3940636" y="0"/>
                </a:moveTo>
                <a:cubicBezTo>
                  <a:pt x="3969510" y="0"/>
                  <a:pt x="3991453" y="23099"/>
                  <a:pt x="3991453" y="50817"/>
                </a:cubicBezTo>
                <a:cubicBezTo>
                  <a:pt x="3991453" y="78536"/>
                  <a:pt x="3969510" y="101634"/>
                  <a:pt x="3940636" y="101634"/>
                </a:cubicBezTo>
                <a:cubicBezTo>
                  <a:pt x="3912918" y="101634"/>
                  <a:pt x="3889819" y="78536"/>
                  <a:pt x="3889819" y="50817"/>
                </a:cubicBezTo>
                <a:cubicBezTo>
                  <a:pt x="3889819" y="23099"/>
                  <a:pt x="3911763" y="0"/>
                  <a:pt x="3940636" y="0"/>
                </a:cubicBezTo>
                <a:close/>
                <a:moveTo>
                  <a:pt x="1566091" y="0"/>
                </a:moveTo>
                <a:cubicBezTo>
                  <a:pt x="1593809" y="0"/>
                  <a:pt x="1616908" y="23099"/>
                  <a:pt x="1616908" y="50817"/>
                </a:cubicBezTo>
                <a:cubicBezTo>
                  <a:pt x="1616908" y="78536"/>
                  <a:pt x="1593809" y="101634"/>
                  <a:pt x="1566091" y="101634"/>
                </a:cubicBezTo>
                <a:cubicBezTo>
                  <a:pt x="1538373" y="101634"/>
                  <a:pt x="1515274" y="78536"/>
                  <a:pt x="1515274" y="50817"/>
                </a:cubicBezTo>
                <a:cubicBezTo>
                  <a:pt x="1515274" y="23099"/>
                  <a:pt x="1537218" y="0"/>
                  <a:pt x="1566091" y="0"/>
                </a:cubicBezTo>
                <a:close/>
                <a:moveTo>
                  <a:pt x="448115" y="0"/>
                </a:moveTo>
                <a:cubicBezTo>
                  <a:pt x="476989" y="0"/>
                  <a:pt x="498932" y="23099"/>
                  <a:pt x="498932" y="50817"/>
                </a:cubicBezTo>
                <a:cubicBezTo>
                  <a:pt x="498932" y="78536"/>
                  <a:pt x="476989" y="101634"/>
                  <a:pt x="448115" y="101634"/>
                </a:cubicBezTo>
                <a:cubicBezTo>
                  <a:pt x="420396" y="101634"/>
                  <a:pt x="397298" y="78536"/>
                  <a:pt x="397298" y="50817"/>
                </a:cubicBezTo>
                <a:cubicBezTo>
                  <a:pt x="397298" y="23099"/>
                  <a:pt x="419242" y="0"/>
                  <a:pt x="448115" y="0"/>
                </a:cubicBezTo>
                <a:close/>
              </a:path>
            </a:pathLst>
          </a:custGeom>
          <a:solidFill>
            <a:schemeClr val="bg2">
              <a:alpha val="59000"/>
            </a:schemeClr>
          </a:solidFill>
          <a:ln w="9525" cap="flat">
            <a:noFill/>
            <a:prstDash val="solid"/>
            <a:miter/>
          </a:ln>
        </p:spPr>
        <p:txBody>
          <a:bodyPr rtlCol="0" anchor="ctr"/>
          <a:lstStyle/>
          <a:p>
            <a:endParaRPr lang="en-US" sz="2640"/>
          </a:p>
        </p:txBody>
      </p:sp>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477163A7-0BDE-4297-BABE-2E9F19537E05}"/>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sp>
        <p:nvSpPr>
          <p:cNvPr id="18" name="BR Logo">
            <a:extLst>
              <a:ext uri="{FF2B5EF4-FFF2-40B4-BE49-F238E27FC236}">
                <a16:creationId xmlns:a16="http://schemas.microsoft.com/office/drawing/2014/main" id="{D6C26736-A54B-C047-A041-4121A80AEDEA}"/>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endParaRPr lang="en-US" sz="2640"/>
          </a:p>
        </p:txBody>
      </p:sp>
      <p:pic>
        <p:nvPicPr>
          <p:cNvPr id="20" name="Picture 19" descr="A close up of a sign&#10;&#10;Description automatically generated">
            <a:extLst>
              <a:ext uri="{FF2B5EF4-FFF2-40B4-BE49-F238E27FC236}">
                <a16:creationId xmlns:a16="http://schemas.microsoft.com/office/drawing/2014/main" id="{866814FF-6607-284A-9C30-FE35DEB4DE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2" name="Picture Placeholder 3">
            <a:extLst>
              <a:ext uri="{FF2B5EF4-FFF2-40B4-BE49-F238E27FC236}">
                <a16:creationId xmlns:a16="http://schemas.microsoft.com/office/drawing/2014/main" id="{EC72EFC6-5BA6-3245-8CAF-B64D05842D64}"/>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544474697"/>
      </p:ext>
    </p:extLst>
  </p:cSld>
  <p:clrMapOvr>
    <a:masterClrMapping/>
  </p:clrMapOvr>
  <p:transition spd="med">
    <p:wipe dir="r"/>
  </p:transition>
  <p:extLst>
    <p:ext uri="{DCECCB84-F9BA-43D5-87BE-67443E8EF086}">
      <p15:sldGuideLst xmlns:p15="http://schemas.microsoft.com/office/powerpoint/2012/main">
        <p15:guide id="1" orient="horz" pos="507" userDrawn="1">
          <p15:clr>
            <a:srgbClr val="9FCC3B"/>
          </p15:clr>
        </p15:guide>
        <p15:guide id="2" orient="horz" pos="2746" userDrawn="1">
          <p15:clr>
            <a:srgbClr val="9FCC3B"/>
          </p15:clr>
        </p15:guide>
        <p15:guide id="3" orient="horz" pos="4858" userDrawn="1">
          <p15:clr>
            <a:srgbClr val="9FCC3B"/>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E30A9F-9756-9640-A36C-3A823EDA41F6}"/>
              </a:ext>
            </a:extLst>
          </p:cNvPr>
          <p:cNvSpPr/>
          <p:nvPr userDrawn="1"/>
        </p:nvSpPr>
        <p:spPr>
          <a:xfrm>
            <a:off x="480185" y="1735567"/>
            <a:ext cx="4376543" cy="73682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01221" tIns="0" rIns="201221"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6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10" descr="A picture containing clock, light&#10;&#10;Description automatically generated">
            <a:extLst>
              <a:ext uri="{FF2B5EF4-FFF2-40B4-BE49-F238E27FC236}">
                <a16:creationId xmlns:a16="http://schemas.microsoft.com/office/drawing/2014/main" id="{983F892D-F094-B74E-A43A-89A527A01264}"/>
              </a:ext>
            </a:extLst>
          </p:cNvPr>
          <p:cNvPicPr>
            <a:picLocks/>
          </p:cNvPicPr>
          <p:nvPr userDrawn="1"/>
        </p:nvPicPr>
        <p:blipFill rotWithShape="1">
          <a:blip r:embed="rId2" cstate="screen">
            <a:extLst>
              <a:ext uri="{28A0092B-C50C-407E-A947-70E740481C1C}">
                <a14:useLocalDpi xmlns:a14="http://schemas.microsoft.com/office/drawing/2010/main"/>
              </a:ext>
            </a:extLst>
          </a:blip>
          <a:srcRect b="-269"/>
          <a:stretch/>
        </p:blipFill>
        <p:spPr>
          <a:xfrm>
            <a:off x="4249312" y="2103135"/>
            <a:ext cx="3240850" cy="5055056"/>
          </a:xfrm>
          <a:prstGeom prst="rect">
            <a:avLst/>
          </a:prstGeom>
        </p:spPr>
      </p:pic>
      <p:sp>
        <p:nvSpPr>
          <p:cNvPr id="2" name="Title 1">
            <a:extLst>
              <a:ext uri="{FF2B5EF4-FFF2-40B4-BE49-F238E27FC236}">
                <a16:creationId xmlns:a16="http://schemas.microsoft.com/office/drawing/2014/main" id="{EEA3FBED-6C60-3546-AE58-BF4FB05943A3}"/>
              </a:ext>
            </a:extLst>
          </p:cNvPr>
          <p:cNvSpPr>
            <a:spLocks noGrp="1"/>
          </p:cNvSpPr>
          <p:nvPr>
            <p:ph type="title" hasCustomPrompt="1"/>
          </p:nvPr>
        </p:nvSpPr>
        <p:spPr/>
        <p:txBody>
          <a:bodyPr/>
          <a:lstStyle/>
          <a:p>
            <a:r>
              <a:rPr lang="en-US" dirty="0"/>
              <a:t>Click to insert slide title, sentence case</a:t>
            </a:r>
          </a:p>
        </p:txBody>
      </p:sp>
      <p:sp>
        <p:nvSpPr>
          <p:cNvPr id="10" name="Content Placeholder 9">
            <a:extLst>
              <a:ext uri="{FF2B5EF4-FFF2-40B4-BE49-F238E27FC236}">
                <a16:creationId xmlns:a16="http://schemas.microsoft.com/office/drawing/2014/main" id="{D9CB8AB7-E9C8-F54B-B5D5-344F67AD8E9E}"/>
              </a:ext>
            </a:extLst>
          </p:cNvPr>
          <p:cNvSpPr>
            <a:spLocks noGrp="1"/>
          </p:cNvSpPr>
          <p:nvPr>
            <p:ph sz="quarter" idx="10" hasCustomPrompt="1"/>
          </p:nvPr>
        </p:nvSpPr>
        <p:spPr>
          <a:xfrm>
            <a:off x="555644" y="1862667"/>
            <a:ext cx="3683705" cy="7241117"/>
          </a:xfrm>
        </p:spPr>
        <p:txBody>
          <a:bodyPr/>
          <a:lstStyle>
            <a:lvl1pPr marL="199129" indent="-199129">
              <a:buClr>
                <a:schemeClr val="bg1"/>
              </a:buClr>
              <a:buFont typeface="Arial" panose="020B0604020202020204" pitchFamily="34" charset="0"/>
              <a:buChar char="•"/>
              <a:tabLst/>
              <a:defRPr sz="1760" cap="none">
                <a:solidFill>
                  <a:schemeClr val="bg1"/>
                </a:solidFill>
              </a:defRPr>
            </a:lvl1pPr>
            <a:lvl2pPr marL="504813" indent="-248040">
              <a:buClr>
                <a:schemeClr val="bg1"/>
              </a:buClr>
              <a:buFont typeface="System Font Regular"/>
              <a:buChar char="–"/>
              <a:tabLst/>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p:txBody>
      </p:sp>
    </p:spTree>
    <p:extLst>
      <p:ext uri="{BB962C8B-B14F-4D97-AF65-F5344CB8AC3E}">
        <p14:creationId xmlns:p14="http://schemas.microsoft.com/office/powerpoint/2010/main" val="2841775224"/>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 Content,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2548128"/>
            <a:ext cx="6373368" cy="6503036"/>
          </a:xfrm>
        </p:spPr>
        <p:txBody>
          <a:bodyPr/>
          <a:lstStyle>
            <a:lvl1pPr>
              <a:lnSpc>
                <a:spcPct val="100000"/>
              </a:lnSpc>
              <a:defRPr sz="2347" cap="none"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14885936-F63D-4385-9C78-49599A7A59CC}"/>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563317100"/>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 Conten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2548128"/>
            <a:ext cx="6373368" cy="6503036"/>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7241AF45-0C1D-49AB-A57A-C79CEBEB0532}"/>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3011944293"/>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 Conten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2548128"/>
            <a:ext cx="3108960" cy="6503036"/>
          </a:xfrm>
        </p:spPr>
        <p:txBody>
          <a:bodyPr/>
          <a:lstStyle>
            <a:lvl1pPr>
              <a:lnSpc>
                <a:spcPct val="100000"/>
              </a:lnSpc>
              <a:defRPr sz="2347" cap="none"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14885936-F63D-4385-9C78-49599A7A59CC}"/>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
        <p:nvSpPr>
          <p:cNvPr id="7" name="Picture Placeholder 6">
            <a:extLst>
              <a:ext uri="{FF2B5EF4-FFF2-40B4-BE49-F238E27FC236}">
                <a16:creationId xmlns:a16="http://schemas.microsoft.com/office/drawing/2014/main" id="{6BC842C3-9F17-43FD-A002-3B1B1176BFD4}"/>
              </a:ext>
            </a:extLst>
          </p:cNvPr>
          <p:cNvSpPr>
            <a:spLocks noGrp="1"/>
          </p:cNvSpPr>
          <p:nvPr>
            <p:ph type="pic" sz="quarter" idx="13"/>
          </p:nvPr>
        </p:nvSpPr>
        <p:spPr>
          <a:xfrm>
            <a:off x="3963384" y="2583231"/>
            <a:ext cx="3342132" cy="3663326"/>
          </a:xfrm>
        </p:spPr>
        <p:txBody>
          <a:bodyPr tIns="274320"/>
          <a:lstStyle>
            <a:lvl1pPr algn="ctr">
              <a:defRPr>
                <a:solidFill>
                  <a:schemeClr val="bg2"/>
                </a:solidFill>
              </a:defRPr>
            </a:lvl1pPr>
          </a:lstStyle>
          <a:p>
            <a:r>
              <a:rPr lang="en-US"/>
              <a:t>Click icon to add picture</a:t>
            </a:r>
          </a:p>
        </p:txBody>
      </p:sp>
    </p:spTree>
    <p:extLst>
      <p:ext uri="{BB962C8B-B14F-4D97-AF65-F5344CB8AC3E}">
        <p14:creationId xmlns:p14="http://schemas.microsoft.com/office/powerpoint/2010/main" val="3848157863"/>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4" name="Content Placeholder 2">
            <a:extLst>
              <a:ext uri="{FF2B5EF4-FFF2-40B4-BE49-F238E27FC236}">
                <a16:creationId xmlns:a16="http://schemas.microsoft.com/office/drawing/2014/main" id="{ED6C5896-75A8-D54D-8A9A-B4BAE095E328}"/>
              </a:ext>
            </a:extLst>
          </p:cNvPr>
          <p:cNvSpPr>
            <a:spLocks noGrp="1"/>
          </p:cNvSpPr>
          <p:nvPr>
            <p:ph idx="10" hasCustomPrompt="1"/>
          </p:nvPr>
        </p:nvSpPr>
        <p:spPr>
          <a:xfrm>
            <a:off x="466884" y="1809116"/>
            <a:ext cx="6373368" cy="7242048"/>
          </a:xfrm>
        </p:spPr>
        <p:txBody>
          <a:bodyPr/>
          <a:lstStyle>
            <a:lvl1pPr>
              <a:lnSpc>
                <a:spcPct val="100000"/>
              </a:lnSpc>
              <a:defRPr sz="2347" cap="none"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9026790"/>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C8DF-A2C4-4C88-9B81-87925316CA96}"/>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82FA9379-C910-4F15-93A0-767BFC1A4687}"/>
              </a:ext>
            </a:extLst>
          </p:cNvPr>
          <p:cNvSpPr>
            <a:spLocks noGrp="1"/>
          </p:cNvSpPr>
          <p:nvPr>
            <p:ph sz="half" idx="1" hasCustomPrompt="1"/>
          </p:nvPr>
        </p:nvSpPr>
        <p:spPr>
          <a:xfrm>
            <a:off x="466884" y="1810512"/>
            <a:ext cx="3264408"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4DAEF8-811E-4A3B-8AD7-33A4125F930A}"/>
              </a:ext>
            </a:extLst>
          </p:cNvPr>
          <p:cNvSpPr>
            <a:spLocks noGrp="1"/>
          </p:cNvSpPr>
          <p:nvPr>
            <p:ph sz="half" idx="2" hasCustomPrompt="1"/>
          </p:nvPr>
        </p:nvSpPr>
        <p:spPr>
          <a:xfrm>
            <a:off x="4041648" y="1810512"/>
            <a:ext cx="3264408"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324634"/>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C8DF-A2C4-4C88-9B81-87925316CA96}"/>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82FA9379-C910-4F15-93A0-767BFC1A4687}"/>
              </a:ext>
            </a:extLst>
          </p:cNvPr>
          <p:cNvSpPr>
            <a:spLocks noGrp="1"/>
          </p:cNvSpPr>
          <p:nvPr>
            <p:ph sz="half" idx="1" hasCustomPrompt="1"/>
          </p:nvPr>
        </p:nvSpPr>
        <p:spPr>
          <a:xfrm>
            <a:off x="466884" y="2548128"/>
            <a:ext cx="3264408" cy="6504432"/>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4DAEF8-811E-4A3B-8AD7-33A4125F930A}"/>
              </a:ext>
            </a:extLst>
          </p:cNvPr>
          <p:cNvSpPr>
            <a:spLocks noGrp="1"/>
          </p:cNvSpPr>
          <p:nvPr>
            <p:ph sz="half" idx="2" hasCustomPrompt="1"/>
          </p:nvPr>
        </p:nvSpPr>
        <p:spPr>
          <a:xfrm>
            <a:off x="4041648" y="2548128"/>
            <a:ext cx="3264408" cy="6504432"/>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7444B71D-26D1-4788-900B-3768644D4D64}"/>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1061620506"/>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11385E39-A61C-41C0-82E7-B15972D7C850}"/>
              </a:ext>
            </a:extLst>
          </p:cNvPr>
          <p:cNvSpPr>
            <a:spLocks noGrp="1"/>
          </p:cNvSpPr>
          <p:nvPr>
            <p:ph idx="1" hasCustomPrompt="1"/>
          </p:nvPr>
        </p:nvSpPr>
        <p:spPr>
          <a:xfrm>
            <a:off x="466884" y="1809116"/>
            <a:ext cx="2176272"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23B2EEA9-7F7C-41D2-817F-1AD8AA75BDA6}"/>
              </a:ext>
            </a:extLst>
          </p:cNvPr>
          <p:cNvSpPr>
            <a:spLocks noGrp="1"/>
          </p:cNvSpPr>
          <p:nvPr>
            <p:ph idx="10" hasCustomPrompt="1"/>
          </p:nvPr>
        </p:nvSpPr>
        <p:spPr>
          <a:xfrm>
            <a:off x="2798064" y="1809116"/>
            <a:ext cx="2176272"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42D1BBBD-657D-4F65-91B3-608D60A68526}"/>
              </a:ext>
            </a:extLst>
          </p:cNvPr>
          <p:cNvSpPr>
            <a:spLocks noGrp="1"/>
          </p:cNvSpPr>
          <p:nvPr>
            <p:ph idx="11" hasCustomPrompt="1"/>
          </p:nvPr>
        </p:nvSpPr>
        <p:spPr>
          <a:xfrm>
            <a:off x="5129244" y="1809116"/>
            <a:ext cx="2176272" cy="7242048"/>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71612"/>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C8DF-A2C4-4C88-9B81-87925316CA96}"/>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Content Placeholder 2">
            <a:extLst>
              <a:ext uri="{FF2B5EF4-FFF2-40B4-BE49-F238E27FC236}">
                <a16:creationId xmlns:a16="http://schemas.microsoft.com/office/drawing/2014/main" id="{82FA9379-C910-4F15-93A0-767BFC1A4687}"/>
              </a:ext>
            </a:extLst>
          </p:cNvPr>
          <p:cNvSpPr>
            <a:spLocks noGrp="1"/>
          </p:cNvSpPr>
          <p:nvPr>
            <p:ph sz="half" idx="1" hasCustomPrompt="1"/>
          </p:nvPr>
        </p:nvSpPr>
        <p:spPr>
          <a:xfrm>
            <a:off x="466884" y="1810512"/>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4DAEF8-811E-4A3B-8AD7-33A4125F930A}"/>
              </a:ext>
            </a:extLst>
          </p:cNvPr>
          <p:cNvSpPr>
            <a:spLocks noGrp="1"/>
          </p:cNvSpPr>
          <p:nvPr>
            <p:ph sz="half" idx="2" hasCustomPrompt="1"/>
          </p:nvPr>
        </p:nvSpPr>
        <p:spPr>
          <a:xfrm>
            <a:off x="4041648" y="1810512"/>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F488133-D8DE-4431-8085-F896EADCB1A6}"/>
              </a:ext>
            </a:extLst>
          </p:cNvPr>
          <p:cNvSpPr>
            <a:spLocks noGrp="1"/>
          </p:cNvSpPr>
          <p:nvPr>
            <p:ph sz="half" idx="11" hasCustomPrompt="1"/>
          </p:nvPr>
        </p:nvSpPr>
        <p:spPr>
          <a:xfrm>
            <a:off x="466884" y="5699760"/>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899E118F-96CC-4B62-900F-A1FC0BA55424}"/>
              </a:ext>
            </a:extLst>
          </p:cNvPr>
          <p:cNvSpPr>
            <a:spLocks noGrp="1"/>
          </p:cNvSpPr>
          <p:nvPr>
            <p:ph sz="half" idx="12" hasCustomPrompt="1"/>
          </p:nvPr>
        </p:nvSpPr>
        <p:spPr>
          <a:xfrm>
            <a:off x="4041648" y="5699760"/>
            <a:ext cx="3264408" cy="3352800"/>
          </a:xfrm>
        </p:spPr>
        <p:txBody>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1801506"/>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Sub Only">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DB1994-9E77-4638-A321-7FD372C82E22}"/>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
        <p:nvSpPr>
          <p:cNvPr id="3" name="Text Placeholder 6">
            <a:extLst>
              <a:ext uri="{FF2B5EF4-FFF2-40B4-BE49-F238E27FC236}">
                <a16:creationId xmlns:a16="http://schemas.microsoft.com/office/drawing/2014/main" id="{A913D150-F204-4A1B-8CD4-0EEE5C772863}"/>
              </a:ext>
            </a:extLst>
          </p:cNvPr>
          <p:cNvSpPr>
            <a:spLocks noGrp="1"/>
          </p:cNvSpPr>
          <p:nvPr>
            <p:ph type="body" sz="quarter" idx="12" hasCustomPrompt="1"/>
          </p:nvPr>
        </p:nvSpPr>
        <p:spPr>
          <a:xfrm>
            <a:off x="466884" y="1475232"/>
            <a:ext cx="6373368" cy="804672"/>
          </a:xfrm>
        </p:spPr>
        <p:txBody>
          <a:bodyPr anchor="t" anchorCtr="0"/>
          <a:lstStyle>
            <a:lvl1pPr marL="0" indent="0">
              <a:spcBef>
                <a:spcPts val="0"/>
              </a:spcBef>
              <a:buNone/>
              <a:defRPr sz="2933" b="0" cap="none" baseline="0">
                <a:solidFill>
                  <a:schemeClr val="tx2"/>
                </a:solidFill>
              </a:defRPr>
            </a:lvl1pPr>
          </a:lstStyle>
          <a:p>
            <a:pPr lvl="0"/>
            <a:r>
              <a:rPr lang="en-US" dirty="0"/>
              <a:t>Click to edit master subtitle, sentence case</a:t>
            </a:r>
          </a:p>
        </p:txBody>
      </p:sp>
    </p:spTree>
    <p:extLst>
      <p:ext uri="{BB962C8B-B14F-4D97-AF65-F5344CB8AC3E}">
        <p14:creationId xmlns:p14="http://schemas.microsoft.com/office/powerpoint/2010/main" val="26799537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5BB659AC-3635-4041-AC43-387E28D7FEE2}"/>
              </a:ext>
            </a:extLst>
          </p:cNvPr>
          <p:cNvSpPr/>
          <p:nvPr userDrawn="1"/>
        </p:nvSpPr>
        <p:spPr>
          <a:xfrm>
            <a:off x="-2618" y="6817072"/>
            <a:ext cx="7775017" cy="1207752"/>
          </a:xfrm>
          <a:custGeom>
            <a:avLst/>
            <a:gdLst>
              <a:gd name="connsiteX0" fmla="*/ 1440180 w 7543800"/>
              <a:gd name="connsiteY0" fmla="*/ 41910 h 679132"/>
              <a:gd name="connsiteX1" fmla="*/ 1406843 w 7543800"/>
              <a:gd name="connsiteY1" fmla="*/ 75248 h 679132"/>
              <a:gd name="connsiteX2" fmla="*/ 1373505 w 7543800"/>
              <a:gd name="connsiteY2" fmla="*/ 41910 h 679132"/>
              <a:gd name="connsiteX3" fmla="*/ 1406843 w 7543800"/>
              <a:gd name="connsiteY3" fmla="*/ 8573 h 679132"/>
              <a:gd name="connsiteX4" fmla="*/ 1440180 w 7543800"/>
              <a:gd name="connsiteY4" fmla="*/ 41910 h 679132"/>
              <a:gd name="connsiteX5" fmla="*/ 1522095 w 7543800"/>
              <a:gd name="connsiteY5" fmla="*/ 13335 h 679132"/>
              <a:gd name="connsiteX6" fmla="*/ 1493520 w 7543800"/>
              <a:gd name="connsiteY6" fmla="*/ 41910 h 679132"/>
              <a:gd name="connsiteX7" fmla="*/ 1522095 w 7543800"/>
              <a:gd name="connsiteY7" fmla="*/ 70485 h 679132"/>
              <a:gd name="connsiteX8" fmla="*/ 1550670 w 7543800"/>
              <a:gd name="connsiteY8" fmla="*/ 41910 h 679132"/>
              <a:gd name="connsiteX9" fmla="*/ 1522095 w 7543800"/>
              <a:gd name="connsiteY9" fmla="*/ 13335 h 679132"/>
              <a:gd name="connsiteX10" fmla="*/ 1752600 w 7543800"/>
              <a:gd name="connsiteY10" fmla="*/ 22860 h 679132"/>
              <a:gd name="connsiteX11" fmla="*/ 1733550 w 7543800"/>
              <a:gd name="connsiteY11" fmla="*/ 41910 h 679132"/>
              <a:gd name="connsiteX12" fmla="*/ 1752600 w 7543800"/>
              <a:gd name="connsiteY12" fmla="*/ 60960 h 679132"/>
              <a:gd name="connsiteX13" fmla="*/ 1771650 w 7543800"/>
              <a:gd name="connsiteY13" fmla="*/ 41910 h 679132"/>
              <a:gd name="connsiteX14" fmla="*/ 1752600 w 7543800"/>
              <a:gd name="connsiteY14" fmla="*/ 22860 h 679132"/>
              <a:gd name="connsiteX15" fmla="*/ 1982153 w 7543800"/>
              <a:gd name="connsiteY15" fmla="*/ 25718 h 679132"/>
              <a:gd name="connsiteX16" fmla="*/ 1965008 w 7543800"/>
              <a:gd name="connsiteY16" fmla="*/ 42863 h 679132"/>
              <a:gd name="connsiteX17" fmla="*/ 1982153 w 7543800"/>
              <a:gd name="connsiteY17" fmla="*/ 60008 h 679132"/>
              <a:gd name="connsiteX18" fmla="*/ 1999298 w 7543800"/>
              <a:gd name="connsiteY18" fmla="*/ 42863 h 679132"/>
              <a:gd name="connsiteX19" fmla="*/ 1982153 w 7543800"/>
              <a:gd name="connsiteY19" fmla="*/ 25718 h 679132"/>
              <a:gd name="connsiteX20" fmla="*/ 2097405 w 7543800"/>
              <a:gd name="connsiteY20" fmla="*/ 25718 h 679132"/>
              <a:gd name="connsiteX21" fmla="*/ 2080260 w 7543800"/>
              <a:gd name="connsiteY21" fmla="*/ 42863 h 679132"/>
              <a:gd name="connsiteX22" fmla="*/ 2097405 w 7543800"/>
              <a:gd name="connsiteY22" fmla="*/ 60008 h 679132"/>
              <a:gd name="connsiteX23" fmla="*/ 2114550 w 7543800"/>
              <a:gd name="connsiteY23" fmla="*/ 42863 h 679132"/>
              <a:gd name="connsiteX24" fmla="*/ 2097405 w 7543800"/>
              <a:gd name="connsiteY24" fmla="*/ 25718 h 679132"/>
              <a:gd name="connsiteX25" fmla="*/ 1291590 w 7543800"/>
              <a:gd name="connsiteY25" fmla="*/ 0 h 679132"/>
              <a:gd name="connsiteX26" fmla="*/ 1249680 w 7543800"/>
              <a:gd name="connsiteY26" fmla="*/ 41910 h 679132"/>
              <a:gd name="connsiteX27" fmla="*/ 1291590 w 7543800"/>
              <a:gd name="connsiteY27" fmla="*/ 83820 h 679132"/>
              <a:gd name="connsiteX28" fmla="*/ 1333500 w 7543800"/>
              <a:gd name="connsiteY28" fmla="*/ 41910 h 679132"/>
              <a:gd name="connsiteX29" fmla="*/ 1291590 w 7543800"/>
              <a:gd name="connsiteY29" fmla="*/ 0 h 679132"/>
              <a:gd name="connsiteX30" fmla="*/ 1637348 w 7543800"/>
              <a:gd name="connsiteY30" fmla="*/ 18098 h 679132"/>
              <a:gd name="connsiteX31" fmla="*/ 1613535 w 7543800"/>
              <a:gd name="connsiteY31" fmla="*/ 41910 h 679132"/>
              <a:gd name="connsiteX32" fmla="*/ 1637348 w 7543800"/>
              <a:gd name="connsiteY32" fmla="*/ 65723 h 679132"/>
              <a:gd name="connsiteX33" fmla="*/ 1661160 w 7543800"/>
              <a:gd name="connsiteY33" fmla="*/ 41910 h 679132"/>
              <a:gd name="connsiteX34" fmla="*/ 1637348 w 7543800"/>
              <a:gd name="connsiteY34" fmla="*/ 18098 h 679132"/>
              <a:gd name="connsiteX35" fmla="*/ 1866900 w 7543800"/>
              <a:gd name="connsiteY35" fmla="*/ 25718 h 679132"/>
              <a:gd name="connsiteX36" fmla="*/ 1849755 w 7543800"/>
              <a:gd name="connsiteY36" fmla="*/ 42863 h 679132"/>
              <a:gd name="connsiteX37" fmla="*/ 1866900 w 7543800"/>
              <a:gd name="connsiteY37" fmla="*/ 60008 h 679132"/>
              <a:gd name="connsiteX38" fmla="*/ 1884045 w 7543800"/>
              <a:gd name="connsiteY38" fmla="*/ 42863 h 679132"/>
              <a:gd name="connsiteX39" fmla="*/ 1866900 w 7543800"/>
              <a:gd name="connsiteY39" fmla="*/ 25718 h 679132"/>
              <a:gd name="connsiteX40" fmla="*/ 2327910 w 7543800"/>
              <a:gd name="connsiteY40" fmla="*/ 25718 h 679132"/>
              <a:gd name="connsiteX41" fmla="*/ 2310765 w 7543800"/>
              <a:gd name="connsiteY41" fmla="*/ 42863 h 679132"/>
              <a:gd name="connsiteX42" fmla="*/ 2327910 w 7543800"/>
              <a:gd name="connsiteY42" fmla="*/ 60008 h 679132"/>
              <a:gd name="connsiteX43" fmla="*/ 2345055 w 7543800"/>
              <a:gd name="connsiteY43" fmla="*/ 42863 h 679132"/>
              <a:gd name="connsiteX44" fmla="*/ 2327910 w 7543800"/>
              <a:gd name="connsiteY44" fmla="*/ 25718 h 679132"/>
              <a:gd name="connsiteX45" fmla="*/ 2443163 w 7543800"/>
              <a:gd name="connsiteY45" fmla="*/ 25718 h 679132"/>
              <a:gd name="connsiteX46" fmla="*/ 2426018 w 7543800"/>
              <a:gd name="connsiteY46" fmla="*/ 42863 h 679132"/>
              <a:gd name="connsiteX47" fmla="*/ 2443163 w 7543800"/>
              <a:gd name="connsiteY47" fmla="*/ 60008 h 679132"/>
              <a:gd name="connsiteX48" fmla="*/ 2460308 w 7543800"/>
              <a:gd name="connsiteY48" fmla="*/ 42863 h 679132"/>
              <a:gd name="connsiteX49" fmla="*/ 2443163 w 7543800"/>
              <a:gd name="connsiteY49" fmla="*/ 25718 h 679132"/>
              <a:gd name="connsiteX50" fmla="*/ 2212658 w 7543800"/>
              <a:gd name="connsiteY50" fmla="*/ 25718 h 679132"/>
              <a:gd name="connsiteX51" fmla="*/ 2195513 w 7543800"/>
              <a:gd name="connsiteY51" fmla="*/ 42863 h 679132"/>
              <a:gd name="connsiteX52" fmla="*/ 2212658 w 7543800"/>
              <a:gd name="connsiteY52" fmla="*/ 60008 h 679132"/>
              <a:gd name="connsiteX53" fmla="*/ 2229803 w 7543800"/>
              <a:gd name="connsiteY53" fmla="*/ 42863 h 679132"/>
              <a:gd name="connsiteX54" fmla="*/ 2212658 w 7543800"/>
              <a:gd name="connsiteY54" fmla="*/ 25718 h 679132"/>
              <a:gd name="connsiteX55" fmla="*/ 1364933 w 7543800"/>
              <a:gd name="connsiteY55" fmla="*/ 127635 h 679132"/>
              <a:gd name="connsiteX56" fmla="*/ 1331595 w 7543800"/>
              <a:gd name="connsiteY56" fmla="*/ 160973 h 679132"/>
              <a:gd name="connsiteX57" fmla="*/ 1364933 w 7543800"/>
              <a:gd name="connsiteY57" fmla="*/ 194310 h 679132"/>
              <a:gd name="connsiteX58" fmla="*/ 1398270 w 7543800"/>
              <a:gd name="connsiteY58" fmla="*/ 160973 h 679132"/>
              <a:gd name="connsiteX59" fmla="*/ 1364933 w 7543800"/>
              <a:gd name="connsiteY59" fmla="*/ 127635 h 679132"/>
              <a:gd name="connsiteX60" fmla="*/ 1587818 w 7543800"/>
              <a:gd name="connsiteY60" fmla="*/ 127635 h 679132"/>
              <a:gd name="connsiteX61" fmla="*/ 1554480 w 7543800"/>
              <a:gd name="connsiteY61" fmla="*/ 160973 h 679132"/>
              <a:gd name="connsiteX62" fmla="*/ 1587818 w 7543800"/>
              <a:gd name="connsiteY62" fmla="*/ 194310 h 679132"/>
              <a:gd name="connsiteX63" fmla="*/ 1621155 w 7543800"/>
              <a:gd name="connsiteY63" fmla="*/ 160973 h 679132"/>
              <a:gd name="connsiteX64" fmla="*/ 1587818 w 7543800"/>
              <a:gd name="connsiteY64" fmla="*/ 127635 h 679132"/>
              <a:gd name="connsiteX65" fmla="*/ 1811655 w 7543800"/>
              <a:gd name="connsiteY65" fmla="*/ 137160 h 679132"/>
              <a:gd name="connsiteX66" fmla="*/ 1787843 w 7543800"/>
              <a:gd name="connsiteY66" fmla="*/ 160973 h 679132"/>
              <a:gd name="connsiteX67" fmla="*/ 1811655 w 7543800"/>
              <a:gd name="connsiteY67" fmla="*/ 184785 h 679132"/>
              <a:gd name="connsiteX68" fmla="*/ 1835468 w 7543800"/>
              <a:gd name="connsiteY68" fmla="*/ 160973 h 679132"/>
              <a:gd name="connsiteX69" fmla="*/ 1811655 w 7543800"/>
              <a:gd name="connsiteY69" fmla="*/ 137160 h 679132"/>
              <a:gd name="connsiteX70" fmla="*/ 2034540 w 7543800"/>
              <a:gd name="connsiteY70" fmla="*/ 144780 h 679132"/>
              <a:gd name="connsiteX71" fmla="*/ 2017395 w 7543800"/>
              <a:gd name="connsiteY71" fmla="*/ 161925 h 679132"/>
              <a:gd name="connsiteX72" fmla="*/ 2034540 w 7543800"/>
              <a:gd name="connsiteY72" fmla="*/ 179070 h 679132"/>
              <a:gd name="connsiteX73" fmla="*/ 2051685 w 7543800"/>
              <a:gd name="connsiteY73" fmla="*/ 161925 h 679132"/>
              <a:gd name="connsiteX74" fmla="*/ 2034540 w 7543800"/>
              <a:gd name="connsiteY74" fmla="*/ 144780 h 679132"/>
              <a:gd name="connsiteX75" fmla="*/ 2146935 w 7543800"/>
              <a:gd name="connsiteY75" fmla="*/ 144780 h 679132"/>
              <a:gd name="connsiteX76" fmla="*/ 2129790 w 7543800"/>
              <a:gd name="connsiteY76" fmla="*/ 161925 h 679132"/>
              <a:gd name="connsiteX77" fmla="*/ 2146935 w 7543800"/>
              <a:gd name="connsiteY77" fmla="*/ 179070 h 679132"/>
              <a:gd name="connsiteX78" fmla="*/ 2164080 w 7543800"/>
              <a:gd name="connsiteY78" fmla="*/ 161925 h 679132"/>
              <a:gd name="connsiteX79" fmla="*/ 2146935 w 7543800"/>
              <a:gd name="connsiteY79" fmla="*/ 144780 h 679132"/>
              <a:gd name="connsiteX80" fmla="*/ 1700213 w 7543800"/>
              <a:gd name="connsiteY80" fmla="*/ 132398 h 679132"/>
              <a:gd name="connsiteX81" fmla="*/ 1671638 w 7543800"/>
              <a:gd name="connsiteY81" fmla="*/ 160973 h 679132"/>
              <a:gd name="connsiteX82" fmla="*/ 1700213 w 7543800"/>
              <a:gd name="connsiteY82" fmla="*/ 189548 h 679132"/>
              <a:gd name="connsiteX83" fmla="*/ 1728788 w 7543800"/>
              <a:gd name="connsiteY83" fmla="*/ 160973 h 679132"/>
              <a:gd name="connsiteX84" fmla="*/ 1700213 w 7543800"/>
              <a:gd name="connsiteY84" fmla="*/ 132398 h 679132"/>
              <a:gd name="connsiteX85" fmla="*/ 1923098 w 7543800"/>
              <a:gd name="connsiteY85" fmla="*/ 141923 h 679132"/>
              <a:gd name="connsiteX86" fmla="*/ 1904048 w 7543800"/>
              <a:gd name="connsiteY86" fmla="*/ 160973 h 679132"/>
              <a:gd name="connsiteX87" fmla="*/ 1923098 w 7543800"/>
              <a:gd name="connsiteY87" fmla="*/ 180023 h 679132"/>
              <a:gd name="connsiteX88" fmla="*/ 1942148 w 7543800"/>
              <a:gd name="connsiteY88" fmla="*/ 160973 h 679132"/>
              <a:gd name="connsiteX89" fmla="*/ 1923098 w 7543800"/>
              <a:gd name="connsiteY89" fmla="*/ 141923 h 679132"/>
              <a:gd name="connsiteX90" fmla="*/ 2369820 w 7543800"/>
              <a:gd name="connsiteY90" fmla="*/ 144780 h 679132"/>
              <a:gd name="connsiteX91" fmla="*/ 2352675 w 7543800"/>
              <a:gd name="connsiteY91" fmla="*/ 161925 h 679132"/>
              <a:gd name="connsiteX92" fmla="*/ 2369820 w 7543800"/>
              <a:gd name="connsiteY92" fmla="*/ 179070 h 679132"/>
              <a:gd name="connsiteX93" fmla="*/ 2386965 w 7543800"/>
              <a:gd name="connsiteY93" fmla="*/ 161925 h 679132"/>
              <a:gd name="connsiteX94" fmla="*/ 2369820 w 7543800"/>
              <a:gd name="connsiteY94" fmla="*/ 144780 h 679132"/>
              <a:gd name="connsiteX95" fmla="*/ 2482215 w 7543800"/>
              <a:gd name="connsiteY95" fmla="*/ 144780 h 679132"/>
              <a:gd name="connsiteX96" fmla="*/ 2465070 w 7543800"/>
              <a:gd name="connsiteY96" fmla="*/ 161925 h 679132"/>
              <a:gd name="connsiteX97" fmla="*/ 2482215 w 7543800"/>
              <a:gd name="connsiteY97" fmla="*/ 179070 h 679132"/>
              <a:gd name="connsiteX98" fmla="*/ 2499360 w 7543800"/>
              <a:gd name="connsiteY98" fmla="*/ 161925 h 679132"/>
              <a:gd name="connsiteX99" fmla="*/ 2482215 w 7543800"/>
              <a:gd name="connsiteY99" fmla="*/ 144780 h 679132"/>
              <a:gd name="connsiteX100" fmla="*/ 2258378 w 7543800"/>
              <a:gd name="connsiteY100" fmla="*/ 144780 h 679132"/>
              <a:gd name="connsiteX101" fmla="*/ 2241233 w 7543800"/>
              <a:gd name="connsiteY101" fmla="*/ 161925 h 679132"/>
              <a:gd name="connsiteX102" fmla="*/ 2258378 w 7543800"/>
              <a:gd name="connsiteY102" fmla="*/ 179070 h 679132"/>
              <a:gd name="connsiteX103" fmla="*/ 2275523 w 7543800"/>
              <a:gd name="connsiteY103" fmla="*/ 161925 h 679132"/>
              <a:gd name="connsiteX104" fmla="*/ 2258378 w 7543800"/>
              <a:gd name="connsiteY104" fmla="*/ 144780 h 679132"/>
              <a:gd name="connsiteX105" fmla="*/ 1476375 w 7543800"/>
              <a:gd name="connsiteY105" fmla="*/ 119063 h 679132"/>
              <a:gd name="connsiteX106" fmla="*/ 1434465 w 7543800"/>
              <a:gd name="connsiteY106" fmla="*/ 160973 h 679132"/>
              <a:gd name="connsiteX107" fmla="*/ 1476375 w 7543800"/>
              <a:gd name="connsiteY107" fmla="*/ 202883 h 679132"/>
              <a:gd name="connsiteX108" fmla="*/ 1518285 w 7543800"/>
              <a:gd name="connsiteY108" fmla="*/ 160973 h 679132"/>
              <a:gd name="connsiteX109" fmla="*/ 1476375 w 7543800"/>
              <a:gd name="connsiteY109" fmla="*/ 119063 h 679132"/>
              <a:gd name="connsiteX110" fmla="*/ 1314450 w 7543800"/>
              <a:gd name="connsiteY110" fmla="*/ 251460 h 679132"/>
              <a:gd name="connsiteX111" fmla="*/ 1285875 w 7543800"/>
              <a:gd name="connsiteY111" fmla="*/ 280035 h 679132"/>
              <a:gd name="connsiteX112" fmla="*/ 1314450 w 7543800"/>
              <a:gd name="connsiteY112" fmla="*/ 308610 h 679132"/>
              <a:gd name="connsiteX113" fmla="*/ 1343025 w 7543800"/>
              <a:gd name="connsiteY113" fmla="*/ 280035 h 679132"/>
              <a:gd name="connsiteX114" fmla="*/ 1314450 w 7543800"/>
              <a:gd name="connsiteY114" fmla="*/ 251460 h 679132"/>
              <a:gd name="connsiteX115" fmla="*/ 1444943 w 7543800"/>
              <a:gd name="connsiteY115" fmla="*/ 246698 h 679132"/>
              <a:gd name="connsiteX116" fmla="*/ 1411605 w 7543800"/>
              <a:gd name="connsiteY116" fmla="*/ 280035 h 679132"/>
              <a:gd name="connsiteX117" fmla="*/ 1444943 w 7543800"/>
              <a:gd name="connsiteY117" fmla="*/ 313373 h 679132"/>
              <a:gd name="connsiteX118" fmla="*/ 1478280 w 7543800"/>
              <a:gd name="connsiteY118" fmla="*/ 280035 h 679132"/>
              <a:gd name="connsiteX119" fmla="*/ 1444943 w 7543800"/>
              <a:gd name="connsiteY119" fmla="*/ 246698 h 679132"/>
              <a:gd name="connsiteX120" fmla="*/ 1785938 w 7543800"/>
              <a:gd name="connsiteY120" fmla="*/ 251460 h 679132"/>
              <a:gd name="connsiteX121" fmla="*/ 1757363 w 7543800"/>
              <a:gd name="connsiteY121" fmla="*/ 280035 h 679132"/>
              <a:gd name="connsiteX122" fmla="*/ 1785938 w 7543800"/>
              <a:gd name="connsiteY122" fmla="*/ 308610 h 679132"/>
              <a:gd name="connsiteX123" fmla="*/ 1814513 w 7543800"/>
              <a:gd name="connsiteY123" fmla="*/ 280035 h 679132"/>
              <a:gd name="connsiteX124" fmla="*/ 1785938 w 7543800"/>
              <a:gd name="connsiteY124" fmla="*/ 251460 h 679132"/>
              <a:gd name="connsiteX125" fmla="*/ 2012633 w 7543800"/>
              <a:gd name="connsiteY125" fmla="*/ 260985 h 679132"/>
              <a:gd name="connsiteX126" fmla="*/ 1993583 w 7543800"/>
              <a:gd name="connsiteY126" fmla="*/ 280035 h 679132"/>
              <a:gd name="connsiteX127" fmla="*/ 2012633 w 7543800"/>
              <a:gd name="connsiteY127" fmla="*/ 299085 h 679132"/>
              <a:gd name="connsiteX128" fmla="*/ 2031683 w 7543800"/>
              <a:gd name="connsiteY128" fmla="*/ 280035 h 679132"/>
              <a:gd name="connsiteX129" fmla="*/ 2012633 w 7543800"/>
              <a:gd name="connsiteY129" fmla="*/ 260985 h 679132"/>
              <a:gd name="connsiteX130" fmla="*/ 2126933 w 7543800"/>
              <a:gd name="connsiteY130" fmla="*/ 263843 h 679132"/>
              <a:gd name="connsiteX131" fmla="*/ 2109788 w 7543800"/>
              <a:gd name="connsiteY131" fmla="*/ 280988 h 679132"/>
              <a:gd name="connsiteX132" fmla="*/ 2126933 w 7543800"/>
              <a:gd name="connsiteY132" fmla="*/ 298133 h 679132"/>
              <a:gd name="connsiteX133" fmla="*/ 2144078 w 7543800"/>
              <a:gd name="connsiteY133" fmla="*/ 280988 h 679132"/>
              <a:gd name="connsiteX134" fmla="*/ 2126933 w 7543800"/>
              <a:gd name="connsiteY134" fmla="*/ 263843 h 679132"/>
              <a:gd name="connsiteX135" fmla="*/ 1671638 w 7543800"/>
              <a:gd name="connsiteY135" fmla="*/ 246698 h 679132"/>
              <a:gd name="connsiteX136" fmla="*/ 1638300 w 7543800"/>
              <a:gd name="connsiteY136" fmla="*/ 280035 h 679132"/>
              <a:gd name="connsiteX137" fmla="*/ 1671638 w 7543800"/>
              <a:gd name="connsiteY137" fmla="*/ 313373 h 679132"/>
              <a:gd name="connsiteX138" fmla="*/ 1704975 w 7543800"/>
              <a:gd name="connsiteY138" fmla="*/ 280035 h 679132"/>
              <a:gd name="connsiteX139" fmla="*/ 1671638 w 7543800"/>
              <a:gd name="connsiteY139" fmla="*/ 246698 h 679132"/>
              <a:gd name="connsiteX140" fmla="*/ 1899285 w 7543800"/>
              <a:gd name="connsiteY140" fmla="*/ 256223 h 679132"/>
              <a:gd name="connsiteX141" fmla="*/ 1875473 w 7543800"/>
              <a:gd name="connsiteY141" fmla="*/ 280035 h 679132"/>
              <a:gd name="connsiteX142" fmla="*/ 1899285 w 7543800"/>
              <a:gd name="connsiteY142" fmla="*/ 303848 h 679132"/>
              <a:gd name="connsiteX143" fmla="*/ 1923098 w 7543800"/>
              <a:gd name="connsiteY143" fmla="*/ 280035 h 679132"/>
              <a:gd name="connsiteX144" fmla="*/ 1899285 w 7543800"/>
              <a:gd name="connsiteY144" fmla="*/ 256223 h 679132"/>
              <a:gd name="connsiteX145" fmla="*/ 2353628 w 7543800"/>
              <a:gd name="connsiteY145" fmla="*/ 263843 h 679132"/>
              <a:gd name="connsiteX146" fmla="*/ 2336483 w 7543800"/>
              <a:gd name="connsiteY146" fmla="*/ 280988 h 679132"/>
              <a:gd name="connsiteX147" fmla="*/ 2353628 w 7543800"/>
              <a:gd name="connsiteY147" fmla="*/ 298133 h 679132"/>
              <a:gd name="connsiteX148" fmla="*/ 2370773 w 7543800"/>
              <a:gd name="connsiteY148" fmla="*/ 280988 h 679132"/>
              <a:gd name="connsiteX149" fmla="*/ 2353628 w 7543800"/>
              <a:gd name="connsiteY149" fmla="*/ 263843 h 679132"/>
              <a:gd name="connsiteX150" fmla="*/ 2467928 w 7543800"/>
              <a:gd name="connsiteY150" fmla="*/ 263843 h 679132"/>
              <a:gd name="connsiteX151" fmla="*/ 2450783 w 7543800"/>
              <a:gd name="connsiteY151" fmla="*/ 280988 h 679132"/>
              <a:gd name="connsiteX152" fmla="*/ 2467928 w 7543800"/>
              <a:gd name="connsiteY152" fmla="*/ 298133 h 679132"/>
              <a:gd name="connsiteX153" fmla="*/ 2485073 w 7543800"/>
              <a:gd name="connsiteY153" fmla="*/ 280988 h 679132"/>
              <a:gd name="connsiteX154" fmla="*/ 2467928 w 7543800"/>
              <a:gd name="connsiteY154" fmla="*/ 263843 h 679132"/>
              <a:gd name="connsiteX155" fmla="*/ 2240280 w 7543800"/>
              <a:gd name="connsiteY155" fmla="*/ 263843 h 679132"/>
              <a:gd name="connsiteX156" fmla="*/ 2223135 w 7543800"/>
              <a:gd name="connsiteY156" fmla="*/ 280988 h 679132"/>
              <a:gd name="connsiteX157" fmla="*/ 2240280 w 7543800"/>
              <a:gd name="connsiteY157" fmla="*/ 298133 h 679132"/>
              <a:gd name="connsiteX158" fmla="*/ 2257425 w 7543800"/>
              <a:gd name="connsiteY158" fmla="*/ 280988 h 679132"/>
              <a:gd name="connsiteX159" fmla="*/ 2240280 w 7543800"/>
              <a:gd name="connsiteY159" fmla="*/ 263843 h 679132"/>
              <a:gd name="connsiteX160" fmla="*/ 1558290 w 7543800"/>
              <a:gd name="connsiteY160" fmla="*/ 238125 h 679132"/>
              <a:gd name="connsiteX161" fmla="*/ 1516380 w 7543800"/>
              <a:gd name="connsiteY161" fmla="*/ 280035 h 679132"/>
              <a:gd name="connsiteX162" fmla="*/ 1558290 w 7543800"/>
              <a:gd name="connsiteY162" fmla="*/ 321945 h 679132"/>
              <a:gd name="connsiteX163" fmla="*/ 1600200 w 7543800"/>
              <a:gd name="connsiteY163" fmla="*/ 280035 h 679132"/>
              <a:gd name="connsiteX164" fmla="*/ 1558290 w 7543800"/>
              <a:gd name="connsiteY164" fmla="*/ 238125 h 679132"/>
              <a:gd name="connsiteX165" fmla="*/ 23813 w 7543800"/>
              <a:gd name="connsiteY165" fmla="*/ 18098 h 679132"/>
              <a:gd name="connsiteX166" fmla="*/ 0 w 7543800"/>
              <a:gd name="connsiteY166" fmla="*/ 41910 h 679132"/>
              <a:gd name="connsiteX167" fmla="*/ 23813 w 7543800"/>
              <a:gd name="connsiteY167" fmla="*/ 66675 h 679132"/>
              <a:gd name="connsiteX168" fmla="*/ 47625 w 7543800"/>
              <a:gd name="connsiteY168" fmla="*/ 41910 h 679132"/>
              <a:gd name="connsiteX169" fmla="*/ 23813 w 7543800"/>
              <a:gd name="connsiteY169" fmla="*/ 18098 h 679132"/>
              <a:gd name="connsiteX170" fmla="*/ 139065 w 7543800"/>
              <a:gd name="connsiteY170" fmla="*/ 13335 h 679132"/>
              <a:gd name="connsiteX171" fmla="*/ 110490 w 7543800"/>
              <a:gd name="connsiteY171" fmla="*/ 41910 h 679132"/>
              <a:gd name="connsiteX172" fmla="*/ 139065 w 7543800"/>
              <a:gd name="connsiteY172" fmla="*/ 70485 h 679132"/>
              <a:gd name="connsiteX173" fmla="*/ 167640 w 7543800"/>
              <a:gd name="connsiteY173" fmla="*/ 41910 h 679132"/>
              <a:gd name="connsiteX174" fmla="*/ 139065 w 7543800"/>
              <a:gd name="connsiteY174" fmla="*/ 13335 h 679132"/>
              <a:gd name="connsiteX175" fmla="*/ 484823 w 7543800"/>
              <a:gd name="connsiteY175" fmla="*/ 8573 h 679132"/>
              <a:gd name="connsiteX176" fmla="*/ 451485 w 7543800"/>
              <a:gd name="connsiteY176" fmla="*/ 41910 h 679132"/>
              <a:gd name="connsiteX177" fmla="*/ 484823 w 7543800"/>
              <a:gd name="connsiteY177" fmla="*/ 76200 h 679132"/>
              <a:gd name="connsiteX178" fmla="*/ 518160 w 7543800"/>
              <a:gd name="connsiteY178" fmla="*/ 42863 h 679132"/>
              <a:gd name="connsiteX179" fmla="*/ 484823 w 7543800"/>
              <a:gd name="connsiteY179" fmla="*/ 8573 h 679132"/>
              <a:gd name="connsiteX180" fmla="*/ 715328 w 7543800"/>
              <a:gd name="connsiteY180" fmla="*/ 18098 h 679132"/>
              <a:gd name="connsiteX181" fmla="*/ 691515 w 7543800"/>
              <a:gd name="connsiteY181" fmla="*/ 41910 h 679132"/>
              <a:gd name="connsiteX182" fmla="*/ 715328 w 7543800"/>
              <a:gd name="connsiteY182" fmla="*/ 66675 h 679132"/>
              <a:gd name="connsiteX183" fmla="*/ 739140 w 7543800"/>
              <a:gd name="connsiteY183" fmla="*/ 42863 h 679132"/>
              <a:gd name="connsiteX184" fmla="*/ 715328 w 7543800"/>
              <a:gd name="connsiteY184" fmla="*/ 18098 h 679132"/>
              <a:gd name="connsiteX185" fmla="*/ 830580 w 7543800"/>
              <a:gd name="connsiteY185" fmla="*/ 22860 h 679132"/>
              <a:gd name="connsiteX186" fmla="*/ 811530 w 7543800"/>
              <a:gd name="connsiteY186" fmla="*/ 41910 h 679132"/>
              <a:gd name="connsiteX187" fmla="*/ 830580 w 7543800"/>
              <a:gd name="connsiteY187" fmla="*/ 60960 h 679132"/>
              <a:gd name="connsiteX188" fmla="*/ 849630 w 7543800"/>
              <a:gd name="connsiteY188" fmla="*/ 41910 h 679132"/>
              <a:gd name="connsiteX189" fmla="*/ 830580 w 7543800"/>
              <a:gd name="connsiteY189" fmla="*/ 22860 h 679132"/>
              <a:gd name="connsiteX190" fmla="*/ 254318 w 7543800"/>
              <a:gd name="connsiteY190" fmla="*/ 8573 h 679132"/>
              <a:gd name="connsiteX191" fmla="*/ 220980 w 7543800"/>
              <a:gd name="connsiteY191" fmla="*/ 41910 h 679132"/>
              <a:gd name="connsiteX192" fmla="*/ 254318 w 7543800"/>
              <a:gd name="connsiteY192" fmla="*/ 76200 h 679132"/>
              <a:gd name="connsiteX193" fmla="*/ 287655 w 7543800"/>
              <a:gd name="connsiteY193" fmla="*/ 42863 h 679132"/>
              <a:gd name="connsiteX194" fmla="*/ 254318 w 7543800"/>
              <a:gd name="connsiteY194" fmla="*/ 8573 h 679132"/>
              <a:gd name="connsiteX195" fmla="*/ 600075 w 7543800"/>
              <a:gd name="connsiteY195" fmla="*/ 13335 h 679132"/>
              <a:gd name="connsiteX196" fmla="*/ 571500 w 7543800"/>
              <a:gd name="connsiteY196" fmla="*/ 41910 h 679132"/>
              <a:gd name="connsiteX197" fmla="*/ 600075 w 7543800"/>
              <a:gd name="connsiteY197" fmla="*/ 70485 h 679132"/>
              <a:gd name="connsiteX198" fmla="*/ 628650 w 7543800"/>
              <a:gd name="connsiteY198" fmla="*/ 41910 h 679132"/>
              <a:gd name="connsiteX199" fmla="*/ 600075 w 7543800"/>
              <a:gd name="connsiteY199" fmla="*/ 13335 h 679132"/>
              <a:gd name="connsiteX200" fmla="*/ 1061085 w 7543800"/>
              <a:gd name="connsiteY200" fmla="*/ 25718 h 679132"/>
              <a:gd name="connsiteX201" fmla="*/ 1043940 w 7543800"/>
              <a:gd name="connsiteY201" fmla="*/ 42863 h 679132"/>
              <a:gd name="connsiteX202" fmla="*/ 1061085 w 7543800"/>
              <a:gd name="connsiteY202" fmla="*/ 60008 h 679132"/>
              <a:gd name="connsiteX203" fmla="*/ 1078230 w 7543800"/>
              <a:gd name="connsiteY203" fmla="*/ 42863 h 679132"/>
              <a:gd name="connsiteX204" fmla="*/ 1061085 w 7543800"/>
              <a:gd name="connsiteY204" fmla="*/ 25718 h 679132"/>
              <a:gd name="connsiteX205" fmla="*/ 1176338 w 7543800"/>
              <a:gd name="connsiteY205" fmla="*/ 25718 h 679132"/>
              <a:gd name="connsiteX206" fmla="*/ 1159193 w 7543800"/>
              <a:gd name="connsiteY206" fmla="*/ 42863 h 679132"/>
              <a:gd name="connsiteX207" fmla="*/ 1176338 w 7543800"/>
              <a:gd name="connsiteY207" fmla="*/ 60008 h 679132"/>
              <a:gd name="connsiteX208" fmla="*/ 1193483 w 7543800"/>
              <a:gd name="connsiteY208" fmla="*/ 42863 h 679132"/>
              <a:gd name="connsiteX209" fmla="*/ 1176338 w 7543800"/>
              <a:gd name="connsiteY209" fmla="*/ 25718 h 679132"/>
              <a:gd name="connsiteX210" fmla="*/ 945833 w 7543800"/>
              <a:gd name="connsiteY210" fmla="*/ 25718 h 679132"/>
              <a:gd name="connsiteX211" fmla="*/ 928688 w 7543800"/>
              <a:gd name="connsiteY211" fmla="*/ 42863 h 679132"/>
              <a:gd name="connsiteX212" fmla="*/ 945833 w 7543800"/>
              <a:gd name="connsiteY212" fmla="*/ 60008 h 679132"/>
              <a:gd name="connsiteX213" fmla="*/ 962978 w 7543800"/>
              <a:gd name="connsiteY213" fmla="*/ 42863 h 679132"/>
              <a:gd name="connsiteX214" fmla="*/ 945833 w 7543800"/>
              <a:gd name="connsiteY214" fmla="*/ 25718 h 679132"/>
              <a:gd name="connsiteX215" fmla="*/ 369570 w 7543800"/>
              <a:gd name="connsiteY215" fmla="*/ 0 h 679132"/>
              <a:gd name="connsiteX216" fmla="*/ 327660 w 7543800"/>
              <a:gd name="connsiteY216" fmla="*/ 41910 h 679132"/>
              <a:gd name="connsiteX217" fmla="*/ 369570 w 7543800"/>
              <a:gd name="connsiteY217" fmla="*/ 83820 h 679132"/>
              <a:gd name="connsiteX218" fmla="*/ 411480 w 7543800"/>
              <a:gd name="connsiteY218" fmla="*/ 41910 h 679132"/>
              <a:gd name="connsiteX219" fmla="*/ 369570 w 7543800"/>
              <a:gd name="connsiteY219" fmla="*/ 0 h 679132"/>
              <a:gd name="connsiteX220" fmla="*/ 582930 w 7543800"/>
              <a:gd name="connsiteY220" fmla="*/ 119063 h 679132"/>
              <a:gd name="connsiteX221" fmla="*/ 541020 w 7543800"/>
              <a:gd name="connsiteY221" fmla="*/ 160973 h 679132"/>
              <a:gd name="connsiteX222" fmla="*/ 582930 w 7543800"/>
              <a:gd name="connsiteY222" fmla="*/ 202883 h 679132"/>
              <a:gd name="connsiteX223" fmla="*/ 624840 w 7543800"/>
              <a:gd name="connsiteY223" fmla="*/ 160973 h 679132"/>
              <a:gd name="connsiteX224" fmla="*/ 582930 w 7543800"/>
              <a:gd name="connsiteY224" fmla="*/ 119063 h 679132"/>
              <a:gd name="connsiteX225" fmla="*/ 21908 w 7543800"/>
              <a:gd name="connsiteY225" fmla="*/ 141923 h 679132"/>
              <a:gd name="connsiteX226" fmla="*/ 4763 w 7543800"/>
              <a:gd name="connsiteY226" fmla="*/ 162878 h 679132"/>
              <a:gd name="connsiteX227" fmla="*/ 25718 w 7543800"/>
              <a:gd name="connsiteY227" fmla="*/ 180975 h 679132"/>
              <a:gd name="connsiteX228" fmla="*/ 42863 w 7543800"/>
              <a:gd name="connsiteY228" fmla="*/ 160020 h 679132"/>
              <a:gd name="connsiteX229" fmla="*/ 21908 w 7543800"/>
              <a:gd name="connsiteY229" fmla="*/ 141923 h 679132"/>
              <a:gd name="connsiteX230" fmla="*/ 135255 w 7543800"/>
              <a:gd name="connsiteY230" fmla="*/ 137160 h 679132"/>
              <a:gd name="connsiteX231" fmla="*/ 111443 w 7543800"/>
              <a:gd name="connsiteY231" fmla="*/ 160973 h 679132"/>
              <a:gd name="connsiteX232" fmla="*/ 135255 w 7543800"/>
              <a:gd name="connsiteY232" fmla="*/ 184785 h 679132"/>
              <a:gd name="connsiteX233" fmla="*/ 159068 w 7543800"/>
              <a:gd name="connsiteY233" fmla="*/ 160973 h 679132"/>
              <a:gd name="connsiteX234" fmla="*/ 135255 w 7543800"/>
              <a:gd name="connsiteY234" fmla="*/ 137160 h 679132"/>
              <a:gd name="connsiteX235" fmla="*/ 359093 w 7543800"/>
              <a:gd name="connsiteY235" fmla="*/ 127635 h 679132"/>
              <a:gd name="connsiteX236" fmla="*/ 325755 w 7543800"/>
              <a:gd name="connsiteY236" fmla="*/ 160973 h 679132"/>
              <a:gd name="connsiteX237" fmla="*/ 359093 w 7543800"/>
              <a:gd name="connsiteY237" fmla="*/ 194310 h 679132"/>
              <a:gd name="connsiteX238" fmla="*/ 392430 w 7543800"/>
              <a:gd name="connsiteY238" fmla="*/ 160973 h 679132"/>
              <a:gd name="connsiteX239" fmla="*/ 359093 w 7543800"/>
              <a:gd name="connsiteY239" fmla="*/ 127635 h 679132"/>
              <a:gd name="connsiteX240" fmla="*/ 805815 w 7543800"/>
              <a:gd name="connsiteY240" fmla="*/ 132398 h 679132"/>
              <a:gd name="connsiteX241" fmla="*/ 777240 w 7543800"/>
              <a:gd name="connsiteY241" fmla="*/ 160973 h 679132"/>
              <a:gd name="connsiteX242" fmla="*/ 805815 w 7543800"/>
              <a:gd name="connsiteY242" fmla="*/ 189548 h 679132"/>
              <a:gd name="connsiteX243" fmla="*/ 834390 w 7543800"/>
              <a:gd name="connsiteY243" fmla="*/ 160973 h 679132"/>
              <a:gd name="connsiteX244" fmla="*/ 805815 w 7543800"/>
              <a:gd name="connsiteY244" fmla="*/ 132398 h 679132"/>
              <a:gd name="connsiteX245" fmla="*/ 917258 w 7543800"/>
              <a:gd name="connsiteY245" fmla="*/ 137160 h 679132"/>
              <a:gd name="connsiteX246" fmla="*/ 893445 w 7543800"/>
              <a:gd name="connsiteY246" fmla="*/ 160973 h 679132"/>
              <a:gd name="connsiteX247" fmla="*/ 917258 w 7543800"/>
              <a:gd name="connsiteY247" fmla="*/ 184785 h 679132"/>
              <a:gd name="connsiteX248" fmla="*/ 941070 w 7543800"/>
              <a:gd name="connsiteY248" fmla="*/ 160973 h 679132"/>
              <a:gd name="connsiteX249" fmla="*/ 917258 w 7543800"/>
              <a:gd name="connsiteY249" fmla="*/ 137160 h 679132"/>
              <a:gd name="connsiteX250" fmla="*/ 247650 w 7543800"/>
              <a:gd name="connsiteY250" fmla="*/ 132398 h 679132"/>
              <a:gd name="connsiteX251" fmla="*/ 219075 w 7543800"/>
              <a:gd name="connsiteY251" fmla="*/ 160973 h 679132"/>
              <a:gd name="connsiteX252" fmla="*/ 247650 w 7543800"/>
              <a:gd name="connsiteY252" fmla="*/ 189548 h 679132"/>
              <a:gd name="connsiteX253" fmla="*/ 276225 w 7543800"/>
              <a:gd name="connsiteY253" fmla="*/ 160973 h 679132"/>
              <a:gd name="connsiteX254" fmla="*/ 247650 w 7543800"/>
              <a:gd name="connsiteY254" fmla="*/ 132398 h 679132"/>
              <a:gd name="connsiteX255" fmla="*/ 694373 w 7543800"/>
              <a:gd name="connsiteY255" fmla="*/ 127635 h 679132"/>
              <a:gd name="connsiteX256" fmla="*/ 661035 w 7543800"/>
              <a:gd name="connsiteY256" fmla="*/ 160973 h 679132"/>
              <a:gd name="connsiteX257" fmla="*/ 694373 w 7543800"/>
              <a:gd name="connsiteY257" fmla="*/ 194310 h 679132"/>
              <a:gd name="connsiteX258" fmla="*/ 727710 w 7543800"/>
              <a:gd name="connsiteY258" fmla="*/ 160973 h 679132"/>
              <a:gd name="connsiteX259" fmla="*/ 694373 w 7543800"/>
              <a:gd name="connsiteY259" fmla="*/ 127635 h 679132"/>
              <a:gd name="connsiteX260" fmla="*/ 1141095 w 7543800"/>
              <a:gd name="connsiteY260" fmla="*/ 144780 h 679132"/>
              <a:gd name="connsiteX261" fmla="*/ 1123950 w 7543800"/>
              <a:gd name="connsiteY261" fmla="*/ 161925 h 679132"/>
              <a:gd name="connsiteX262" fmla="*/ 1141095 w 7543800"/>
              <a:gd name="connsiteY262" fmla="*/ 179070 h 679132"/>
              <a:gd name="connsiteX263" fmla="*/ 1158240 w 7543800"/>
              <a:gd name="connsiteY263" fmla="*/ 161925 h 679132"/>
              <a:gd name="connsiteX264" fmla="*/ 1141095 w 7543800"/>
              <a:gd name="connsiteY264" fmla="*/ 144780 h 679132"/>
              <a:gd name="connsiteX265" fmla="*/ 1252538 w 7543800"/>
              <a:gd name="connsiteY265" fmla="*/ 144780 h 679132"/>
              <a:gd name="connsiteX266" fmla="*/ 1235393 w 7543800"/>
              <a:gd name="connsiteY266" fmla="*/ 161925 h 679132"/>
              <a:gd name="connsiteX267" fmla="*/ 1252538 w 7543800"/>
              <a:gd name="connsiteY267" fmla="*/ 179070 h 679132"/>
              <a:gd name="connsiteX268" fmla="*/ 1269683 w 7543800"/>
              <a:gd name="connsiteY268" fmla="*/ 161925 h 679132"/>
              <a:gd name="connsiteX269" fmla="*/ 1252538 w 7543800"/>
              <a:gd name="connsiteY269" fmla="*/ 144780 h 679132"/>
              <a:gd name="connsiteX270" fmla="*/ 1029653 w 7543800"/>
              <a:gd name="connsiteY270" fmla="*/ 141923 h 679132"/>
              <a:gd name="connsiteX271" fmla="*/ 1010603 w 7543800"/>
              <a:gd name="connsiteY271" fmla="*/ 160973 h 679132"/>
              <a:gd name="connsiteX272" fmla="*/ 1029653 w 7543800"/>
              <a:gd name="connsiteY272" fmla="*/ 180023 h 679132"/>
              <a:gd name="connsiteX273" fmla="*/ 1048703 w 7543800"/>
              <a:gd name="connsiteY273" fmla="*/ 160973 h 679132"/>
              <a:gd name="connsiteX274" fmla="*/ 1029653 w 7543800"/>
              <a:gd name="connsiteY274" fmla="*/ 141923 h 679132"/>
              <a:gd name="connsiteX275" fmla="*/ 470535 w 7543800"/>
              <a:gd name="connsiteY275" fmla="*/ 119063 h 679132"/>
              <a:gd name="connsiteX276" fmla="*/ 428625 w 7543800"/>
              <a:gd name="connsiteY276" fmla="*/ 160973 h 679132"/>
              <a:gd name="connsiteX277" fmla="*/ 470535 w 7543800"/>
              <a:gd name="connsiteY277" fmla="*/ 202883 h 679132"/>
              <a:gd name="connsiteX278" fmla="*/ 512445 w 7543800"/>
              <a:gd name="connsiteY278" fmla="*/ 160973 h 679132"/>
              <a:gd name="connsiteX279" fmla="*/ 470535 w 7543800"/>
              <a:gd name="connsiteY279" fmla="*/ 119063 h 679132"/>
              <a:gd name="connsiteX280" fmla="*/ 23813 w 7543800"/>
              <a:gd name="connsiteY280" fmla="*/ 263843 h 679132"/>
              <a:gd name="connsiteX281" fmla="*/ 6668 w 7543800"/>
              <a:gd name="connsiteY281" fmla="*/ 280988 h 679132"/>
              <a:gd name="connsiteX282" fmla="*/ 23813 w 7543800"/>
              <a:gd name="connsiteY282" fmla="*/ 298133 h 679132"/>
              <a:gd name="connsiteX283" fmla="*/ 40958 w 7543800"/>
              <a:gd name="connsiteY283" fmla="*/ 280988 h 679132"/>
              <a:gd name="connsiteX284" fmla="*/ 23813 w 7543800"/>
              <a:gd name="connsiteY284" fmla="*/ 263843 h 679132"/>
              <a:gd name="connsiteX285" fmla="*/ 154305 w 7543800"/>
              <a:gd name="connsiteY285" fmla="*/ 260985 h 679132"/>
              <a:gd name="connsiteX286" fmla="*/ 135255 w 7543800"/>
              <a:gd name="connsiteY286" fmla="*/ 280035 h 679132"/>
              <a:gd name="connsiteX287" fmla="*/ 154305 w 7543800"/>
              <a:gd name="connsiteY287" fmla="*/ 299085 h 679132"/>
              <a:gd name="connsiteX288" fmla="*/ 173355 w 7543800"/>
              <a:gd name="connsiteY288" fmla="*/ 280035 h 679132"/>
              <a:gd name="connsiteX289" fmla="*/ 154305 w 7543800"/>
              <a:gd name="connsiteY289" fmla="*/ 260985 h 679132"/>
              <a:gd name="connsiteX290" fmla="*/ 495300 w 7543800"/>
              <a:gd name="connsiteY290" fmla="*/ 246698 h 679132"/>
              <a:gd name="connsiteX291" fmla="*/ 461963 w 7543800"/>
              <a:gd name="connsiteY291" fmla="*/ 280035 h 679132"/>
              <a:gd name="connsiteX292" fmla="*/ 495300 w 7543800"/>
              <a:gd name="connsiteY292" fmla="*/ 314325 h 679132"/>
              <a:gd name="connsiteX293" fmla="*/ 528638 w 7543800"/>
              <a:gd name="connsiteY293" fmla="*/ 280988 h 679132"/>
              <a:gd name="connsiteX294" fmla="*/ 495300 w 7543800"/>
              <a:gd name="connsiteY294" fmla="*/ 246698 h 679132"/>
              <a:gd name="connsiteX295" fmla="*/ 722948 w 7543800"/>
              <a:gd name="connsiteY295" fmla="*/ 246698 h 679132"/>
              <a:gd name="connsiteX296" fmla="*/ 689610 w 7543800"/>
              <a:gd name="connsiteY296" fmla="*/ 280035 h 679132"/>
              <a:gd name="connsiteX297" fmla="*/ 722948 w 7543800"/>
              <a:gd name="connsiteY297" fmla="*/ 313373 h 679132"/>
              <a:gd name="connsiteX298" fmla="*/ 756285 w 7543800"/>
              <a:gd name="connsiteY298" fmla="*/ 280035 h 679132"/>
              <a:gd name="connsiteX299" fmla="*/ 722948 w 7543800"/>
              <a:gd name="connsiteY299" fmla="*/ 246698 h 679132"/>
              <a:gd name="connsiteX300" fmla="*/ 836295 w 7543800"/>
              <a:gd name="connsiteY300" fmla="*/ 251460 h 679132"/>
              <a:gd name="connsiteX301" fmla="*/ 807720 w 7543800"/>
              <a:gd name="connsiteY301" fmla="*/ 280035 h 679132"/>
              <a:gd name="connsiteX302" fmla="*/ 836295 w 7543800"/>
              <a:gd name="connsiteY302" fmla="*/ 308610 h 679132"/>
              <a:gd name="connsiteX303" fmla="*/ 864870 w 7543800"/>
              <a:gd name="connsiteY303" fmla="*/ 280035 h 679132"/>
              <a:gd name="connsiteX304" fmla="*/ 836295 w 7543800"/>
              <a:gd name="connsiteY304" fmla="*/ 251460 h 679132"/>
              <a:gd name="connsiteX305" fmla="*/ 268605 w 7543800"/>
              <a:gd name="connsiteY305" fmla="*/ 256223 h 679132"/>
              <a:gd name="connsiteX306" fmla="*/ 244793 w 7543800"/>
              <a:gd name="connsiteY306" fmla="*/ 280035 h 679132"/>
              <a:gd name="connsiteX307" fmla="*/ 268605 w 7543800"/>
              <a:gd name="connsiteY307" fmla="*/ 303848 h 679132"/>
              <a:gd name="connsiteX308" fmla="*/ 292418 w 7543800"/>
              <a:gd name="connsiteY308" fmla="*/ 280035 h 679132"/>
              <a:gd name="connsiteX309" fmla="*/ 268605 w 7543800"/>
              <a:gd name="connsiteY309" fmla="*/ 256223 h 679132"/>
              <a:gd name="connsiteX310" fmla="*/ 381953 w 7543800"/>
              <a:gd name="connsiteY310" fmla="*/ 251460 h 679132"/>
              <a:gd name="connsiteX311" fmla="*/ 353378 w 7543800"/>
              <a:gd name="connsiteY311" fmla="*/ 280035 h 679132"/>
              <a:gd name="connsiteX312" fmla="*/ 381953 w 7543800"/>
              <a:gd name="connsiteY312" fmla="*/ 308610 h 679132"/>
              <a:gd name="connsiteX313" fmla="*/ 410528 w 7543800"/>
              <a:gd name="connsiteY313" fmla="*/ 280035 h 679132"/>
              <a:gd name="connsiteX314" fmla="*/ 381953 w 7543800"/>
              <a:gd name="connsiteY314" fmla="*/ 251460 h 679132"/>
              <a:gd name="connsiteX315" fmla="*/ 1063943 w 7543800"/>
              <a:gd name="connsiteY315" fmla="*/ 260985 h 679132"/>
              <a:gd name="connsiteX316" fmla="*/ 1044893 w 7543800"/>
              <a:gd name="connsiteY316" fmla="*/ 280035 h 679132"/>
              <a:gd name="connsiteX317" fmla="*/ 1063943 w 7543800"/>
              <a:gd name="connsiteY317" fmla="*/ 299085 h 679132"/>
              <a:gd name="connsiteX318" fmla="*/ 1082993 w 7543800"/>
              <a:gd name="connsiteY318" fmla="*/ 280035 h 679132"/>
              <a:gd name="connsiteX319" fmla="*/ 1063943 w 7543800"/>
              <a:gd name="connsiteY319" fmla="*/ 260985 h 679132"/>
              <a:gd name="connsiteX320" fmla="*/ 1177290 w 7543800"/>
              <a:gd name="connsiteY320" fmla="*/ 263843 h 679132"/>
              <a:gd name="connsiteX321" fmla="*/ 1160145 w 7543800"/>
              <a:gd name="connsiteY321" fmla="*/ 280988 h 679132"/>
              <a:gd name="connsiteX322" fmla="*/ 1177290 w 7543800"/>
              <a:gd name="connsiteY322" fmla="*/ 298133 h 679132"/>
              <a:gd name="connsiteX323" fmla="*/ 1194435 w 7543800"/>
              <a:gd name="connsiteY323" fmla="*/ 280988 h 679132"/>
              <a:gd name="connsiteX324" fmla="*/ 1177290 w 7543800"/>
              <a:gd name="connsiteY324" fmla="*/ 263843 h 679132"/>
              <a:gd name="connsiteX325" fmla="*/ 949643 w 7543800"/>
              <a:gd name="connsiteY325" fmla="*/ 256223 h 679132"/>
              <a:gd name="connsiteX326" fmla="*/ 925830 w 7543800"/>
              <a:gd name="connsiteY326" fmla="*/ 280035 h 679132"/>
              <a:gd name="connsiteX327" fmla="*/ 949643 w 7543800"/>
              <a:gd name="connsiteY327" fmla="*/ 303848 h 679132"/>
              <a:gd name="connsiteX328" fmla="*/ 973455 w 7543800"/>
              <a:gd name="connsiteY328" fmla="*/ 280035 h 679132"/>
              <a:gd name="connsiteX329" fmla="*/ 949643 w 7543800"/>
              <a:gd name="connsiteY329" fmla="*/ 256223 h 679132"/>
              <a:gd name="connsiteX330" fmla="*/ 609600 w 7543800"/>
              <a:gd name="connsiteY330" fmla="*/ 238125 h 679132"/>
              <a:gd name="connsiteX331" fmla="*/ 567690 w 7543800"/>
              <a:gd name="connsiteY331" fmla="*/ 280035 h 679132"/>
              <a:gd name="connsiteX332" fmla="*/ 609600 w 7543800"/>
              <a:gd name="connsiteY332" fmla="*/ 321945 h 679132"/>
              <a:gd name="connsiteX333" fmla="*/ 651510 w 7543800"/>
              <a:gd name="connsiteY333" fmla="*/ 280035 h 679132"/>
              <a:gd name="connsiteX334" fmla="*/ 609600 w 7543800"/>
              <a:gd name="connsiteY334" fmla="*/ 238125 h 679132"/>
              <a:gd name="connsiteX335" fmla="*/ 2558415 w 7543800"/>
              <a:gd name="connsiteY335" fmla="*/ 25718 h 679132"/>
              <a:gd name="connsiteX336" fmla="*/ 2541270 w 7543800"/>
              <a:gd name="connsiteY336" fmla="*/ 42863 h 679132"/>
              <a:gd name="connsiteX337" fmla="*/ 2558415 w 7543800"/>
              <a:gd name="connsiteY337" fmla="*/ 60008 h 679132"/>
              <a:gd name="connsiteX338" fmla="*/ 2575560 w 7543800"/>
              <a:gd name="connsiteY338" fmla="*/ 42863 h 679132"/>
              <a:gd name="connsiteX339" fmla="*/ 2558415 w 7543800"/>
              <a:gd name="connsiteY339" fmla="*/ 25718 h 679132"/>
              <a:gd name="connsiteX340" fmla="*/ 2673668 w 7543800"/>
              <a:gd name="connsiteY340" fmla="*/ 25718 h 679132"/>
              <a:gd name="connsiteX341" fmla="*/ 2656523 w 7543800"/>
              <a:gd name="connsiteY341" fmla="*/ 42863 h 679132"/>
              <a:gd name="connsiteX342" fmla="*/ 2673668 w 7543800"/>
              <a:gd name="connsiteY342" fmla="*/ 60008 h 679132"/>
              <a:gd name="connsiteX343" fmla="*/ 2690813 w 7543800"/>
              <a:gd name="connsiteY343" fmla="*/ 42863 h 679132"/>
              <a:gd name="connsiteX344" fmla="*/ 2673668 w 7543800"/>
              <a:gd name="connsiteY344" fmla="*/ 25718 h 679132"/>
              <a:gd name="connsiteX345" fmla="*/ 3019425 w 7543800"/>
              <a:gd name="connsiteY345" fmla="*/ 13335 h 679132"/>
              <a:gd name="connsiteX346" fmla="*/ 2990850 w 7543800"/>
              <a:gd name="connsiteY346" fmla="*/ 41910 h 679132"/>
              <a:gd name="connsiteX347" fmla="*/ 3019425 w 7543800"/>
              <a:gd name="connsiteY347" fmla="*/ 70485 h 679132"/>
              <a:gd name="connsiteX348" fmla="*/ 3048000 w 7543800"/>
              <a:gd name="connsiteY348" fmla="*/ 41910 h 679132"/>
              <a:gd name="connsiteX349" fmla="*/ 3019425 w 7543800"/>
              <a:gd name="connsiteY349" fmla="*/ 13335 h 679132"/>
              <a:gd name="connsiteX350" fmla="*/ 3134678 w 7543800"/>
              <a:gd name="connsiteY350" fmla="*/ 8573 h 679132"/>
              <a:gd name="connsiteX351" fmla="*/ 3101340 w 7543800"/>
              <a:gd name="connsiteY351" fmla="*/ 41910 h 679132"/>
              <a:gd name="connsiteX352" fmla="*/ 3134678 w 7543800"/>
              <a:gd name="connsiteY352" fmla="*/ 75248 h 679132"/>
              <a:gd name="connsiteX353" fmla="*/ 3168015 w 7543800"/>
              <a:gd name="connsiteY353" fmla="*/ 41910 h 679132"/>
              <a:gd name="connsiteX354" fmla="*/ 3134678 w 7543800"/>
              <a:gd name="connsiteY354" fmla="*/ 8573 h 679132"/>
              <a:gd name="connsiteX355" fmla="*/ 3365183 w 7543800"/>
              <a:gd name="connsiteY355" fmla="*/ 8573 h 679132"/>
              <a:gd name="connsiteX356" fmla="*/ 3331845 w 7543800"/>
              <a:gd name="connsiteY356" fmla="*/ 41910 h 679132"/>
              <a:gd name="connsiteX357" fmla="*/ 3365183 w 7543800"/>
              <a:gd name="connsiteY357" fmla="*/ 75248 h 679132"/>
              <a:gd name="connsiteX358" fmla="*/ 3398520 w 7543800"/>
              <a:gd name="connsiteY358" fmla="*/ 41910 h 679132"/>
              <a:gd name="connsiteX359" fmla="*/ 3365183 w 7543800"/>
              <a:gd name="connsiteY359" fmla="*/ 8573 h 679132"/>
              <a:gd name="connsiteX360" fmla="*/ 2788920 w 7543800"/>
              <a:gd name="connsiteY360" fmla="*/ 22860 h 679132"/>
              <a:gd name="connsiteX361" fmla="*/ 2769870 w 7543800"/>
              <a:gd name="connsiteY361" fmla="*/ 41910 h 679132"/>
              <a:gd name="connsiteX362" fmla="*/ 2788920 w 7543800"/>
              <a:gd name="connsiteY362" fmla="*/ 60960 h 679132"/>
              <a:gd name="connsiteX363" fmla="*/ 2807970 w 7543800"/>
              <a:gd name="connsiteY363" fmla="*/ 41910 h 679132"/>
              <a:gd name="connsiteX364" fmla="*/ 2788920 w 7543800"/>
              <a:gd name="connsiteY364" fmla="*/ 22860 h 679132"/>
              <a:gd name="connsiteX365" fmla="*/ 2904173 w 7543800"/>
              <a:gd name="connsiteY365" fmla="*/ 18098 h 679132"/>
              <a:gd name="connsiteX366" fmla="*/ 2880360 w 7543800"/>
              <a:gd name="connsiteY366" fmla="*/ 41910 h 679132"/>
              <a:gd name="connsiteX367" fmla="*/ 2904173 w 7543800"/>
              <a:gd name="connsiteY367" fmla="*/ 65723 h 679132"/>
              <a:gd name="connsiteX368" fmla="*/ 2927985 w 7543800"/>
              <a:gd name="connsiteY368" fmla="*/ 41910 h 679132"/>
              <a:gd name="connsiteX369" fmla="*/ 2904173 w 7543800"/>
              <a:gd name="connsiteY369" fmla="*/ 18098 h 679132"/>
              <a:gd name="connsiteX370" fmla="*/ 3595688 w 7543800"/>
              <a:gd name="connsiteY370" fmla="*/ 18098 h 679132"/>
              <a:gd name="connsiteX371" fmla="*/ 3571875 w 7543800"/>
              <a:gd name="connsiteY371" fmla="*/ 41910 h 679132"/>
              <a:gd name="connsiteX372" fmla="*/ 3595688 w 7543800"/>
              <a:gd name="connsiteY372" fmla="*/ 65723 h 679132"/>
              <a:gd name="connsiteX373" fmla="*/ 3619500 w 7543800"/>
              <a:gd name="connsiteY373" fmla="*/ 41910 h 679132"/>
              <a:gd name="connsiteX374" fmla="*/ 3595688 w 7543800"/>
              <a:gd name="connsiteY374" fmla="*/ 18098 h 679132"/>
              <a:gd name="connsiteX375" fmla="*/ 3710940 w 7543800"/>
              <a:gd name="connsiteY375" fmla="*/ 22860 h 679132"/>
              <a:gd name="connsiteX376" fmla="*/ 3691890 w 7543800"/>
              <a:gd name="connsiteY376" fmla="*/ 41910 h 679132"/>
              <a:gd name="connsiteX377" fmla="*/ 3710940 w 7543800"/>
              <a:gd name="connsiteY377" fmla="*/ 60960 h 679132"/>
              <a:gd name="connsiteX378" fmla="*/ 3729990 w 7543800"/>
              <a:gd name="connsiteY378" fmla="*/ 41910 h 679132"/>
              <a:gd name="connsiteX379" fmla="*/ 3710940 w 7543800"/>
              <a:gd name="connsiteY379" fmla="*/ 22860 h 679132"/>
              <a:gd name="connsiteX380" fmla="*/ 3480435 w 7543800"/>
              <a:gd name="connsiteY380" fmla="*/ 13335 h 679132"/>
              <a:gd name="connsiteX381" fmla="*/ 3451860 w 7543800"/>
              <a:gd name="connsiteY381" fmla="*/ 41910 h 679132"/>
              <a:gd name="connsiteX382" fmla="*/ 3480435 w 7543800"/>
              <a:gd name="connsiteY382" fmla="*/ 70485 h 679132"/>
              <a:gd name="connsiteX383" fmla="*/ 3509010 w 7543800"/>
              <a:gd name="connsiteY383" fmla="*/ 41910 h 679132"/>
              <a:gd name="connsiteX384" fmla="*/ 3480435 w 7543800"/>
              <a:gd name="connsiteY384" fmla="*/ 13335 h 679132"/>
              <a:gd name="connsiteX385" fmla="*/ 3249930 w 7543800"/>
              <a:gd name="connsiteY385" fmla="*/ 0 h 679132"/>
              <a:gd name="connsiteX386" fmla="*/ 3208020 w 7543800"/>
              <a:gd name="connsiteY386" fmla="*/ 41910 h 679132"/>
              <a:gd name="connsiteX387" fmla="*/ 3249930 w 7543800"/>
              <a:gd name="connsiteY387" fmla="*/ 83820 h 679132"/>
              <a:gd name="connsiteX388" fmla="*/ 3291840 w 7543800"/>
              <a:gd name="connsiteY388" fmla="*/ 41910 h 679132"/>
              <a:gd name="connsiteX389" fmla="*/ 3249930 w 7543800"/>
              <a:gd name="connsiteY389" fmla="*/ 0 h 679132"/>
              <a:gd name="connsiteX390" fmla="*/ 2593658 w 7543800"/>
              <a:gd name="connsiteY390" fmla="*/ 144780 h 679132"/>
              <a:gd name="connsiteX391" fmla="*/ 2576513 w 7543800"/>
              <a:gd name="connsiteY391" fmla="*/ 161925 h 679132"/>
              <a:gd name="connsiteX392" fmla="*/ 2593658 w 7543800"/>
              <a:gd name="connsiteY392" fmla="*/ 179070 h 679132"/>
              <a:gd name="connsiteX393" fmla="*/ 2610803 w 7543800"/>
              <a:gd name="connsiteY393" fmla="*/ 161925 h 679132"/>
              <a:gd name="connsiteX394" fmla="*/ 2593658 w 7543800"/>
              <a:gd name="connsiteY394" fmla="*/ 144780 h 679132"/>
              <a:gd name="connsiteX395" fmla="*/ 2705100 w 7543800"/>
              <a:gd name="connsiteY395" fmla="*/ 144780 h 679132"/>
              <a:gd name="connsiteX396" fmla="*/ 2687955 w 7543800"/>
              <a:gd name="connsiteY396" fmla="*/ 161925 h 679132"/>
              <a:gd name="connsiteX397" fmla="*/ 2705100 w 7543800"/>
              <a:gd name="connsiteY397" fmla="*/ 179070 h 679132"/>
              <a:gd name="connsiteX398" fmla="*/ 2722245 w 7543800"/>
              <a:gd name="connsiteY398" fmla="*/ 161925 h 679132"/>
              <a:gd name="connsiteX399" fmla="*/ 2705100 w 7543800"/>
              <a:gd name="connsiteY399" fmla="*/ 144780 h 679132"/>
              <a:gd name="connsiteX400" fmla="*/ 3040380 w 7543800"/>
              <a:gd name="connsiteY400" fmla="*/ 137160 h 679132"/>
              <a:gd name="connsiteX401" fmla="*/ 3016568 w 7543800"/>
              <a:gd name="connsiteY401" fmla="*/ 160973 h 679132"/>
              <a:gd name="connsiteX402" fmla="*/ 3040380 w 7543800"/>
              <a:gd name="connsiteY402" fmla="*/ 184785 h 679132"/>
              <a:gd name="connsiteX403" fmla="*/ 3064193 w 7543800"/>
              <a:gd name="connsiteY403" fmla="*/ 160973 h 679132"/>
              <a:gd name="connsiteX404" fmla="*/ 3040380 w 7543800"/>
              <a:gd name="connsiteY404" fmla="*/ 137160 h 679132"/>
              <a:gd name="connsiteX405" fmla="*/ 3151823 w 7543800"/>
              <a:gd name="connsiteY405" fmla="*/ 132398 h 679132"/>
              <a:gd name="connsiteX406" fmla="*/ 3123248 w 7543800"/>
              <a:gd name="connsiteY406" fmla="*/ 160973 h 679132"/>
              <a:gd name="connsiteX407" fmla="*/ 3151823 w 7543800"/>
              <a:gd name="connsiteY407" fmla="*/ 189548 h 679132"/>
              <a:gd name="connsiteX408" fmla="*/ 3180398 w 7543800"/>
              <a:gd name="connsiteY408" fmla="*/ 160973 h 679132"/>
              <a:gd name="connsiteX409" fmla="*/ 3151823 w 7543800"/>
              <a:gd name="connsiteY409" fmla="*/ 132398 h 679132"/>
              <a:gd name="connsiteX410" fmla="*/ 3264218 w 7543800"/>
              <a:gd name="connsiteY410" fmla="*/ 127635 h 679132"/>
              <a:gd name="connsiteX411" fmla="*/ 3230880 w 7543800"/>
              <a:gd name="connsiteY411" fmla="*/ 160973 h 679132"/>
              <a:gd name="connsiteX412" fmla="*/ 3264218 w 7543800"/>
              <a:gd name="connsiteY412" fmla="*/ 194310 h 679132"/>
              <a:gd name="connsiteX413" fmla="*/ 3297555 w 7543800"/>
              <a:gd name="connsiteY413" fmla="*/ 160973 h 679132"/>
              <a:gd name="connsiteX414" fmla="*/ 3264218 w 7543800"/>
              <a:gd name="connsiteY414" fmla="*/ 127635 h 679132"/>
              <a:gd name="connsiteX415" fmla="*/ 2816543 w 7543800"/>
              <a:gd name="connsiteY415" fmla="*/ 144780 h 679132"/>
              <a:gd name="connsiteX416" fmla="*/ 2799398 w 7543800"/>
              <a:gd name="connsiteY416" fmla="*/ 161925 h 679132"/>
              <a:gd name="connsiteX417" fmla="*/ 2816543 w 7543800"/>
              <a:gd name="connsiteY417" fmla="*/ 179070 h 679132"/>
              <a:gd name="connsiteX418" fmla="*/ 2833688 w 7543800"/>
              <a:gd name="connsiteY418" fmla="*/ 161925 h 679132"/>
              <a:gd name="connsiteX419" fmla="*/ 2816543 w 7543800"/>
              <a:gd name="connsiteY419" fmla="*/ 144780 h 679132"/>
              <a:gd name="connsiteX420" fmla="*/ 2928938 w 7543800"/>
              <a:gd name="connsiteY420" fmla="*/ 141923 h 679132"/>
              <a:gd name="connsiteX421" fmla="*/ 2909888 w 7543800"/>
              <a:gd name="connsiteY421" fmla="*/ 160973 h 679132"/>
              <a:gd name="connsiteX422" fmla="*/ 2928938 w 7543800"/>
              <a:gd name="connsiteY422" fmla="*/ 180023 h 679132"/>
              <a:gd name="connsiteX423" fmla="*/ 2947988 w 7543800"/>
              <a:gd name="connsiteY423" fmla="*/ 160973 h 679132"/>
              <a:gd name="connsiteX424" fmla="*/ 2928938 w 7543800"/>
              <a:gd name="connsiteY424" fmla="*/ 141923 h 679132"/>
              <a:gd name="connsiteX425" fmla="*/ 3599498 w 7543800"/>
              <a:gd name="connsiteY425" fmla="*/ 132398 h 679132"/>
              <a:gd name="connsiteX426" fmla="*/ 3570923 w 7543800"/>
              <a:gd name="connsiteY426" fmla="*/ 160973 h 679132"/>
              <a:gd name="connsiteX427" fmla="*/ 3599498 w 7543800"/>
              <a:gd name="connsiteY427" fmla="*/ 189548 h 679132"/>
              <a:gd name="connsiteX428" fmla="*/ 3628073 w 7543800"/>
              <a:gd name="connsiteY428" fmla="*/ 160973 h 679132"/>
              <a:gd name="connsiteX429" fmla="*/ 3599498 w 7543800"/>
              <a:gd name="connsiteY429" fmla="*/ 132398 h 679132"/>
              <a:gd name="connsiteX430" fmla="*/ 3710940 w 7543800"/>
              <a:gd name="connsiteY430" fmla="*/ 137160 h 679132"/>
              <a:gd name="connsiteX431" fmla="*/ 3687128 w 7543800"/>
              <a:gd name="connsiteY431" fmla="*/ 160973 h 679132"/>
              <a:gd name="connsiteX432" fmla="*/ 3710940 w 7543800"/>
              <a:gd name="connsiteY432" fmla="*/ 184785 h 679132"/>
              <a:gd name="connsiteX433" fmla="*/ 3734753 w 7543800"/>
              <a:gd name="connsiteY433" fmla="*/ 160973 h 679132"/>
              <a:gd name="connsiteX434" fmla="*/ 3710940 w 7543800"/>
              <a:gd name="connsiteY434" fmla="*/ 137160 h 679132"/>
              <a:gd name="connsiteX435" fmla="*/ 3487103 w 7543800"/>
              <a:gd name="connsiteY435" fmla="*/ 127635 h 679132"/>
              <a:gd name="connsiteX436" fmla="*/ 3453765 w 7543800"/>
              <a:gd name="connsiteY436" fmla="*/ 160973 h 679132"/>
              <a:gd name="connsiteX437" fmla="*/ 3487103 w 7543800"/>
              <a:gd name="connsiteY437" fmla="*/ 194310 h 679132"/>
              <a:gd name="connsiteX438" fmla="*/ 3520440 w 7543800"/>
              <a:gd name="connsiteY438" fmla="*/ 160973 h 679132"/>
              <a:gd name="connsiteX439" fmla="*/ 3487103 w 7543800"/>
              <a:gd name="connsiteY439" fmla="*/ 127635 h 679132"/>
              <a:gd name="connsiteX440" fmla="*/ 3375660 w 7543800"/>
              <a:gd name="connsiteY440" fmla="*/ 119063 h 679132"/>
              <a:gd name="connsiteX441" fmla="*/ 3333750 w 7543800"/>
              <a:gd name="connsiteY441" fmla="*/ 160973 h 679132"/>
              <a:gd name="connsiteX442" fmla="*/ 3375660 w 7543800"/>
              <a:gd name="connsiteY442" fmla="*/ 202883 h 679132"/>
              <a:gd name="connsiteX443" fmla="*/ 3417570 w 7543800"/>
              <a:gd name="connsiteY443" fmla="*/ 160973 h 679132"/>
              <a:gd name="connsiteX444" fmla="*/ 3375660 w 7543800"/>
              <a:gd name="connsiteY444" fmla="*/ 119063 h 679132"/>
              <a:gd name="connsiteX445" fmla="*/ 2557463 w 7543800"/>
              <a:gd name="connsiteY445" fmla="*/ 263843 h 679132"/>
              <a:gd name="connsiteX446" fmla="*/ 2540318 w 7543800"/>
              <a:gd name="connsiteY446" fmla="*/ 280988 h 679132"/>
              <a:gd name="connsiteX447" fmla="*/ 2557463 w 7543800"/>
              <a:gd name="connsiteY447" fmla="*/ 298133 h 679132"/>
              <a:gd name="connsiteX448" fmla="*/ 2574608 w 7543800"/>
              <a:gd name="connsiteY448" fmla="*/ 280988 h 679132"/>
              <a:gd name="connsiteX449" fmla="*/ 2557463 w 7543800"/>
              <a:gd name="connsiteY449" fmla="*/ 263843 h 679132"/>
              <a:gd name="connsiteX450" fmla="*/ 2687955 w 7543800"/>
              <a:gd name="connsiteY450" fmla="*/ 263843 h 679132"/>
              <a:gd name="connsiteX451" fmla="*/ 2670810 w 7543800"/>
              <a:gd name="connsiteY451" fmla="*/ 280988 h 679132"/>
              <a:gd name="connsiteX452" fmla="*/ 2687955 w 7543800"/>
              <a:gd name="connsiteY452" fmla="*/ 298133 h 679132"/>
              <a:gd name="connsiteX453" fmla="*/ 2705100 w 7543800"/>
              <a:gd name="connsiteY453" fmla="*/ 280988 h 679132"/>
              <a:gd name="connsiteX454" fmla="*/ 2687955 w 7543800"/>
              <a:gd name="connsiteY454" fmla="*/ 263843 h 679132"/>
              <a:gd name="connsiteX455" fmla="*/ 3028950 w 7543800"/>
              <a:gd name="connsiteY455" fmla="*/ 260985 h 679132"/>
              <a:gd name="connsiteX456" fmla="*/ 3009900 w 7543800"/>
              <a:gd name="connsiteY456" fmla="*/ 280035 h 679132"/>
              <a:gd name="connsiteX457" fmla="*/ 3028950 w 7543800"/>
              <a:gd name="connsiteY457" fmla="*/ 299085 h 679132"/>
              <a:gd name="connsiteX458" fmla="*/ 3048000 w 7543800"/>
              <a:gd name="connsiteY458" fmla="*/ 280035 h 679132"/>
              <a:gd name="connsiteX459" fmla="*/ 3028950 w 7543800"/>
              <a:gd name="connsiteY459" fmla="*/ 260985 h 679132"/>
              <a:gd name="connsiteX460" fmla="*/ 3142298 w 7543800"/>
              <a:gd name="connsiteY460" fmla="*/ 256223 h 679132"/>
              <a:gd name="connsiteX461" fmla="*/ 3118485 w 7543800"/>
              <a:gd name="connsiteY461" fmla="*/ 280035 h 679132"/>
              <a:gd name="connsiteX462" fmla="*/ 3142298 w 7543800"/>
              <a:gd name="connsiteY462" fmla="*/ 303848 h 679132"/>
              <a:gd name="connsiteX463" fmla="*/ 3166110 w 7543800"/>
              <a:gd name="connsiteY463" fmla="*/ 280035 h 679132"/>
              <a:gd name="connsiteX464" fmla="*/ 3142298 w 7543800"/>
              <a:gd name="connsiteY464" fmla="*/ 256223 h 679132"/>
              <a:gd name="connsiteX465" fmla="*/ 3256598 w 7543800"/>
              <a:gd name="connsiteY465" fmla="*/ 251460 h 679132"/>
              <a:gd name="connsiteX466" fmla="*/ 3228023 w 7543800"/>
              <a:gd name="connsiteY466" fmla="*/ 280035 h 679132"/>
              <a:gd name="connsiteX467" fmla="*/ 3256598 w 7543800"/>
              <a:gd name="connsiteY467" fmla="*/ 308610 h 679132"/>
              <a:gd name="connsiteX468" fmla="*/ 3285173 w 7543800"/>
              <a:gd name="connsiteY468" fmla="*/ 280035 h 679132"/>
              <a:gd name="connsiteX469" fmla="*/ 3256598 w 7543800"/>
              <a:gd name="connsiteY469" fmla="*/ 251460 h 679132"/>
              <a:gd name="connsiteX470" fmla="*/ 2801303 w 7543800"/>
              <a:gd name="connsiteY470" fmla="*/ 263843 h 679132"/>
              <a:gd name="connsiteX471" fmla="*/ 2784158 w 7543800"/>
              <a:gd name="connsiteY471" fmla="*/ 280988 h 679132"/>
              <a:gd name="connsiteX472" fmla="*/ 2801303 w 7543800"/>
              <a:gd name="connsiteY472" fmla="*/ 298133 h 679132"/>
              <a:gd name="connsiteX473" fmla="*/ 2818448 w 7543800"/>
              <a:gd name="connsiteY473" fmla="*/ 280988 h 679132"/>
              <a:gd name="connsiteX474" fmla="*/ 2801303 w 7543800"/>
              <a:gd name="connsiteY474" fmla="*/ 263843 h 679132"/>
              <a:gd name="connsiteX475" fmla="*/ 2915603 w 7543800"/>
              <a:gd name="connsiteY475" fmla="*/ 263843 h 679132"/>
              <a:gd name="connsiteX476" fmla="*/ 2898458 w 7543800"/>
              <a:gd name="connsiteY476" fmla="*/ 280988 h 679132"/>
              <a:gd name="connsiteX477" fmla="*/ 2915603 w 7543800"/>
              <a:gd name="connsiteY477" fmla="*/ 298133 h 679132"/>
              <a:gd name="connsiteX478" fmla="*/ 2932748 w 7543800"/>
              <a:gd name="connsiteY478" fmla="*/ 280988 h 679132"/>
              <a:gd name="connsiteX479" fmla="*/ 2915603 w 7543800"/>
              <a:gd name="connsiteY479" fmla="*/ 263843 h 679132"/>
              <a:gd name="connsiteX480" fmla="*/ 3596640 w 7543800"/>
              <a:gd name="connsiteY480" fmla="*/ 246698 h 679132"/>
              <a:gd name="connsiteX481" fmla="*/ 3563303 w 7543800"/>
              <a:gd name="connsiteY481" fmla="*/ 280035 h 679132"/>
              <a:gd name="connsiteX482" fmla="*/ 3596640 w 7543800"/>
              <a:gd name="connsiteY482" fmla="*/ 313373 h 679132"/>
              <a:gd name="connsiteX483" fmla="*/ 3629978 w 7543800"/>
              <a:gd name="connsiteY483" fmla="*/ 280035 h 679132"/>
              <a:gd name="connsiteX484" fmla="*/ 3596640 w 7543800"/>
              <a:gd name="connsiteY484" fmla="*/ 246698 h 679132"/>
              <a:gd name="connsiteX485" fmla="*/ 3710940 w 7543800"/>
              <a:gd name="connsiteY485" fmla="*/ 251460 h 679132"/>
              <a:gd name="connsiteX486" fmla="*/ 3682365 w 7543800"/>
              <a:gd name="connsiteY486" fmla="*/ 280035 h 679132"/>
              <a:gd name="connsiteX487" fmla="*/ 3710940 w 7543800"/>
              <a:gd name="connsiteY487" fmla="*/ 308610 h 679132"/>
              <a:gd name="connsiteX488" fmla="*/ 3739515 w 7543800"/>
              <a:gd name="connsiteY488" fmla="*/ 280035 h 679132"/>
              <a:gd name="connsiteX489" fmla="*/ 3710940 w 7543800"/>
              <a:gd name="connsiteY489" fmla="*/ 251460 h 679132"/>
              <a:gd name="connsiteX490" fmla="*/ 3369945 w 7543800"/>
              <a:gd name="connsiteY490" fmla="*/ 246698 h 679132"/>
              <a:gd name="connsiteX491" fmla="*/ 3336608 w 7543800"/>
              <a:gd name="connsiteY491" fmla="*/ 280035 h 679132"/>
              <a:gd name="connsiteX492" fmla="*/ 3369945 w 7543800"/>
              <a:gd name="connsiteY492" fmla="*/ 313373 h 679132"/>
              <a:gd name="connsiteX493" fmla="*/ 3403283 w 7543800"/>
              <a:gd name="connsiteY493" fmla="*/ 280035 h 679132"/>
              <a:gd name="connsiteX494" fmla="*/ 3369945 w 7543800"/>
              <a:gd name="connsiteY494" fmla="*/ 246698 h 679132"/>
              <a:gd name="connsiteX495" fmla="*/ 3483293 w 7543800"/>
              <a:gd name="connsiteY495" fmla="*/ 238125 h 679132"/>
              <a:gd name="connsiteX496" fmla="*/ 3441383 w 7543800"/>
              <a:gd name="connsiteY496" fmla="*/ 280035 h 679132"/>
              <a:gd name="connsiteX497" fmla="*/ 3483293 w 7543800"/>
              <a:gd name="connsiteY497" fmla="*/ 321945 h 679132"/>
              <a:gd name="connsiteX498" fmla="*/ 3525203 w 7543800"/>
              <a:gd name="connsiteY498" fmla="*/ 280035 h 679132"/>
              <a:gd name="connsiteX499" fmla="*/ 3483293 w 7543800"/>
              <a:gd name="connsiteY499" fmla="*/ 238125 h 679132"/>
              <a:gd name="connsiteX500" fmla="*/ 1406843 w 7543800"/>
              <a:gd name="connsiteY500" fmla="*/ 365760 h 679132"/>
              <a:gd name="connsiteX501" fmla="*/ 1373505 w 7543800"/>
              <a:gd name="connsiteY501" fmla="*/ 399098 h 679132"/>
              <a:gd name="connsiteX502" fmla="*/ 1406843 w 7543800"/>
              <a:gd name="connsiteY502" fmla="*/ 432435 h 679132"/>
              <a:gd name="connsiteX503" fmla="*/ 1440180 w 7543800"/>
              <a:gd name="connsiteY503" fmla="*/ 399098 h 679132"/>
              <a:gd name="connsiteX504" fmla="*/ 1406843 w 7543800"/>
              <a:gd name="connsiteY504" fmla="*/ 365760 h 679132"/>
              <a:gd name="connsiteX505" fmla="*/ 1522095 w 7543800"/>
              <a:gd name="connsiteY505" fmla="*/ 370523 h 679132"/>
              <a:gd name="connsiteX506" fmla="*/ 1493520 w 7543800"/>
              <a:gd name="connsiteY506" fmla="*/ 399098 h 679132"/>
              <a:gd name="connsiteX507" fmla="*/ 1522095 w 7543800"/>
              <a:gd name="connsiteY507" fmla="*/ 427673 h 679132"/>
              <a:gd name="connsiteX508" fmla="*/ 1550670 w 7543800"/>
              <a:gd name="connsiteY508" fmla="*/ 399098 h 679132"/>
              <a:gd name="connsiteX509" fmla="*/ 1522095 w 7543800"/>
              <a:gd name="connsiteY509" fmla="*/ 370523 h 679132"/>
              <a:gd name="connsiteX510" fmla="*/ 1752600 w 7543800"/>
              <a:gd name="connsiteY510" fmla="*/ 381000 h 679132"/>
              <a:gd name="connsiteX511" fmla="*/ 1733550 w 7543800"/>
              <a:gd name="connsiteY511" fmla="*/ 400050 h 679132"/>
              <a:gd name="connsiteX512" fmla="*/ 1752600 w 7543800"/>
              <a:gd name="connsiteY512" fmla="*/ 419100 h 679132"/>
              <a:gd name="connsiteX513" fmla="*/ 1771650 w 7543800"/>
              <a:gd name="connsiteY513" fmla="*/ 400050 h 679132"/>
              <a:gd name="connsiteX514" fmla="*/ 1752600 w 7543800"/>
              <a:gd name="connsiteY514" fmla="*/ 381000 h 679132"/>
              <a:gd name="connsiteX515" fmla="*/ 1982153 w 7543800"/>
              <a:gd name="connsiteY515" fmla="*/ 382905 h 679132"/>
              <a:gd name="connsiteX516" fmla="*/ 1965008 w 7543800"/>
              <a:gd name="connsiteY516" fmla="*/ 400050 h 679132"/>
              <a:gd name="connsiteX517" fmla="*/ 1982153 w 7543800"/>
              <a:gd name="connsiteY517" fmla="*/ 417195 h 679132"/>
              <a:gd name="connsiteX518" fmla="*/ 1999298 w 7543800"/>
              <a:gd name="connsiteY518" fmla="*/ 400050 h 679132"/>
              <a:gd name="connsiteX519" fmla="*/ 1982153 w 7543800"/>
              <a:gd name="connsiteY519" fmla="*/ 382905 h 679132"/>
              <a:gd name="connsiteX520" fmla="*/ 2097405 w 7543800"/>
              <a:gd name="connsiteY520" fmla="*/ 382905 h 679132"/>
              <a:gd name="connsiteX521" fmla="*/ 2080260 w 7543800"/>
              <a:gd name="connsiteY521" fmla="*/ 400050 h 679132"/>
              <a:gd name="connsiteX522" fmla="*/ 2097405 w 7543800"/>
              <a:gd name="connsiteY522" fmla="*/ 417195 h 679132"/>
              <a:gd name="connsiteX523" fmla="*/ 2114550 w 7543800"/>
              <a:gd name="connsiteY523" fmla="*/ 400050 h 679132"/>
              <a:gd name="connsiteX524" fmla="*/ 2097405 w 7543800"/>
              <a:gd name="connsiteY524" fmla="*/ 382905 h 679132"/>
              <a:gd name="connsiteX525" fmla="*/ 1291590 w 7543800"/>
              <a:gd name="connsiteY525" fmla="*/ 357188 h 679132"/>
              <a:gd name="connsiteX526" fmla="*/ 1249680 w 7543800"/>
              <a:gd name="connsiteY526" fmla="*/ 399098 h 679132"/>
              <a:gd name="connsiteX527" fmla="*/ 1291590 w 7543800"/>
              <a:gd name="connsiteY527" fmla="*/ 441008 h 679132"/>
              <a:gd name="connsiteX528" fmla="*/ 1333500 w 7543800"/>
              <a:gd name="connsiteY528" fmla="*/ 399098 h 679132"/>
              <a:gd name="connsiteX529" fmla="*/ 1291590 w 7543800"/>
              <a:gd name="connsiteY529" fmla="*/ 357188 h 679132"/>
              <a:gd name="connsiteX530" fmla="*/ 1637348 w 7543800"/>
              <a:gd name="connsiteY530" fmla="*/ 376238 h 679132"/>
              <a:gd name="connsiteX531" fmla="*/ 1613535 w 7543800"/>
              <a:gd name="connsiteY531" fmla="*/ 400050 h 679132"/>
              <a:gd name="connsiteX532" fmla="*/ 1637348 w 7543800"/>
              <a:gd name="connsiteY532" fmla="*/ 423863 h 679132"/>
              <a:gd name="connsiteX533" fmla="*/ 1661160 w 7543800"/>
              <a:gd name="connsiteY533" fmla="*/ 400050 h 679132"/>
              <a:gd name="connsiteX534" fmla="*/ 1637348 w 7543800"/>
              <a:gd name="connsiteY534" fmla="*/ 376238 h 679132"/>
              <a:gd name="connsiteX535" fmla="*/ 1866900 w 7543800"/>
              <a:gd name="connsiteY535" fmla="*/ 382905 h 679132"/>
              <a:gd name="connsiteX536" fmla="*/ 1849755 w 7543800"/>
              <a:gd name="connsiteY536" fmla="*/ 400050 h 679132"/>
              <a:gd name="connsiteX537" fmla="*/ 1866900 w 7543800"/>
              <a:gd name="connsiteY537" fmla="*/ 417195 h 679132"/>
              <a:gd name="connsiteX538" fmla="*/ 1884045 w 7543800"/>
              <a:gd name="connsiteY538" fmla="*/ 400050 h 679132"/>
              <a:gd name="connsiteX539" fmla="*/ 1866900 w 7543800"/>
              <a:gd name="connsiteY539" fmla="*/ 382905 h 679132"/>
              <a:gd name="connsiteX540" fmla="*/ 2327910 w 7543800"/>
              <a:gd name="connsiteY540" fmla="*/ 382905 h 679132"/>
              <a:gd name="connsiteX541" fmla="*/ 2310765 w 7543800"/>
              <a:gd name="connsiteY541" fmla="*/ 400050 h 679132"/>
              <a:gd name="connsiteX542" fmla="*/ 2327910 w 7543800"/>
              <a:gd name="connsiteY542" fmla="*/ 417195 h 679132"/>
              <a:gd name="connsiteX543" fmla="*/ 2345055 w 7543800"/>
              <a:gd name="connsiteY543" fmla="*/ 400050 h 679132"/>
              <a:gd name="connsiteX544" fmla="*/ 2327910 w 7543800"/>
              <a:gd name="connsiteY544" fmla="*/ 382905 h 679132"/>
              <a:gd name="connsiteX545" fmla="*/ 2443163 w 7543800"/>
              <a:gd name="connsiteY545" fmla="*/ 382905 h 679132"/>
              <a:gd name="connsiteX546" fmla="*/ 2426018 w 7543800"/>
              <a:gd name="connsiteY546" fmla="*/ 400050 h 679132"/>
              <a:gd name="connsiteX547" fmla="*/ 2443163 w 7543800"/>
              <a:gd name="connsiteY547" fmla="*/ 417195 h 679132"/>
              <a:gd name="connsiteX548" fmla="*/ 2460308 w 7543800"/>
              <a:gd name="connsiteY548" fmla="*/ 400050 h 679132"/>
              <a:gd name="connsiteX549" fmla="*/ 2443163 w 7543800"/>
              <a:gd name="connsiteY549" fmla="*/ 382905 h 679132"/>
              <a:gd name="connsiteX550" fmla="*/ 2212658 w 7543800"/>
              <a:gd name="connsiteY550" fmla="*/ 382905 h 679132"/>
              <a:gd name="connsiteX551" fmla="*/ 2195513 w 7543800"/>
              <a:gd name="connsiteY551" fmla="*/ 400050 h 679132"/>
              <a:gd name="connsiteX552" fmla="*/ 2212658 w 7543800"/>
              <a:gd name="connsiteY552" fmla="*/ 417195 h 679132"/>
              <a:gd name="connsiteX553" fmla="*/ 2229803 w 7543800"/>
              <a:gd name="connsiteY553" fmla="*/ 400050 h 679132"/>
              <a:gd name="connsiteX554" fmla="*/ 2212658 w 7543800"/>
              <a:gd name="connsiteY554" fmla="*/ 382905 h 679132"/>
              <a:gd name="connsiteX555" fmla="*/ 1364933 w 7543800"/>
              <a:gd name="connsiteY555" fmla="*/ 485775 h 679132"/>
              <a:gd name="connsiteX556" fmla="*/ 1331595 w 7543800"/>
              <a:gd name="connsiteY556" fmla="*/ 519113 h 679132"/>
              <a:gd name="connsiteX557" fmla="*/ 1364933 w 7543800"/>
              <a:gd name="connsiteY557" fmla="*/ 552450 h 679132"/>
              <a:gd name="connsiteX558" fmla="*/ 1398270 w 7543800"/>
              <a:gd name="connsiteY558" fmla="*/ 519113 h 679132"/>
              <a:gd name="connsiteX559" fmla="*/ 1364933 w 7543800"/>
              <a:gd name="connsiteY559" fmla="*/ 485775 h 679132"/>
              <a:gd name="connsiteX560" fmla="*/ 1587818 w 7543800"/>
              <a:gd name="connsiteY560" fmla="*/ 485775 h 679132"/>
              <a:gd name="connsiteX561" fmla="*/ 1554480 w 7543800"/>
              <a:gd name="connsiteY561" fmla="*/ 519113 h 679132"/>
              <a:gd name="connsiteX562" fmla="*/ 1587818 w 7543800"/>
              <a:gd name="connsiteY562" fmla="*/ 552450 h 679132"/>
              <a:gd name="connsiteX563" fmla="*/ 1621155 w 7543800"/>
              <a:gd name="connsiteY563" fmla="*/ 519113 h 679132"/>
              <a:gd name="connsiteX564" fmla="*/ 1587818 w 7543800"/>
              <a:gd name="connsiteY564" fmla="*/ 485775 h 679132"/>
              <a:gd name="connsiteX565" fmla="*/ 1811655 w 7543800"/>
              <a:gd name="connsiteY565" fmla="*/ 495300 h 679132"/>
              <a:gd name="connsiteX566" fmla="*/ 1787843 w 7543800"/>
              <a:gd name="connsiteY566" fmla="*/ 519113 h 679132"/>
              <a:gd name="connsiteX567" fmla="*/ 1811655 w 7543800"/>
              <a:gd name="connsiteY567" fmla="*/ 542925 h 679132"/>
              <a:gd name="connsiteX568" fmla="*/ 1835468 w 7543800"/>
              <a:gd name="connsiteY568" fmla="*/ 519113 h 679132"/>
              <a:gd name="connsiteX569" fmla="*/ 1811655 w 7543800"/>
              <a:gd name="connsiteY569" fmla="*/ 495300 h 679132"/>
              <a:gd name="connsiteX570" fmla="*/ 2034540 w 7543800"/>
              <a:gd name="connsiteY570" fmla="*/ 501968 h 679132"/>
              <a:gd name="connsiteX571" fmla="*/ 2017395 w 7543800"/>
              <a:gd name="connsiteY571" fmla="*/ 519113 h 679132"/>
              <a:gd name="connsiteX572" fmla="*/ 2034540 w 7543800"/>
              <a:gd name="connsiteY572" fmla="*/ 536258 h 679132"/>
              <a:gd name="connsiteX573" fmla="*/ 2051685 w 7543800"/>
              <a:gd name="connsiteY573" fmla="*/ 519113 h 679132"/>
              <a:gd name="connsiteX574" fmla="*/ 2034540 w 7543800"/>
              <a:gd name="connsiteY574" fmla="*/ 501968 h 679132"/>
              <a:gd name="connsiteX575" fmla="*/ 2146935 w 7543800"/>
              <a:gd name="connsiteY575" fmla="*/ 501968 h 679132"/>
              <a:gd name="connsiteX576" fmla="*/ 2129790 w 7543800"/>
              <a:gd name="connsiteY576" fmla="*/ 519113 h 679132"/>
              <a:gd name="connsiteX577" fmla="*/ 2146935 w 7543800"/>
              <a:gd name="connsiteY577" fmla="*/ 536258 h 679132"/>
              <a:gd name="connsiteX578" fmla="*/ 2164080 w 7543800"/>
              <a:gd name="connsiteY578" fmla="*/ 519113 h 679132"/>
              <a:gd name="connsiteX579" fmla="*/ 2146935 w 7543800"/>
              <a:gd name="connsiteY579" fmla="*/ 501968 h 679132"/>
              <a:gd name="connsiteX580" fmla="*/ 1700213 w 7543800"/>
              <a:gd name="connsiteY580" fmla="*/ 490538 h 679132"/>
              <a:gd name="connsiteX581" fmla="*/ 1671638 w 7543800"/>
              <a:gd name="connsiteY581" fmla="*/ 519113 h 679132"/>
              <a:gd name="connsiteX582" fmla="*/ 1700213 w 7543800"/>
              <a:gd name="connsiteY582" fmla="*/ 547688 h 679132"/>
              <a:gd name="connsiteX583" fmla="*/ 1728788 w 7543800"/>
              <a:gd name="connsiteY583" fmla="*/ 519113 h 679132"/>
              <a:gd name="connsiteX584" fmla="*/ 1700213 w 7543800"/>
              <a:gd name="connsiteY584" fmla="*/ 490538 h 679132"/>
              <a:gd name="connsiteX585" fmla="*/ 1923098 w 7543800"/>
              <a:gd name="connsiteY585" fmla="*/ 500063 h 679132"/>
              <a:gd name="connsiteX586" fmla="*/ 1904048 w 7543800"/>
              <a:gd name="connsiteY586" fmla="*/ 519113 h 679132"/>
              <a:gd name="connsiteX587" fmla="*/ 1923098 w 7543800"/>
              <a:gd name="connsiteY587" fmla="*/ 538163 h 679132"/>
              <a:gd name="connsiteX588" fmla="*/ 1942148 w 7543800"/>
              <a:gd name="connsiteY588" fmla="*/ 519113 h 679132"/>
              <a:gd name="connsiteX589" fmla="*/ 1923098 w 7543800"/>
              <a:gd name="connsiteY589" fmla="*/ 500063 h 679132"/>
              <a:gd name="connsiteX590" fmla="*/ 2369820 w 7543800"/>
              <a:gd name="connsiteY590" fmla="*/ 501968 h 679132"/>
              <a:gd name="connsiteX591" fmla="*/ 2352675 w 7543800"/>
              <a:gd name="connsiteY591" fmla="*/ 519113 h 679132"/>
              <a:gd name="connsiteX592" fmla="*/ 2369820 w 7543800"/>
              <a:gd name="connsiteY592" fmla="*/ 536258 h 679132"/>
              <a:gd name="connsiteX593" fmla="*/ 2386965 w 7543800"/>
              <a:gd name="connsiteY593" fmla="*/ 519113 h 679132"/>
              <a:gd name="connsiteX594" fmla="*/ 2369820 w 7543800"/>
              <a:gd name="connsiteY594" fmla="*/ 501968 h 679132"/>
              <a:gd name="connsiteX595" fmla="*/ 2482215 w 7543800"/>
              <a:gd name="connsiteY595" fmla="*/ 501968 h 679132"/>
              <a:gd name="connsiteX596" fmla="*/ 2465070 w 7543800"/>
              <a:gd name="connsiteY596" fmla="*/ 519113 h 679132"/>
              <a:gd name="connsiteX597" fmla="*/ 2482215 w 7543800"/>
              <a:gd name="connsiteY597" fmla="*/ 536258 h 679132"/>
              <a:gd name="connsiteX598" fmla="*/ 2499360 w 7543800"/>
              <a:gd name="connsiteY598" fmla="*/ 519113 h 679132"/>
              <a:gd name="connsiteX599" fmla="*/ 2482215 w 7543800"/>
              <a:gd name="connsiteY599" fmla="*/ 501968 h 679132"/>
              <a:gd name="connsiteX600" fmla="*/ 2258378 w 7543800"/>
              <a:gd name="connsiteY600" fmla="*/ 501968 h 679132"/>
              <a:gd name="connsiteX601" fmla="*/ 2241233 w 7543800"/>
              <a:gd name="connsiteY601" fmla="*/ 519113 h 679132"/>
              <a:gd name="connsiteX602" fmla="*/ 2258378 w 7543800"/>
              <a:gd name="connsiteY602" fmla="*/ 536258 h 679132"/>
              <a:gd name="connsiteX603" fmla="*/ 2275523 w 7543800"/>
              <a:gd name="connsiteY603" fmla="*/ 519113 h 679132"/>
              <a:gd name="connsiteX604" fmla="*/ 2258378 w 7543800"/>
              <a:gd name="connsiteY604" fmla="*/ 501968 h 679132"/>
              <a:gd name="connsiteX605" fmla="*/ 1476375 w 7543800"/>
              <a:gd name="connsiteY605" fmla="*/ 476250 h 679132"/>
              <a:gd name="connsiteX606" fmla="*/ 1434465 w 7543800"/>
              <a:gd name="connsiteY606" fmla="*/ 518160 h 679132"/>
              <a:gd name="connsiteX607" fmla="*/ 1476375 w 7543800"/>
              <a:gd name="connsiteY607" fmla="*/ 560070 h 679132"/>
              <a:gd name="connsiteX608" fmla="*/ 1518285 w 7543800"/>
              <a:gd name="connsiteY608" fmla="*/ 518160 h 679132"/>
              <a:gd name="connsiteX609" fmla="*/ 1476375 w 7543800"/>
              <a:gd name="connsiteY609" fmla="*/ 476250 h 679132"/>
              <a:gd name="connsiteX610" fmla="*/ 1314450 w 7543800"/>
              <a:gd name="connsiteY610" fmla="*/ 609600 h 679132"/>
              <a:gd name="connsiteX611" fmla="*/ 1285875 w 7543800"/>
              <a:gd name="connsiteY611" fmla="*/ 638175 h 679132"/>
              <a:gd name="connsiteX612" fmla="*/ 1314450 w 7543800"/>
              <a:gd name="connsiteY612" fmla="*/ 666750 h 679132"/>
              <a:gd name="connsiteX613" fmla="*/ 1343025 w 7543800"/>
              <a:gd name="connsiteY613" fmla="*/ 638175 h 679132"/>
              <a:gd name="connsiteX614" fmla="*/ 1314450 w 7543800"/>
              <a:gd name="connsiteY614" fmla="*/ 609600 h 679132"/>
              <a:gd name="connsiteX615" fmla="*/ 1444943 w 7543800"/>
              <a:gd name="connsiteY615" fmla="*/ 604838 h 679132"/>
              <a:gd name="connsiteX616" fmla="*/ 1411605 w 7543800"/>
              <a:gd name="connsiteY616" fmla="*/ 638175 h 679132"/>
              <a:gd name="connsiteX617" fmla="*/ 1444943 w 7543800"/>
              <a:gd name="connsiteY617" fmla="*/ 671513 h 679132"/>
              <a:gd name="connsiteX618" fmla="*/ 1478280 w 7543800"/>
              <a:gd name="connsiteY618" fmla="*/ 638175 h 679132"/>
              <a:gd name="connsiteX619" fmla="*/ 1444943 w 7543800"/>
              <a:gd name="connsiteY619" fmla="*/ 604838 h 679132"/>
              <a:gd name="connsiteX620" fmla="*/ 1785938 w 7543800"/>
              <a:gd name="connsiteY620" fmla="*/ 609600 h 679132"/>
              <a:gd name="connsiteX621" fmla="*/ 1757363 w 7543800"/>
              <a:gd name="connsiteY621" fmla="*/ 638175 h 679132"/>
              <a:gd name="connsiteX622" fmla="*/ 1785938 w 7543800"/>
              <a:gd name="connsiteY622" fmla="*/ 666750 h 679132"/>
              <a:gd name="connsiteX623" fmla="*/ 1814513 w 7543800"/>
              <a:gd name="connsiteY623" fmla="*/ 638175 h 679132"/>
              <a:gd name="connsiteX624" fmla="*/ 1785938 w 7543800"/>
              <a:gd name="connsiteY624" fmla="*/ 609600 h 679132"/>
              <a:gd name="connsiteX625" fmla="*/ 2012633 w 7543800"/>
              <a:gd name="connsiteY625" fmla="*/ 619125 h 679132"/>
              <a:gd name="connsiteX626" fmla="*/ 1993583 w 7543800"/>
              <a:gd name="connsiteY626" fmla="*/ 638175 h 679132"/>
              <a:gd name="connsiteX627" fmla="*/ 2012633 w 7543800"/>
              <a:gd name="connsiteY627" fmla="*/ 657225 h 679132"/>
              <a:gd name="connsiteX628" fmla="*/ 2031683 w 7543800"/>
              <a:gd name="connsiteY628" fmla="*/ 638175 h 679132"/>
              <a:gd name="connsiteX629" fmla="*/ 2012633 w 7543800"/>
              <a:gd name="connsiteY629" fmla="*/ 619125 h 679132"/>
              <a:gd name="connsiteX630" fmla="*/ 2126933 w 7543800"/>
              <a:gd name="connsiteY630" fmla="*/ 621030 h 679132"/>
              <a:gd name="connsiteX631" fmla="*/ 2109788 w 7543800"/>
              <a:gd name="connsiteY631" fmla="*/ 638175 h 679132"/>
              <a:gd name="connsiteX632" fmla="*/ 2126933 w 7543800"/>
              <a:gd name="connsiteY632" fmla="*/ 655320 h 679132"/>
              <a:gd name="connsiteX633" fmla="*/ 2143125 w 7543800"/>
              <a:gd name="connsiteY633" fmla="*/ 638175 h 679132"/>
              <a:gd name="connsiteX634" fmla="*/ 2126933 w 7543800"/>
              <a:gd name="connsiteY634" fmla="*/ 621030 h 679132"/>
              <a:gd name="connsiteX635" fmla="*/ 1671638 w 7543800"/>
              <a:gd name="connsiteY635" fmla="*/ 604838 h 679132"/>
              <a:gd name="connsiteX636" fmla="*/ 1638300 w 7543800"/>
              <a:gd name="connsiteY636" fmla="*/ 638175 h 679132"/>
              <a:gd name="connsiteX637" fmla="*/ 1671638 w 7543800"/>
              <a:gd name="connsiteY637" fmla="*/ 671513 h 679132"/>
              <a:gd name="connsiteX638" fmla="*/ 1704975 w 7543800"/>
              <a:gd name="connsiteY638" fmla="*/ 638175 h 679132"/>
              <a:gd name="connsiteX639" fmla="*/ 1671638 w 7543800"/>
              <a:gd name="connsiteY639" fmla="*/ 604838 h 679132"/>
              <a:gd name="connsiteX640" fmla="*/ 1899285 w 7543800"/>
              <a:gd name="connsiteY640" fmla="*/ 614363 h 679132"/>
              <a:gd name="connsiteX641" fmla="*/ 1875473 w 7543800"/>
              <a:gd name="connsiteY641" fmla="*/ 638175 h 679132"/>
              <a:gd name="connsiteX642" fmla="*/ 1899285 w 7543800"/>
              <a:gd name="connsiteY642" fmla="*/ 661988 h 679132"/>
              <a:gd name="connsiteX643" fmla="*/ 1923098 w 7543800"/>
              <a:gd name="connsiteY643" fmla="*/ 638175 h 679132"/>
              <a:gd name="connsiteX644" fmla="*/ 1899285 w 7543800"/>
              <a:gd name="connsiteY644" fmla="*/ 614363 h 679132"/>
              <a:gd name="connsiteX645" fmla="*/ 2353628 w 7543800"/>
              <a:gd name="connsiteY645" fmla="*/ 621030 h 679132"/>
              <a:gd name="connsiteX646" fmla="*/ 2336483 w 7543800"/>
              <a:gd name="connsiteY646" fmla="*/ 638175 h 679132"/>
              <a:gd name="connsiteX647" fmla="*/ 2353628 w 7543800"/>
              <a:gd name="connsiteY647" fmla="*/ 655320 h 679132"/>
              <a:gd name="connsiteX648" fmla="*/ 2370773 w 7543800"/>
              <a:gd name="connsiteY648" fmla="*/ 638175 h 679132"/>
              <a:gd name="connsiteX649" fmla="*/ 2353628 w 7543800"/>
              <a:gd name="connsiteY649" fmla="*/ 621030 h 679132"/>
              <a:gd name="connsiteX650" fmla="*/ 2467928 w 7543800"/>
              <a:gd name="connsiteY650" fmla="*/ 621030 h 679132"/>
              <a:gd name="connsiteX651" fmla="*/ 2450783 w 7543800"/>
              <a:gd name="connsiteY651" fmla="*/ 638175 h 679132"/>
              <a:gd name="connsiteX652" fmla="*/ 2467928 w 7543800"/>
              <a:gd name="connsiteY652" fmla="*/ 655320 h 679132"/>
              <a:gd name="connsiteX653" fmla="*/ 2485073 w 7543800"/>
              <a:gd name="connsiteY653" fmla="*/ 638175 h 679132"/>
              <a:gd name="connsiteX654" fmla="*/ 2467928 w 7543800"/>
              <a:gd name="connsiteY654" fmla="*/ 621030 h 679132"/>
              <a:gd name="connsiteX655" fmla="*/ 2240280 w 7543800"/>
              <a:gd name="connsiteY655" fmla="*/ 621030 h 679132"/>
              <a:gd name="connsiteX656" fmla="*/ 2223135 w 7543800"/>
              <a:gd name="connsiteY656" fmla="*/ 638175 h 679132"/>
              <a:gd name="connsiteX657" fmla="*/ 2240280 w 7543800"/>
              <a:gd name="connsiteY657" fmla="*/ 655320 h 679132"/>
              <a:gd name="connsiteX658" fmla="*/ 2257425 w 7543800"/>
              <a:gd name="connsiteY658" fmla="*/ 638175 h 679132"/>
              <a:gd name="connsiteX659" fmla="*/ 2240280 w 7543800"/>
              <a:gd name="connsiteY659" fmla="*/ 621030 h 679132"/>
              <a:gd name="connsiteX660" fmla="*/ 1558290 w 7543800"/>
              <a:gd name="connsiteY660" fmla="*/ 595313 h 679132"/>
              <a:gd name="connsiteX661" fmla="*/ 1516380 w 7543800"/>
              <a:gd name="connsiteY661" fmla="*/ 637223 h 679132"/>
              <a:gd name="connsiteX662" fmla="*/ 1558290 w 7543800"/>
              <a:gd name="connsiteY662" fmla="*/ 679133 h 679132"/>
              <a:gd name="connsiteX663" fmla="*/ 1600200 w 7543800"/>
              <a:gd name="connsiteY663" fmla="*/ 637223 h 679132"/>
              <a:gd name="connsiteX664" fmla="*/ 1558290 w 7543800"/>
              <a:gd name="connsiteY664" fmla="*/ 595313 h 679132"/>
              <a:gd name="connsiteX665" fmla="*/ 23813 w 7543800"/>
              <a:gd name="connsiteY665" fmla="*/ 376238 h 679132"/>
              <a:gd name="connsiteX666" fmla="*/ 0 w 7543800"/>
              <a:gd name="connsiteY666" fmla="*/ 400050 h 679132"/>
              <a:gd name="connsiteX667" fmla="*/ 23813 w 7543800"/>
              <a:gd name="connsiteY667" fmla="*/ 423863 h 679132"/>
              <a:gd name="connsiteX668" fmla="*/ 47625 w 7543800"/>
              <a:gd name="connsiteY668" fmla="*/ 400050 h 679132"/>
              <a:gd name="connsiteX669" fmla="*/ 23813 w 7543800"/>
              <a:gd name="connsiteY669" fmla="*/ 376238 h 679132"/>
              <a:gd name="connsiteX670" fmla="*/ 139065 w 7543800"/>
              <a:gd name="connsiteY670" fmla="*/ 370523 h 679132"/>
              <a:gd name="connsiteX671" fmla="*/ 110490 w 7543800"/>
              <a:gd name="connsiteY671" fmla="*/ 399098 h 679132"/>
              <a:gd name="connsiteX672" fmla="*/ 139065 w 7543800"/>
              <a:gd name="connsiteY672" fmla="*/ 427673 h 679132"/>
              <a:gd name="connsiteX673" fmla="*/ 167640 w 7543800"/>
              <a:gd name="connsiteY673" fmla="*/ 399098 h 679132"/>
              <a:gd name="connsiteX674" fmla="*/ 139065 w 7543800"/>
              <a:gd name="connsiteY674" fmla="*/ 370523 h 679132"/>
              <a:gd name="connsiteX675" fmla="*/ 484823 w 7543800"/>
              <a:gd name="connsiteY675" fmla="*/ 365760 h 679132"/>
              <a:gd name="connsiteX676" fmla="*/ 451485 w 7543800"/>
              <a:gd name="connsiteY676" fmla="*/ 399098 h 679132"/>
              <a:gd name="connsiteX677" fmla="*/ 484823 w 7543800"/>
              <a:gd name="connsiteY677" fmla="*/ 432435 h 679132"/>
              <a:gd name="connsiteX678" fmla="*/ 518160 w 7543800"/>
              <a:gd name="connsiteY678" fmla="*/ 399098 h 679132"/>
              <a:gd name="connsiteX679" fmla="*/ 484823 w 7543800"/>
              <a:gd name="connsiteY679" fmla="*/ 365760 h 679132"/>
              <a:gd name="connsiteX680" fmla="*/ 715328 w 7543800"/>
              <a:gd name="connsiteY680" fmla="*/ 376238 h 679132"/>
              <a:gd name="connsiteX681" fmla="*/ 691515 w 7543800"/>
              <a:gd name="connsiteY681" fmla="*/ 400050 h 679132"/>
              <a:gd name="connsiteX682" fmla="*/ 715328 w 7543800"/>
              <a:gd name="connsiteY682" fmla="*/ 423863 h 679132"/>
              <a:gd name="connsiteX683" fmla="*/ 739140 w 7543800"/>
              <a:gd name="connsiteY683" fmla="*/ 400050 h 679132"/>
              <a:gd name="connsiteX684" fmla="*/ 715328 w 7543800"/>
              <a:gd name="connsiteY684" fmla="*/ 376238 h 679132"/>
              <a:gd name="connsiteX685" fmla="*/ 830580 w 7543800"/>
              <a:gd name="connsiteY685" fmla="*/ 381000 h 679132"/>
              <a:gd name="connsiteX686" fmla="*/ 811530 w 7543800"/>
              <a:gd name="connsiteY686" fmla="*/ 400050 h 679132"/>
              <a:gd name="connsiteX687" fmla="*/ 830580 w 7543800"/>
              <a:gd name="connsiteY687" fmla="*/ 419100 h 679132"/>
              <a:gd name="connsiteX688" fmla="*/ 849630 w 7543800"/>
              <a:gd name="connsiteY688" fmla="*/ 400050 h 679132"/>
              <a:gd name="connsiteX689" fmla="*/ 830580 w 7543800"/>
              <a:gd name="connsiteY689" fmla="*/ 381000 h 679132"/>
              <a:gd name="connsiteX690" fmla="*/ 254318 w 7543800"/>
              <a:gd name="connsiteY690" fmla="*/ 365760 h 679132"/>
              <a:gd name="connsiteX691" fmla="*/ 220980 w 7543800"/>
              <a:gd name="connsiteY691" fmla="*/ 399098 h 679132"/>
              <a:gd name="connsiteX692" fmla="*/ 254318 w 7543800"/>
              <a:gd name="connsiteY692" fmla="*/ 432435 h 679132"/>
              <a:gd name="connsiteX693" fmla="*/ 287655 w 7543800"/>
              <a:gd name="connsiteY693" fmla="*/ 399098 h 679132"/>
              <a:gd name="connsiteX694" fmla="*/ 254318 w 7543800"/>
              <a:gd name="connsiteY694" fmla="*/ 365760 h 679132"/>
              <a:gd name="connsiteX695" fmla="*/ 600075 w 7543800"/>
              <a:gd name="connsiteY695" fmla="*/ 370523 h 679132"/>
              <a:gd name="connsiteX696" fmla="*/ 571500 w 7543800"/>
              <a:gd name="connsiteY696" fmla="*/ 399098 h 679132"/>
              <a:gd name="connsiteX697" fmla="*/ 600075 w 7543800"/>
              <a:gd name="connsiteY697" fmla="*/ 427673 h 679132"/>
              <a:gd name="connsiteX698" fmla="*/ 628650 w 7543800"/>
              <a:gd name="connsiteY698" fmla="*/ 399098 h 679132"/>
              <a:gd name="connsiteX699" fmla="*/ 600075 w 7543800"/>
              <a:gd name="connsiteY699" fmla="*/ 370523 h 679132"/>
              <a:gd name="connsiteX700" fmla="*/ 1061085 w 7543800"/>
              <a:gd name="connsiteY700" fmla="*/ 382905 h 679132"/>
              <a:gd name="connsiteX701" fmla="*/ 1043940 w 7543800"/>
              <a:gd name="connsiteY701" fmla="*/ 400050 h 679132"/>
              <a:gd name="connsiteX702" fmla="*/ 1061085 w 7543800"/>
              <a:gd name="connsiteY702" fmla="*/ 417195 h 679132"/>
              <a:gd name="connsiteX703" fmla="*/ 1078230 w 7543800"/>
              <a:gd name="connsiteY703" fmla="*/ 400050 h 679132"/>
              <a:gd name="connsiteX704" fmla="*/ 1061085 w 7543800"/>
              <a:gd name="connsiteY704" fmla="*/ 382905 h 679132"/>
              <a:gd name="connsiteX705" fmla="*/ 1176338 w 7543800"/>
              <a:gd name="connsiteY705" fmla="*/ 382905 h 679132"/>
              <a:gd name="connsiteX706" fmla="*/ 1159193 w 7543800"/>
              <a:gd name="connsiteY706" fmla="*/ 400050 h 679132"/>
              <a:gd name="connsiteX707" fmla="*/ 1176338 w 7543800"/>
              <a:gd name="connsiteY707" fmla="*/ 417195 h 679132"/>
              <a:gd name="connsiteX708" fmla="*/ 1193483 w 7543800"/>
              <a:gd name="connsiteY708" fmla="*/ 400050 h 679132"/>
              <a:gd name="connsiteX709" fmla="*/ 1176338 w 7543800"/>
              <a:gd name="connsiteY709" fmla="*/ 382905 h 679132"/>
              <a:gd name="connsiteX710" fmla="*/ 945833 w 7543800"/>
              <a:gd name="connsiteY710" fmla="*/ 382905 h 679132"/>
              <a:gd name="connsiteX711" fmla="*/ 928688 w 7543800"/>
              <a:gd name="connsiteY711" fmla="*/ 400050 h 679132"/>
              <a:gd name="connsiteX712" fmla="*/ 945833 w 7543800"/>
              <a:gd name="connsiteY712" fmla="*/ 417195 h 679132"/>
              <a:gd name="connsiteX713" fmla="*/ 962978 w 7543800"/>
              <a:gd name="connsiteY713" fmla="*/ 400050 h 679132"/>
              <a:gd name="connsiteX714" fmla="*/ 945833 w 7543800"/>
              <a:gd name="connsiteY714" fmla="*/ 382905 h 679132"/>
              <a:gd name="connsiteX715" fmla="*/ 369570 w 7543800"/>
              <a:gd name="connsiteY715" fmla="*/ 357188 h 679132"/>
              <a:gd name="connsiteX716" fmla="*/ 327660 w 7543800"/>
              <a:gd name="connsiteY716" fmla="*/ 399098 h 679132"/>
              <a:gd name="connsiteX717" fmla="*/ 369570 w 7543800"/>
              <a:gd name="connsiteY717" fmla="*/ 441008 h 679132"/>
              <a:gd name="connsiteX718" fmla="*/ 411480 w 7543800"/>
              <a:gd name="connsiteY718" fmla="*/ 399098 h 679132"/>
              <a:gd name="connsiteX719" fmla="*/ 369570 w 7543800"/>
              <a:gd name="connsiteY719" fmla="*/ 357188 h 679132"/>
              <a:gd name="connsiteX720" fmla="*/ 582930 w 7543800"/>
              <a:gd name="connsiteY720" fmla="*/ 476250 h 679132"/>
              <a:gd name="connsiteX721" fmla="*/ 541020 w 7543800"/>
              <a:gd name="connsiteY721" fmla="*/ 518160 h 679132"/>
              <a:gd name="connsiteX722" fmla="*/ 582930 w 7543800"/>
              <a:gd name="connsiteY722" fmla="*/ 560070 h 679132"/>
              <a:gd name="connsiteX723" fmla="*/ 624840 w 7543800"/>
              <a:gd name="connsiteY723" fmla="*/ 518160 h 679132"/>
              <a:gd name="connsiteX724" fmla="*/ 582930 w 7543800"/>
              <a:gd name="connsiteY724" fmla="*/ 476250 h 679132"/>
              <a:gd name="connsiteX725" fmla="*/ 21908 w 7543800"/>
              <a:gd name="connsiteY725" fmla="*/ 500063 h 679132"/>
              <a:gd name="connsiteX726" fmla="*/ 4763 w 7543800"/>
              <a:gd name="connsiteY726" fmla="*/ 521018 h 679132"/>
              <a:gd name="connsiteX727" fmla="*/ 25718 w 7543800"/>
              <a:gd name="connsiteY727" fmla="*/ 538163 h 679132"/>
              <a:gd name="connsiteX728" fmla="*/ 42863 w 7543800"/>
              <a:gd name="connsiteY728" fmla="*/ 517208 h 679132"/>
              <a:gd name="connsiteX729" fmla="*/ 21908 w 7543800"/>
              <a:gd name="connsiteY729" fmla="*/ 500063 h 679132"/>
              <a:gd name="connsiteX730" fmla="*/ 135255 w 7543800"/>
              <a:gd name="connsiteY730" fmla="*/ 495300 h 679132"/>
              <a:gd name="connsiteX731" fmla="*/ 111443 w 7543800"/>
              <a:gd name="connsiteY731" fmla="*/ 519113 h 679132"/>
              <a:gd name="connsiteX732" fmla="*/ 135255 w 7543800"/>
              <a:gd name="connsiteY732" fmla="*/ 542925 h 679132"/>
              <a:gd name="connsiteX733" fmla="*/ 159068 w 7543800"/>
              <a:gd name="connsiteY733" fmla="*/ 519113 h 679132"/>
              <a:gd name="connsiteX734" fmla="*/ 135255 w 7543800"/>
              <a:gd name="connsiteY734" fmla="*/ 495300 h 679132"/>
              <a:gd name="connsiteX735" fmla="*/ 359093 w 7543800"/>
              <a:gd name="connsiteY735" fmla="*/ 485775 h 679132"/>
              <a:gd name="connsiteX736" fmla="*/ 325755 w 7543800"/>
              <a:gd name="connsiteY736" fmla="*/ 519113 h 679132"/>
              <a:gd name="connsiteX737" fmla="*/ 359093 w 7543800"/>
              <a:gd name="connsiteY737" fmla="*/ 552450 h 679132"/>
              <a:gd name="connsiteX738" fmla="*/ 392430 w 7543800"/>
              <a:gd name="connsiteY738" fmla="*/ 519113 h 679132"/>
              <a:gd name="connsiteX739" fmla="*/ 359093 w 7543800"/>
              <a:gd name="connsiteY739" fmla="*/ 485775 h 679132"/>
              <a:gd name="connsiteX740" fmla="*/ 805815 w 7543800"/>
              <a:gd name="connsiteY740" fmla="*/ 490538 h 679132"/>
              <a:gd name="connsiteX741" fmla="*/ 777240 w 7543800"/>
              <a:gd name="connsiteY741" fmla="*/ 519113 h 679132"/>
              <a:gd name="connsiteX742" fmla="*/ 805815 w 7543800"/>
              <a:gd name="connsiteY742" fmla="*/ 547688 h 679132"/>
              <a:gd name="connsiteX743" fmla="*/ 834390 w 7543800"/>
              <a:gd name="connsiteY743" fmla="*/ 519113 h 679132"/>
              <a:gd name="connsiteX744" fmla="*/ 805815 w 7543800"/>
              <a:gd name="connsiteY744" fmla="*/ 490538 h 679132"/>
              <a:gd name="connsiteX745" fmla="*/ 917258 w 7543800"/>
              <a:gd name="connsiteY745" fmla="*/ 495300 h 679132"/>
              <a:gd name="connsiteX746" fmla="*/ 893445 w 7543800"/>
              <a:gd name="connsiteY746" fmla="*/ 519113 h 679132"/>
              <a:gd name="connsiteX747" fmla="*/ 917258 w 7543800"/>
              <a:gd name="connsiteY747" fmla="*/ 542925 h 679132"/>
              <a:gd name="connsiteX748" fmla="*/ 941070 w 7543800"/>
              <a:gd name="connsiteY748" fmla="*/ 519113 h 679132"/>
              <a:gd name="connsiteX749" fmla="*/ 917258 w 7543800"/>
              <a:gd name="connsiteY749" fmla="*/ 495300 h 679132"/>
              <a:gd name="connsiteX750" fmla="*/ 247650 w 7543800"/>
              <a:gd name="connsiteY750" fmla="*/ 490538 h 679132"/>
              <a:gd name="connsiteX751" fmla="*/ 219075 w 7543800"/>
              <a:gd name="connsiteY751" fmla="*/ 519113 h 679132"/>
              <a:gd name="connsiteX752" fmla="*/ 247650 w 7543800"/>
              <a:gd name="connsiteY752" fmla="*/ 547688 h 679132"/>
              <a:gd name="connsiteX753" fmla="*/ 276225 w 7543800"/>
              <a:gd name="connsiteY753" fmla="*/ 519113 h 679132"/>
              <a:gd name="connsiteX754" fmla="*/ 247650 w 7543800"/>
              <a:gd name="connsiteY754" fmla="*/ 490538 h 679132"/>
              <a:gd name="connsiteX755" fmla="*/ 694373 w 7543800"/>
              <a:gd name="connsiteY755" fmla="*/ 485775 h 679132"/>
              <a:gd name="connsiteX756" fmla="*/ 661035 w 7543800"/>
              <a:gd name="connsiteY756" fmla="*/ 519113 h 679132"/>
              <a:gd name="connsiteX757" fmla="*/ 694373 w 7543800"/>
              <a:gd name="connsiteY757" fmla="*/ 552450 h 679132"/>
              <a:gd name="connsiteX758" fmla="*/ 727710 w 7543800"/>
              <a:gd name="connsiteY758" fmla="*/ 519113 h 679132"/>
              <a:gd name="connsiteX759" fmla="*/ 694373 w 7543800"/>
              <a:gd name="connsiteY759" fmla="*/ 485775 h 679132"/>
              <a:gd name="connsiteX760" fmla="*/ 1141095 w 7543800"/>
              <a:gd name="connsiteY760" fmla="*/ 501968 h 679132"/>
              <a:gd name="connsiteX761" fmla="*/ 1123950 w 7543800"/>
              <a:gd name="connsiteY761" fmla="*/ 519113 h 679132"/>
              <a:gd name="connsiteX762" fmla="*/ 1141095 w 7543800"/>
              <a:gd name="connsiteY762" fmla="*/ 536258 h 679132"/>
              <a:gd name="connsiteX763" fmla="*/ 1158240 w 7543800"/>
              <a:gd name="connsiteY763" fmla="*/ 519113 h 679132"/>
              <a:gd name="connsiteX764" fmla="*/ 1141095 w 7543800"/>
              <a:gd name="connsiteY764" fmla="*/ 501968 h 679132"/>
              <a:gd name="connsiteX765" fmla="*/ 1252538 w 7543800"/>
              <a:gd name="connsiteY765" fmla="*/ 501968 h 679132"/>
              <a:gd name="connsiteX766" fmla="*/ 1235393 w 7543800"/>
              <a:gd name="connsiteY766" fmla="*/ 519113 h 679132"/>
              <a:gd name="connsiteX767" fmla="*/ 1252538 w 7543800"/>
              <a:gd name="connsiteY767" fmla="*/ 536258 h 679132"/>
              <a:gd name="connsiteX768" fmla="*/ 1269683 w 7543800"/>
              <a:gd name="connsiteY768" fmla="*/ 519113 h 679132"/>
              <a:gd name="connsiteX769" fmla="*/ 1252538 w 7543800"/>
              <a:gd name="connsiteY769" fmla="*/ 501968 h 679132"/>
              <a:gd name="connsiteX770" fmla="*/ 1029653 w 7543800"/>
              <a:gd name="connsiteY770" fmla="*/ 500063 h 679132"/>
              <a:gd name="connsiteX771" fmla="*/ 1010603 w 7543800"/>
              <a:gd name="connsiteY771" fmla="*/ 519113 h 679132"/>
              <a:gd name="connsiteX772" fmla="*/ 1029653 w 7543800"/>
              <a:gd name="connsiteY772" fmla="*/ 538163 h 679132"/>
              <a:gd name="connsiteX773" fmla="*/ 1048703 w 7543800"/>
              <a:gd name="connsiteY773" fmla="*/ 519113 h 679132"/>
              <a:gd name="connsiteX774" fmla="*/ 1029653 w 7543800"/>
              <a:gd name="connsiteY774" fmla="*/ 500063 h 679132"/>
              <a:gd name="connsiteX775" fmla="*/ 470535 w 7543800"/>
              <a:gd name="connsiteY775" fmla="*/ 476250 h 679132"/>
              <a:gd name="connsiteX776" fmla="*/ 428625 w 7543800"/>
              <a:gd name="connsiteY776" fmla="*/ 519113 h 679132"/>
              <a:gd name="connsiteX777" fmla="*/ 470535 w 7543800"/>
              <a:gd name="connsiteY777" fmla="*/ 561023 h 679132"/>
              <a:gd name="connsiteX778" fmla="*/ 512445 w 7543800"/>
              <a:gd name="connsiteY778" fmla="*/ 519113 h 679132"/>
              <a:gd name="connsiteX779" fmla="*/ 470535 w 7543800"/>
              <a:gd name="connsiteY779" fmla="*/ 476250 h 679132"/>
              <a:gd name="connsiteX780" fmla="*/ 23813 w 7543800"/>
              <a:gd name="connsiteY780" fmla="*/ 621030 h 679132"/>
              <a:gd name="connsiteX781" fmla="*/ 6668 w 7543800"/>
              <a:gd name="connsiteY781" fmla="*/ 638175 h 679132"/>
              <a:gd name="connsiteX782" fmla="*/ 23813 w 7543800"/>
              <a:gd name="connsiteY782" fmla="*/ 655320 h 679132"/>
              <a:gd name="connsiteX783" fmla="*/ 40958 w 7543800"/>
              <a:gd name="connsiteY783" fmla="*/ 638175 h 679132"/>
              <a:gd name="connsiteX784" fmla="*/ 23813 w 7543800"/>
              <a:gd name="connsiteY784" fmla="*/ 621030 h 679132"/>
              <a:gd name="connsiteX785" fmla="*/ 154305 w 7543800"/>
              <a:gd name="connsiteY785" fmla="*/ 619125 h 679132"/>
              <a:gd name="connsiteX786" fmla="*/ 135255 w 7543800"/>
              <a:gd name="connsiteY786" fmla="*/ 638175 h 679132"/>
              <a:gd name="connsiteX787" fmla="*/ 154305 w 7543800"/>
              <a:gd name="connsiteY787" fmla="*/ 657225 h 679132"/>
              <a:gd name="connsiteX788" fmla="*/ 173355 w 7543800"/>
              <a:gd name="connsiteY788" fmla="*/ 638175 h 679132"/>
              <a:gd name="connsiteX789" fmla="*/ 154305 w 7543800"/>
              <a:gd name="connsiteY789" fmla="*/ 619125 h 679132"/>
              <a:gd name="connsiteX790" fmla="*/ 495300 w 7543800"/>
              <a:gd name="connsiteY790" fmla="*/ 604838 h 679132"/>
              <a:gd name="connsiteX791" fmla="*/ 461963 w 7543800"/>
              <a:gd name="connsiteY791" fmla="*/ 638175 h 679132"/>
              <a:gd name="connsiteX792" fmla="*/ 495300 w 7543800"/>
              <a:gd name="connsiteY792" fmla="*/ 671513 h 679132"/>
              <a:gd name="connsiteX793" fmla="*/ 528638 w 7543800"/>
              <a:gd name="connsiteY793" fmla="*/ 638175 h 679132"/>
              <a:gd name="connsiteX794" fmla="*/ 495300 w 7543800"/>
              <a:gd name="connsiteY794" fmla="*/ 604838 h 679132"/>
              <a:gd name="connsiteX795" fmla="*/ 722948 w 7543800"/>
              <a:gd name="connsiteY795" fmla="*/ 604838 h 679132"/>
              <a:gd name="connsiteX796" fmla="*/ 689610 w 7543800"/>
              <a:gd name="connsiteY796" fmla="*/ 638175 h 679132"/>
              <a:gd name="connsiteX797" fmla="*/ 722948 w 7543800"/>
              <a:gd name="connsiteY797" fmla="*/ 671513 h 679132"/>
              <a:gd name="connsiteX798" fmla="*/ 756285 w 7543800"/>
              <a:gd name="connsiteY798" fmla="*/ 638175 h 679132"/>
              <a:gd name="connsiteX799" fmla="*/ 722948 w 7543800"/>
              <a:gd name="connsiteY799" fmla="*/ 604838 h 679132"/>
              <a:gd name="connsiteX800" fmla="*/ 836295 w 7543800"/>
              <a:gd name="connsiteY800" fmla="*/ 609600 h 679132"/>
              <a:gd name="connsiteX801" fmla="*/ 807720 w 7543800"/>
              <a:gd name="connsiteY801" fmla="*/ 638175 h 679132"/>
              <a:gd name="connsiteX802" fmla="*/ 836295 w 7543800"/>
              <a:gd name="connsiteY802" fmla="*/ 666750 h 679132"/>
              <a:gd name="connsiteX803" fmla="*/ 864870 w 7543800"/>
              <a:gd name="connsiteY803" fmla="*/ 638175 h 679132"/>
              <a:gd name="connsiteX804" fmla="*/ 836295 w 7543800"/>
              <a:gd name="connsiteY804" fmla="*/ 609600 h 679132"/>
              <a:gd name="connsiteX805" fmla="*/ 268605 w 7543800"/>
              <a:gd name="connsiteY805" fmla="*/ 614363 h 679132"/>
              <a:gd name="connsiteX806" fmla="*/ 244793 w 7543800"/>
              <a:gd name="connsiteY806" fmla="*/ 638175 h 679132"/>
              <a:gd name="connsiteX807" fmla="*/ 268605 w 7543800"/>
              <a:gd name="connsiteY807" fmla="*/ 661988 h 679132"/>
              <a:gd name="connsiteX808" fmla="*/ 292418 w 7543800"/>
              <a:gd name="connsiteY808" fmla="*/ 638175 h 679132"/>
              <a:gd name="connsiteX809" fmla="*/ 268605 w 7543800"/>
              <a:gd name="connsiteY809" fmla="*/ 614363 h 679132"/>
              <a:gd name="connsiteX810" fmla="*/ 381953 w 7543800"/>
              <a:gd name="connsiteY810" fmla="*/ 609600 h 679132"/>
              <a:gd name="connsiteX811" fmla="*/ 353378 w 7543800"/>
              <a:gd name="connsiteY811" fmla="*/ 638175 h 679132"/>
              <a:gd name="connsiteX812" fmla="*/ 381953 w 7543800"/>
              <a:gd name="connsiteY812" fmla="*/ 666750 h 679132"/>
              <a:gd name="connsiteX813" fmla="*/ 410528 w 7543800"/>
              <a:gd name="connsiteY813" fmla="*/ 638175 h 679132"/>
              <a:gd name="connsiteX814" fmla="*/ 381953 w 7543800"/>
              <a:gd name="connsiteY814" fmla="*/ 609600 h 679132"/>
              <a:gd name="connsiteX815" fmla="*/ 1063943 w 7543800"/>
              <a:gd name="connsiteY815" fmla="*/ 619125 h 679132"/>
              <a:gd name="connsiteX816" fmla="*/ 1044893 w 7543800"/>
              <a:gd name="connsiteY816" fmla="*/ 638175 h 679132"/>
              <a:gd name="connsiteX817" fmla="*/ 1063943 w 7543800"/>
              <a:gd name="connsiteY817" fmla="*/ 657225 h 679132"/>
              <a:gd name="connsiteX818" fmla="*/ 1082993 w 7543800"/>
              <a:gd name="connsiteY818" fmla="*/ 638175 h 679132"/>
              <a:gd name="connsiteX819" fmla="*/ 1063943 w 7543800"/>
              <a:gd name="connsiteY819" fmla="*/ 619125 h 679132"/>
              <a:gd name="connsiteX820" fmla="*/ 1177290 w 7543800"/>
              <a:gd name="connsiteY820" fmla="*/ 621030 h 679132"/>
              <a:gd name="connsiteX821" fmla="*/ 1160145 w 7543800"/>
              <a:gd name="connsiteY821" fmla="*/ 638175 h 679132"/>
              <a:gd name="connsiteX822" fmla="*/ 1177290 w 7543800"/>
              <a:gd name="connsiteY822" fmla="*/ 655320 h 679132"/>
              <a:gd name="connsiteX823" fmla="*/ 1194435 w 7543800"/>
              <a:gd name="connsiteY823" fmla="*/ 638175 h 679132"/>
              <a:gd name="connsiteX824" fmla="*/ 1177290 w 7543800"/>
              <a:gd name="connsiteY824" fmla="*/ 621030 h 679132"/>
              <a:gd name="connsiteX825" fmla="*/ 949643 w 7543800"/>
              <a:gd name="connsiteY825" fmla="*/ 614363 h 679132"/>
              <a:gd name="connsiteX826" fmla="*/ 925830 w 7543800"/>
              <a:gd name="connsiteY826" fmla="*/ 638175 h 679132"/>
              <a:gd name="connsiteX827" fmla="*/ 949643 w 7543800"/>
              <a:gd name="connsiteY827" fmla="*/ 661988 h 679132"/>
              <a:gd name="connsiteX828" fmla="*/ 973455 w 7543800"/>
              <a:gd name="connsiteY828" fmla="*/ 638175 h 679132"/>
              <a:gd name="connsiteX829" fmla="*/ 949643 w 7543800"/>
              <a:gd name="connsiteY829" fmla="*/ 614363 h 679132"/>
              <a:gd name="connsiteX830" fmla="*/ 609600 w 7543800"/>
              <a:gd name="connsiteY830" fmla="*/ 595313 h 679132"/>
              <a:gd name="connsiteX831" fmla="*/ 567690 w 7543800"/>
              <a:gd name="connsiteY831" fmla="*/ 637223 h 679132"/>
              <a:gd name="connsiteX832" fmla="*/ 609600 w 7543800"/>
              <a:gd name="connsiteY832" fmla="*/ 679133 h 679132"/>
              <a:gd name="connsiteX833" fmla="*/ 651510 w 7543800"/>
              <a:gd name="connsiteY833" fmla="*/ 637223 h 679132"/>
              <a:gd name="connsiteX834" fmla="*/ 609600 w 7543800"/>
              <a:gd name="connsiteY834" fmla="*/ 595313 h 679132"/>
              <a:gd name="connsiteX835" fmla="*/ 2558415 w 7543800"/>
              <a:gd name="connsiteY835" fmla="*/ 382905 h 679132"/>
              <a:gd name="connsiteX836" fmla="*/ 2541270 w 7543800"/>
              <a:gd name="connsiteY836" fmla="*/ 400050 h 679132"/>
              <a:gd name="connsiteX837" fmla="*/ 2558415 w 7543800"/>
              <a:gd name="connsiteY837" fmla="*/ 417195 h 679132"/>
              <a:gd name="connsiteX838" fmla="*/ 2575560 w 7543800"/>
              <a:gd name="connsiteY838" fmla="*/ 400050 h 679132"/>
              <a:gd name="connsiteX839" fmla="*/ 2558415 w 7543800"/>
              <a:gd name="connsiteY839" fmla="*/ 382905 h 679132"/>
              <a:gd name="connsiteX840" fmla="*/ 2673668 w 7543800"/>
              <a:gd name="connsiteY840" fmla="*/ 382905 h 679132"/>
              <a:gd name="connsiteX841" fmla="*/ 2656523 w 7543800"/>
              <a:gd name="connsiteY841" fmla="*/ 400050 h 679132"/>
              <a:gd name="connsiteX842" fmla="*/ 2673668 w 7543800"/>
              <a:gd name="connsiteY842" fmla="*/ 417195 h 679132"/>
              <a:gd name="connsiteX843" fmla="*/ 2690813 w 7543800"/>
              <a:gd name="connsiteY843" fmla="*/ 400050 h 679132"/>
              <a:gd name="connsiteX844" fmla="*/ 2673668 w 7543800"/>
              <a:gd name="connsiteY844" fmla="*/ 382905 h 679132"/>
              <a:gd name="connsiteX845" fmla="*/ 3019425 w 7543800"/>
              <a:gd name="connsiteY845" fmla="*/ 370523 h 679132"/>
              <a:gd name="connsiteX846" fmla="*/ 2990850 w 7543800"/>
              <a:gd name="connsiteY846" fmla="*/ 399098 h 679132"/>
              <a:gd name="connsiteX847" fmla="*/ 3019425 w 7543800"/>
              <a:gd name="connsiteY847" fmla="*/ 427673 h 679132"/>
              <a:gd name="connsiteX848" fmla="*/ 3048000 w 7543800"/>
              <a:gd name="connsiteY848" fmla="*/ 399098 h 679132"/>
              <a:gd name="connsiteX849" fmla="*/ 3019425 w 7543800"/>
              <a:gd name="connsiteY849" fmla="*/ 370523 h 679132"/>
              <a:gd name="connsiteX850" fmla="*/ 3134678 w 7543800"/>
              <a:gd name="connsiteY850" fmla="*/ 365760 h 679132"/>
              <a:gd name="connsiteX851" fmla="*/ 3101340 w 7543800"/>
              <a:gd name="connsiteY851" fmla="*/ 399098 h 679132"/>
              <a:gd name="connsiteX852" fmla="*/ 3134678 w 7543800"/>
              <a:gd name="connsiteY852" fmla="*/ 432435 h 679132"/>
              <a:gd name="connsiteX853" fmla="*/ 3168015 w 7543800"/>
              <a:gd name="connsiteY853" fmla="*/ 399098 h 679132"/>
              <a:gd name="connsiteX854" fmla="*/ 3134678 w 7543800"/>
              <a:gd name="connsiteY854" fmla="*/ 365760 h 679132"/>
              <a:gd name="connsiteX855" fmla="*/ 3365183 w 7543800"/>
              <a:gd name="connsiteY855" fmla="*/ 365760 h 679132"/>
              <a:gd name="connsiteX856" fmla="*/ 3331845 w 7543800"/>
              <a:gd name="connsiteY856" fmla="*/ 399098 h 679132"/>
              <a:gd name="connsiteX857" fmla="*/ 3365183 w 7543800"/>
              <a:gd name="connsiteY857" fmla="*/ 432435 h 679132"/>
              <a:gd name="connsiteX858" fmla="*/ 3398520 w 7543800"/>
              <a:gd name="connsiteY858" fmla="*/ 399098 h 679132"/>
              <a:gd name="connsiteX859" fmla="*/ 3365183 w 7543800"/>
              <a:gd name="connsiteY859" fmla="*/ 365760 h 679132"/>
              <a:gd name="connsiteX860" fmla="*/ 2788920 w 7543800"/>
              <a:gd name="connsiteY860" fmla="*/ 381000 h 679132"/>
              <a:gd name="connsiteX861" fmla="*/ 2769870 w 7543800"/>
              <a:gd name="connsiteY861" fmla="*/ 400050 h 679132"/>
              <a:gd name="connsiteX862" fmla="*/ 2788920 w 7543800"/>
              <a:gd name="connsiteY862" fmla="*/ 419100 h 679132"/>
              <a:gd name="connsiteX863" fmla="*/ 2807970 w 7543800"/>
              <a:gd name="connsiteY863" fmla="*/ 400050 h 679132"/>
              <a:gd name="connsiteX864" fmla="*/ 2788920 w 7543800"/>
              <a:gd name="connsiteY864" fmla="*/ 381000 h 679132"/>
              <a:gd name="connsiteX865" fmla="*/ 2904173 w 7543800"/>
              <a:gd name="connsiteY865" fmla="*/ 376238 h 679132"/>
              <a:gd name="connsiteX866" fmla="*/ 2880360 w 7543800"/>
              <a:gd name="connsiteY866" fmla="*/ 400050 h 679132"/>
              <a:gd name="connsiteX867" fmla="*/ 2904173 w 7543800"/>
              <a:gd name="connsiteY867" fmla="*/ 423863 h 679132"/>
              <a:gd name="connsiteX868" fmla="*/ 2927985 w 7543800"/>
              <a:gd name="connsiteY868" fmla="*/ 400050 h 679132"/>
              <a:gd name="connsiteX869" fmla="*/ 2904173 w 7543800"/>
              <a:gd name="connsiteY869" fmla="*/ 376238 h 679132"/>
              <a:gd name="connsiteX870" fmla="*/ 3595688 w 7543800"/>
              <a:gd name="connsiteY870" fmla="*/ 376238 h 679132"/>
              <a:gd name="connsiteX871" fmla="*/ 3571875 w 7543800"/>
              <a:gd name="connsiteY871" fmla="*/ 400050 h 679132"/>
              <a:gd name="connsiteX872" fmla="*/ 3595688 w 7543800"/>
              <a:gd name="connsiteY872" fmla="*/ 423863 h 679132"/>
              <a:gd name="connsiteX873" fmla="*/ 3619500 w 7543800"/>
              <a:gd name="connsiteY873" fmla="*/ 400050 h 679132"/>
              <a:gd name="connsiteX874" fmla="*/ 3595688 w 7543800"/>
              <a:gd name="connsiteY874" fmla="*/ 376238 h 679132"/>
              <a:gd name="connsiteX875" fmla="*/ 3710940 w 7543800"/>
              <a:gd name="connsiteY875" fmla="*/ 381000 h 679132"/>
              <a:gd name="connsiteX876" fmla="*/ 3691890 w 7543800"/>
              <a:gd name="connsiteY876" fmla="*/ 400050 h 679132"/>
              <a:gd name="connsiteX877" fmla="*/ 3710940 w 7543800"/>
              <a:gd name="connsiteY877" fmla="*/ 419100 h 679132"/>
              <a:gd name="connsiteX878" fmla="*/ 3729990 w 7543800"/>
              <a:gd name="connsiteY878" fmla="*/ 400050 h 679132"/>
              <a:gd name="connsiteX879" fmla="*/ 3710940 w 7543800"/>
              <a:gd name="connsiteY879" fmla="*/ 381000 h 679132"/>
              <a:gd name="connsiteX880" fmla="*/ 3480435 w 7543800"/>
              <a:gd name="connsiteY880" fmla="*/ 370523 h 679132"/>
              <a:gd name="connsiteX881" fmla="*/ 3451860 w 7543800"/>
              <a:gd name="connsiteY881" fmla="*/ 399098 h 679132"/>
              <a:gd name="connsiteX882" fmla="*/ 3480435 w 7543800"/>
              <a:gd name="connsiteY882" fmla="*/ 427673 h 679132"/>
              <a:gd name="connsiteX883" fmla="*/ 3509010 w 7543800"/>
              <a:gd name="connsiteY883" fmla="*/ 399098 h 679132"/>
              <a:gd name="connsiteX884" fmla="*/ 3480435 w 7543800"/>
              <a:gd name="connsiteY884" fmla="*/ 370523 h 679132"/>
              <a:gd name="connsiteX885" fmla="*/ 3249930 w 7543800"/>
              <a:gd name="connsiteY885" fmla="*/ 357188 h 679132"/>
              <a:gd name="connsiteX886" fmla="*/ 3208020 w 7543800"/>
              <a:gd name="connsiteY886" fmla="*/ 399098 h 679132"/>
              <a:gd name="connsiteX887" fmla="*/ 3249930 w 7543800"/>
              <a:gd name="connsiteY887" fmla="*/ 441008 h 679132"/>
              <a:gd name="connsiteX888" fmla="*/ 3291840 w 7543800"/>
              <a:gd name="connsiteY888" fmla="*/ 399098 h 679132"/>
              <a:gd name="connsiteX889" fmla="*/ 3249930 w 7543800"/>
              <a:gd name="connsiteY889" fmla="*/ 357188 h 679132"/>
              <a:gd name="connsiteX890" fmla="*/ 2593658 w 7543800"/>
              <a:gd name="connsiteY890" fmla="*/ 501968 h 679132"/>
              <a:gd name="connsiteX891" fmla="*/ 2576513 w 7543800"/>
              <a:gd name="connsiteY891" fmla="*/ 519113 h 679132"/>
              <a:gd name="connsiteX892" fmla="*/ 2593658 w 7543800"/>
              <a:gd name="connsiteY892" fmla="*/ 536258 h 679132"/>
              <a:gd name="connsiteX893" fmla="*/ 2610803 w 7543800"/>
              <a:gd name="connsiteY893" fmla="*/ 519113 h 679132"/>
              <a:gd name="connsiteX894" fmla="*/ 2593658 w 7543800"/>
              <a:gd name="connsiteY894" fmla="*/ 501968 h 679132"/>
              <a:gd name="connsiteX895" fmla="*/ 2705100 w 7543800"/>
              <a:gd name="connsiteY895" fmla="*/ 501968 h 679132"/>
              <a:gd name="connsiteX896" fmla="*/ 2687955 w 7543800"/>
              <a:gd name="connsiteY896" fmla="*/ 519113 h 679132"/>
              <a:gd name="connsiteX897" fmla="*/ 2705100 w 7543800"/>
              <a:gd name="connsiteY897" fmla="*/ 536258 h 679132"/>
              <a:gd name="connsiteX898" fmla="*/ 2722245 w 7543800"/>
              <a:gd name="connsiteY898" fmla="*/ 519113 h 679132"/>
              <a:gd name="connsiteX899" fmla="*/ 2705100 w 7543800"/>
              <a:gd name="connsiteY899" fmla="*/ 501968 h 679132"/>
              <a:gd name="connsiteX900" fmla="*/ 3040380 w 7543800"/>
              <a:gd name="connsiteY900" fmla="*/ 495300 h 679132"/>
              <a:gd name="connsiteX901" fmla="*/ 3016568 w 7543800"/>
              <a:gd name="connsiteY901" fmla="*/ 519113 h 679132"/>
              <a:gd name="connsiteX902" fmla="*/ 3040380 w 7543800"/>
              <a:gd name="connsiteY902" fmla="*/ 542925 h 679132"/>
              <a:gd name="connsiteX903" fmla="*/ 3064193 w 7543800"/>
              <a:gd name="connsiteY903" fmla="*/ 519113 h 679132"/>
              <a:gd name="connsiteX904" fmla="*/ 3040380 w 7543800"/>
              <a:gd name="connsiteY904" fmla="*/ 495300 h 679132"/>
              <a:gd name="connsiteX905" fmla="*/ 3151823 w 7543800"/>
              <a:gd name="connsiteY905" fmla="*/ 490538 h 679132"/>
              <a:gd name="connsiteX906" fmla="*/ 3123248 w 7543800"/>
              <a:gd name="connsiteY906" fmla="*/ 519113 h 679132"/>
              <a:gd name="connsiteX907" fmla="*/ 3151823 w 7543800"/>
              <a:gd name="connsiteY907" fmla="*/ 547688 h 679132"/>
              <a:gd name="connsiteX908" fmla="*/ 3180398 w 7543800"/>
              <a:gd name="connsiteY908" fmla="*/ 519113 h 679132"/>
              <a:gd name="connsiteX909" fmla="*/ 3151823 w 7543800"/>
              <a:gd name="connsiteY909" fmla="*/ 490538 h 679132"/>
              <a:gd name="connsiteX910" fmla="*/ 3264218 w 7543800"/>
              <a:gd name="connsiteY910" fmla="*/ 485775 h 679132"/>
              <a:gd name="connsiteX911" fmla="*/ 3230880 w 7543800"/>
              <a:gd name="connsiteY911" fmla="*/ 519113 h 679132"/>
              <a:gd name="connsiteX912" fmla="*/ 3264218 w 7543800"/>
              <a:gd name="connsiteY912" fmla="*/ 552450 h 679132"/>
              <a:gd name="connsiteX913" fmla="*/ 3297555 w 7543800"/>
              <a:gd name="connsiteY913" fmla="*/ 519113 h 679132"/>
              <a:gd name="connsiteX914" fmla="*/ 3264218 w 7543800"/>
              <a:gd name="connsiteY914" fmla="*/ 485775 h 679132"/>
              <a:gd name="connsiteX915" fmla="*/ 2816543 w 7543800"/>
              <a:gd name="connsiteY915" fmla="*/ 501968 h 679132"/>
              <a:gd name="connsiteX916" fmla="*/ 2799398 w 7543800"/>
              <a:gd name="connsiteY916" fmla="*/ 519113 h 679132"/>
              <a:gd name="connsiteX917" fmla="*/ 2816543 w 7543800"/>
              <a:gd name="connsiteY917" fmla="*/ 536258 h 679132"/>
              <a:gd name="connsiteX918" fmla="*/ 2833688 w 7543800"/>
              <a:gd name="connsiteY918" fmla="*/ 519113 h 679132"/>
              <a:gd name="connsiteX919" fmla="*/ 2816543 w 7543800"/>
              <a:gd name="connsiteY919" fmla="*/ 501968 h 679132"/>
              <a:gd name="connsiteX920" fmla="*/ 2928938 w 7543800"/>
              <a:gd name="connsiteY920" fmla="*/ 500063 h 679132"/>
              <a:gd name="connsiteX921" fmla="*/ 2909888 w 7543800"/>
              <a:gd name="connsiteY921" fmla="*/ 519113 h 679132"/>
              <a:gd name="connsiteX922" fmla="*/ 2928938 w 7543800"/>
              <a:gd name="connsiteY922" fmla="*/ 538163 h 679132"/>
              <a:gd name="connsiteX923" fmla="*/ 2947988 w 7543800"/>
              <a:gd name="connsiteY923" fmla="*/ 519113 h 679132"/>
              <a:gd name="connsiteX924" fmla="*/ 2928938 w 7543800"/>
              <a:gd name="connsiteY924" fmla="*/ 500063 h 679132"/>
              <a:gd name="connsiteX925" fmla="*/ 3599498 w 7543800"/>
              <a:gd name="connsiteY925" fmla="*/ 490538 h 679132"/>
              <a:gd name="connsiteX926" fmla="*/ 3570923 w 7543800"/>
              <a:gd name="connsiteY926" fmla="*/ 519113 h 679132"/>
              <a:gd name="connsiteX927" fmla="*/ 3599498 w 7543800"/>
              <a:gd name="connsiteY927" fmla="*/ 547688 h 679132"/>
              <a:gd name="connsiteX928" fmla="*/ 3628073 w 7543800"/>
              <a:gd name="connsiteY928" fmla="*/ 519113 h 679132"/>
              <a:gd name="connsiteX929" fmla="*/ 3599498 w 7543800"/>
              <a:gd name="connsiteY929" fmla="*/ 490538 h 679132"/>
              <a:gd name="connsiteX930" fmla="*/ 3710940 w 7543800"/>
              <a:gd name="connsiteY930" fmla="*/ 495300 h 679132"/>
              <a:gd name="connsiteX931" fmla="*/ 3687128 w 7543800"/>
              <a:gd name="connsiteY931" fmla="*/ 519113 h 679132"/>
              <a:gd name="connsiteX932" fmla="*/ 3710940 w 7543800"/>
              <a:gd name="connsiteY932" fmla="*/ 542925 h 679132"/>
              <a:gd name="connsiteX933" fmla="*/ 3734753 w 7543800"/>
              <a:gd name="connsiteY933" fmla="*/ 519113 h 679132"/>
              <a:gd name="connsiteX934" fmla="*/ 3710940 w 7543800"/>
              <a:gd name="connsiteY934" fmla="*/ 495300 h 679132"/>
              <a:gd name="connsiteX935" fmla="*/ 3487103 w 7543800"/>
              <a:gd name="connsiteY935" fmla="*/ 485775 h 679132"/>
              <a:gd name="connsiteX936" fmla="*/ 3453765 w 7543800"/>
              <a:gd name="connsiteY936" fmla="*/ 519113 h 679132"/>
              <a:gd name="connsiteX937" fmla="*/ 3487103 w 7543800"/>
              <a:gd name="connsiteY937" fmla="*/ 552450 h 679132"/>
              <a:gd name="connsiteX938" fmla="*/ 3520440 w 7543800"/>
              <a:gd name="connsiteY938" fmla="*/ 519113 h 679132"/>
              <a:gd name="connsiteX939" fmla="*/ 3487103 w 7543800"/>
              <a:gd name="connsiteY939" fmla="*/ 485775 h 679132"/>
              <a:gd name="connsiteX940" fmla="*/ 3375660 w 7543800"/>
              <a:gd name="connsiteY940" fmla="*/ 476250 h 679132"/>
              <a:gd name="connsiteX941" fmla="*/ 3333750 w 7543800"/>
              <a:gd name="connsiteY941" fmla="*/ 518160 h 679132"/>
              <a:gd name="connsiteX942" fmla="*/ 3375660 w 7543800"/>
              <a:gd name="connsiteY942" fmla="*/ 560070 h 679132"/>
              <a:gd name="connsiteX943" fmla="*/ 3417570 w 7543800"/>
              <a:gd name="connsiteY943" fmla="*/ 518160 h 679132"/>
              <a:gd name="connsiteX944" fmla="*/ 3375660 w 7543800"/>
              <a:gd name="connsiteY944" fmla="*/ 476250 h 679132"/>
              <a:gd name="connsiteX945" fmla="*/ 2557463 w 7543800"/>
              <a:gd name="connsiteY945" fmla="*/ 621030 h 679132"/>
              <a:gd name="connsiteX946" fmla="*/ 2540318 w 7543800"/>
              <a:gd name="connsiteY946" fmla="*/ 638175 h 679132"/>
              <a:gd name="connsiteX947" fmla="*/ 2557463 w 7543800"/>
              <a:gd name="connsiteY947" fmla="*/ 655320 h 679132"/>
              <a:gd name="connsiteX948" fmla="*/ 2574608 w 7543800"/>
              <a:gd name="connsiteY948" fmla="*/ 638175 h 679132"/>
              <a:gd name="connsiteX949" fmla="*/ 2557463 w 7543800"/>
              <a:gd name="connsiteY949" fmla="*/ 621030 h 679132"/>
              <a:gd name="connsiteX950" fmla="*/ 2687955 w 7543800"/>
              <a:gd name="connsiteY950" fmla="*/ 621030 h 679132"/>
              <a:gd name="connsiteX951" fmla="*/ 2670810 w 7543800"/>
              <a:gd name="connsiteY951" fmla="*/ 638175 h 679132"/>
              <a:gd name="connsiteX952" fmla="*/ 2687955 w 7543800"/>
              <a:gd name="connsiteY952" fmla="*/ 655320 h 679132"/>
              <a:gd name="connsiteX953" fmla="*/ 2705100 w 7543800"/>
              <a:gd name="connsiteY953" fmla="*/ 638175 h 679132"/>
              <a:gd name="connsiteX954" fmla="*/ 2687955 w 7543800"/>
              <a:gd name="connsiteY954" fmla="*/ 621030 h 679132"/>
              <a:gd name="connsiteX955" fmla="*/ 3028950 w 7543800"/>
              <a:gd name="connsiteY955" fmla="*/ 619125 h 679132"/>
              <a:gd name="connsiteX956" fmla="*/ 3009900 w 7543800"/>
              <a:gd name="connsiteY956" fmla="*/ 638175 h 679132"/>
              <a:gd name="connsiteX957" fmla="*/ 3028950 w 7543800"/>
              <a:gd name="connsiteY957" fmla="*/ 657225 h 679132"/>
              <a:gd name="connsiteX958" fmla="*/ 3048000 w 7543800"/>
              <a:gd name="connsiteY958" fmla="*/ 638175 h 679132"/>
              <a:gd name="connsiteX959" fmla="*/ 3028950 w 7543800"/>
              <a:gd name="connsiteY959" fmla="*/ 619125 h 679132"/>
              <a:gd name="connsiteX960" fmla="*/ 3142298 w 7543800"/>
              <a:gd name="connsiteY960" fmla="*/ 614363 h 679132"/>
              <a:gd name="connsiteX961" fmla="*/ 3118485 w 7543800"/>
              <a:gd name="connsiteY961" fmla="*/ 638175 h 679132"/>
              <a:gd name="connsiteX962" fmla="*/ 3142298 w 7543800"/>
              <a:gd name="connsiteY962" fmla="*/ 661988 h 679132"/>
              <a:gd name="connsiteX963" fmla="*/ 3166110 w 7543800"/>
              <a:gd name="connsiteY963" fmla="*/ 638175 h 679132"/>
              <a:gd name="connsiteX964" fmla="*/ 3142298 w 7543800"/>
              <a:gd name="connsiteY964" fmla="*/ 614363 h 679132"/>
              <a:gd name="connsiteX965" fmla="*/ 3256598 w 7543800"/>
              <a:gd name="connsiteY965" fmla="*/ 609600 h 679132"/>
              <a:gd name="connsiteX966" fmla="*/ 3228023 w 7543800"/>
              <a:gd name="connsiteY966" fmla="*/ 638175 h 679132"/>
              <a:gd name="connsiteX967" fmla="*/ 3256598 w 7543800"/>
              <a:gd name="connsiteY967" fmla="*/ 666750 h 679132"/>
              <a:gd name="connsiteX968" fmla="*/ 3285173 w 7543800"/>
              <a:gd name="connsiteY968" fmla="*/ 638175 h 679132"/>
              <a:gd name="connsiteX969" fmla="*/ 3256598 w 7543800"/>
              <a:gd name="connsiteY969" fmla="*/ 609600 h 679132"/>
              <a:gd name="connsiteX970" fmla="*/ 2801303 w 7543800"/>
              <a:gd name="connsiteY970" fmla="*/ 621030 h 679132"/>
              <a:gd name="connsiteX971" fmla="*/ 2784158 w 7543800"/>
              <a:gd name="connsiteY971" fmla="*/ 638175 h 679132"/>
              <a:gd name="connsiteX972" fmla="*/ 2801303 w 7543800"/>
              <a:gd name="connsiteY972" fmla="*/ 655320 h 679132"/>
              <a:gd name="connsiteX973" fmla="*/ 2818448 w 7543800"/>
              <a:gd name="connsiteY973" fmla="*/ 638175 h 679132"/>
              <a:gd name="connsiteX974" fmla="*/ 2801303 w 7543800"/>
              <a:gd name="connsiteY974" fmla="*/ 621030 h 679132"/>
              <a:gd name="connsiteX975" fmla="*/ 2915603 w 7543800"/>
              <a:gd name="connsiteY975" fmla="*/ 621030 h 679132"/>
              <a:gd name="connsiteX976" fmla="*/ 2898458 w 7543800"/>
              <a:gd name="connsiteY976" fmla="*/ 638175 h 679132"/>
              <a:gd name="connsiteX977" fmla="*/ 2915603 w 7543800"/>
              <a:gd name="connsiteY977" fmla="*/ 655320 h 679132"/>
              <a:gd name="connsiteX978" fmla="*/ 2932748 w 7543800"/>
              <a:gd name="connsiteY978" fmla="*/ 638175 h 679132"/>
              <a:gd name="connsiteX979" fmla="*/ 2915603 w 7543800"/>
              <a:gd name="connsiteY979" fmla="*/ 621030 h 679132"/>
              <a:gd name="connsiteX980" fmla="*/ 3596640 w 7543800"/>
              <a:gd name="connsiteY980" fmla="*/ 604838 h 679132"/>
              <a:gd name="connsiteX981" fmla="*/ 3563303 w 7543800"/>
              <a:gd name="connsiteY981" fmla="*/ 638175 h 679132"/>
              <a:gd name="connsiteX982" fmla="*/ 3596640 w 7543800"/>
              <a:gd name="connsiteY982" fmla="*/ 671513 h 679132"/>
              <a:gd name="connsiteX983" fmla="*/ 3629978 w 7543800"/>
              <a:gd name="connsiteY983" fmla="*/ 638175 h 679132"/>
              <a:gd name="connsiteX984" fmla="*/ 3596640 w 7543800"/>
              <a:gd name="connsiteY984" fmla="*/ 604838 h 679132"/>
              <a:gd name="connsiteX985" fmla="*/ 3710940 w 7543800"/>
              <a:gd name="connsiteY985" fmla="*/ 609600 h 679132"/>
              <a:gd name="connsiteX986" fmla="*/ 3682365 w 7543800"/>
              <a:gd name="connsiteY986" fmla="*/ 638175 h 679132"/>
              <a:gd name="connsiteX987" fmla="*/ 3710940 w 7543800"/>
              <a:gd name="connsiteY987" fmla="*/ 666750 h 679132"/>
              <a:gd name="connsiteX988" fmla="*/ 3739515 w 7543800"/>
              <a:gd name="connsiteY988" fmla="*/ 638175 h 679132"/>
              <a:gd name="connsiteX989" fmla="*/ 3710940 w 7543800"/>
              <a:gd name="connsiteY989" fmla="*/ 609600 h 679132"/>
              <a:gd name="connsiteX990" fmla="*/ 3369945 w 7543800"/>
              <a:gd name="connsiteY990" fmla="*/ 604838 h 679132"/>
              <a:gd name="connsiteX991" fmla="*/ 3336608 w 7543800"/>
              <a:gd name="connsiteY991" fmla="*/ 638175 h 679132"/>
              <a:gd name="connsiteX992" fmla="*/ 3369945 w 7543800"/>
              <a:gd name="connsiteY992" fmla="*/ 671513 h 679132"/>
              <a:gd name="connsiteX993" fmla="*/ 3403283 w 7543800"/>
              <a:gd name="connsiteY993" fmla="*/ 638175 h 679132"/>
              <a:gd name="connsiteX994" fmla="*/ 3369945 w 7543800"/>
              <a:gd name="connsiteY994" fmla="*/ 604838 h 679132"/>
              <a:gd name="connsiteX995" fmla="*/ 3483293 w 7543800"/>
              <a:gd name="connsiteY995" fmla="*/ 595313 h 679132"/>
              <a:gd name="connsiteX996" fmla="*/ 3441383 w 7543800"/>
              <a:gd name="connsiteY996" fmla="*/ 637223 h 679132"/>
              <a:gd name="connsiteX997" fmla="*/ 3483293 w 7543800"/>
              <a:gd name="connsiteY997" fmla="*/ 679133 h 679132"/>
              <a:gd name="connsiteX998" fmla="*/ 3525203 w 7543800"/>
              <a:gd name="connsiteY998" fmla="*/ 637223 h 679132"/>
              <a:gd name="connsiteX999" fmla="*/ 3483293 w 7543800"/>
              <a:gd name="connsiteY999" fmla="*/ 595313 h 679132"/>
              <a:gd name="connsiteX1000" fmla="*/ 5211128 w 7543800"/>
              <a:gd name="connsiteY1000" fmla="*/ 8573 h 679132"/>
              <a:gd name="connsiteX1001" fmla="*/ 5177790 w 7543800"/>
              <a:gd name="connsiteY1001" fmla="*/ 41910 h 679132"/>
              <a:gd name="connsiteX1002" fmla="*/ 5211128 w 7543800"/>
              <a:gd name="connsiteY1002" fmla="*/ 75248 h 679132"/>
              <a:gd name="connsiteX1003" fmla="*/ 5244465 w 7543800"/>
              <a:gd name="connsiteY1003" fmla="*/ 41910 h 679132"/>
              <a:gd name="connsiteX1004" fmla="*/ 5211128 w 7543800"/>
              <a:gd name="connsiteY1004" fmla="*/ 8573 h 679132"/>
              <a:gd name="connsiteX1005" fmla="*/ 5326380 w 7543800"/>
              <a:gd name="connsiteY1005" fmla="*/ 13335 h 679132"/>
              <a:gd name="connsiteX1006" fmla="*/ 5297805 w 7543800"/>
              <a:gd name="connsiteY1006" fmla="*/ 41910 h 679132"/>
              <a:gd name="connsiteX1007" fmla="*/ 5326380 w 7543800"/>
              <a:gd name="connsiteY1007" fmla="*/ 70485 h 679132"/>
              <a:gd name="connsiteX1008" fmla="*/ 5354955 w 7543800"/>
              <a:gd name="connsiteY1008" fmla="*/ 41910 h 679132"/>
              <a:gd name="connsiteX1009" fmla="*/ 5326380 w 7543800"/>
              <a:gd name="connsiteY1009" fmla="*/ 13335 h 679132"/>
              <a:gd name="connsiteX1010" fmla="*/ 5556885 w 7543800"/>
              <a:gd name="connsiteY1010" fmla="*/ 22860 h 679132"/>
              <a:gd name="connsiteX1011" fmla="*/ 5537835 w 7543800"/>
              <a:gd name="connsiteY1011" fmla="*/ 41910 h 679132"/>
              <a:gd name="connsiteX1012" fmla="*/ 5556885 w 7543800"/>
              <a:gd name="connsiteY1012" fmla="*/ 60960 h 679132"/>
              <a:gd name="connsiteX1013" fmla="*/ 5575935 w 7543800"/>
              <a:gd name="connsiteY1013" fmla="*/ 41910 h 679132"/>
              <a:gd name="connsiteX1014" fmla="*/ 5556885 w 7543800"/>
              <a:gd name="connsiteY1014" fmla="*/ 22860 h 679132"/>
              <a:gd name="connsiteX1015" fmla="*/ 5786438 w 7543800"/>
              <a:gd name="connsiteY1015" fmla="*/ 25718 h 679132"/>
              <a:gd name="connsiteX1016" fmla="*/ 5769293 w 7543800"/>
              <a:gd name="connsiteY1016" fmla="*/ 42863 h 679132"/>
              <a:gd name="connsiteX1017" fmla="*/ 5786438 w 7543800"/>
              <a:gd name="connsiteY1017" fmla="*/ 60008 h 679132"/>
              <a:gd name="connsiteX1018" fmla="*/ 5803583 w 7543800"/>
              <a:gd name="connsiteY1018" fmla="*/ 42863 h 679132"/>
              <a:gd name="connsiteX1019" fmla="*/ 5786438 w 7543800"/>
              <a:gd name="connsiteY1019" fmla="*/ 25718 h 679132"/>
              <a:gd name="connsiteX1020" fmla="*/ 5901690 w 7543800"/>
              <a:gd name="connsiteY1020" fmla="*/ 25718 h 679132"/>
              <a:gd name="connsiteX1021" fmla="*/ 5884545 w 7543800"/>
              <a:gd name="connsiteY1021" fmla="*/ 42863 h 679132"/>
              <a:gd name="connsiteX1022" fmla="*/ 5901690 w 7543800"/>
              <a:gd name="connsiteY1022" fmla="*/ 60008 h 679132"/>
              <a:gd name="connsiteX1023" fmla="*/ 5918835 w 7543800"/>
              <a:gd name="connsiteY1023" fmla="*/ 42863 h 679132"/>
              <a:gd name="connsiteX1024" fmla="*/ 5901690 w 7543800"/>
              <a:gd name="connsiteY1024" fmla="*/ 25718 h 679132"/>
              <a:gd name="connsiteX1025" fmla="*/ 5095875 w 7543800"/>
              <a:gd name="connsiteY1025" fmla="*/ 0 h 679132"/>
              <a:gd name="connsiteX1026" fmla="*/ 5053965 w 7543800"/>
              <a:gd name="connsiteY1026" fmla="*/ 41910 h 679132"/>
              <a:gd name="connsiteX1027" fmla="*/ 5095875 w 7543800"/>
              <a:gd name="connsiteY1027" fmla="*/ 83820 h 679132"/>
              <a:gd name="connsiteX1028" fmla="*/ 5137785 w 7543800"/>
              <a:gd name="connsiteY1028" fmla="*/ 41910 h 679132"/>
              <a:gd name="connsiteX1029" fmla="*/ 5095875 w 7543800"/>
              <a:gd name="connsiteY1029" fmla="*/ 0 h 679132"/>
              <a:gd name="connsiteX1030" fmla="*/ 5441633 w 7543800"/>
              <a:gd name="connsiteY1030" fmla="*/ 18098 h 679132"/>
              <a:gd name="connsiteX1031" fmla="*/ 5417820 w 7543800"/>
              <a:gd name="connsiteY1031" fmla="*/ 41910 h 679132"/>
              <a:gd name="connsiteX1032" fmla="*/ 5441633 w 7543800"/>
              <a:gd name="connsiteY1032" fmla="*/ 65723 h 679132"/>
              <a:gd name="connsiteX1033" fmla="*/ 5465445 w 7543800"/>
              <a:gd name="connsiteY1033" fmla="*/ 41910 h 679132"/>
              <a:gd name="connsiteX1034" fmla="*/ 5441633 w 7543800"/>
              <a:gd name="connsiteY1034" fmla="*/ 18098 h 679132"/>
              <a:gd name="connsiteX1035" fmla="*/ 5672138 w 7543800"/>
              <a:gd name="connsiteY1035" fmla="*/ 25718 h 679132"/>
              <a:gd name="connsiteX1036" fmla="*/ 5654993 w 7543800"/>
              <a:gd name="connsiteY1036" fmla="*/ 42863 h 679132"/>
              <a:gd name="connsiteX1037" fmla="*/ 5672138 w 7543800"/>
              <a:gd name="connsiteY1037" fmla="*/ 60008 h 679132"/>
              <a:gd name="connsiteX1038" fmla="*/ 5689283 w 7543800"/>
              <a:gd name="connsiteY1038" fmla="*/ 42863 h 679132"/>
              <a:gd name="connsiteX1039" fmla="*/ 5672138 w 7543800"/>
              <a:gd name="connsiteY1039" fmla="*/ 25718 h 679132"/>
              <a:gd name="connsiteX1040" fmla="*/ 6132195 w 7543800"/>
              <a:gd name="connsiteY1040" fmla="*/ 25718 h 679132"/>
              <a:gd name="connsiteX1041" fmla="*/ 6115050 w 7543800"/>
              <a:gd name="connsiteY1041" fmla="*/ 42863 h 679132"/>
              <a:gd name="connsiteX1042" fmla="*/ 6132195 w 7543800"/>
              <a:gd name="connsiteY1042" fmla="*/ 60008 h 679132"/>
              <a:gd name="connsiteX1043" fmla="*/ 6149340 w 7543800"/>
              <a:gd name="connsiteY1043" fmla="*/ 42863 h 679132"/>
              <a:gd name="connsiteX1044" fmla="*/ 6132195 w 7543800"/>
              <a:gd name="connsiteY1044" fmla="*/ 25718 h 679132"/>
              <a:gd name="connsiteX1045" fmla="*/ 6247448 w 7543800"/>
              <a:gd name="connsiteY1045" fmla="*/ 25718 h 679132"/>
              <a:gd name="connsiteX1046" fmla="*/ 6230303 w 7543800"/>
              <a:gd name="connsiteY1046" fmla="*/ 42863 h 679132"/>
              <a:gd name="connsiteX1047" fmla="*/ 6247448 w 7543800"/>
              <a:gd name="connsiteY1047" fmla="*/ 60008 h 679132"/>
              <a:gd name="connsiteX1048" fmla="*/ 6264593 w 7543800"/>
              <a:gd name="connsiteY1048" fmla="*/ 42863 h 679132"/>
              <a:gd name="connsiteX1049" fmla="*/ 6247448 w 7543800"/>
              <a:gd name="connsiteY1049" fmla="*/ 25718 h 679132"/>
              <a:gd name="connsiteX1050" fmla="*/ 6016943 w 7543800"/>
              <a:gd name="connsiteY1050" fmla="*/ 25718 h 679132"/>
              <a:gd name="connsiteX1051" fmla="*/ 5999798 w 7543800"/>
              <a:gd name="connsiteY1051" fmla="*/ 42863 h 679132"/>
              <a:gd name="connsiteX1052" fmla="*/ 6016943 w 7543800"/>
              <a:gd name="connsiteY1052" fmla="*/ 60008 h 679132"/>
              <a:gd name="connsiteX1053" fmla="*/ 6034088 w 7543800"/>
              <a:gd name="connsiteY1053" fmla="*/ 42863 h 679132"/>
              <a:gd name="connsiteX1054" fmla="*/ 6016943 w 7543800"/>
              <a:gd name="connsiteY1054" fmla="*/ 25718 h 679132"/>
              <a:gd name="connsiteX1055" fmla="*/ 5169218 w 7543800"/>
              <a:gd name="connsiteY1055" fmla="*/ 127635 h 679132"/>
              <a:gd name="connsiteX1056" fmla="*/ 5135880 w 7543800"/>
              <a:gd name="connsiteY1056" fmla="*/ 160973 h 679132"/>
              <a:gd name="connsiteX1057" fmla="*/ 5169218 w 7543800"/>
              <a:gd name="connsiteY1057" fmla="*/ 194310 h 679132"/>
              <a:gd name="connsiteX1058" fmla="*/ 5202555 w 7543800"/>
              <a:gd name="connsiteY1058" fmla="*/ 160973 h 679132"/>
              <a:gd name="connsiteX1059" fmla="*/ 5169218 w 7543800"/>
              <a:gd name="connsiteY1059" fmla="*/ 127635 h 679132"/>
              <a:gd name="connsiteX1060" fmla="*/ 5392103 w 7543800"/>
              <a:gd name="connsiteY1060" fmla="*/ 127635 h 679132"/>
              <a:gd name="connsiteX1061" fmla="*/ 5358765 w 7543800"/>
              <a:gd name="connsiteY1061" fmla="*/ 160973 h 679132"/>
              <a:gd name="connsiteX1062" fmla="*/ 5392103 w 7543800"/>
              <a:gd name="connsiteY1062" fmla="*/ 194310 h 679132"/>
              <a:gd name="connsiteX1063" fmla="*/ 5425440 w 7543800"/>
              <a:gd name="connsiteY1063" fmla="*/ 160973 h 679132"/>
              <a:gd name="connsiteX1064" fmla="*/ 5392103 w 7543800"/>
              <a:gd name="connsiteY1064" fmla="*/ 127635 h 679132"/>
              <a:gd name="connsiteX1065" fmla="*/ 5615940 w 7543800"/>
              <a:gd name="connsiteY1065" fmla="*/ 137160 h 679132"/>
              <a:gd name="connsiteX1066" fmla="*/ 5592128 w 7543800"/>
              <a:gd name="connsiteY1066" fmla="*/ 160973 h 679132"/>
              <a:gd name="connsiteX1067" fmla="*/ 5615940 w 7543800"/>
              <a:gd name="connsiteY1067" fmla="*/ 184785 h 679132"/>
              <a:gd name="connsiteX1068" fmla="*/ 5639753 w 7543800"/>
              <a:gd name="connsiteY1068" fmla="*/ 160973 h 679132"/>
              <a:gd name="connsiteX1069" fmla="*/ 5615940 w 7543800"/>
              <a:gd name="connsiteY1069" fmla="*/ 137160 h 679132"/>
              <a:gd name="connsiteX1070" fmla="*/ 5838825 w 7543800"/>
              <a:gd name="connsiteY1070" fmla="*/ 144780 h 679132"/>
              <a:gd name="connsiteX1071" fmla="*/ 5821680 w 7543800"/>
              <a:gd name="connsiteY1071" fmla="*/ 161925 h 679132"/>
              <a:gd name="connsiteX1072" fmla="*/ 5838825 w 7543800"/>
              <a:gd name="connsiteY1072" fmla="*/ 179070 h 679132"/>
              <a:gd name="connsiteX1073" fmla="*/ 5855970 w 7543800"/>
              <a:gd name="connsiteY1073" fmla="*/ 161925 h 679132"/>
              <a:gd name="connsiteX1074" fmla="*/ 5838825 w 7543800"/>
              <a:gd name="connsiteY1074" fmla="*/ 144780 h 679132"/>
              <a:gd name="connsiteX1075" fmla="*/ 5951220 w 7543800"/>
              <a:gd name="connsiteY1075" fmla="*/ 144780 h 679132"/>
              <a:gd name="connsiteX1076" fmla="*/ 5934075 w 7543800"/>
              <a:gd name="connsiteY1076" fmla="*/ 161925 h 679132"/>
              <a:gd name="connsiteX1077" fmla="*/ 5951220 w 7543800"/>
              <a:gd name="connsiteY1077" fmla="*/ 179070 h 679132"/>
              <a:gd name="connsiteX1078" fmla="*/ 5968365 w 7543800"/>
              <a:gd name="connsiteY1078" fmla="*/ 161925 h 679132"/>
              <a:gd name="connsiteX1079" fmla="*/ 5951220 w 7543800"/>
              <a:gd name="connsiteY1079" fmla="*/ 144780 h 679132"/>
              <a:gd name="connsiteX1080" fmla="*/ 5504498 w 7543800"/>
              <a:gd name="connsiteY1080" fmla="*/ 132398 h 679132"/>
              <a:gd name="connsiteX1081" fmla="*/ 5475923 w 7543800"/>
              <a:gd name="connsiteY1081" fmla="*/ 160973 h 679132"/>
              <a:gd name="connsiteX1082" fmla="*/ 5504498 w 7543800"/>
              <a:gd name="connsiteY1082" fmla="*/ 189548 h 679132"/>
              <a:gd name="connsiteX1083" fmla="*/ 5533073 w 7543800"/>
              <a:gd name="connsiteY1083" fmla="*/ 160973 h 679132"/>
              <a:gd name="connsiteX1084" fmla="*/ 5504498 w 7543800"/>
              <a:gd name="connsiteY1084" fmla="*/ 132398 h 679132"/>
              <a:gd name="connsiteX1085" fmla="*/ 5727383 w 7543800"/>
              <a:gd name="connsiteY1085" fmla="*/ 141923 h 679132"/>
              <a:gd name="connsiteX1086" fmla="*/ 5708333 w 7543800"/>
              <a:gd name="connsiteY1086" fmla="*/ 160973 h 679132"/>
              <a:gd name="connsiteX1087" fmla="*/ 5727383 w 7543800"/>
              <a:gd name="connsiteY1087" fmla="*/ 180023 h 679132"/>
              <a:gd name="connsiteX1088" fmla="*/ 5746433 w 7543800"/>
              <a:gd name="connsiteY1088" fmla="*/ 160973 h 679132"/>
              <a:gd name="connsiteX1089" fmla="*/ 5727383 w 7543800"/>
              <a:gd name="connsiteY1089" fmla="*/ 141923 h 679132"/>
              <a:gd name="connsiteX1090" fmla="*/ 6174105 w 7543800"/>
              <a:gd name="connsiteY1090" fmla="*/ 144780 h 679132"/>
              <a:gd name="connsiteX1091" fmla="*/ 6156960 w 7543800"/>
              <a:gd name="connsiteY1091" fmla="*/ 161925 h 679132"/>
              <a:gd name="connsiteX1092" fmla="*/ 6174105 w 7543800"/>
              <a:gd name="connsiteY1092" fmla="*/ 179070 h 679132"/>
              <a:gd name="connsiteX1093" fmla="*/ 6191250 w 7543800"/>
              <a:gd name="connsiteY1093" fmla="*/ 161925 h 679132"/>
              <a:gd name="connsiteX1094" fmla="*/ 6174105 w 7543800"/>
              <a:gd name="connsiteY1094" fmla="*/ 144780 h 679132"/>
              <a:gd name="connsiteX1095" fmla="*/ 6286500 w 7543800"/>
              <a:gd name="connsiteY1095" fmla="*/ 144780 h 679132"/>
              <a:gd name="connsiteX1096" fmla="*/ 6269355 w 7543800"/>
              <a:gd name="connsiteY1096" fmla="*/ 161925 h 679132"/>
              <a:gd name="connsiteX1097" fmla="*/ 6286500 w 7543800"/>
              <a:gd name="connsiteY1097" fmla="*/ 179070 h 679132"/>
              <a:gd name="connsiteX1098" fmla="*/ 6303645 w 7543800"/>
              <a:gd name="connsiteY1098" fmla="*/ 161925 h 679132"/>
              <a:gd name="connsiteX1099" fmla="*/ 6286500 w 7543800"/>
              <a:gd name="connsiteY1099" fmla="*/ 144780 h 679132"/>
              <a:gd name="connsiteX1100" fmla="*/ 6062663 w 7543800"/>
              <a:gd name="connsiteY1100" fmla="*/ 144780 h 679132"/>
              <a:gd name="connsiteX1101" fmla="*/ 6045518 w 7543800"/>
              <a:gd name="connsiteY1101" fmla="*/ 161925 h 679132"/>
              <a:gd name="connsiteX1102" fmla="*/ 6062663 w 7543800"/>
              <a:gd name="connsiteY1102" fmla="*/ 179070 h 679132"/>
              <a:gd name="connsiteX1103" fmla="*/ 6079808 w 7543800"/>
              <a:gd name="connsiteY1103" fmla="*/ 161925 h 679132"/>
              <a:gd name="connsiteX1104" fmla="*/ 6062663 w 7543800"/>
              <a:gd name="connsiteY1104" fmla="*/ 144780 h 679132"/>
              <a:gd name="connsiteX1105" fmla="*/ 5280660 w 7543800"/>
              <a:gd name="connsiteY1105" fmla="*/ 119063 h 679132"/>
              <a:gd name="connsiteX1106" fmla="*/ 5238750 w 7543800"/>
              <a:gd name="connsiteY1106" fmla="*/ 160973 h 679132"/>
              <a:gd name="connsiteX1107" fmla="*/ 5280660 w 7543800"/>
              <a:gd name="connsiteY1107" fmla="*/ 202883 h 679132"/>
              <a:gd name="connsiteX1108" fmla="*/ 5322570 w 7543800"/>
              <a:gd name="connsiteY1108" fmla="*/ 160973 h 679132"/>
              <a:gd name="connsiteX1109" fmla="*/ 5280660 w 7543800"/>
              <a:gd name="connsiteY1109" fmla="*/ 119063 h 679132"/>
              <a:gd name="connsiteX1110" fmla="*/ 5118735 w 7543800"/>
              <a:gd name="connsiteY1110" fmla="*/ 251460 h 679132"/>
              <a:gd name="connsiteX1111" fmla="*/ 5090160 w 7543800"/>
              <a:gd name="connsiteY1111" fmla="*/ 280035 h 679132"/>
              <a:gd name="connsiteX1112" fmla="*/ 5118735 w 7543800"/>
              <a:gd name="connsiteY1112" fmla="*/ 308610 h 679132"/>
              <a:gd name="connsiteX1113" fmla="*/ 5147310 w 7543800"/>
              <a:gd name="connsiteY1113" fmla="*/ 280035 h 679132"/>
              <a:gd name="connsiteX1114" fmla="*/ 5118735 w 7543800"/>
              <a:gd name="connsiteY1114" fmla="*/ 251460 h 679132"/>
              <a:gd name="connsiteX1115" fmla="*/ 5249228 w 7543800"/>
              <a:gd name="connsiteY1115" fmla="*/ 246698 h 679132"/>
              <a:gd name="connsiteX1116" fmla="*/ 5215890 w 7543800"/>
              <a:gd name="connsiteY1116" fmla="*/ 280035 h 679132"/>
              <a:gd name="connsiteX1117" fmla="*/ 5249228 w 7543800"/>
              <a:gd name="connsiteY1117" fmla="*/ 313373 h 679132"/>
              <a:gd name="connsiteX1118" fmla="*/ 5282565 w 7543800"/>
              <a:gd name="connsiteY1118" fmla="*/ 280035 h 679132"/>
              <a:gd name="connsiteX1119" fmla="*/ 5249228 w 7543800"/>
              <a:gd name="connsiteY1119" fmla="*/ 246698 h 679132"/>
              <a:gd name="connsiteX1120" fmla="*/ 5590223 w 7543800"/>
              <a:gd name="connsiteY1120" fmla="*/ 251460 h 679132"/>
              <a:gd name="connsiteX1121" fmla="*/ 5561648 w 7543800"/>
              <a:gd name="connsiteY1121" fmla="*/ 280035 h 679132"/>
              <a:gd name="connsiteX1122" fmla="*/ 5590223 w 7543800"/>
              <a:gd name="connsiteY1122" fmla="*/ 308610 h 679132"/>
              <a:gd name="connsiteX1123" fmla="*/ 5618798 w 7543800"/>
              <a:gd name="connsiteY1123" fmla="*/ 280035 h 679132"/>
              <a:gd name="connsiteX1124" fmla="*/ 5590223 w 7543800"/>
              <a:gd name="connsiteY1124" fmla="*/ 251460 h 679132"/>
              <a:gd name="connsiteX1125" fmla="*/ 5816918 w 7543800"/>
              <a:gd name="connsiteY1125" fmla="*/ 260985 h 679132"/>
              <a:gd name="connsiteX1126" fmla="*/ 5797868 w 7543800"/>
              <a:gd name="connsiteY1126" fmla="*/ 280035 h 679132"/>
              <a:gd name="connsiteX1127" fmla="*/ 5816918 w 7543800"/>
              <a:gd name="connsiteY1127" fmla="*/ 299085 h 679132"/>
              <a:gd name="connsiteX1128" fmla="*/ 5835968 w 7543800"/>
              <a:gd name="connsiteY1128" fmla="*/ 280035 h 679132"/>
              <a:gd name="connsiteX1129" fmla="*/ 5816918 w 7543800"/>
              <a:gd name="connsiteY1129" fmla="*/ 260985 h 679132"/>
              <a:gd name="connsiteX1130" fmla="*/ 5931218 w 7543800"/>
              <a:gd name="connsiteY1130" fmla="*/ 263843 h 679132"/>
              <a:gd name="connsiteX1131" fmla="*/ 5914073 w 7543800"/>
              <a:gd name="connsiteY1131" fmla="*/ 280988 h 679132"/>
              <a:gd name="connsiteX1132" fmla="*/ 5931218 w 7543800"/>
              <a:gd name="connsiteY1132" fmla="*/ 298133 h 679132"/>
              <a:gd name="connsiteX1133" fmla="*/ 5948363 w 7543800"/>
              <a:gd name="connsiteY1133" fmla="*/ 280988 h 679132"/>
              <a:gd name="connsiteX1134" fmla="*/ 5931218 w 7543800"/>
              <a:gd name="connsiteY1134" fmla="*/ 263843 h 679132"/>
              <a:gd name="connsiteX1135" fmla="*/ 5475923 w 7543800"/>
              <a:gd name="connsiteY1135" fmla="*/ 246698 h 679132"/>
              <a:gd name="connsiteX1136" fmla="*/ 5442585 w 7543800"/>
              <a:gd name="connsiteY1136" fmla="*/ 280035 h 679132"/>
              <a:gd name="connsiteX1137" fmla="*/ 5475923 w 7543800"/>
              <a:gd name="connsiteY1137" fmla="*/ 313373 h 679132"/>
              <a:gd name="connsiteX1138" fmla="*/ 5509260 w 7543800"/>
              <a:gd name="connsiteY1138" fmla="*/ 280035 h 679132"/>
              <a:gd name="connsiteX1139" fmla="*/ 5475923 w 7543800"/>
              <a:gd name="connsiteY1139" fmla="*/ 246698 h 679132"/>
              <a:gd name="connsiteX1140" fmla="*/ 5703570 w 7543800"/>
              <a:gd name="connsiteY1140" fmla="*/ 256223 h 679132"/>
              <a:gd name="connsiteX1141" fmla="*/ 5679758 w 7543800"/>
              <a:gd name="connsiteY1141" fmla="*/ 280035 h 679132"/>
              <a:gd name="connsiteX1142" fmla="*/ 5703570 w 7543800"/>
              <a:gd name="connsiteY1142" fmla="*/ 303848 h 679132"/>
              <a:gd name="connsiteX1143" fmla="*/ 5727383 w 7543800"/>
              <a:gd name="connsiteY1143" fmla="*/ 280035 h 679132"/>
              <a:gd name="connsiteX1144" fmla="*/ 5703570 w 7543800"/>
              <a:gd name="connsiteY1144" fmla="*/ 256223 h 679132"/>
              <a:gd name="connsiteX1145" fmla="*/ 6157913 w 7543800"/>
              <a:gd name="connsiteY1145" fmla="*/ 263843 h 679132"/>
              <a:gd name="connsiteX1146" fmla="*/ 6140768 w 7543800"/>
              <a:gd name="connsiteY1146" fmla="*/ 280988 h 679132"/>
              <a:gd name="connsiteX1147" fmla="*/ 6157913 w 7543800"/>
              <a:gd name="connsiteY1147" fmla="*/ 298133 h 679132"/>
              <a:gd name="connsiteX1148" fmla="*/ 6175058 w 7543800"/>
              <a:gd name="connsiteY1148" fmla="*/ 280988 h 679132"/>
              <a:gd name="connsiteX1149" fmla="*/ 6157913 w 7543800"/>
              <a:gd name="connsiteY1149" fmla="*/ 263843 h 679132"/>
              <a:gd name="connsiteX1150" fmla="*/ 6272213 w 7543800"/>
              <a:gd name="connsiteY1150" fmla="*/ 263843 h 679132"/>
              <a:gd name="connsiteX1151" fmla="*/ 6255068 w 7543800"/>
              <a:gd name="connsiteY1151" fmla="*/ 280988 h 679132"/>
              <a:gd name="connsiteX1152" fmla="*/ 6272213 w 7543800"/>
              <a:gd name="connsiteY1152" fmla="*/ 298133 h 679132"/>
              <a:gd name="connsiteX1153" fmla="*/ 6289358 w 7543800"/>
              <a:gd name="connsiteY1153" fmla="*/ 280988 h 679132"/>
              <a:gd name="connsiteX1154" fmla="*/ 6272213 w 7543800"/>
              <a:gd name="connsiteY1154" fmla="*/ 263843 h 679132"/>
              <a:gd name="connsiteX1155" fmla="*/ 6044565 w 7543800"/>
              <a:gd name="connsiteY1155" fmla="*/ 263843 h 679132"/>
              <a:gd name="connsiteX1156" fmla="*/ 6027420 w 7543800"/>
              <a:gd name="connsiteY1156" fmla="*/ 280988 h 679132"/>
              <a:gd name="connsiteX1157" fmla="*/ 6044565 w 7543800"/>
              <a:gd name="connsiteY1157" fmla="*/ 298133 h 679132"/>
              <a:gd name="connsiteX1158" fmla="*/ 6061710 w 7543800"/>
              <a:gd name="connsiteY1158" fmla="*/ 280988 h 679132"/>
              <a:gd name="connsiteX1159" fmla="*/ 6044565 w 7543800"/>
              <a:gd name="connsiteY1159" fmla="*/ 263843 h 679132"/>
              <a:gd name="connsiteX1160" fmla="*/ 5362575 w 7543800"/>
              <a:gd name="connsiteY1160" fmla="*/ 238125 h 679132"/>
              <a:gd name="connsiteX1161" fmla="*/ 5320665 w 7543800"/>
              <a:gd name="connsiteY1161" fmla="*/ 280035 h 679132"/>
              <a:gd name="connsiteX1162" fmla="*/ 5362575 w 7543800"/>
              <a:gd name="connsiteY1162" fmla="*/ 321945 h 679132"/>
              <a:gd name="connsiteX1163" fmla="*/ 5404485 w 7543800"/>
              <a:gd name="connsiteY1163" fmla="*/ 280035 h 679132"/>
              <a:gd name="connsiteX1164" fmla="*/ 5362575 w 7543800"/>
              <a:gd name="connsiteY1164" fmla="*/ 238125 h 679132"/>
              <a:gd name="connsiteX1165" fmla="*/ 3828098 w 7543800"/>
              <a:gd name="connsiteY1165" fmla="*/ 18098 h 679132"/>
              <a:gd name="connsiteX1166" fmla="*/ 3804285 w 7543800"/>
              <a:gd name="connsiteY1166" fmla="*/ 41910 h 679132"/>
              <a:gd name="connsiteX1167" fmla="*/ 3828098 w 7543800"/>
              <a:gd name="connsiteY1167" fmla="*/ 65723 h 679132"/>
              <a:gd name="connsiteX1168" fmla="*/ 3851910 w 7543800"/>
              <a:gd name="connsiteY1168" fmla="*/ 41910 h 679132"/>
              <a:gd name="connsiteX1169" fmla="*/ 3828098 w 7543800"/>
              <a:gd name="connsiteY1169" fmla="*/ 18098 h 679132"/>
              <a:gd name="connsiteX1170" fmla="*/ 3943350 w 7543800"/>
              <a:gd name="connsiteY1170" fmla="*/ 13335 h 679132"/>
              <a:gd name="connsiteX1171" fmla="*/ 3914775 w 7543800"/>
              <a:gd name="connsiteY1171" fmla="*/ 41910 h 679132"/>
              <a:gd name="connsiteX1172" fmla="*/ 3943350 w 7543800"/>
              <a:gd name="connsiteY1172" fmla="*/ 70485 h 679132"/>
              <a:gd name="connsiteX1173" fmla="*/ 3971925 w 7543800"/>
              <a:gd name="connsiteY1173" fmla="*/ 41910 h 679132"/>
              <a:gd name="connsiteX1174" fmla="*/ 3943350 w 7543800"/>
              <a:gd name="connsiteY1174" fmla="*/ 13335 h 679132"/>
              <a:gd name="connsiteX1175" fmla="*/ 4289108 w 7543800"/>
              <a:gd name="connsiteY1175" fmla="*/ 8573 h 679132"/>
              <a:gd name="connsiteX1176" fmla="*/ 4255770 w 7543800"/>
              <a:gd name="connsiteY1176" fmla="*/ 41910 h 679132"/>
              <a:gd name="connsiteX1177" fmla="*/ 4289108 w 7543800"/>
              <a:gd name="connsiteY1177" fmla="*/ 75248 h 679132"/>
              <a:gd name="connsiteX1178" fmla="*/ 4322445 w 7543800"/>
              <a:gd name="connsiteY1178" fmla="*/ 41910 h 679132"/>
              <a:gd name="connsiteX1179" fmla="*/ 4289108 w 7543800"/>
              <a:gd name="connsiteY1179" fmla="*/ 8573 h 679132"/>
              <a:gd name="connsiteX1180" fmla="*/ 4519613 w 7543800"/>
              <a:gd name="connsiteY1180" fmla="*/ 18098 h 679132"/>
              <a:gd name="connsiteX1181" fmla="*/ 4495800 w 7543800"/>
              <a:gd name="connsiteY1181" fmla="*/ 41910 h 679132"/>
              <a:gd name="connsiteX1182" fmla="*/ 4519613 w 7543800"/>
              <a:gd name="connsiteY1182" fmla="*/ 65723 h 679132"/>
              <a:gd name="connsiteX1183" fmla="*/ 4543425 w 7543800"/>
              <a:gd name="connsiteY1183" fmla="*/ 41910 h 679132"/>
              <a:gd name="connsiteX1184" fmla="*/ 4519613 w 7543800"/>
              <a:gd name="connsiteY1184" fmla="*/ 18098 h 679132"/>
              <a:gd name="connsiteX1185" fmla="*/ 4634865 w 7543800"/>
              <a:gd name="connsiteY1185" fmla="*/ 22860 h 679132"/>
              <a:gd name="connsiteX1186" fmla="*/ 4615815 w 7543800"/>
              <a:gd name="connsiteY1186" fmla="*/ 41910 h 679132"/>
              <a:gd name="connsiteX1187" fmla="*/ 4634865 w 7543800"/>
              <a:gd name="connsiteY1187" fmla="*/ 60960 h 679132"/>
              <a:gd name="connsiteX1188" fmla="*/ 4653915 w 7543800"/>
              <a:gd name="connsiteY1188" fmla="*/ 41910 h 679132"/>
              <a:gd name="connsiteX1189" fmla="*/ 4634865 w 7543800"/>
              <a:gd name="connsiteY1189" fmla="*/ 22860 h 679132"/>
              <a:gd name="connsiteX1190" fmla="*/ 4058603 w 7543800"/>
              <a:gd name="connsiteY1190" fmla="*/ 8573 h 679132"/>
              <a:gd name="connsiteX1191" fmla="*/ 4025265 w 7543800"/>
              <a:gd name="connsiteY1191" fmla="*/ 41910 h 679132"/>
              <a:gd name="connsiteX1192" fmla="*/ 4058603 w 7543800"/>
              <a:gd name="connsiteY1192" fmla="*/ 75248 h 679132"/>
              <a:gd name="connsiteX1193" fmla="*/ 4091940 w 7543800"/>
              <a:gd name="connsiteY1193" fmla="*/ 41910 h 679132"/>
              <a:gd name="connsiteX1194" fmla="*/ 4058603 w 7543800"/>
              <a:gd name="connsiteY1194" fmla="*/ 8573 h 679132"/>
              <a:gd name="connsiteX1195" fmla="*/ 4404360 w 7543800"/>
              <a:gd name="connsiteY1195" fmla="*/ 13335 h 679132"/>
              <a:gd name="connsiteX1196" fmla="*/ 4375785 w 7543800"/>
              <a:gd name="connsiteY1196" fmla="*/ 41910 h 679132"/>
              <a:gd name="connsiteX1197" fmla="*/ 4404360 w 7543800"/>
              <a:gd name="connsiteY1197" fmla="*/ 70485 h 679132"/>
              <a:gd name="connsiteX1198" fmla="*/ 4432935 w 7543800"/>
              <a:gd name="connsiteY1198" fmla="*/ 41910 h 679132"/>
              <a:gd name="connsiteX1199" fmla="*/ 4404360 w 7543800"/>
              <a:gd name="connsiteY1199" fmla="*/ 13335 h 679132"/>
              <a:gd name="connsiteX1200" fmla="*/ 4865370 w 7543800"/>
              <a:gd name="connsiteY1200" fmla="*/ 25718 h 679132"/>
              <a:gd name="connsiteX1201" fmla="*/ 4848225 w 7543800"/>
              <a:gd name="connsiteY1201" fmla="*/ 42863 h 679132"/>
              <a:gd name="connsiteX1202" fmla="*/ 4865370 w 7543800"/>
              <a:gd name="connsiteY1202" fmla="*/ 60008 h 679132"/>
              <a:gd name="connsiteX1203" fmla="*/ 4882515 w 7543800"/>
              <a:gd name="connsiteY1203" fmla="*/ 42863 h 679132"/>
              <a:gd name="connsiteX1204" fmla="*/ 4865370 w 7543800"/>
              <a:gd name="connsiteY1204" fmla="*/ 25718 h 679132"/>
              <a:gd name="connsiteX1205" fmla="*/ 4980623 w 7543800"/>
              <a:gd name="connsiteY1205" fmla="*/ 25718 h 679132"/>
              <a:gd name="connsiteX1206" fmla="*/ 4963478 w 7543800"/>
              <a:gd name="connsiteY1206" fmla="*/ 42863 h 679132"/>
              <a:gd name="connsiteX1207" fmla="*/ 4980623 w 7543800"/>
              <a:gd name="connsiteY1207" fmla="*/ 60008 h 679132"/>
              <a:gd name="connsiteX1208" fmla="*/ 4997768 w 7543800"/>
              <a:gd name="connsiteY1208" fmla="*/ 42863 h 679132"/>
              <a:gd name="connsiteX1209" fmla="*/ 4980623 w 7543800"/>
              <a:gd name="connsiteY1209" fmla="*/ 25718 h 679132"/>
              <a:gd name="connsiteX1210" fmla="*/ 4750118 w 7543800"/>
              <a:gd name="connsiteY1210" fmla="*/ 25718 h 679132"/>
              <a:gd name="connsiteX1211" fmla="*/ 4732973 w 7543800"/>
              <a:gd name="connsiteY1211" fmla="*/ 42863 h 679132"/>
              <a:gd name="connsiteX1212" fmla="*/ 4750118 w 7543800"/>
              <a:gd name="connsiteY1212" fmla="*/ 60008 h 679132"/>
              <a:gd name="connsiteX1213" fmla="*/ 4767263 w 7543800"/>
              <a:gd name="connsiteY1213" fmla="*/ 42863 h 679132"/>
              <a:gd name="connsiteX1214" fmla="*/ 4750118 w 7543800"/>
              <a:gd name="connsiteY1214" fmla="*/ 25718 h 679132"/>
              <a:gd name="connsiteX1215" fmla="*/ 4173855 w 7543800"/>
              <a:gd name="connsiteY1215" fmla="*/ 0 h 679132"/>
              <a:gd name="connsiteX1216" fmla="*/ 4131945 w 7543800"/>
              <a:gd name="connsiteY1216" fmla="*/ 41910 h 679132"/>
              <a:gd name="connsiteX1217" fmla="*/ 4173855 w 7543800"/>
              <a:gd name="connsiteY1217" fmla="*/ 83820 h 679132"/>
              <a:gd name="connsiteX1218" fmla="*/ 4215765 w 7543800"/>
              <a:gd name="connsiteY1218" fmla="*/ 41910 h 679132"/>
              <a:gd name="connsiteX1219" fmla="*/ 4173855 w 7543800"/>
              <a:gd name="connsiteY1219" fmla="*/ 0 h 679132"/>
              <a:gd name="connsiteX1220" fmla="*/ 4387215 w 7543800"/>
              <a:gd name="connsiteY1220" fmla="*/ 119063 h 679132"/>
              <a:gd name="connsiteX1221" fmla="*/ 4345305 w 7543800"/>
              <a:gd name="connsiteY1221" fmla="*/ 160973 h 679132"/>
              <a:gd name="connsiteX1222" fmla="*/ 4387215 w 7543800"/>
              <a:gd name="connsiteY1222" fmla="*/ 202883 h 679132"/>
              <a:gd name="connsiteX1223" fmla="*/ 4429125 w 7543800"/>
              <a:gd name="connsiteY1223" fmla="*/ 160973 h 679132"/>
              <a:gd name="connsiteX1224" fmla="*/ 4387215 w 7543800"/>
              <a:gd name="connsiteY1224" fmla="*/ 119063 h 679132"/>
              <a:gd name="connsiteX1225" fmla="*/ 3826193 w 7543800"/>
              <a:gd name="connsiteY1225" fmla="*/ 141923 h 679132"/>
              <a:gd name="connsiteX1226" fmla="*/ 3809048 w 7543800"/>
              <a:gd name="connsiteY1226" fmla="*/ 162878 h 679132"/>
              <a:gd name="connsiteX1227" fmla="*/ 3830003 w 7543800"/>
              <a:gd name="connsiteY1227" fmla="*/ 180023 h 679132"/>
              <a:gd name="connsiteX1228" fmla="*/ 3847148 w 7543800"/>
              <a:gd name="connsiteY1228" fmla="*/ 159068 h 679132"/>
              <a:gd name="connsiteX1229" fmla="*/ 3826193 w 7543800"/>
              <a:gd name="connsiteY1229" fmla="*/ 141923 h 679132"/>
              <a:gd name="connsiteX1230" fmla="*/ 3939540 w 7543800"/>
              <a:gd name="connsiteY1230" fmla="*/ 137160 h 679132"/>
              <a:gd name="connsiteX1231" fmla="*/ 3915728 w 7543800"/>
              <a:gd name="connsiteY1231" fmla="*/ 160973 h 679132"/>
              <a:gd name="connsiteX1232" fmla="*/ 3939540 w 7543800"/>
              <a:gd name="connsiteY1232" fmla="*/ 184785 h 679132"/>
              <a:gd name="connsiteX1233" fmla="*/ 3963353 w 7543800"/>
              <a:gd name="connsiteY1233" fmla="*/ 160973 h 679132"/>
              <a:gd name="connsiteX1234" fmla="*/ 3939540 w 7543800"/>
              <a:gd name="connsiteY1234" fmla="*/ 137160 h 679132"/>
              <a:gd name="connsiteX1235" fmla="*/ 4163378 w 7543800"/>
              <a:gd name="connsiteY1235" fmla="*/ 127635 h 679132"/>
              <a:gd name="connsiteX1236" fmla="*/ 4130040 w 7543800"/>
              <a:gd name="connsiteY1236" fmla="*/ 160973 h 679132"/>
              <a:gd name="connsiteX1237" fmla="*/ 4163378 w 7543800"/>
              <a:gd name="connsiteY1237" fmla="*/ 194310 h 679132"/>
              <a:gd name="connsiteX1238" fmla="*/ 4196715 w 7543800"/>
              <a:gd name="connsiteY1238" fmla="*/ 160973 h 679132"/>
              <a:gd name="connsiteX1239" fmla="*/ 4163378 w 7543800"/>
              <a:gd name="connsiteY1239" fmla="*/ 127635 h 679132"/>
              <a:gd name="connsiteX1240" fmla="*/ 4610100 w 7543800"/>
              <a:gd name="connsiteY1240" fmla="*/ 132398 h 679132"/>
              <a:gd name="connsiteX1241" fmla="*/ 4581525 w 7543800"/>
              <a:gd name="connsiteY1241" fmla="*/ 160973 h 679132"/>
              <a:gd name="connsiteX1242" fmla="*/ 4610100 w 7543800"/>
              <a:gd name="connsiteY1242" fmla="*/ 189548 h 679132"/>
              <a:gd name="connsiteX1243" fmla="*/ 4638675 w 7543800"/>
              <a:gd name="connsiteY1243" fmla="*/ 160973 h 679132"/>
              <a:gd name="connsiteX1244" fmla="*/ 4610100 w 7543800"/>
              <a:gd name="connsiteY1244" fmla="*/ 132398 h 679132"/>
              <a:gd name="connsiteX1245" fmla="*/ 4722495 w 7543800"/>
              <a:gd name="connsiteY1245" fmla="*/ 137160 h 679132"/>
              <a:gd name="connsiteX1246" fmla="*/ 4698683 w 7543800"/>
              <a:gd name="connsiteY1246" fmla="*/ 160973 h 679132"/>
              <a:gd name="connsiteX1247" fmla="*/ 4722495 w 7543800"/>
              <a:gd name="connsiteY1247" fmla="*/ 184785 h 679132"/>
              <a:gd name="connsiteX1248" fmla="*/ 4746308 w 7543800"/>
              <a:gd name="connsiteY1248" fmla="*/ 160973 h 679132"/>
              <a:gd name="connsiteX1249" fmla="*/ 4722495 w 7543800"/>
              <a:gd name="connsiteY1249" fmla="*/ 137160 h 679132"/>
              <a:gd name="connsiteX1250" fmla="*/ 4051935 w 7543800"/>
              <a:gd name="connsiteY1250" fmla="*/ 132398 h 679132"/>
              <a:gd name="connsiteX1251" fmla="*/ 4023360 w 7543800"/>
              <a:gd name="connsiteY1251" fmla="*/ 160973 h 679132"/>
              <a:gd name="connsiteX1252" fmla="*/ 4051935 w 7543800"/>
              <a:gd name="connsiteY1252" fmla="*/ 189548 h 679132"/>
              <a:gd name="connsiteX1253" fmla="*/ 4080510 w 7543800"/>
              <a:gd name="connsiteY1253" fmla="*/ 160973 h 679132"/>
              <a:gd name="connsiteX1254" fmla="*/ 4051935 w 7543800"/>
              <a:gd name="connsiteY1254" fmla="*/ 132398 h 679132"/>
              <a:gd name="connsiteX1255" fmla="*/ 4498658 w 7543800"/>
              <a:gd name="connsiteY1255" fmla="*/ 127635 h 679132"/>
              <a:gd name="connsiteX1256" fmla="*/ 4465320 w 7543800"/>
              <a:gd name="connsiteY1256" fmla="*/ 160973 h 679132"/>
              <a:gd name="connsiteX1257" fmla="*/ 4498658 w 7543800"/>
              <a:gd name="connsiteY1257" fmla="*/ 194310 h 679132"/>
              <a:gd name="connsiteX1258" fmla="*/ 4531995 w 7543800"/>
              <a:gd name="connsiteY1258" fmla="*/ 160973 h 679132"/>
              <a:gd name="connsiteX1259" fmla="*/ 4498658 w 7543800"/>
              <a:gd name="connsiteY1259" fmla="*/ 127635 h 679132"/>
              <a:gd name="connsiteX1260" fmla="*/ 4945380 w 7543800"/>
              <a:gd name="connsiteY1260" fmla="*/ 144780 h 679132"/>
              <a:gd name="connsiteX1261" fmla="*/ 4928235 w 7543800"/>
              <a:gd name="connsiteY1261" fmla="*/ 161925 h 679132"/>
              <a:gd name="connsiteX1262" fmla="*/ 4945380 w 7543800"/>
              <a:gd name="connsiteY1262" fmla="*/ 179070 h 679132"/>
              <a:gd name="connsiteX1263" fmla="*/ 4962525 w 7543800"/>
              <a:gd name="connsiteY1263" fmla="*/ 161925 h 679132"/>
              <a:gd name="connsiteX1264" fmla="*/ 4945380 w 7543800"/>
              <a:gd name="connsiteY1264" fmla="*/ 144780 h 679132"/>
              <a:gd name="connsiteX1265" fmla="*/ 5056823 w 7543800"/>
              <a:gd name="connsiteY1265" fmla="*/ 144780 h 679132"/>
              <a:gd name="connsiteX1266" fmla="*/ 5039678 w 7543800"/>
              <a:gd name="connsiteY1266" fmla="*/ 161925 h 679132"/>
              <a:gd name="connsiteX1267" fmla="*/ 5056823 w 7543800"/>
              <a:gd name="connsiteY1267" fmla="*/ 179070 h 679132"/>
              <a:gd name="connsiteX1268" fmla="*/ 5073968 w 7543800"/>
              <a:gd name="connsiteY1268" fmla="*/ 161925 h 679132"/>
              <a:gd name="connsiteX1269" fmla="*/ 5056823 w 7543800"/>
              <a:gd name="connsiteY1269" fmla="*/ 144780 h 679132"/>
              <a:gd name="connsiteX1270" fmla="*/ 4833938 w 7543800"/>
              <a:gd name="connsiteY1270" fmla="*/ 141923 h 679132"/>
              <a:gd name="connsiteX1271" fmla="*/ 4814888 w 7543800"/>
              <a:gd name="connsiteY1271" fmla="*/ 160973 h 679132"/>
              <a:gd name="connsiteX1272" fmla="*/ 4833938 w 7543800"/>
              <a:gd name="connsiteY1272" fmla="*/ 180023 h 679132"/>
              <a:gd name="connsiteX1273" fmla="*/ 4852988 w 7543800"/>
              <a:gd name="connsiteY1273" fmla="*/ 160973 h 679132"/>
              <a:gd name="connsiteX1274" fmla="*/ 4833938 w 7543800"/>
              <a:gd name="connsiteY1274" fmla="*/ 141923 h 679132"/>
              <a:gd name="connsiteX1275" fmla="*/ 4274820 w 7543800"/>
              <a:gd name="connsiteY1275" fmla="*/ 119063 h 679132"/>
              <a:gd name="connsiteX1276" fmla="*/ 4232910 w 7543800"/>
              <a:gd name="connsiteY1276" fmla="*/ 160973 h 679132"/>
              <a:gd name="connsiteX1277" fmla="*/ 4274820 w 7543800"/>
              <a:gd name="connsiteY1277" fmla="*/ 202883 h 679132"/>
              <a:gd name="connsiteX1278" fmla="*/ 4316730 w 7543800"/>
              <a:gd name="connsiteY1278" fmla="*/ 160973 h 679132"/>
              <a:gd name="connsiteX1279" fmla="*/ 4274820 w 7543800"/>
              <a:gd name="connsiteY1279" fmla="*/ 119063 h 679132"/>
              <a:gd name="connsiteX1280" fmla="*/ 3828098 w 7543800"/>
              <a:gd name="connsiteY1280" fmla="*/ 263843 h 679132"/>
              <a:gd name="connsiteX1281" fmla="*/ 3810953 w 7543800"/>
              <a:gd name="connsiteY1281" fmla="*/ 280988 h 679132"/>
              <a:gd name="connsiteX1282" fmla="*/ 3828098 w 7543800"/>
              <a:gd name="connsiteY1282" fmla="*/ 298133 h 679132"/>
              <a:gd name="connsiteX1283" fmla="*/ 3845243 w 7543800"/>
              <a:gd name="connsiteY1283" fmla="*/ 280988 h 679132"/>
              <a:gd name="connsiteX1284" fmla="*/ 3828098 w 7543800"/>
              <a:gd name="connsiteY1284" fmla="*/ 263843 h 679132"/>
              <a:gd name="connsiteX1285" fmla="*/ 3958590 w 7543800"/>
              <a:gd name="connsiteY1285" fmla="*/ 260985 h 679132"/>
              <a:gd name="connsiteX1286" fmla="*/ 3939540 w 7543800"/>
              <a:gd name="connsiteY1286" fmla="*/ 280035 h 679132"/>
              <a:gd name="connsiteX1287" fmla="*/ 3958590 w 7543800"/>
              <a:gd name="connsiteY1287" fmla="*/ 299085 h 679132"/>
              <a:gd name="connsiteX1288" fmla="*/ 3977640 w 7543800"/>
              <a:gd name="connsiteY1288" fmla="*/ 280035 h 679132"/>
              <a:gd name="connsiteX1289" fmla="*/ 3958590 w 7543800"/>
              <a:gd name="connsiteY1289" fmla="*/ 260985 h 679132"/>
              <a:gd name="connsiteX1290" fmla="*/ 4299585 w 7543800"/>
              <a:gd name="connsiteY1290" fmla="*/ 246698 h 679132"/>
              <a:gd name="connsiteX1291" fmla="*/ 4266248 w 7543800"/>
              <a:gd name="connsiteY1291" fmla="*/ 280035 h 679132"/>
              <a:gd name="connsiteX1292" fmla="*/ 4299585 w 7543800"/>
              <a:gd name="connsiteY1292" fmla="*/ 313373 h 679132"/>
              <a:gd name="connsiteX1293" fmla="*/ 4332923 w 7543800"/>
              <a:gd name="connsiteY1293" fmla="*/ 280035 h 679132"/>
              <a:gd name="connsiteX1294" fmla="*/ 4299585 w 7543800"/>
              <a:gd name="connsiteY1294" fmla="*/ 246698 h 679132"/>
              <a:gd name="connsiteX1295" fmla="*/ 4527233 w 7543800"/>
              <a:gd name="connsiteY1295" fmla="*/ 246698 h 679132"/>
              <a:gd name="connsiteX1296" fmla="*/ 4493895 w 7543800"/>
              <a:gd name="connsiteY1296" fmla="*/ 280035 h 679132"/>
              <a:gd name="connsiteX1297" fmla="*/ 4527233 w 7543800"/>
              <a:gd name="connsiteY1297" fmla="*/ 313373 h 679132"/>
              <a:gd name="connsiteX1298" fmla="*/ 4560570 w 7543800"/>
              <a:gd name="connsiteY1298" fmla="*/ 280035 h 679132"/>
              <a:gd name="connsiteX1299" fmla="*/ 4527233 w 7543800"/>
              <a:gd name="connsiteY1299" fmla="*/ 246698 h 679132"/>
              <a:gd name="connsiteX1300" fmla="*/ 4640580 w 7543800"/>
              <a:gd name="connsiteY1300" fmla="*/ 251460 h 679132"/>
              <a:gd name="connsiteX1301" fmla="*/ 4612005 w 7543800"/>
              <a:gd name="connsiteY1301" fmla="*/ 280035 h 679132"/>
              <a:gd name="connsiteX1302" fmla="*/ 4640580 w 7543800"/>
              <a:gd name="connsiteY1302" fmla="*/ 308610 h 679132"/>
              <a:gd name="connsiteX1303" fmla="*/ 4669155 w 7543800"/>
              <a:gd name="connsiteY1303" fmla="*/ 280035 h 679132"/>
              <a:gd name="connsiteX1304" fmla="*/ 4640580 w 7543800"/>
              <a:gd name="connsiteY1304" fmla="*/ 251460 h 679132"/>
              <a:gd name="connsiteX1305" fmla="*/ 4072890 w 7543800"/>
              <a:gd name="connsiteY1305" fmla="*/ 256223 h 679132"/>
              <a:gd name="connsiteX1306" fmla="*/ 4049078 w 7543800"/>
              <a:gd name="connsiteY1306" fmla="*/ 280035 h 679132"/>
              <a:gd name="connsiteX1307" fmla="*/ 4072890 w 7543800"/>
              <a:gd name="connsiteY1307" fmla="*/ 303848 h 679132"/>
              <a:gd name="connsiteX1308" fmla="*/ 4096703 w 7543800"/>
              <a:gd name="connsiteY1308" fmla="*/ 280035 h 679132"/>
              <a:gd name="connsiteX1309" fmla="*/ 4072890 w 7543800"/>
              <a:gd name="connsiteY1309" fmla="*/ 256223 h 679132"/>
              <a:gd name="connsiteX1310" fmla="*/ 4186238 w 7543800"/>
              <a:gd name="connsiteY1310" fmla="*/ 251460 h 679132"/>
              <a:gd name="connsiteX1311" fmla="*/ 4157663 w 7543800"/>
              <a:gd name="connsiteY1311" fmla="*/ 280035 h 679132"/>
              <a:gd name="connsiteX1312" fmla="*/ 4186238 w 7543800"/>
              <a:gd name="connsiteY1312" fmla="*/ 308610 h 679132"/>
              <a:gd name="connsiteX1313" fmla="*/ 4214813 w 7543800"/>
              <a:gd name="connsiteY1313" fmla="*/ 280035 h 679132"/>
              <a:gd name="connsiteX1314" fmla="*/ 4186238 w 7543800"/>
              <a:gd name="connsiteY1314" fmla="*/ 251460 h 679132"/>
              <a:gd name="connsiteX1315" fmla="*/ 4868228 w 7543800"/>
              <a:gd name="connsiteY1315" fmla="*/ 260985 h 679132"/>
              <a:gd name="connsiteX1316" fmla="*/ 4849178 w 7543800"/>
              <a:gd name="connsiteY1316" fmla="*/ 280035 h 679132"/>
              <a:gd name="connsiteX1317" fmla="*/ 4868228 w 7543800"/>
              <a:gd name="connsiteY1317" fmla="*/ 299085 h 679132"/>
              <a:gd name="connsiteX1318" fmla="*/ 4887278 w 7543800"/>
              <a:gd name="connsiteY1318" fmla="*/ 280035 h 679132"/>
              <a:gd name="connsiteX1319" fmla="*/ 4868228 w 7543800"/>
              <a:gd name="connsiteY1319" fmla="*/ 260985 h 679132"/>
              <a:gd name="connsiteX1320" fmla="*/ 4981575 w 7543800"/>
              <a:gd name="connsiteY1320" fmla="*/ 263843 h 679132"/>
              <a:gd name="connsiteX1321" fmla="*/ 4964430 w 7543800"/>
              <a:gd name="connsiteY1321" fmla="*/ 280988 h 679132"/>
              <a:gd name="connsiteX1322" fmla="*/ 4981575 w 7543800"/>
              <a:gd name="connsiteY1322" fmla="*/ 298133 h 679132"/>
              <a:gd name="connsiteX1323" fmla="*/ 4998720 w 7543800"/>
              <a:gd name="connsiteY1323" fmla="*/ 280988 h 679132"/>
              <a:gd name="connsiteX1324" fmla="*/ 4981575 w 7543800"/>
              <a:gd name="connsiteY1324" fmla="*/ 263843 h 679132"/>
              <a:gd name="connsiteX1325" fmla="*/ 4753928 w 7543800"/>
              <a:gd name="connsiteY1325" fmla="*/ 256223 h 679132"/>
              <a:gd name="connsiteX1326" fmla="*/ 4730115 w 7543800"/>
              <a:gd name="connsiteY1326" fmla="*/ 280035 h 679132"/>
              <a:gd name="connsiteX1327" fmla="*/ 4753928 w 7543800"/>
              <a:gd name="connsiteY1327" fmla="*/ 303848 h 679132"/>
              <a:gd name="connsiteX1328" fmla="*/ 4777740 w 7543800"/>
              <a:gd name="connsiteY1328" fmla="*/ 280035 h 679132"/>
              <a:gd name="connsiteX1329" fmla="*/ 4753928 w 7543800"/>
              <a:gd name="connsiteY1329" fmla="*/ 256223 h 679132"/>
              <a:gd name="connsiteX1330" fmla="*/ 4413885 w 7543800"/>
              <a:gd name="connsiteY1330" fmla="*/ 238125 h 679132"/>
              <a:gd name="connsiteX1331" fmla="*/ 4371975 w 7543800"/>
              <a:gd name="connsiteY1331" fmla="*/ 280035 h 679132"/>
              <a:gd name="connsiteX1332" fmla="*/ 4413885 w 7543800"/>
              <a:gd name="connsiteY1332" fmla="*/ 321945 h 679132"/>
              <a:gd name="connsiteX1333" fmla="*/ 4455795 w 7543800"/>
              <a:gd name="connsiteY1333" fmla="*/ 280035 h 679132"/>
              <a:gd name="connsiteX1334" fmla="*/ 4413885 w 7543800"/>
              <a:gd name="connsiteY1334" fmla="*/ 238125 h 679132"/>
              <a:gd name="connsiteX1335" fmla="*/ 6362700 w 7543800"/>
              <a:gd name="connsiteY1335" fmla="*/ 25718 h 679132"/>
              <a:gd name="connsiteX1336" fmla="*/ 6345555 w 7543800"/>
              <a:gd name="connsiteY1336" fmla="*/ 42863 h 679132"/>
              <a:gd name="connsiteX1337" fmla="*/ 6362700 w 7543800"/>
              <a:gd name="connsiteY1337" fmla="*/ 60008 h 679132"/>
              <a:gd name="connsiteX1338" fmla="*/ 6379845 w 7543800"/>
              <a:gd name="connsiteY1338" fmla="*/ 42863 h 679132"/>
              <a:gd name="connsiteX1339" fmla="*/ 6362700 w 7543800"/>
              <a:gd name="connsiteY1339" fmla="*/ 25718 h 679132"/>
              <a:gd name="connsiteX1340" fmla="*/ 6477953 w 7543800"/>
              <a:gd name="connsiteY1340" fmla="*/ 25718 h 679132"/>
              <a:gd name="connsiteX1341" fmla="*/ 6460808 w 7543800"/>
              <a:gd name="connsiteY1341" fmla="*/ 42863 h 679132"/>
              <a:gd name="connsiteX1342" fmla="*/ 6477953 w 7543800"/>
              <a:gd name="connsiteY1342" fmla="*/ 60008 h 679132"/>
              <a:gd name="connsiteX1343" fmla="*/ 6495098 w 7543800"/>
              <a:gd name="connsiteY1343" fmla="*/ 42863 h 679132"/>
              <a:gd name="connsiteX1344" fmla="*/ 6477953 w 7543800"/>
              <a:gd name="connsiteY1344" fmla="*/ 25718 h 679132"/>
              <a:gd name="connsiteX1345" fmla="*/ 6823710 w 7543800"/>
              <a:gd name="connsiteY1345" fmla="*/ 13335 h 679132"/>
              <a:gd name="connsiteX1346" fmla="*/ 6795135 w 7543800"/>
              <a:gd name="connsiteY1346" fmla="*/ 41910 h 679132"/>
              <a:gd name="connsiteX1347" fmla="*/ 6823710 w 7543800"/>
              <a:gd name="connsiteY1347" fmla="*/ 70485 h 679132"/>
              <a:gd name="connsiteX1348" fmla="*/ 6852285 w 7543800"/>
              <a:gd name="connsiteY1348" fmla="*/ 41910 h 679132"/>
              <a:gd name="connsiteX1349" fmla="*/ 6823710 w 7543800"/>
              <a:gd name="connsiteY1349" fmla="*/ 13335 h 679132"/>
              <a:gd name="connsiteX1350" fmla="*/ 6938963 w 7543800"/>
              <a:gd name="connsiteY1350" fmla="*/ 8573 h 679132"/>
              <a:gd name="connsiteX1351" fmla="*/ 6905625 w 7543800"/>
              <a:gd name="connsiteY1351" fmla="*/ 41910 h 679132"/>
              <a:gd name="connsiteX1352" fmla="*/ 6938963 w 7543800"/>
              <a:gd name="connsiteY1352" fmla="*/ 75248 h 679132"/>
              <a:gd name="connsiteX1353" fmla="*/ 6972300 w 7543800"/>
              <a:gd name="connsiteY1353" fmla="*/ 41910 h 679132"/>
              <a:gd name="connsiteX1354" fmla="*/ 6938963 w 7543800"/>
              <a:gd name="connsiteY1354" fmla="*/ 8573 h 679132"/>
              <a:gd name="connsiteX1355" fmla="*/ 7169468 w 7543800"/>
              <a:gd name="connsiteY1355" fmla="*/ 8573 h 679132"/>
              <a:gd name="connsiteX1356" fmla="*/ 7136130 w 7543800"/>
              <a:gd name="connsiteY1356" fmla="*/ 41910 h 679132"/>
              <a:gd name="connsiteX1357" fmla="*/ 7169468 w 7543800"/>
              <a:gd name="connsiteY1357" fmla="*/ 75248 h 679132"/>
              <a:gd name="connsiteX1358" fmla="*/ 7202805 w 7543800"/>
              <a:gd name="connsiteY1358" fmla="*/ 41910 h 679132"/>
              <a:gd name="connsiteX1359" fmla="*/ 7169468 w 7543800"/>
              <a:gd name="connsiteY1359" fmla="*/ 8573 h 679132"/>
              <a:gd name="connsiteX1360" fmla="*/ 6593205 w 7543800"/>
              <a:gd name="connsiteY1360" fmla="*/ 22860 h 679132"/>
              <a:gd name="connsiteX1361" fmla="*/ 6574155 w 7543800"/>
              <a:gd name="connsiteY1361" fmla="*/ 41910 h 679132"/>
              <a:gd name="connsiteX1362" fmla="*/ 6593205 w 7543800"/>
              <a:gd name="connsiteY1362" fmla="*/ 60960 h 679132"/>
              <a:gd name="connsiteX1363" fmla="*/ 6612255 w 7543800"/>
              <a:gd name="connsiteY1363" fmla="*/ 41910 h 679132"/>
              <a:gd name="connsiteX1364" fmla="*/ 6593205 w 7543800"/>
              <a:gd name="connsiteY1364" fmla="*/ 22860 h 679132"/>
              <a:gd name="connsiteX1365" fmla="*/ 6708458 w 7543800"/>
              <a:gd name="connsiteY1365" fmla="*/ 18098 h 679132"/>
              <a:gd name="connsiteX1366" fmla="*/ 6684645 w 7543800"/>
              <a:gd name="connsiteY1366" fmla="*/ 41910 h 679132"/>
              <a:gd name="connsiteX1367" fmla="*/ 6708458 w 7543800"/>
              <a:gd name="connsiteY1367" fmla="*/ 65723 h 679132"/>
              <a:gd name="connsiteX1368" fmla="*/ 6732270 w 7543800"/>
              <a:gd name="connsiteY1368" fmla="*/ 41910 h 679132"/>
              <a:gd name="connsiteX1369" fmla="*/ 6708458 w 7543800"/>
              <a:gd name="connsiteY1369" fmla="*/ 18098 h 679132"/>
              <a:gd name="connsiteX1370" fmla="*/ 7399973 w 7543800"/>
              <a:gd name="connsiteY1370" fmla="*/ 18098 h 679132"/>
              <a:gd name="connsiteX1371" fmla="*/ 7376160 w 7543800"/>
              <a:gd name="connsiteY1371" fmla="*/ 41910 h 679132"/>
              <a:gd name="connsiteX1372" fmla="*/ 7399973 w 7543800"/>
              <a:gd name="connsiteY1372" fmla="*/ 65723 h 679132"/>
              <a:gd name="connsiteX1373" fmla="*/ 7423785 w 7543800"/>
              <a:gd name="connsiteY1373" fmla="*/ 41910 h 679132"/>
              <a:gd name="connsiteX1374" fmla="*/ 7399973 w 7543800"/>
              <a:gd name="connsiteY1374" fmla="*/ 18098 h 679132"/>
              <a:gd name="connsiteX1375" fmla="*/ 7515225 w 7543800"/>
              <a:gd name="connsiteY1375" fmla="*/ 22860 h 679132"/>
              <a:gd name="connsiteX1376" fmla="*/ 7496175 w 7543800"/>
              <a:gd name="connsiteY1376" fmla="*/ 41910 h 679132"/>
              <a:gd name="connsiteX1377" fmla="*/ 7515225 w 7543800"/>
              <a:gd name="connsiteY1377" fmla="*/ 60960 h 679132"/>
              <a:gd name="connsiteX1378" fmla="*/ 7534275 w 7543800"/>
              <a:gd name="connsiteY1378" fmla="*/ 41910 h 679132"/>
              <a:gd name="connsiteX1379" fmla="*/ 7515225 w 7543800"/>
              <a:gd name="connsiteY1379" fmla="*/ 22860 h 679132"/>
              <a:gd name="connsiteX1380" fmla="*/ 7284720 w 7543800"/>
              <a:gd name="connsiteY1380" fmla="*/ 13335 h 679132"/>
              <a:gd name="connsiteX1381" fmla="*/ 7256145 w 7543800"/>
              <a:gd name="connsiteY1381" fmla="*/ 41910 h 679132"/>
              <a:gd name="connsiteX1382" fmla="*/ 7284720 w 7543800"/>
              <a:gd name="connsiteY1382" fmla="*/ 70485 h 679132"/>
              <a:gd name="connsiteX1383" fmla="*/ 7313295 w 7543800"/>
              <a:gd name="connsiteY1383" fmla="*/ 41910 h 679132"/>
              <a:gd name="connsiteX1384" fmla="*/ 7284720 w 7543800"/>
              <a:gd name="connsiteY1384" fmla="*/ 13335 h 679132"/>
              <a:gd name="connsiteX1385" fmla="*/ 7054215 w 7543800"/>
              <a:gd name="connsiteY1385" fmla="*/ 0 h 679132"/>
              <a:gd name="connsiteX1386" fmla="*/ 7012305 w 7543800"/>
              <a:gd name="connsiteY1386" fmla="*/ 41910 h 679132"/>
              <a:gd name="connsiteX1387" fmla="*/ 7054215 w 7543800"/>
              <a:gd name="connsiteY1387" fmla="*/ 83820 h 679132"/>
              <a:gd name="connsiteX1388" fmla="*/ 7096125 w 7543800"/>
              <a:gd name="connsiteY1388" fmla="*/ 41910 h 679132"/>
              <a:gd name="connsiteX1389" fmla="*/ 7054215 w 7543800"/>
              <a:gd name="connsiteY1389" fmla="*/ 0 h 679132"/>
              <a:gd name="connsiteX1390" fmla="*/ 6397943 w 7543800"/>
              <a:gd name="connsiteY1390" fmla="*/ 144780 h 679132"/>
              <a:gd name="connsiteX1391" fmla="*/ 6380798 w 7543800"/>
              <a:gd name="connsiteY1391" fmla="*/ 161925 h 679132"/>
              <a:gd name="connsiteX1392" fmla="*/ 6397943 w 7543800"/>
              <a:gd name="connsiteY1392" fmla="*/ 179070 h 679132"/>
              <a:gd name="connsiteX1393" fmla="*/ 6415088 w 7543800"/>
              <a:gd name="connsiteY1393" fmla="*/ 161925 h 679132"/>
              <a:gd name="connsiteX1394" fmla="*/ 6397943 w 7543800"/>
              <a:gd name="connsiteY1394" fmla="*/ 144780 h 679132"/>
              <a:gd name="connsiteX1395" fmla="*/ 6509385 w 7543800"/>
              <a:gd name="connsiteY1395" fmla="*/ 144780 h 679132"/>
              <a:gd name="connsiteX1396" fmla="*/ 6492240 w 7543800"/>
              <a:gd name="connsiteY1396" fmla="*/ 161925 h 679132"/>
              <a:gd name="connsiteX1397" fmla="*/ 6509385 w 7543800"/>
              <a:gd name="connsiteY1397" fmla="*/ 179070 h 679132"/>
              <a:gd name="connsiteX1398" fmla="*/ 6526530 w 7543800"/>
              <a:gd name="connsiteY1398" fmla="*/ 161925 h 679132"/>
              <a:gd name="connsiteX1399" fmla="*/ 6509385 w 7543800"/>
              <a:gd name="connsiteY1399" fmla="*/ 144780 h 679132"/>
              <a:gd name="connsiteX1400" fmla="*/ 6844665 w 7543800"/>
              <a:gd name="connsiteY1400" fmla="*/ 137160 h 679132"/>
              <a:gd name="connsiteX1401" fmla="*/ 6820853 w 7543800"/>
              <a:gd name="connsiteY1401" fmla="*/ 160973 h 679132"/>
              <a:gd name="connsiteX1402" fmla="*/ 6844665 w 7543800"/>
              <a:gd name="connsiteY1402" fmla="*/ 184785 h 679132"/>
              <a:gd name="connsiteX1403" fmla="*/ 6868478 w 7543800"/>
              <a:gd name="connsiteY1403" fmla="*/ 160973 h 679132"/>
              <a:gd name="connsiteX1404" fmla="*/ 6844665 w 7543800"/>
              <a:gd name="connsiteY1404" fmla="*/ 137160 h 679132"/>
              <a:gd name="connsiteX1405" fmla="*/ 6956108 w 7543800"/>
              <a:gd name="connsiteY1405" fmla="*/ 132398 h 679132"/>
              <a:gd name="connsiteX1406" fmla="*/ 6927533 w 7543800"/>
              <a:gd name="connsiteY1406" fmla="*/ 160973 h 679132"/>
              <a:gd name="connsiteX1407" fmla="*/ 6956108 w 7543800"/>
              <a:gd name="connsiteY1407" fmla="*/ 189548 h 679132"/>
              <a:gd name="connsiteX1408" fmla="*/ 6984683 w 7543800"/>
              <a:gd name="connsiteY1408" fmla="*/ 160973 h 679132"/>
              <a:gd name="connsiteX1409" fmla="*/ 6956108 w 7543800"/>
              <a:gd name="connsiteY1409" fmla="*/ 132398 h 679132"/>
              <a:gd name="connsiteX1410" fmla="*/ 7068503 w 7543800"/>
              <a:gd name="connsiteY1410" fmla="*/ 127635 h 679132"/>
              <a:gd name="connsiteX1411" fmla="*/ 7035165 w 7543800"/>
              <a:gd name="connsiteY1411" fmla="*/ 160973 h 679132"/>
              <a:gd name="connsiteX1412" fmla="*/ 7068503 w 7543800"/>
              <a:gd name="connsiteY1412" fmla="*/ 194310 h 679132"/>
              <a:gd name="connsiteX1413" fmla="*/ 7101840 w 7543800"/>
              <a:gd name="connsiteY1413" fmla="*/ 160973 h 679132"/>
              <a:gd name="connsiteX1414" fmla="*/ 7068503 w 7543800"/>
              <a:gd name="connsiteY1414" fmla="*/ 127635 h 679132"/>
              <a:gd name="connsiteX1415" fmla="*/ 6620828 w 7543800"/>
              <a:gd name="connsiteY1415" fmla="*/ 144780 h 679132"/>
              <a:gd name="connsiteX1416" fmla="*/ 6603683 w 7543800"/>
              <a:gd name="connsiteY1416" fmla="*/ 161925 h 679132"/>
              <a:gd name="connsiteX1417" fmla="*/ 6620828 w 7543800"/>
              <a:gd name="connsiteY1417" fmla="*/ 179070 h 679132"/>
              <a:gd name="connsiteX1418" fmla="*/ 6637973 w 7543800"/>
              <a:gd name="connsiteY1418" fmla="*/ 161925 h 679132"/>
              <a:gd name="connsiteX1419" fmla="*/ 6620828 w 7543800"/>
              <a:gd name="connsiteY1419" fmla="*/ 144780 h 679132"/>
              <a:gd name="connsiteX1420" fmla="*/ 6733223 w 7543800"/>
              <a:gd name="connsiteY1420" fmla="*/ 141923 h 679132"/>
              <a:gd name="connsiteX1421" fmla="*/ 6714173 w 7543800"/>
              <a:gd name="connsiteY1421" fmla="*/ 160973 h 679132"/>
              <a:gd name="connsiteX1422" fmla="*/ 6733223 w 7543800"/>
              <a:gd name="connsiteY1422" fmla="*/ 180023 h 679132"/>
              <a:gd name="connsiteX1423" fmla="*/ 6752273 w 7543800"/>
              <a:gd name="connsiteY1423" fmla="*/ 160973 h 679132"/>
              <a:gd name="connsiteX1424" fmla="*/ 6733223 w 7543800"/>
              <a:gd name="connsiteY1424" fmla="*/ 141923 h 679132"/>
              <a:gd name="connsiteX1425" fmla="*/ 7403783 w 7543800"/>
              <a:gd name="connsiteY1425" fmla="*/ 132398 h 679132"/>
              <a:gd name="connsiteX1426" fmla="*/ 7375208 w 7543800"/>
              <a:gd name="connsiteY1426" fmla="*/ 160973 h 679132"/>
              <a:gd name="connsiteX1427" fmla="*/ 7403783 w 7543800"/>
              <a:gd name="connsiteY1427" fmla="*/ 189548 h 679132"/>
              <a:gd name="connsiteX1428" fmla="*/ 7432358 w 7543800"/>
              <a:gd name="connsiteY1428" fmla="*/ 160973 h 679132"/>
              <a:gd name="connsiteX1429" fmla="*/ 7403783 w 7543800"/>
              <a:gd name="connsiteY1429" fmla="*/ 132398 h 679132"/>
              <a:gd name="connsiteX1430" fmla="*/ 7515225 w 7543800"/>
              <a:gd name="connsiteY1430" fmla="*/ 137160 h 679132"/>
              <a:gd name="connsiteX1431" fmla="*/ 7491413 w 7543800"/>
              <a:gd name="connsiteY1431" fmla="*/ 160973 h 679132"/>
              <a:gd name="connsiteX1432" fmla="*/ 7515225 w 7543800"/>
              <a:gd name="connsiteY1432" fmla="*/ 184785 h 679132"/>
              <a:gd name="connsiteX1433" fmla="*/ 7539038 w 7543800"/>
              <a:gd name="connsiteY1433" fmla="*/ 160973 h 679132"/>
              <a:gd name="connsiteX1434" fmla="*/ 7515225 w 7543800"/>
              <a:gd name="connsiteY1434" fmla="*/ 137160 h 679132"/>
              <a:gd name="connsiteX1435" fmla="*/ 7291388 w 7543800"/>
              <a:gd name="connsiteY1435" fmla="*/ 127635 h 679132"/>
              <a:gd name="connsiteX1436" fmla="*/ 7258050 w 7543800"/>
              <a:gd name="connsiteY1436" fmla="*/ 160973 h 679132"/>
              <a:gd name="connsiteX1437" fmla="*/ 7291388 w 7543800"/>
              <a:gd name="connsiteY1437" fmla="*/ 194310 h 679132"/>
              <a:gd name="connsiteX1438" fmla="*/ 7324725 w 7543800"/>
              <a:gd name="connsiteY1438" fmla="*/ 160973 h 679132"/>
              <a:gd name="connsiteX1439" fmla="*/ 7291388 w 7543800"/>
              <a:gd name="connsiteY1439" fmla="*/ 127635 h 679132"/>
              <a:gd name="connsiteX1440" fmla="*/ 7179945 w 7543800"/>
              <a:gd name="connsiteY1440" fmla="*/ 119063 h 679132"/>
              <a:gd name="connsiteX1441" fmla="*/ 7138035 w 7543800"/>
              <a:gd name="connsiteY1441" fmla="*/ 160973 h 679132"/>
              <a:gd name="connsiteX1442" fmla="*/ 7179945 w 7543800"/>
              <a:gd name="connsiteY1442" fmla="*/ 202883 h 679132"/>
              <a:gd name="connsiteX1443" fmla="*/ 7221855 w 7543800"/>
              <a:gd name="connsiteY1443" fmla="*/ 160973 h 679132"/>
              <a:gd name="connsiteX1444" fmla="*/ 7179945 w 7543800"/>
              <a:gd name="connsiteY1444" fmla="*/ 119063 h 679132"/>
              <a:gd name="connsiteX1445" fmla="*/ 6361748 w 7543800"/>
              <a:gd name="connsiteY1445" fmla="*/ 263843 h 679132"/>
              <a:gd name="connsiteX1446" fmla="*/ 6344603 w 7543800"/>
              <a:gd name="connsiteY1446" fmla="*/ 280988 h 679132"/>
              <a:gd name="connsiteX1447" fmla="*/ 6361748 w 7543800"/>
              <a:gd name="connsiteY1447" fmla="*/ 298133 h 679132"/>
              <a:gd name="connsiteX1448" fmla="*/ 6378893 w 7543800"/>
              <a:gd name="connsiteY1448" fmla="*/ 280988 h 679132"/>
              <a:gd name="connsiteX1449" fmla="*/ 6361748 w 7543800"/>
              <a:gd name="connsiteY1449" fmla="*/ 263843 h 679132"/>
              <a:gd name="connsiteX1450" fmla="*/ 6492240 w 7543800"/>
              <a:gd name="connsiteY1450" fmla="*/ 263843 h 679132"/>
              <a:gd name="connsiteX1451" fmla="*/ 6475095 w 7543800"/>
              <a:gd name="connsiteY1451" fmla="*/ 280988 h 679132"/>
              <a:gd name="connsiteX1452" fmla="*/ 6492240 w 7543800"/>
              <a:gd name="connsiteY1452" fmla="*/ 298133 h 679132"/>
              <a:gd name="connsiteX1453" fmla="*/ 6509385 w 7543800"/>
              <a:gd name="connsiteY1453" fmla="*/ 280988 h 679132"/>
              <a:gd name="connsiteX1454" fmla="*/ 6492240 w 7543800"/>
              <a:gd name="connsiteY1454" fmla="*/ 263843 h 679132"/>
              <a:gd name="connsiteX1455" fmla="*/ 6833235 w 7543800"/>
              <a:gd name="connsiteY1455" fmla="*/ 260985 h 679132"/>
              <a:gd name="connsiteX1456" fmla="*/ 6814185 w 7543800"/>
              <a:gd name="connsiteY1456" fmla="*/ 280035 h 679132"/>
              <a:gd name="connsiteX1457" fmla="*/ 6833235 w 7543800"/>
              <a:gd name="connsiteY1457" fmla="*/ 299085 h 679132"/>
              <a:gd name="connsiteX1458" fmla="*/ 6852285 w 7543800"/>
              <a:gd name="connsiteY1458" fmla="*/ 280035 h 679132"/>
              <a:gd name="connsiteX1459" fmla="*/ 6833235 w 7543800"/>
              <a:gd name="connsiteY1459" fmla="*/ 260985 h 679132"/>
              <a:gd name="connsiteX1460" fmla="*/ 6946583 w 7543800"/>
              <a:gd name="connsiteY1460" fmla="*/ 256223 h 679132"/>
              <a:gd name="connsiteX1461" fmla="*/ 6922770 w 7543800"/>
              <a:gd name="connsiteY1461" fmla="*/ 280035 h 679132"/>
              <a:gd name="connsiteX1462" fmla="*/ 6946583 w 7543800"/>
              <a:gd name="connsiteY1462" fmla="*/ 303848 h 679132"/>
              <a:gd name="connsiteX1463" fmla="*/ 6970395 w 7543800"/>
              <a:gd name="connsiteY1463" fmla="*/ 280035 h 679132"/>
              <a:gd name="connsiteX1464" fmla="*/ 6946583 w 7543800"/>
              <a:gd name="connsiteY1464" fmla="*/ 256223 h 679132"/>
              <a:gd name="connsiteX1465" fmla="*/ 7060883 w 7543800"/>
              <a:gd name="connsiteY1465" fmla="*/ 251460 h 679132"/>
              <a:gd name="connsiteX1466" fmla="*/ 7032308 w 7543800"/>
              <a:gd name="connsiteY1466" fmla="*/ 280035 h 679132"/>
              <a:gd name="connsiteX1467" fmla="*/ 7060883 w 7543800"/>
              <a:gd name="connsiteY1467" fmla="*/ 308610 h 679132"/>
              <a:gd name="connsiteX1468" fmla="*/ 7089458 w 7543800"/>
              <a:gd name="connsiteY1468" fmla="*/ 280035 h 679132"/>
              <a:gd name="connsiteX1469" fmla="*/ 7060883 w 7543800"/>
              <a:gd name="connsiteY1469" fmla="*/ 251460 h 679132"/>
              <a:gd name="connsiteX1470" fmla="*/ 6605588 w 7543800"/>
              <a:gd name="connsiteY1470" fmla="*/ 263843 h 679132"/>
              <a:gd name="connsiteX1471" fmla="*/ 6588443 w 7543800"/>
              <a:gd name="connsiteY1471" fmla="*/ 280988 h 679132"/>
              <a:gd name="connsiteX1472" fmla="*/ 6605588 w 7543800"/>
              <a:gd name="connsiteY1472" fmla="*/ 298133 h 679132"/>
              <a:gd name="connsiteX1473" fmla="*/ 6622733 w 7543800"/>
              <a:gd name="connsiteY1473" fmla="*/ 280988 h 679132"/>
              <a:gd name="connsiteX1474" fmla="*/ 6605588 w 7543800"/>
              <a:gd name="connsiteY1474" fmla="*/ 263843 h 679132"/>
              <a:gd name="connsiteX1475" fmla="*/ 6719888 w 7543800"/>
              <a:gd name="connsiteY1475" fmla="*/ 263843 h 679132"/>
              <a:gd name="connsiteX1476" fmla="*/ 6702743 w 7543800"/>
              <a:gd name="connsiteY1476" fmla="*/ 280988 h 679132"/>
              <a:gd name="connsiteX1477" fmla="*/ 6719888 w 7543800"/>
              <a:gd name="connsiteY1477" fmla="*/ 298133 h 679132"/>
              <a:gd name="connsiteX1478" fmla="*/ 6737033 w 7543800"/>
              <a:gd name="connsiteY1478" fmla="*/ 280988 h 679132"/>
              <a:gd name="connsiteX1479" fmla="*/ 6719888 w 7543800"/>
              <a:gd name="connsiteY1479" fmla="*/ 263843 h 679132"/>
              <a:gd name="connsiteX1480" fmla="*/ 7401878 w 7543800"/>
              <a:gd name="connsiteY1480" fmla="*/ 246698 h 679132"/>
              <a:gd name="connsiteX1481" fmla="*/ 7368540 w 7543800"/>
              <a:gd name="connsiteY1481" fmla="*/ 280035 h 679132"/>
              <a:gd name="connsiteX1482" fmla="*/ 7401878 w 7543800"/>
              <a:gd name="connsiteY1482" fmla="*/ 313373 h 679132"/>
              <a:gd name="connsiteX1483" fmla="*/ 7435215 w 7543800"/>
              <a:gd name="connsiteY1483" fmla="*/ 280035 h 679132"/>
              <a:gd name="connsiteX1484" fmla="*/ 7401878 w 7543800"/>
              <a:gd name="connsiteY1484" fmla="*/ 246698 h 679132"/>
              <a:gd name="connsiteX1485" fmla="*/ 7515225 w 7543800"/>
              <a:gd name="connsiteY1485" fmla="*/ 251460 h 679132"/>
              <a:gd name="connsiteX1486" fmla="*/ 7486650 w 7543800"/>
              <a:gd name="connsiteY1486" fmla="*/ 280035 h 679132"/>
              <a:gd name="connsiteX1487" fmla="*/ 7515225 w 7543800"/>
              <a:gd name="connsiteY1487" fmla="*/ 308610 h 679132"/>
              <a:gd name="connsiteX1488" fmla="*/ 7543800 w 7543800"/>
              <a:gd name="connsiteY1488" fmla="*/ 280035 h 679132"/>
              <a:gd name="connsiteX1489" fmla="*/ 7515225 w 7543800"/>
              <a:gd name="connsiteY1489" fmla="*/ 251460 h 679132"/>
              <a:gd name="connsiteX1490" fmla="*/ 7174230 w 7543800"/>
              <a:gd name="connsiteY1490" fmla="*/ 246698 h 679132"/>
              <a:gd name="connsiteX1491" fmla="*/ 7140893 w 7543800"/>
              <a:gd name="connsiteY1491" fmla="*/ 280035 h 679132"/>
              <a:gd name="connsiteX1492" fmla="*/ 7174230 w 7543800"/>
              <a:gd name="connsiteY1492" fmla="*/ 313373 h 679132"/>
              <a:gd name="connsiteX1493" fmla="*/ 7207568 w 7543800"/>
              <a:gd name="connsiteY1493" fmla="*/ 280035 h 679132"/>
              <a:gd name="connsiteX1494" fmla="*/ 7174230 w 7543800"/>
              <a:gd name="connsiteY1494" fmla="*/ 246698 h 679132"/>
              <a:gd name="connsiteX1495" fmla="*/ 7287578 w 7543800"/>
              <a:gd name="connsiteY1495" fmla="*/ 238125 h 679132"/>
              <a:gd name="connsiteX1496" fmla="*/ 7245668 w 7543800"/>
              <a:gd name="connsiteY1496" fmla="*/ 280035 h 679132"/>
              <a:gd name="connsiteX1497" fmla="*/ 7287578 w 7543800"/>
              <a:gd name="connsiteY1497" fmla="*/ 321945 h 679132"/>
              <a:gd name="connsiteX1498" fmla="*/ 7329488 w 7543800"/>
              <a:gd name="connsiteY1498" fmla="*/ 280035 h 679132"/>
              <a:gd name="connsiteX1499" fmla="*/ 7287578 w 7543800"/>
              <a:gd name="connsiteY1499" fmla="*/ 238125 h 679132"/>
              <a:gd name="connsiteX1500" fmla="*/ 5211128 w 7543800"/>
              <a:gd name="connsiteY1500" fmla="*/ 365760 h 679132"/>
              <a:gd name="connsiteX1501" fmla="*/ 5177790 w 7543800"/>
              <a:gd name="connsiteY1501" fmla="*/ 399098 h 679132"/>
              <a:gd name="connsiteX1502" fmla="*/ 5211128 w 7543800"/>
              <a:gd name="connsiteY1502" fmla="*/ 432435 h 679132"/>
              <a:gd name="connsiteX1503" fmla="*/ 5244465 w 7543800"/>
              <a:gd name="connsiteY1503" fmla="*/ 399098 h 679132"/>
              <a:gd name="connsiteX1504" fmla="*/ 5211128 w 7543800"/>
              <a:gd name="connsiteY1504" fmla="*/ 365760 h 679132"/>
              <a:gd name="connsiteX1505" fmla="*/ 5326380 w 7543800"/>
              <a:gd name="connsiteY1505" fmla="*/ 370523 h 679132"/>
              <a:gd name="connsiteX1506" fmla="*/ 5297805 w 7543800"/>
              <a:gd name="connsiteY1506" fmla="*/ 399098 h 679132"/>
              <a:gd name="connsiteX1507" fmla="*/ 5326380 w 7543800"/>
              <a:gd name="connsiteY1507" fmla="*/ 427673 h 679132"/>
              <a:gd name="connsiteX1508" fmla="*/ 5354955 w 7543800"/>
              <a:gd name="connsiteY1508" fmla="*/ 399098 h 679132"/>
              <a:gd name="connsiteX1509" fmla="*/ 5326380 w 7543800"/>
              <a:gd name="connsiteY1509" fmla="*/ 370523 h 679132"/>
              <a:gd name="connsiteX1510" fmla="*/ 5556885 w 7543800"/>
              <a:gd name="connsiteY1510" fmla="*/ 381000 h 679132"/>
              <a:gd name="connsiteX1511" fmla="*/ 5537835 w 7543800"/>
              <a:gd name="connsiteY1511" fmla="*/ 400050 h 679132"/>
              <a:gd name="connsiteX1512" fmla="*/ 5556885 w 7543800"/>
              <a:gd name="connsiteY1512" fmla="*/ 419100 h 679132"/>
              <a:gd name="connsiteX1513" fmla="*/ 5575935 w 7543800"/>
              <a:gd name="connsiteY1513" fmla="*/ 400050 h 679132"/>
              <a:gd name="connsiteX1514" fmla="*/ 5556885 w 7543800"/>
              <a:gd name="connsiteY1514" fmla="*/ 381000 h 679132"/>
              <a:gd name="connsiteX1515" fmla="*/ 5786438 w 7543800"/>
              <a:gd name="connsiteY1515" fmla="*/ 382905 h 679132"/>
              <a:gd name="connsiteX1516" fmla="*/ 5769293 w 7543800"/>
              <a:gd name="connsiteY1516" fmla="*/ 400050 h 679132"/>
              <a:gd name="connsiteX1517" fmla="*/ 5786438 w 7543800"/>
              <a:gd name="connsiteY1517" fmla="*/ 417195 h 679132"/>
              <a:gd name="connsiteX1518" fmla="*/ 5803583 w 7543800"/>
              <a:gd name="connsiteY1518" fmla="*/ 400050 h 679132"/>
              <a:gd name="connsiteX1519" fmla="*/ 5786438 w 7543800"/>
              <a:gd name="connsiteY1519" fmla="*/ 382905 h 679132"/>
              <a:gd name="connsiteX1520" fmla="*/ 5901690 w 7543800"/>
              <a:gd name="connsiteY1520" fmla="*/ 382905 h 679132"/>
              <a:gd name="connsiteX1521" fmla="*/ 5884545 w 7543800"/>
              <a:gd name="connsiteY1521" fmla="*/ 400050 h 679132"/>
              <a:gd name="connsiteX1522" fmla="*/ 5901690 w 7543800"/>
              <a:gd name="connsiteY1522" fmla="*/ 417195 h 679132"/>
              <a:gd name="connsiteX1523" fmla="*/ 5918835 w 7543800"/>
              <a:gd name="connsiteY1523" fmla="*/ 400050 h 679132"/>
              <a:gd name="connsiteX1524" fmla="*/ 5901690 w 7543800"/>
              <a:gd name="connsiteY1524" fmla="*/ 382905 h 679132"/>
              <a:gd name="connsiteX1525" fmla="*/ 5095875 w 7543800"/>
              <a:gd name="connsiteY1525" fmla="*/ 357188 h 679132"/>
              <a:gd name="connsiteX1526" fmla="*/ 5053965 w 7543800"/>
              <a:gd name="connsiteY1526" fmla="*/ 399098 h 679132"/>
              <a:gd name="connsiteX1527" fmla="*/ 5095875 w 7543800"/>
              <a:gd name="connsiteY1527" fmla="*/ 441008 h 679132"/>
              <a:gd name="connsiteX1528" fmla="*/ 5137785 w 7543800"/>
              <a:gd name="connsiteY1528" fmla="*/ 399098 h 679132"/>
              <a:gd name="connsiteX1529" fmla="*/ 5095875 w 7543800"/>
              <a:gd name="connsiteY1529" fmla="*/ 357188 h 679132"/>
              <a:gd name="connsiteX1530" fmla="*/ 5441633 w 7543800"/>
              <a:gd name="connsiteY1530" fmla="*/ 376238 h 679132"/>
              <a:gd name="connsiteX1531" fmla="*/ 5417820 w 7543800"/>
              <a:gd name="connsiteY1531" fmla="*/ 400050 h 679132"/>
              <a:gd name="connsiteX1532" fmla="*/ 5441633 w 7543800"/>
              <a:gd name="connsiteY1532" fmla="*/ 423863 h 679132"/>
              <a:gd name="connsiteX1533" fmla="*/ 5465445 w 7543800"/>
              <a:gd name="connsiteY1533" fmla="*/ 400050 h 679132"/>
              <a:gd name="connsiteX1534" fmla="*/ 5441633 w 7543800"/>
              <a:gd name="connsiteY1534" fmla="*/ 376238 h 679132"/>
              <a:gd name="connsiteX1535" fmla="*/ 5672138 w 7543800"/>
              <a:gd name="connsiteY1535" fmla="*/ 382905 h 679132"/>
              <a:gd name="connsiteX1536" fmla="*/ 5654993 w 7543800"/>
              <a:gd name="connsiteY1536" fmla="*/ 400050 h 679132"/>
              <a:gd name="connsiteX1537" fmla="*/ 5672138 w 7543800"/>
              <a:gd name="connsiteY1537" fmla="*/ 417195 h 679132"/>
              <a:gd name="connsiteX1538" fmla="*/ 5689283 w 7543800"/>
              <a:gd name="connsiteY1538" fmla="*/ 400050 h 679132"/>
              <a:gd name="connsiteX1539" fmla="*/ 5672138 w 7543800"/>
              <a:gd name="connsiteY1539" fmla="*/ 382905 h 679132"/>
              <a:gd name="connsiteX1540" fmla="*/ 6132195 w 7543800"/>
              <a:gd name="connsiteY1540" fmla="*/ 382905 h 679132"/>
              <a:gd name="connsiteX1541" fmla="*/ 6115050 w 7543800"/>
              <a:gd name="connsiteY1541" fmla="*/ 400050 h 679132"/>
              <a:gd name="connsiteX1542" fmla="*/ 6132195 w 7543800"/>
              <a:gd name="connsiteY1542" fmla="*/ 417195 h 679132"/>
              <a:gd name="connsiteX1543" fmla="*/ 6149340 w 7543800"/>
              <a:gd name="connsiteY1543" fmla="*/ 400050 h 679132"/>
              <a:gd name="connsiteX1544" fmla="*/ 6132195 w 7543800"/>
              <a:gd name="connsiteY1544" fmla="*/ 382905 h 679132"/>
              <a:gd name="connsiteX1545" fmla="*/ 6247448 w 7543800"/>
              <a:gd name="connsiteY1545" fmla="*/ 382905 h 679132"/>
              <a:gd name="connsiteX1546" fmla="*/ 6230303 w 7543800"/>
              <a:gd name="connsiteY1546" fmla="*/ 400050 h 679132"/>
              <a:gd name="connsiteX1547" fmla="*/ 6247448 w 7543800"/>
              <a:gd name="connsiteY1547" fmla="*/ 417195 h 679132"/>
              <a:gd name="connsiteX1548" fmla="*/ 6264593 w 7543800"/>
              <a:gd name="connsiteY1548" fmla="*/ 400050 h 679132"/>
              <a:gd name="connsiteX1549" fmla="*/ 6247448 w 7543800"/>
              <a:gd name="connsiteY1549" fmla="*/ 382905 h 679132"/>
              <a:gd name="connsiteX1550" fmla="*/ 6016943 w 7543800"/>
              <a:gd name="connsiteY1550" fmla="*/ 382905 h 679132"/>
              <a:gd name="connsiteX1551" fmla="*/ 5999798 w 7543800"/>
              <a:gd name="connsiteY1551" fmla="*/ 400050 h 679132"/>
              <a:gd name="connsiteX1552" fmla="*/ 6016943 w 7543800"/>
              <a:gd name="connsiteY1552" fmla="*/ 417195 h 679132"/>
              <a:gd name="connsiteX1553" fmla="*/ 6034088 w 7543800"/>
              <a:gd name="connsiteY1553" fmla="*/ 400050 h 679132"/>
              <a:gd name="connsiteX1554" fmla="*/ 6016943 w 7543800"/>
              <a:gd name="connsiteY1554" fmla="*/ 382905 h 679132"/>
              <a:gd name="connsiteX1555" fmla="*/ 5169218 w 7543800"/>
              <a:gd name="connsiteY1555" fmla="*/ 485775 h 679132"/>
              <a:gd name="connsiteX1556" fmla="*/ 5135880 w 7543800"/>
              <a:gd name="connsiteY1556" fmla="*/ 519113 h 679132"/>
              <a:gd name="connsiteX1557" fmla="*/ 5169218 w 7543800"/>
              <a:gd name="connsiteY1557" fmla="*/ 552450 h 679132"/>
              <a:gd name="connsiteX1558" fmla="*/ 5202555 w 7543800"/>
              <a:gd name="connsiteY1558" fmla="*/ 519113 h 679132"/>
              <a:gd name="connsiteX1559" fmla="*/ 5169218 w 7543800"/>
              <a:gd name="connsiteY1559" fmla="*/ 485775 h 679132"/>
              <a:gd name="connsiteX1560" fmla="*/ 5392103 w 7543800"/>
              <a:gd name="connsiteY1560" fmla="*/ 485775 h 679132"/>
              <a:gd name="connsiteX1561" fmla="*/ 5358765 w 7543800"/>
              <a:gd name="connsiteY1561" fmla="*/ 519113 h 679132"/>
              <a:gd name="connsiteX1562" fmla="*/ 5392103 w 7543800"/>
              <a:gd name="connsiteY1562" fmla="*/ 552450 h 679132"/>
              <a:gd name="connsiteX1563" fmla="*/ 5425440 w 7543800"/>
              <a:gd name="connsiteY1563" fmla="*/ 519113 h 679132"/>
              <a:gd name="connsiteX1564" fmla="*/ 5392103 w 7543800"/>
              <a:gd name="connsiteY1564" fmla="*/ 485775 h 679132"/>
              <a:gd name="connsiteX1565" fmla="*/ 5615940 w 7543800"/>
              <a:gd name="connsiteY1565" fmla="*/ 495300 h 679132"/>
              <a:gd name="connsiteX1566" fmla="*/ 5592128 w 7543800"/>
              <a:gd name="connsiteY1566" fmla="*/ 519113 h 679132"/>
              <a:gd name="connsiteX1567" fmla="*/ 5615940 w 7543800"/>
              <a:gd name="connsiteY1567" fmla="*/ 542925 h 679132"/>
              <a:gd name="connsiteX1568" fmla="*/ 5639753 w 7543800"/>
              <a:gd name="connsiteY1568" fmla="*/ 519113 h 679132"/>
              <a:gd name="connsiteX1569" fmla="*/ 5615940 w 7543800"/>
              <a:gd name="connsiteY1569" fmla="*/ 495300 h 679132"/>
              <a:gd name="connsiteX1570" fmla="*/ 5838825 w 7543800"/>
              <a:gd name="connsiteY1570" fmla="*/ 501968 h 679132"/>
              <a:gd name="connsiteX1571" fmla="*/ 5821680 w 7543800"/>
              <a:gd name="connsiteY1571" fmla="*/ 519113 h 679132"/>
              <a:gd name="connsiteX1572" fmla="*/ 5838825 w 7543800"/>
              <a:gd name="connsiteY1572" fmla="*/ 536258 h 679132"/>
              <a:gd name="connsiteX1573" fmla="*/ 5855970 w 7543800"/>
              <a:gd name="connsiteY1573" fmla="*/ 519113 h 679132"/>
              <a:gd name="connsiteX1574" fmla="*/ 5838825 w 7543800"/>
              <a:gd name="connsiteY1574" fmla="*/ 501968 h 679132"/>
              <a:gd name="connsiteX1575" fmla="*/ 5951220 w 7543800"/>
              <a:gd name="connsiteY1575" fmla="*/ 501968 h 679132"/>
              <a:gd name="connsiteX1576" fmla="*/ 5934075 w 7543800"/>
              <a:gd name="connsiteY1576" fmla="*/ 519113 h 679132"/>
              <a:gd name="connsiteX1577" fmla="*/ 5951220 w 7543800"/>
              <a:gd name="connsiteY1577" fmla="*/ 536258 h 679132"/>
              <a:gd name="connsiteX1578" fmla="*/ 5968365 w 7543800"/>
              <a:gd name="connsiteY1578" fmla="*/ 519113 h 679132"/>
              <a:gd name="connsiteX1579" fmla="*/ 5951220 w 7543800"/>
              <a:gd name="connsiteY1579" fmla="*/ 501968 h 679132"/>
              <a:gd name="connsiteX1580" fmla="*/ 5504498 w 7543800"/>
              <a:gd name="connsiteY1580" fmla="*/ 490538 h 679132"/>
              <a:gd name="connsiteX1581" fmla="*/ 5475923 w 7543800"/>
              <a:gd name="connsiteY1581" fmla="*/ 519113 h 679132"/>
              <a:gd name="connsiteX1582" fmla="*/ 5504498 w 7543800"/>
              <a:gd name="connsiteY1582" fmla="*/ 547688 h 679132"/>
              <a:gd name="connsiteX1583" fmla="*/ 5533073 w 7543800"/>
              <a:gd name="connsiteY1583" fmla="*/ 519113 h 679132"/>
              <a:gd name="connsiteX1584" fmla="*/ 5504498 w 7543800"/>
              <a:gd name="connsiteY1584" fmla="*/ 490538 h 679132"/>
              <a:gd name="connsiteX1585" fmla="*/ 5727383 w 7543800"/>
              <a:gd name="connsiteY1585" fmla="*/ 500063 h 679132"/>
              <a:gd name="connsiteX1586" fmla="*/ 5708333 w 7543800"/>
              <a:gd name="connsiteY1586" fmla="*/ 519113 h 679132"/>
              <a:gd name="connsiteX1587" fmla="*/ 5727383 w 7543800"/>
              <a:gd name="connsiteY1587" fmla="*/ 538163 h 679132"/>
              <a:gd name="connsiteX1588" fmla="*/ 5746433 w 7543800"/>
              <a:gd name="connsiteY1588" fmla="*/ 519113 h 679132"/>
              <a:gd name="connsiteX1589" fmla="*/ 5727383 w 7543800"/>
              <a:gd name="connsiteY1589" fmla="*/ 500063 h 679132"/>
              <a:gd name="connsiteX1590" fmla="*/ 6174105 w 7543800"/>
              <a:gd name="connsiteY1590" fmla="*/ 501968 h 679132"/>
              <a:gd name="connsiteX1591" fmla="*/ 6156960 w 7543800"/>
              <a:gd name="connsiteY1591" fmla="*/ 519113 h 679132"/>
              <a:gd name="connsiteX1592" fmla="*/ 6174105 w 7543800"/>
              <a:gd name="connsiteY1592" fmla="*/ 536258 h 679132"/>
              <a:gd name="connsiteX1593" fmla="*/ 6191250 w 7543800"/>
              <a:gd name="connsiteY1593" fmla="*/ 519113 h 679132"/>
              <a:gd name="connsiteX1594" fmla="*/ 6174105 w 7543800"/>
              <a:gd name="connsiteY1594" fmla="*/ 501968 h 679132"/>
              <a:gd name="connsiteX1595" fmla="*/ 6286500 w 7543800"/>
              <a:gd name="connsiteY1595" fmla="*/ 501968 h 679132"/>
              <a:gd name="connsiteX1596" fmla="*/ 6269355 w 7543800"/>
              <a:gd name="connsiteY1596" fmla="*/ 519113 h 679132"/>
              <a:gd name="connsiteX1597" fmla="*/ 6286500 w 7543800"/>
              <a:gd name="connsiteY1597" fmla="*/ 536258 h 679132"/>
              <a:gd name="connsiteX1598" fmla="*/ 6303645 w 7543800"/>
              <a:gd name="connsiteY1598" fmla="*/ 519113 h 679132"/>
              <a:gd name="connsiteX1599" fmla="*/ 6286500 w 7543800"/>
              <a:gd name="connsiteY1599" fmla="*/ 501968 h 679132"/>
              <a:gd name="connsiteX1600" fmla="*/ 6062663 w 7543800"/>
              <a:gd name="connsiteY1600" fmla="*/ 501968 h 679132"/>
              <a:gd name="connsiteX1601" fmla="*/ 6045518 w 7543800"/>
              <a:gd name="connsiteY1601" fmla="*/ 519113 h 679132"/>
              <a:gd name="connsiteX1602" fmla="*/ 6062663 w 7543800"/>
              <a:gd name="connsiteY1602" fmla="*/ 536258 h 679132"/>
              <a:gd name="connsiteX1603" fmla="*/ 6079808 w 7543800"/>
              <a:gd name="connsiteY1603" fmla="*/ 519113 h 679132"/>
              <a:gd name="connsiteX1604" fmla="*/ 6062663 w 7543800"/>
              <a:gd name="connsiteY1604" fmla="*/ 501968 h 679132"/>
              <a:gd name="connsiteX1605" fmla="*/ 5280660 w 7543800"/>
              <a:gd name="connsiteY1605" fmla="*/ 476250 h 679132"/>
              <a:gd name="connsiteX1606" fmla="*/ 5238750 w 7543800"/>
              <a:gd name="connsiteY1606" fmla="*/ 518160 h 679132"/>
              <a:gd name="connsiteX1607" fmla="*/ 5280660 w 7543800"/>
              <a:gd name="connsiteY1607" fmla="*/ 560070 h 679132"/>
              <a:gd name="connsiteX1608" fmla="*/ 5322570 w 7543800"/>
              <a:gd name="connsiteY1608" fmla="*/ 518160 h 679132"/>
              <a:gd name="connsiteX1609" fmla="*/ 5280660 w 7543800"/>
              <a:gd name="connsiteY1609" fmla="*/ 476250 h 679132"/>
              <a:gd name="connsiteX1610" fmla="*/ 5118735 w 7543800"/>
              <a:gd name="connsiteY1610" fmla="*/ 609600 h 679132"/>
              <a:gd name="connsiteX1611" fmla="*/ 5090160 w 7543800"/>
              <a:gd name="connsiteY1611" fmla="*/ 638175 h 679132"/>
              <a:gd name="connsiteX1612" fmla="*/ 5118735 w 7543800"/>
              <a:gd name="connsiteY1612" fmla="*/ 666750 h 679132"/>
              <a:gd name="connsiteX1613" fmla="*/ 5147310 w 7543800"/>
              <a:gd name="connsiteY1613" fmla="*/ 638175 h 679132"/>
              <a:gd name="connsiteX1614" fmla="*/ 5118735 w 7543800"/>
              <a:gd name="connsiteY1614" fmla="*/ 609600 h 679132"/>
              <a:gd name="connsiteX1615" fmla="*/ 5249228 w 7543800"/>
              <a:gd name="connsiteY1615" fmla="*/ 604838 h 679132"/>
              <a:gd name="connsiteX1616" fmla="*/ 5215890 w 7543800"/>
              <a:gd name="connsiteY1616" fmla="*/ 638175 h 679132"/>
              <a:gd name="connsiteX1617" fmla="*/ 5249228 w 7543800"/>
              <a:gd name="connsiteY1617" fmla="*/ 671513 h 679132"/>
              <a:gd name="connsiteX1618" fmla="*/ 5282565 w 7543800"/>
              <a:gd name="connsiteY1618" fmla="*/ 638175 h 679132"/>
              <a:gd name="connsiteX1619" fmla="*/ 5249228 w 7543800"/>
              <a:gd name="connsiteY1619" fmla="*/ 604838 h 679132"/>
              <a:gd name="connsiteX1620" fmla="*/ 5590223 w 7543800"/>
              <a:gd name="connsiteY1620" fmla="*/ 609600 h 679132"/>
              <a:gd name="connsiteX1621" fmla="*/ 5561648 w 7543800"/>
              <a:gd name="connsiteY1621" fmla="*/ 638175 h 679132"/>
              <a:gd name="connsiteX1622" fmla="*/ 5590223 w 7543800"/>
              <a:gd name="connsiteY1622" fmla="*/ 666750 h 679132"/>
              <a:gd name="connsiteX1623" fmla="*/ 5618798 w 7543800"/>
              <a:gd name="connsiteY1623" fmla="*/ 638175 h 679132"/>
              <a:gd name="connsiteX1624" fmla="*/ 5590223 w 7543800"/>
              <a:gd name="connsiteY1624" fmla="*/ 609600 h 679132"/>
              <a:gd name="connsiteX1625" fmla="*/ 5816918 w 7543800"/>
              <a:gd name="connsiteY1625" fmla="*/ 619125 h 679132"/>
              <a:gd name="connsiteX1626" fmla="*/ 5797868 w 7543800"/>
              <a:gd name="connsiteY1626" fmla="*/ 638175 h 679132"/>
              <a:gd name="connsiteX1627" fmla="*/ 5816918 w 7543800"/>
              <a:gd name="connsiteY1627" fmla="*/ 657225 h 679132"/>
              <a:gd name="connsiteX1628" fmla="*/ 5835968 w 7543800"/>
              <a:gd name="connsiteY1628" fmla="*/ 638175 h 679132"/>
              <a:gd name="connsiteX1629" fmla="*/ 5816918 w 7543800"/>
              <a:gd name="connsiteY1629" fmla="*/ 619125 h 679132"/>
              <a:gd name="connsiteX1630" fmla="*/ 5931218 w 7543800"/>
              <a:gd name="connsiteY1630" fmla="*/ 621030 h 679132"/>
              <a:gd name="connsiteX1631" fmla="*/ 5914073 w 7543800"/>
              <a:gd name="connsiteY1631" fmla="*/ 638175 h 679132"/>
              <a:gd name="connsiteX1632" fmla="*/ 5931218 w 7543800"/>
              <a:gd name="connsiteY1632" fmla="*/ 655320 h 679132"/>
              <a:gd name="connsiteX1633" fmla="*/ 5948363 w 7543800"/>
              <a:gd name="connsiteY1633" fmla="*/ 638175 h 679132"/>
              <a:gd name="connsiteX1634" fmla="*/ 5931218 w 7543800"/>
              <a:gd name="connsiteY1634" fmla="*/ 621030 h 679132"/>
              <a:gd name="connsiteX1635" fmla="*/ 5475923 w 7543800"/>
              <a:gd name="connsiteY1635" fmla="*/ 604838 h 679132"/>
              <a:gd name="connsiteX1636" fmla="*/ 5442585 w 7543800"/>
              <a:gd name="connsiteY1636" fmla="*/ 638175 h 679132"/>
              <a:gd name="connsiteX1637" fmla="*/ 5475923 w 7543800"/>
              <a:gd name="connsiteY1637" fmla="*/ 671513 h 679132"/>
              <a:gd name="connsiteX1638" fmla="*/ 5509260 w 7543800"/>
              <a:gd name="connsiteY1638" fmla="*/ 638175 h 679132"/>
              <a:gd name="connsiteX1639" fmla="*/ 5475923 w 7543800"/>
              <a:gd name="connsiteY1639" fmla="*/ 604838 h 679132"/>
              <a:gd name="connsiteX1640" fmla="*/ 5703570 w 7543800"/>
              <a:gd name="connsiteY1640" fmla="*/ 614363 h 679132"/>
              <a:gd name="connsiteX1641" fmla="*/ 5679758 w 7543800"/>
              <a:gd name="connsiteY1641" fmla="*/ 638175 h 679132"/>
              <a:gd name="connsiteX1642" fmla="*/ 5703570 w 7543800"/>
              <a:gd name="connsiteY1642" fmla="*/ 661988 h 679132"/>
              <a:gd name="connsiteX1643" fmla="*/ 5727383 w 7543800"/>
              <a:gd name="connsiteY1643" fmla="*/ 638175 h 679132"/>
              <a:gd name="connsiteX1644" fmla="*/ 5703570 w 7543800"/>
              <a:gd name="connsiteY1644" fmla="*/ 614363 h 679132"/>
              <a:gd name="connsiteX1645" fmla="*/ 6157913 w 7543800"/>
              <a:gd name="connsiteY1645" fmla="*/ 621030 h 679132"/>
              <a:gd name="connsiteX1646" fmla="*/ 6140768 w 7543800"/>
              <a:gd name="connsiteY1646" fmla="*/ 638175 h 679132"/>
              <a:gd name="connsiteX1647" fmla="*/ 6157913 w 7543800"/>
              <a:gd name="connsiteY1647" fmla="*/ 655320 h 679132"/>
              <a:gd name="connsiteX1648" fmla="*/ 6175058 w 7543800"/>
              <a:gd name="connsiteY1648" fmla="*/ 638175 h 679132"/>
              <a:gd name="connsiteX1649" fmla="*/ 6157913 w 7543800"/>
              <a:gd name="connsiteY1649" fmla="*/ 621030 h 679132"/>
              <a:gd name="connsiteX1650" fmla="*/ 6272213 w 7543800"/>
              <a:gd name="connsiteY1650" fmla="*/ 621030 h 679132"/>
              <a:gd name="connsiteX1651" fmla="*/ 6255068 w 7543800"/>
              <a:gd name="connsiteY1651" fmla="*/ 638175 h 679132"/>
              <a:gd name="connsiteX1652" fmla="*/ 6272213 w 7543800"/>
              <a:gd name="connsiteY1652" fmla="*/ 655320 h 679132"/>
              <a:gd name="connsiteX1653" fmla="*/ 6289358 w 7543800"/>
              <a:gd name="connsiteY1653" fmla="*/ 638175 h 679132"/>
              <a:gd name="connsiteX1654" fmla="*/ 6272213 w 7543800"/>
              <a:gd name="connsiteY1654" fmla="*/ 621030 h 679132"/>
              <a:gd name="connsiteX1655" fmla="*/ 6044565 w 7543800"/>
              <a:gd name="connsiteY1655" fmla="*/ 621030 h 679132"/>
              <a:gd name="connsiteX1656" fmla="*/ 6027420 w 7543800"/>
              <a:gd name="connsiteY1656" fmla="*/ 638175 h 679132"/>
              <a:gd name="connsiteX1657" fmla="*/ 6044565 w 7543800"/>
              <a:gd name="connsiteY1657" fmla="*/ 655320 h 679132"/>
              <a:gd name="connsiteX1658" fmla="*/ 6061710 w 7543800"/>
              <a:gd name="connsiteY1658" fmla="*/ 638175 h 679132"/>
              <a:gd name="connsiteX1659" fmla="*/ 6044565 w 7543800"/>
              <a:gd name="connsiteY1659" fmla="*/ 621030 h 679132"/>
              <a:gd name="connsiteX1660" fmla="*/ 5362575 w 7543800"/>
              <a:gd name="connsiteY1660" fmla="*/ 595313 h 679132"/>
              <a:gd name="connsiteX1661" fmla="*/ 5320665 w 7543800"/>
              <a:gd name="connsiteY1661" fmla="*/ 637223 h 679132"/>
              <a:gd name="connsiteX1662" fmla="*/ 5362575 w 7543800"/>
              <a:gd name="connsiteY1662" fmla="*/ 679133 h 679132"/>
              <a:gd name="connsiteX1663" fmla="*/ 5404485 w 7543800"/>
              <a:gd name="connsiteY1663" fmla="*/ 637223 h 679132"/>
              <a:gd name="connsiteX1664" fmla="*/ 5362575 w 7543800"/>
              <a:gd name="connsiteY1664" fmla="*/ 595313 h 679132"/>
              <a:gd name="connsiteX1665" fmla="*/ 3828098 w 7543800"/>
              <a:gd name="connsiteY1665" fmla="*/ 376238 h 679132"/>
              <a:gd name="connsiteX1666" fmla="*/ 3804285 w 7543800"/>
              <a:gd name="connsiteY1666" fmla="*/ 400050 h 679132"/>
              <a:gd name="connsiteX1667" fmla="*/ 3828098 w 7543800"/>
              <a:gd name="connsiteY1667" fmla="*/ 423863 h 679132"/>
              <a:gd name="connsiteX1668" fmla="*/ 3851910 w 7543800"/>
              <a:gd name="connsiteY1668" fmla="*/ 400050 h 679132"/>
              <a:gd name="connsiteX1669" fmla="*/ 3828098 w 7543800"/>
              <a:gd name="connsiteY1669" fmla="*/ 376238 h 679132"/>
              <a:gd name="connsiteX1670" fmla="*/ 3943350 w 7543800"/>
              <a:gd name="connsiteY1670" fmla="*/ 370523 h 679132"/>
              <a:gd name="connsiteX1671" fmla="*/ 3914775 w 7543800"/>
              <a:gd name="connsiteY1671" fmla="*/ 399098 h 679132"/>
              <a:gd name="connsiteX1672" fmla="*/ 3943350 w 7543800"/>
              <a:gd name="connsiteY1672" fmla="*/ 427673 h 679132"/>
              <a:gd name="connsiteX1673" fmla="*/ 3971925 w 7543800"/>
              <a:gd name="connsiteY1673" fmla="*/ 399098 h 679132"/>
              <a:gd name="connsiteX1674" fmla="*/ 3943350 w 7543800"/>
              <a:gd name="connsiteY1674" fmla="*/ 370523 h 679132"/>
              <a:gd name="connsiteX1675" fmla="*/ 4289108 w 7543800"/>
              <a:gd name="connsiteY1675" fmla="*/ 365760 h 679132"/>
              <a:gd name="connsiteX1676" fmla="*/ 4255770 w 7543800"/>
              <a:gd name="connsiteY1676" fmla="*/ 399098 h 679132"/>
              <a:gd name="connsiteX1677" fmla="*/ 4289108 w 7543800"/>
              <a:gd name="connsiteY1677" fmla="*/ 432435 h 679132"/>
              <a:gd name="connsiteX1678" fmla="*/ 4322445 w 7543800"/>
              <a:gd name="connsiteY1678" fmla="*/ 399098 h 679132"/>
              <a:gd name="connsiteX1679" fmla="*/ 4289108 w 7543800"/>
              <a:gd name="connsiteY1679" fmla="*/ 365760 h 679132"/>
              <a:gd name="connsiteX1680" fmla="*/ 4519613 w 7543800"/>
              <a:gd name="connsiteY1680" fmla="*/ 376238 h 679132"/>
              <a:gd name="connsiteX1681" fmla="*/ 4495800 w 7543800"/>
              <a:gd name="connsiteY1681" fmla="*/ 400050 h 679132"/>
              <a:gd name="connsiteX1682" fmla="*/ 4519613 w 7543800"/>
              <a:gd name="connsiteY1682" fmla="*/ 423863 h 679132"/>
              <a:gd name="connsiteX1683" fmla="*/ 4543425 w 7543800"/>
              <a:gd name="connsiteY1683" fmla="*/ 400050 h 679132"/>
              <a:gd name="connsiteX1684" fmla="*/ 4519613 w 7543800"/>
              <a:gd name="connsiteY1684" fmla="*/ 376238 h 679132"/>
              <a:gd name="connsiteX1685" fmla="*/ 4634865 w 7543800"/>
              <a:gd name="connsiteY1685" fmla="*/ 381000 h 679132"/>
              <a:gd name="connsiteX1686" fmla="*/ 4615815 w 7543800"/>
              <a:gd name="connsiteY1686" fmla="*/ 400050 h 679132"/>
              <a:gd name="connsiteX1687" fmla="*/ 4634865 w 7543800"/>
              <a:gd name="connsiteY1687" fmla="*/ 419100 h 679132"/>
              <a:gd name="connsiteX1688" fmla="*/ 4653915 w 7543800"/>
              <a:gd name="connsiteY1688" fmla="*/ 400050 h 679132"/>
              <a:gd name="connsiteX1689" fmla="*/ 4634865 w 7543800"/>
              <a:gd name="connsiteY1689" fmla="*/ 381000 h 679132"/>
              <a:gd name="connsiteX1690" fmla="*/ 4058603 w 7543800"/>
              <a:gd name="connsiteY1690" fmla="*/ 365760 h 679132"/>
              <a:gd name="connsiteX1691" fmla="*/ 4025265 w 7543800"/>
              <a:gd name="connsiteY1691" fmla="*/ 399098 h 679132"/>
              <a:gd name="connsiteX1692" fmla="*/ 4058603 w 7543800"/>
              <a:gd name="connsiteY1692" fmla="*/ 432435 h 679132"/>
              <a:gd name="connsiteX1693" fmla="*/ 4091940 w 7543800"/>
              <a:gd name="connsiteY1693" fmla="*/ 399098 h 679132"/>
              <a:gd name="connsiteX1694" fmla="*/ 4058603 w 7543800"/>
              <a:gd name="connsiteY1694" fmla="*/ 365760 h 679132"/>
              <a:gd name="connsiteX1695" fmla="*/ 4404360 w 7543800"/>
              <a:gd name="connsiteY1695" fmla="*/ 370523 h 679132"/>
              <a:gd name="connsiteX1696" fmla="*/ 4375785 w 7543800"/>
              <a:gd name="connsiteY1696" fmla="*/ 399098 h 679132"/>
              <a:gd name="connsiteX1697" fmla="*/ 4404360 w 7543800"/>
              <a:gd name="connsiteY1697" fmla="*/ 427673 h 679132"/>
              <a:gd name="connsiteX1698" fmla="*/ 4432935 w 7543800"/>
              <a:gd name="connsiteY1698" fmla="*/ 399098 h 679132"/>
              <a:gd name="connsiteX1699" fmla="*/ 4404360 w 7543800"/>
              <a:gd name="connsiteY1699" fmla="*/ 370523 h 679132"/>
              <a:gd name="connsiteX1700" fmla="*/ 4865370 w 7543800"/>
              <a:gd name="connsiteY1700" fmla="*/ 382905 h 679132"/>
              <a:gd name="connsiteX1701" fmla="*/ 4848225 w 7543800"/>
              <a:gd name="connsiteY1701" fmla="*/ 400050 h 679132"/>
              <a:gd name="connsiteX1702" fmla="*/ 4865370 w 7543800"/>
              <a:gd name="connsiteY1702" fmla="*/ 417195 h 679132"/>
              <a:gd name="connsiteX1703" fmla="*/ 4882515 w 7543800"/>
              <a:gd name="connsiteY1703" fmla="*/ 400050 h 679132"/>
              <a:gd name="connsiteX1704" fmla="*/ 4865370 w 7543800"/>
              <a:gd name="connsiteY1704" fmla="*/ 382905 h 679132"/>
              <a:gd name="connsiteX1705" fmla="*/ 4980623 w 7543800"/>
              <a:gd name="connsiteY1705" fmla="*/ 382905 h 679132"/>
              <a:gd name="connsiteX1706" fmla="*/ 4963478 w 7543800"/>
              <a:gd name="connsiteY1706" fmla="*/ 400050 h 679132"/>
              <a:gd name="connsiteX1707" fmla="*/ 4980623 w 7543800"/>
              <a:gd name="connsiteY1707" fmla="*/ 417195 h 679132"/>
              <a:gd name="connsiteX1708" fmla="*/ 4997768 w 7543800"/>
              <a:gd name="connsiteY1708" fmla="*/ 400050 h 679132"/>
              <a:gd name="connsiteX1709" fmla="*/ 4980623 w 7543800"/>
              <a:gd name="connsiteY1709" fmla="*/ 382905 h 679132"/>
              <a:gd name="connsiteX1710" fmla="*/ 4750118 w 7543800"/>
              <a:gd name="connsiteY1710" fmla="*/ 382905 h 679132"/>
              <a:gd name="connsiteX1711" fmla="*/ 4732973 w 7543800"/>
              <a:gd name="connsiteY1711" fmla="*/ 400050 h 679132"/>
              <a:gd name="connsiteX1712" fmla="*/ 4750118 w 7543800"/>
              <a:gd name="connsiteY1712" fmla="*/ 417195 h 679132"/>
              <a:gd name="connsiteX1713" fmla="*/ 4767263 w 7543800"/>
              <a:gd name="connsiteY1713" fmla="*/ 400050 h 679132"/>
              <a:gd name="connsiteX1714" fmla="*/ 4750118 w 7543800"/>
              <a:gd name="connsiteY1714" fmla="*/ 382905 h 679132"/>
              <a:gd name="connsiteX1715" fmla="*/ 4173855 w 7543800"/>
              <a:gd name="connsiteY1715" fmla="*/ 357188 h 679132"/>
              <a:gd name="connsiteX1716" fmla="*/ 4131945 w 7543800"/>
              <a:gd name="connsiteY1716" fmla="*/ 399098 h 679132"/>
              <a:gd name="connsiteX1717" fmla="*/ 4173855 w 7543800"/>
              <a:gd name="connsiteY1717" fmla="*/ 441008 h 679132"/>
              <a:gd name="connsiteX1718" fmla="*/ 4215765 w 7543800"/>
              <a:gd name="connsiteY1718" fmla="*/ 399098 h 679132"/>
              <a:gd name="connsiteX1719" fmla="*/ 4173855 w 7543800"/>
              <a:gd name="connsiteY1719" fmla="*/ 357188 h 679132"/>
              <a:gd name="connsiteX1720" fmla="*/ 4387215 w 7543800"/>
              <a:gd name="connsiteY1720" fmla="*/ 476250 h 679132"/>
              <a:gd name="connsiteX1721" fmla="*/ 4345305 w 7543800"/>
              <a:gd name="connsiteY1721" fmla="*/ 518160 h 679132"/>
              <a:gd name="connsiteX1722" fmla="*/ 4387215 w 7543800"/>
              <a:gd name="connsiteY1722" fmla="*/ 560070 h 679132"/>
              <a:gd name="connsiteX1723" fmla="*/ 4429125 w 7543800"/>
              <a:gd name="connsiteY1723" fmla="*/ 518160 h 679132"/>
              <a:gd name="connsiteX1724" fmla="*/ 4387215 w 7543800"/>
              <a:gd name="connsiteY1724" fmla="*/ 476250 h 679132"/>
              <a:gd name="connsiteX1725" fmla="*/ 3826193 w 7543800"/>
              <a:gd name="connsiteY1725" fmla="*/ 500063 h 679132"/>
              <a:gd name="connsiteX1726" fmla="*/ 3809048 w 7543800"/>
              <a:gd name="connsiteY1726" fmla="*/ 521018 h 679132"/>
              <a:gd name="connsiteX1727" fmla="*/ 3830003 w 7543800"/>
              <a:gd name="connsiteY1727" fmla="*/ 538163 h 679132"/>
              <a:gd name="connsiteX1728" fmla="*/ 3847148 w 7543800"/>
              <a:gd name="connsiteY1728" fmla="*/ 517208 h 679132"/>
              <a:gd name="connsiteX1729" fmla="*/ 3826193 w 7543800"/>
              <a:gd name="connsiteY1729" fmla="*/ 500063 h 679132"/>
              <a:gd name="connsiteX1730" fmla="*/ 3939540 w 7543800"/>
              <a:gd name="connsiteY1730" fmla="*/ 495300 h 679132"/>
              <a:gd name="connsiteX1731" fmla="*/ 3915728 w 7543800"/>
              <a:gd name="connsiteY1731" fmla="*/ 519113 h 679132"/>
              <a:gd name="connsiteX1732" fmla="*/ 3939540 w 7543800"/>
              <a:gd name="connsiteY1732" fmla="*/ 542925 h 679132"/>
              <a:gd name="connsiteX1733" fmla="*/ 3963353 w 7543800"/>
              <a:gd name="connsiteY1733" fmla="*/ 519113 h 679132"/>
              <a:gd name="connsiteX1734" fmla="*/ 3939540 w 7543800"/>
              <a:gd name="connsiteY1734" fmla="*/ 495300 h 679132"/>
              <a:gd name="connsiteX1735" fmla="*/ 4163378 w 7543800"/>
              <a:gd name="connsiteY1735" fmla="*/ 485775 h 679132"/>
              <a:gd name="connsiteX1736" fmla="*/ 4130040 w 7543800"/>
              <a:gd name="connsiteY1736" fmla="*/ 519113 h 679132"/>
              <a:gd name="connsiteX1737" fmla="*/ 4163378 w 7543800"/>
              <a:gd name="connsiteY1737" fmla="*/ 552450 h 679132"/>
              <a:gd name="connsiteX1738" fmla="*/ 4196715 w 7543800"/>
              <a:gd name="connsiteY1738" fmla="*/ 519113 h 679132"/>
              <a:gd name="connsiteX1739" fmla="*/ 4163378 w 7543800"/>
              <a:gd name="connsiteY1739" fmla="*/ 485775 h 679132"/>
              <a:gd name="connsiteX1740" fmla="*/ 4610100 w 7543800"/>
              <a:gd name="connsiteY1740" fmla="*/ 490538 h 679132"/>
              <a:gd name="connsiteX1741" fmla="*/ 4581525 w 7543800"/>
              <a:gd name="connsiteY1741" fmla="*/ 519113 h 679132"/>
              <a:gd name="connsiteX1742" fmla="*/ 4610100 w 7543800"/>
              <a:gd name="connsiteY1742" fmla="*/ 547688 h 679132"/>
              <a:gd name="connsiteX1743" fmla="*/ 4638675 w 7543800"/>
              <a:gd name="connsiteY1743" fmla="*/ 519113 h 679132"/>
              <a:gd name="connsiteX1744" fmla="*/ 4610100 w 7543800"/>
              <a:gd name="connsiteY1744" fmla="*/ 490538 h 679132"/>
              <a:gd name="connsiteX1745" fmla="*/ 4722495 w 7543800"/>
              <a:gd name="connsiteY1745" fmla="*/ 495300 h 679132"/>
              <a:gd name="connsiteX1746" fmla="*/ 4698683 w 7543800"/>
              <a:gd name="connsiteY1746" fmla="*/ 519113 h 679132"/>
              <a:gd name="connsiteX1747" fmla="*/ 4722495 w 7543800"/>
              <a:gd name="connsiteY1747" fmla="*/ 542925 h 679132"/>
              <a:gd name="connsiteX1748" fmla="*/ 4746308 w 7543800"/>
              <a:gd name="connsiteY1748" fmla="*/ 519113 h 679132"/>
              <a:gd name="connsiteX1749" fmla="*/ 4722495 w 7543800"/>
              <a:gd name="connsiteY1749" fmla="*/ 495300 h 679132"/>
              <a:gd name="connsiteX1750" fmla="*/ 4051935 w 7543800"/>
              <a:gd name="connsiteY1750" fmla="*/ 490538 h 679132"/>
              <a:gd name="connsiteX1751" fmla="*/ 4023360 w 7543800"/>
              <a:gd name="connsiteY1751" fmla="*/ 519113 h 679132"/>
              <a:gd name="connsiteX1752" fmla="*/ 4051935 w 7543800"/>
              <a:gd name="connsiteY1752" fmla="*/ 547688 h 679132"/>
              <a:gd name="connsiteX1753" fmla="*/ 4080510 w 7543800"/>
              <a:gd name="connsiteY1753" fmla="*/ 519113 h 679132"/>
              <a:gd name="connsiteX1754" fmla="*/ 4051935 w 7543800"/>
              <a:gd name="connsiteY1754" fmla="*/ 490538 h 679132"/>
              <a:gd name="connsiteX1755" fmla="*/ 4498658 w 7543800"/>
              <a:gd name="connsiteY1755" fmla="*/ 485775 h 679132"/>
              <a:gd name="connsiteX1756" fmla="*/ 4465320 w 7543800"/>
              <a:gd name="connsiteY1756" fmla="*/ 519113 h 679132"/>
              <a:gd name="connsiteX1757" fmla="*/ 4498658 w 7543800"/>
              <a:gd name="connsiteY1757" fmla="*/ 552450 h 679132"/>
              <a:gd name="connsiteX1758" fmla="*/ 4531995 w 7543800"/>
              <a:gd name="connsiteY1758" fmla="*/ 519113 h 679132"/>
              <a:gd name="connsiteX1759" fmla="*/ 4498658 w 7543800"/>
              <a:gd name="connsiteY1759" fmla="*/ 485775 h 679132"/>
              <a:gd name="connsiteX1760" fmla="*/ 4945380 w 7543800"/>
              <a:gd name="connsiteY1760" fmla="*/ 501968 h 679132"/>
              <a:gd name="connsiteX1761" fmla="*/ 4928235 w 7543800"/>
              <a:gd name="connsiteY1761" fmla="*/ 519113 h 679132"/>
              <a:gd name="connsiteX1762" fmla="*/ 4945380 w 7543800"/>
              <a:gd name="connsiteY1762" fmla="*/ 536258 h 679132"/>
              <a:gd name="connsiteX1763" fmla="*/ 4962525 w 7543800"/>
              <a:gd name="connsiteY1763" fmla="*/ 519113 h 679132"/>
              <a:gd name="connsiteX1764" fmla="*/ 4945380 w 7543800"/>
              <a:gd name="connsiteY1764" fmla="*/ 501968 h 679132"/>
              <a:gd name="connsiteX1765" fmla="*/ 5056823 w 7543800"/>
              <a:gd name="connsiteY1765" fmla="*/ 501968 h 679132"/>
              <a:gd name="connsiteX1766" fmla="*/ 5039678 w 7543800"/>
              <a:gd name="connsiteY1766" fmla="*/ 519113 h 679132"/>
              <a:gd name="connsiteX1767" fmla="*/ 5056823 w 7543800"/>
              <a:gd name="connsiteY1767" fmla="*/ 536258 h 679132"/>
              <a:gd name="connsiteX1768" fmla="*/ 5073968 w 7543800"/>
              <a:gd name="connsiteY1768" fmla="*/ 519113 h 679132"/>
              <a:gd name="connsiteX1769" fmla="*/ 5056823 w 7543800"/>
              <a:gd name="connsiteY1769" fmla="*/ 501968 h 679132"/>
              <a:gd name="connsiteX1770" fmla="*/ 4833938 w 7543800"/>
              <a:gd name="connsiteY1770" fmla="*/ 500063 h 679132"/>
              <a:gd name="connsiteX1771" fmla="*/ 4814888 w 7543800"/>
              <a:gd name="connsiteY1771" fmla="*/ 519113 h 679132"/>
              <a:gd name="connsiteX1772" fmla="*/ 4833938 w 7543800"/>
              <a:gd name="connsiteY1772" fmla="*/ 538163 h 679132"/>
              <a:gd name="connsiteX1773" fmla="*/ 4852988 w 7543800"/>
              <a:gd name="connsiteY1773" fmla="*/ 519113 h 679132"/>
              <a:gd name="connsiteX1774" fmla="*/ 4833938 w 7543800"/>
              <a:gd name="connsiteY1774" fmla="*/ 500063 h 679132"/>
              <a:gd name="connsiteX1775" fmla="*/ 4274820 w 7543800"/>
              <a:gd name="connsiteY1775" fmla="*/ 476250 h 679132"/>
              <a:gd name="connsiteX1776" fmla="*/ 4232910 w 7543800"/>
              <a:gd name="connsiteY1776" fmla="*/ 518160 h 679132"/>
              <a:gd name="connsiteX1777" fmla="*/ 4274820 w 7543800"/>
              <a:gd name="connsiteY1777" fmla="*/ 560070 h 679132"/>
              <a:gd name="connsiteX1778" fmla="*/ 4316730 w 7543800"/>
              <a:gd name="connsiteY1778" fmla="*/ 518160 h 679132"/>
              <a:gd name="connsiteX1779" fmla="*/ 4274820 w 7543800"/>
              <a:gd name="connsiteY1779" fmla="*/ 476250 h 679132"/>
              <a:gd name="connsiteX1780" fmla="*/ 3828098 w 7543800"/>
              <a:gd name="connsiteY1780" fmla="*/ 621030 h 679132"/>
              <a:gd name="connsiteX1781" fmla="*/ 3810953 w 7543800"/>
              <a:gd name="connsiteY1781" fmla="*/ 638175 h 679132"/>
              <a:gd name="connsiteX1782" fmla="*/ 3828098 w 7543800"/>
              <a:gd name="connsiteY1782" fmla="*/ 655320 h 679132"/>
              <a:gd name="connsiteX1783" fmla="*/ 3845243 w 7543800"/>
              <a:gd name="connsiteY1783" fmla="*/ 638175 h 679132"/>
              <a:gd name="connsiteX1784" fmla="*/ 3828098 w 7543800"/>
              <a:gd name="connsiteY1784" fmla="*/ 621030 h 679132"/>
              <a:gd name="connsiteX1785" fmla="*/ 3958590 w 7543800"/>
              <a:gd name="connsiteY1785" fmla="*/ 619125 h 679132"/>
              <a:gd name="connsiteX1786" fmla="*/ 3939540 w 7543800"/>
              <a:gd name="connsiteY1786" fmla="*/ 638175 h 679132"/>
              <a:gd name="connsiteX1787" fmla="*/ 3958590 w 7543800"/>
              <a:gd name="connsiteY1787" fmla="*/ 657225 h 679132"/>
              <a:gd name="connsiteX1788" fmla="*/ 3977640 w 7543800"/>
              <a:gd name="connsiteY1788" fmla="*/ 638175 h 679132"/>
              <a:gd name="connsiteX1789" fmla="*/ 3958590 w 7543800"/>
              <a:gd name="connsiteY1789" fmla="*/ 619125 h 679132"/>
              <a:gd name="connsiteX1790" fmla="*/ 4299585 w 7543800"/>
              <a:gd name="connsiteY1790" fmla="*/ 604838 h 679132"/>
              <a:gd name="connsiteX1791" fmla="*/ 4266248 w 7543800"/>
              <a:gd name="connsiteY1791" fmla="*/ 638175 h 679132"/>
              <a:gd name="connsiteX1792" fmla="*/ 4299585 w 7543800"/>
              <a:gd name="connsiteY1792" fmla="*/ 671513 h 679132"/>
              <a:gd name="connsiteX1793" fmla="*/ 4332923 w 7543800"/>
              <a:gd name="connsiteY1793" fmla="*/ 638175 h 679132"/>
              <a:gd name="connsiteX1794" fmla="*/ 4299585 w 7543800"/>
              <a:gd name="connsiteY1794" fmla="*/ 604838 h 679132"/>
              <a:gd name="connsiteX1795" fmla="*/ 4527233 w 7543800"/>
              <a:gd name="connsiteY1795" fmla="*/ 604838 h 679132"/>
              <a:gd name="connsiteX1796" fmla="*/ 4493895 w 7543800"/>
              <a:gd name="connsiteY1796" fmla="*/ 638175 h 679132"/>
              <a:gd name="connsiteX1797" fmla="*/ 4527233 w 7543800"/>
              <a:gd name="connsiteY1797" fmla="*/ 671513 h 679132"/>
              <a:gd name="connsiteX1798" fmla="*/ 4560570 w 7543800"/>
              <a:gd name="connsiteY1798" fmla="*/ 638175 h 679132"/>
              <a:gd name="connsiteX1799" fmla="*/ 4527233 w 7543800"/>
              <a:gd name="connsiteY1799" fmla="*/ 604838 h 679132"/>
              <a:gd name="connsiteX1800" fmla="*/ 4640580 w 7543800"/>
              <a:gd name="connsiteY1800" fmla="*/ 609600 h 679132"/>
              <a:gd name="connsiteX1801" fmla="*/ 4612005 w 7543800"/>
              <a:gd name="connsiteY1801" fmla="*/ 638175 h 679132"/>
              <a:gd name="connsiteX1802" fmla="*/ 4640580 w 7543800"/>
              <a:gd name="connsiteY1802" fmla="*/ 666750 h 679132"/>
              <a:gd name="connsiteX1803" fmla="*/ 4669155 w 7543800"/>
              <a:gd name="connsiteY1803" fmla="*/ 638175 h 679132"/>
              <a:gd name="connsiteX1804" fmla="*/ 4640580 w 7543800"/>
              <a:gd name="connsiteY1804" fmla="*/ 609600 h 679132"/>
              <a:gd name="connsiteX1805" fmla="*/ 4072890 w 7543800"/>
              <a:gd name="connsiteY1805" fmla="*/ 614363 h 679132"/>
              <a:gd name="connsiteX1806" fmla="*/ 4049078 w 7543800"/>
              <a:gd name="connsiteY1806" fmla="*/ 638175 h 679132"/>
              <a:gd name="connsiteX1807" fmla="*/ 4072890 w 7543800"/>
              <a:gd name="connsiteY1807" fmla="*/ 661988 h 679132"/>
              <a:gd name="connsiteX1808" fmla="*/ 4096703 w 7543800"/>
              <a:gd name="connsiteY1808" fmla="*/ 638175 h 679132"/>
              <a:gd name="connsiteX1809" fmla="*/ 4072890 w 7543800"/>
              <a:gd name="connsiteY1809" fmla="*/ 614363 h 679132"/>
              <a:gd name="connsiteX1810" fmla="*/ 4186238 w 7543800"/>
              <a:gd name="connsiteY1810" fmla="*/ 609600 h 679132"/>
              <a:gd name="connsiteX1811" fmla="*/ 4157663 w 7543800"/>
              <a:gd name="connsiteY1811" fmla="*/ 638175 h 679132"/>
              <a:gd name="connsiteX1812" fmla="*/ 4186238 w 7543800"/>
              <a:gd name="connsiteY1812" fmla="*/ 666750 h 679132"/>
              <a:gd name="connsiteX1813" fmla="*/ 4214813 w 7543800"/>
              <a:gd name="connsiteY1813" fmla="*/ 638175 h 679132"/>
              <a:gd name="connsiteX1814" fmla="*/ 4186238 w 7543800"/>
              <a:gd name="connsiteY1814" fmla="*/ 609600 h 679132"/>
              <a:gd name="connsiteX1815" fmla="*/ 4868228 w 7543800"/>
              <a:gd name="connsiteY1815" fmla="*/ 619125 h 679132"/>
              <a:gd name="connsiteX1816" fmla="*/ 4849178 w 7543800"/>
              <a:gd name="connsiteY1816" fmla="*/ 638175 h 679132"/>
              <a:gd name="connsiteX1817" fmla="*/ 4868228 w 7543800"/>
              <a:gd name="connsiteY1817" fmla="*/ 657225 h 679132"/>
              <a:gd name="connsiteX1818" fmla="*/ 4887278 w 7543800"/>
              <a:gd name="connsiteY1818" fmla="*/ 638175 h 679132"/>
              <a:gd name="connsiteX1819" fmla="*/ 4868228 w 7543800"/>
              <a:gd name="connsiteY1819" fmla="*/ 619125 h 679132"/>
              <a:gd name="connsiteX1820" fmla="*/ 4981575 w 7543800"/>
              <a:gd name="connsiteY1820" fmla="*/ 621030 h 679132"/>
              <a:gd name="connsiteX1821" fmla="*/ 4964430 w 7543800"/>
              <a:gd name="connsiteY1821" fmla="*/ 638175 h 679132"/>
              <a:gd name="connsiteX1822" fmla="*/ 4981575 w 7543800"/>
              <a:gd name="connsiteY1822" fmla="*/ 655320 h 679132"/>
              <a:gd name="connsiteX1823" fmla="*/ 4998720 w 7543800"/>
              <a:gd name="connsiteY1823" fmla="*/ 638175 h 679132"/>
              <a:gd name="connsiteX1824" fmla="*/ 4981575 w 7543800"/>
              <a:gd name="connsiteY1824" fmla="*/ 621030 h 679132"/>
              <a:gd name="connsiteX1825" fmla="*/ 4753928 w 7543800"/>
              <a:gd name="connsiteY1825" fmla="*/ 614363 h 679132"/>
              <a:gd name="connsiteX1826" fmla="*/ 4730115 w 7543800"/>
              <a:gd name="connsiteY1826" fmla="*/ 638175 h 679132"/>
              <a:gd name="connsiteX1827" fmla="*/ 4753928 w 7543800"/>
              <a:gd name="connsiteY1827" fmla="*/ 661988 h 679132"/>
              <a:gd name="connsiteX1828" fmla="*/ 4777740 w 7543800"/>
              <a:gd name="connsiteY1828" fmla="*/ 638175 h 679132"/>
              <a:gd name="connsiteX1829" fmla="*/ 4753928 w 7543800"/>
              <a:gd name="connsiteY1829" fmla="*/ 614363 h 679132"/>
              <a:gd name="connsiteX1830" fmla="*/ 4413885 w 7543800"/>
              <a:gd name="connsiteY1830" fmla="*/ 595313 h 679132"/>
              <a:gd name="connsiteX1831" fmla="*/ 4371975 w 7543800"/>
              <a:gd name="connsiteY1831" fmla="*/ 637223 h 679132"/>
              <a:gd name="connsiteX1832" fmla="*/ 4413885 w 7543800"/>
              <a:gd name="connsiteY1832" fmla="*/ 679133 h 679132"/>
              <a:gd name="connsiteX1833" fmla="*/ 4455795 w 7543800"/>
              <a:gd name="connsiteY1833" fmla="*/ 637223 h 679132"/>
              <a:gd name="connsiteX1834" fmla="*/ 4413885 w 7543800"/>
              <a:gd name="connsiteY1834" fmla="*/ 595313 h 679132"/>
              <a:gd name="connsiteX1835" fmla="*/ 6362700 w 7543800"/>
              <a:gd name="connsiteY1835" fmla="*/ 382905 h 679132"/>
              <a:gd name="connsiteX1836" fmla="*/ 6345555 w 7543800"/>
              <a:gd name="connsiteY1836" fmla="*/ 400050 h 679132"/>
              <a:gd name="connsiteX1837" fmla="*/ 6362700 w 7543800"/>
              <a:gd name="connsiteY1837" fmla="*/ 417195 h 679132"/>
              <a:gd name="connsiteX1838" fmla="*/ 6379845 w 7543800"/>
              <a:gd name="connsiteY1838" fmla="*/ 400050 h 679132"/>
              <a:gd name="connsiteX1839" fmla="*/ 6362700 w 7543800"/>
              <a:gd name="connsiteY1839" fmla="*/ 382905 h 679132"/>
              <a:gd name="connsiteX1840" fmla="*/ 6477953 w 7543800"/>
              <a:gd name="connsiteY1840" fmla="*/ 382905 h 679132"/>
              <a:gd name="connsiteX1841" fmla="*/ 6460808 w 7543800"/>
              <a:gd name="connsiteY1841" fmla="*/ 400050 h 679132"/>
              <a:gd name="connsiteX1842" fmla="*/ 6477953 w 7543800"/>
              <a:gd name="connsiteY1842" fmla="*/ 417195 h 679132"/>
              <a:gd name="connsiteX1843" fmla="*/ 6495098 w 7543800"/>
              <a:gd name="connsiteY1843" fmla="*/ 400050 h 679132"/>
              <a:gd name="connsiteX1844" fmla="*/ 6477953 w 7543800"/>
              <a:gd name="connsiteY1844" fmla="*/ 382905 h 679132"/>
              <a:gd name="connsiteX1845" fmla="*/ 6823710 w 7543800"/>
              <a:gd name="connsiteY1845" fmla="*/ 370523 h 679132"/>
              <a:gd name="connsiteX1846" fmla="*/ 6795135 w 7543800"/>
              <a:gd name="connsiteY1846" fmla="*/ 399098 h 679132"/>
              <a:gd name="connsiteX1847" fmla="*/ 6823710 w 7543800"/>
              <a:gd name="connsiteY1847" fmla="*/ 427673 h 679132"/>
              <a:gd name="connsiteX1848" fmla="*/ 6852285 w 7543800"/>
              <a:gd name="connsiteY1848" fmla="*/ 399098 h 679132"/>
              <a:gd name="connsiteX1849" fmla="*/ 6823710 w 7543800"/>
              <a:gd name="connsiteY1849" fmla="*/ 370523 h 679132"/>
              <a:gd name="connsiteX1850" fmla="*/ 6938963 w 7543800"/>
              <a:gd name="connsiteY1850" fmla="*/ 365760 h 679132"/>
              <a:gd name="connsiteX1851" fmla="*/ 6905625 w 7543800"/>
              <a:gd name="connsiteY1851" fmla="*/ 399098 h 679132"/>
              <a:gd name="connsiteX1852" fmla="*/ 6938963 w 7543800"/>
              <a:gd name="connsiteY1852" fmla="*/ 432435 h 679132"/>
              <a:gd name="connsiteX1853" fmla="*/ 6972300 w 7543800"/>
              <a:gd name="connsiteY1853" fmla="*/ 399098 h 679132"/>
              <a:gd name="connsiteX1854" fmla="*/ 6938963 w 7543800"/>
              <a:gd name="connsiteY1854" fmla="*/ 365760 h 679132"/>
              <a:gd name="connsiteX1855" fmla="*/ 7169468 w 7543800"/>
              <a:gd name="connsiteY1855" fmla="*/ 365760 h 679132"/>
              <a:gd name="connsiteX1856" fmla="*/ 7136130 w 7543800"/>
              <a:gd name="connsiteY1856" fmla="*/ 399098 h 679132"/>
              <a:gd name="connsiteX1857" fmla="*/ 7169468 w 7543800"/>
              <a:gd name="connsiteY1857" fmla="*/ 432435 h 679132"/>
              <a:gd name="connsiteX1858" fmla="*/ 7202805 w 7543800"/>
              <a:gd name="connsiteY1858" fmla="*/ 399098 h 679132"/>
              <a:gd name="connsiteX1859" fmla="*/ 7169468 w 7543800"/>
              <a:gd name="connsiteY1859" fmla="*/ 365760 h 679132"/>
              <a:gd name="connsiteX1860" fmla="*/ 6593205 w 7543800"/>
              <a:gd name="connsiteY1860" fmla="*/ 381000 h 679132"/>
              <a:gd name="connsiteX1861" fmla="*/ 6574155 w 7543800"/>
              <a:gd name="connsiteY1861" fmla="*/ 400050 h 679132"/>
              <a:gd name="connsiteX1862" fmla="*/ 6593205 w 7543800"/>
              <a:gd name="connsiteY1862" fmla="*/ 419100 h 679132"/>
              <a:gd name="connsiteX1863" fmla="*/ 6612255 w 7543800"/>
              <a:gd name="connsiteY1863" fmla="*/ 400050 h 679132"/>
              <a:gd name="connsiteX1864" fmla="*/ 6593205 w 7543800"/>
              <a:gd name="connsiteY1864" fmla="*/ 381000 h 679132"/>
              <a:gd name="connsiteX1865" fmla="*/ 6708458 w 7543800"/>
              <a:gd name="connsiteY1865" fmla="*/ 376238 h 679132"/>
              <a:gd name="connsiteX1866" fmla="*/ 6684645 w 7543800"/>
              <a:gd name="connsiteY1866" fmla="*/ 400050 h 679132"/>
              <a:gd name="connsiteX1867" fmla="*/ 6708458 w 7543800"/>
              <a:gd name="connsiteY1867" fmla="*/ 423863 h 679132"/>
              <a:gd name="connsiteX1868" fmla="*/ 6732270 w 7543800"/>
              <a:gd name="connsiteY1868" fmla="*/ 400050 h 679132"/>
              <a:gd name="connsiteX1869" fmla="*/ 6708458 w 7543800"/>
              <a:gd name="connsiteY1869" fmla="*/ 376238 h 679132"/>
              <a:gd name="connsiteX1870" fmla="*/ 7399973 w 7543800"/>
              <a:gd name="connsiteY1870" fmla="*/ 376238 h 679132"/>
              <a:gd name="connsiteX1871" fmla="*/ 7376160 w 7543800"/>
              <a:gd name="connsiteY1871" fmla="*/ 400050 h 679132"/>
              <a:gd name="connsiteX1872" fmla="*/ 7399973 w 7543800"/>
              <a:gd name="connsiteY1872" fmla="*/ 423863 h 679132"/>
              <a:gd name="connsiteX1873" fmla="*/ 7423785 w 7543800"/>
              <a:gd name="connsiteY1873" fmla="*/ 400050 h 679132"/>
              <a:gd name="connsiteX1874" fmla="*/ 7399973 w 7543800"/>
              <a:gd name="connsiteY1874" fmla="*/ 376238 h 679132"/>
              <a:gd name="connsiteX1875" fmla="*/ 7515225 w 7543800"/>
              <a:gd name="connsiteY1875" fmla="*/ 381000 h 679132"/>
              <a:gd name="connsiteX1876" fmla="*/ 7496175 w 7543800"/>
              <a:gd name="connsiteY1876" fmla="*/ 400050 h 679132"/>
              <a:gd name="connsiteX1877" fmla="*/ 7515225 w 7543800"/>
              <a:gd name="connsiteY1877" fmla="*/ 419100 h 679132"/>
              <a:gd name="connsiteX1878" fmla="*/ 7534275 w 7543800"/>
              <a:gd name="connsiteY1878" fmla="*/ 400050 h 679132"/>
              <a:gd name="connsiteX1879" fmla="*/ 7515225 w 7543800"/>
              <a:gd name="connsiteY1879" fmla="*/ 381000 h 679132"/>
              <a:gd name="connsiteX1880" fmla="*/ 7284720 w 7543800"/>
              <a:gd name="connsiteY1880" fmla="*/ 370523 h 679132"/>
              <a:gd name="connsiteX1881" fmla="*/ 7256145 w 7543800"/>
              <a:gd name="connsiteY1881" fmla="*/ 399098 h 679132"/>
              <a:gd name="connsiteX1882" fmla="*/ 7284720 w 7543800"/>
              <a:gd name="connsiteY1882" fmla="*/ 427673 h 679132"/>
              <a:gd name="connsiteX1883" fmla="*/ 7313295 w 7543800"/>
              <a:gd name="connsiteY1883" fmla="*/ 399098 h 679132"/>
              <a:gd name="connsiteX1884" fmla="*/ 7284720 w 7543800"/>
              <a:gd name="connsiteY1884" fmla="*/ 370523 h 679132"/>
              <a:gd name="connsiteX1885" fmla="*/ 7054215 w 7543800"/>
              <a:gd name="connsiteY1885" fmla="*/ 357188 h 679132"/>
              <a:gd name="connsiteX1886" fmla="*/ 7012305 w 7543800"/>
              <a:gd name="connsiteY1886" fmla="*/ 399098 h 679132"/>
              <a:gd name="connsiteX1887" fmla="*/ 7054215 w 7543800"/>
              <a:gd name="connsiteY1887" fmla="*/ 441008 h 679132"/>
              <a:gd name="connsiteX1888" fmla="*/ 7096125 w 7543800"/>
              <a:gd name="connsiteY1888" fmla="*/ 399098 h 679132"/>
              <a:gd name="connsiteX1889" fmla="*/ 7054215 w 7543800"/>
              <a:gd name="connsiteY1889" fmla="*/ 357188 h 679132"/>
              <a:gd name="connsiteX1890" fmla="*/ 6397943 w 7543800"/>
              <a:gd name="connsiteY1890" fmla="*/ 501968 h 679132"/>
              <a:gd name="connsiteX1891" fmla="*/ 6380798 w 7543800"/>
              <a:gd name="connsiteY1891" fmla="*/ 519113 h 679132"/>
              <a:gd name="connsiteX1892" fmla="*/ 6397943 w 7543800"/>
              <a:gd name="connsiteY1892" fmla="*/ 536258 h 679132"/>
              <a:gd name="connsiteX1893" fmla="*/ 6415088 w 7543800"/>
              <a:gd name="connsiteY1893" fmla="*/ 519113 h 679132"/>
              <a:gd name="connsiteX1894" fmla="*/ 6397943 w 7543800"/>
              <a:gd name="connsiteY1894" fmla="*/ 501968 h 679132"/>
              <a:gd name="connsiteX1895" fmla="*/ 6509385 w 7543800"/>
              <a:gd name="connsiteY1895" fmla="*/ 501968 h 679132"/>
              <a:gd name="connsiteX1896" fmla="*/ 6492240 w 7543800"/>
              <a:gd name="connsiteY1896" fmla="*/ 519113 h 679132"/>
              <a:gd name="connsiteX1897" fmla="*/ 6509385 w 7543800"/>
              <a:gd name="connsiteY1897" fmla="*/ 536258 h 679132"/>
              <a:gd name="connsiteX1898" fmla="*/ 6526530 w 7543800"/>
              <a:gd name="connsiteY1898" fmla="*/ 519113 h 679132"/>
              <a:gd name="connsiteX1899" fmla="*/ 6509385 w 7543800"/>
              <a:gd name="connsiteY1899" fmla="*/ 501968 h 679132"/>
              <a:gd name="connsiteX1900" fmla="*/ 6844665 w 7543800"/>
              <a:gd name="connsiteY1900" fmla="*/ 495300 h 679132"/>
              <a:gd name="connsiteX1901" fmla="*/ 6820853 w 7543800"/>
              <a:gd name="connsiteY1901" fmla="*/ 519113 h 679132"/>
              <a:gd name="connsiteX1902" fmla="*/ 6844665 w 7543800"/>
              <a:gd name="connsiteY1902" fmla="*/ 542925 h 679132"/>
              <a:gd name="connsiteX1903" fmla="*/ 6868478 w 7543800"/>
              <a:gd name="connsiteY1903" fmla="*/ 519113 h 679132"/>
              <a:gd name="connsiteX1904" fmla="*/ 6844665 w 7543800"/>
              <a:gd name="connsiteY1904" fmla="*/ 495300 h 679132"/>
              <a:gd name="connsiteX1905" fmla="*/ 6956108 w 7543800"/>
              <a:gd name="connsiteY1905" fmla="*/ 490538 h 679132"/>
              <a:gd name="connsiteX1906" fmla="*/ 6927533 w 7543800"/>
              <a:gd name="connsiteY1906" fmla="*/ 519113 h 679132"/>
              <a:gd name="connsiteX1907" fmla="*/ 6956108 w 7543800"/>
              <a:gd name="connsiteY1907" fmla="*/ 547688 h 679132"/>
              <a:gd name="connsiteX1908" fmla="*/ 6984683 w 7543800"/>
              <a:gd name="connsiteY1908" fmla="*/ 519113 h 679132"/>
              <a:gd name="connsiteX1909" fmla="*/ 6956108 w 7543800"/>
              <a:gd name="connsiteY1909" fmla="*/ 490538 h 679132"/>
              <a:gd name="connsiteX1910" fmla="*/ 7068503 w 7543800"/>
              <a:gd name="connsiteY1910" fmla="*/ 485775 h 679132"/>
              <a:gd name="connsiteX1911" fmla="*/ 7035165 w 7543800"/>
              <a:gd name="connsiteY1911" fmla="*/ 519113 h 679132"/>
              <a:gd name="connsiteX1912" fmla="*/ 7068503 w 7543800"/>
              <a:gd name="connsiteY1912" fmla="*/ 552450 h 679132"/>
              <a:gd name="connsiteX1913" fmla="*/ 7101840 w 7543800"/>
              <a:gd name="connsiteY1913" fmla="*/ 519113 h 679132"/>
              <a:gd name="connsiteX1914" fmla="*/ 7068503 w 7543800"/>
              <a:gd name="connsiteY1914" fmla="*/ 485775 h 679132"/>
              <a:gd name="connsiteX1915" fmla="*/ 6620828 w 7543800"/>
              <a:gd name="connsiteY1915" fmla="*/ 501968 h 679132"/>
              <a:gd name="connsiteX1916" fmla="*/ 6603683 w 7543800"/>
              <a:gd name="connsiteY1916" fmla="*/ 519113 h 679132"/>
              <a:gd name="connsiteX1917" fmla="*/ 6620828 w 7543800"/>
              <a:gd name="connsiteY1917" fmla="*/ 536258 h 679132"/>
              <a:gd name="connsiteX1918" fmla="*/ 6637973 w 7543800"/>
              <a:gd name="connsiteY1918" fmla="*/ 519113 h 679132"/>
              <a:gd name="connsiteX1919" fmla="*/ 6620828 w 7543800"/>
              <a:gd name="connsiteY1919" fmla="*/ 501968 h 679132"/>
              <a:gd name="connsiteX1920" fmla="*/ 6733223 w 7543800"/>
              <a:gd name="connsiteY1920" fmla="*/ 500063 h 679132"/>
              <a:gd name="connsiteX1921" fmla="*/ 6714173 w 7543800"/>
              <a:gd name="connsiteY1921" fmla="*/ 519113 h 679132"/>
              <a:gd name="connsiteX1922" fmla="*/ 6733223 w 7543800"/>
              <a:gd name="connsiteY1922" fmla="*/ 538163 h 679132"/>
              <a:gd name="connsiteX1923" fmla="*/ 6752273 w 7543800"/>
              <a:gd name="connsiteY1923" fmla="*/ 519113 h 679132"/>
              <a:gd name="connsiteX1924" fmla="*/ 6733223 w 7543800"/>
              <a:gd name="connsiteY1924" fmla="*/ 500063 h 679132"/>
              <a:gd name="connsiteX1925" fmla="*/ 7403783 w 7543800"/>
              <a:gd name="connsiteY1925" fmla="*/ 490538 h 679132"/>
              <a:gd name="connsiteX1926" fmla="*/ 7375208 w 7543800"/>
              <a:gd name="connsiteY1926" fmla="*/ 519113 h 679132"/>
              <a:gd name="connsiteX1927" fmla="*/ 7403783 w 7543800"/>
              <a:gd name="connsiteY1927" fmla="*/ 547688 h 679132"/>
              <a:gd name="connsiteX1928" fmla="*/ 7432358 w 7543800"/>
              <a:gd name="connsiteY1928" fmla="*/ 519113 h 679132"/>
              <a:gd name="connsiteX1929" fmla="*/ 7403783 w 7543800"/>
              <a:gd name="connsiteY1929" fmla="*/ 490538 h 679132"/>
              <a:gd name="connsiteX1930" fmla="*/ 7515225 w 7543800"/>
              <a:gd name="connsiteY1930" fmla="*/ 495300 h 679132"/>
              <a:gd name="connsiteX1931" fmla="*/ 7491413 w 7543800"/>
              <a:gd name="connsiteY1931" fmla="*/ 519113 h 679132"/>
              <a:gd name="connsiteX1932" fmla="*/ 7515225 w 7543800"/>
              <a:gd name="connsiteY1932" fmla="*/ 542925 h 679132"/>
              <a:gd name="connsiteX1933" fmla="*/ 7539038 w 7543800"/>
              <a:gd name="connsiteY1933" fmla="*/ 519113 h 679132"/>
              <a:gd name="connsiteX1934" fmla="*/ 7515225 w 7543800"/>
              <a:gd name="connsiteY1934" fmla="*/ 495300 h 679132"/>
              <a:gd name="connsiteX1935" fmla="*/ 7291388 w 7543800"/>
              <a:gd name="connsiteY1935" fmla="*/ 485775 h 679132"/>
              <a:gd name="connsiteX1936" fmla="*/ 7258050 w 7543800"/>
              <a:gd name="connsiteY1936" fmla="*/ 519113 h 679132"/>
              <a:gd name="connsiteX1937" fmla="*/ 7291388 w 7543800"/>
              <a:gd name="connsiteY1937" fmla="*/ 552450 h 679132"/>
              <a:gd name="connsiteX1938" fmla="*/ 7324725 w 7543800"/>
              <a:gd name="connsiteY1938" fmla="*/ 519113 h 679132"/>
              <a:gd name="connsiteX1939" fmla="*/ 7291388 w 7543800"/>
              <a:gd name="connsiteY1939" fmla="*/ 485775 h 679132"/>
              <a:gd name="connsiteX1940" fmla="*/ 7179945 w 7543800"/>
              <a:gd name="connsiteY1940" fmla="*/ 476250 h 679132"/>
              <a:gd name="connsiteX1941" fmla="*/ 7138035 w 7543800"/>
              <a:gd name="connsiteY1941" fmla="*/ 518160 h 679132"/>
              <a:gd name="connsiteX1942" fmla="*/ 7179945 w 7543800"/>
              <a:gd name="connsiteY1942" fmla="*/ 560070 h 679132"/>
              <a:gd name="connsiteX1943" fmla="*/ 7221855 w 7543800"/>
              <a:gd name="connsiteY1943" fmla="*/ 518160 h 679132"/>
              <a:gd name="connsiteX1944" fmla="*/ 7179945 w 7543800"/>
              <a:gd name="connsiteY1944" fmla="*/ 476250 h 679132"/>
              <a:gd name="connsiteX1945" fmla="*/ 6361748 w 7543800"/>
              <a:gd name="connsiteY1945" fmla="*/ 621030 h 679132"/>
              <a:gd name="connsiteX1946" fmla="*/ 6344603 w 7543800"/>
              <a:gd name="connsiteY1946" fmla="*/ 638175 h 679132"/>
              <a:gd name="connsiteX1947" fmla="*/ 6361748 w 7543800"/>
              <a:gd name="connsiteY1947" fmla="*/ 655320 h 679132"/>
              <a:gd name="connsiteX1948" fmla="*/ 6378893 w 7543800"/>
              <a:gd name="connsiteY1948" fmla="*/ 638175 h 679132"/>
              <a:gd name="connsiteX1949" fmla="*/ 6361748 w 7543800"/>
              <a:gd name="connsiteY1949" fmla="*/ 621030 h 679132"/>
              <a:gd name="connsiteX1950" fmla="*/ 6492240 w 7543800"/>
              <a:gd name="connsiteY1950" fmla="*/ 621030 h 679132"/>
              <a:gd name="connsiteX1951" fmla="*/ 6475095 w 7543800"/>
              <a:gd name="connsiteY1951" fmla="*/ 638175 h 679132"/>
              <a:gd name="connsiteX1952" fmla="*/ 6492240 w 7543800"/>
              <a:gd name="connsiteY1952" fmla="*/ 655320 h 679132"/>
              <a:gd name="connsiteX1953" fmla="*/ 6509385 w 7543800"/>
              <a:gd name="connsiteY1953" fmla="*/ 638175 h 679132"/>
              <a:gd name="connsiteX1954" fmla="*/ 6492240 w 7543800"/>
              <a:gd name="connsiteY1954" fmla="*/ 621030 h 679132"/>
              <a:gd name="connsiteX1955" fmla="*/ 6833235 w 7543800"/>
              <a:gd name="connsiteY1955" fmla="*/ 619125 h 679132"/>
              <a:gd name="connsiteX1956" fmla="*/ 6814185 w 7543800"/>
              <a:gd name="connsiteY1956" fmla="*/ 638175 h 679132"/>
              <a:gd name="connsiteX1957" fmla="*/ 6833235 w 7543800"/>
              <a:gd name="connsiteY1957" fmla="*/ 657225 h 679132"/>
              <a:gd name="connsiteX1958" fmla="*/ 6852285 w 7543800"/>
              <a:gd name="connsiteY1958" fmla="*/ 638175 h 679132"/>
              <a:gd name="connsiteX1959" fmla="*/ 6833235 w 7543800"/>
              <a:gd name="connsiteY1959" fmla="*/ 619125 h 679132"/>
              <a:gd name="connsiteX1960" fmla="*/ 6946583 w 7543800"/>
              <a:gd name="connsiteY1960" fmla="*/ 614363 h 679132"/>
              <a:gd name="connsiteX1961" fmla="*/ 6922770 w 7543800"/>
              <a:gd name="connsiteY1961" fmla="*/ 638175 h 679132"/>
              <a:gd name="connsiteX1962" fmla="*/ 6946583 w 7543800"/>
              <a:gd name="connsiteY1962" fmla="*/ 661988 h 679132"/>
              <a:gd name="connsiteX1963" fmla="*/ 6970395 w 7543800"/>
              <a:gd name="connsiteY1963" fmla="*/ 638175 h 679132"/>
              <a:gd name="connsiteX1964" fmla="*/ 6946583 w 7543800"/>
              <a:gd name="connsiteY1964" fmla="*/ 614363 h 679132"/>
              <a:gd name="connsiteX1965" fmla="*/ 7060883 w 7543800"/>
              <a:gd name="connsiteY1965" fmla="*/ 609600 h 679132"/>
              <a:gd name="connsiteX1966" fmla="*/ 7032308 w 7543800"/>
              <a:gd name="connsiteY1966" fmla="*/ 638175 h 679132"/>
              <a:gd name="connsiteX1967" fmla="*/ 7060883 w 7543800"/>
              <a:gd name="connsiteY1967" fmla="*/ 666750 h 679132"/>
              <a:gd name="connsiteX1968" fmla="*/ 7089458 w 7543800"/>
              <a:gd name="connsiteY1968" fmla="*/ 638175 h 679132"/>
              <a:gd name="connsiteX1969" fmla="*/ 7060883 w 7543800"/>
              <a:gd name="connsiteY1969" fmla="*/ 609600 h 679132"/>
              <a:gd name="connsiteX1970" fmla="*/ 6605588 w 7543800"/>
              <a:gd name="connsiteY1970" fmla="*/ 621030 h 679132"/>
              <a:gd name="connsiteX1971" fmla="*/ 6588443 w 7543800"/>
              <a:gd name="connsiteY1971" fmla="*/ 638175 h 679132"/>
              <a:gd name="connsiteX1972" fmla="*/ 6605588 w 7543800"/>
              <a:gd name="connsiteY1972" fmla="*/ 655320 h 679132"/>
              <a:gd name="connsiteX1973" fmla="*/ 6622733 w 7543800"/>
              <a:gd name="connsiteY1973" fmla="*/ 638175 h 679132"/>
              <a:gd name="connsiteX1974" fmla="*/ 6605588 w 7543800"/>
              <a:gd name="connsiteY1974" fmla="*/ 621030 h 679132"/>
              <a:gd name="connsiteX1975" fmla="*/ 6719888 w 7543800"/>
              <a:gd name="connsiteY1975" fmla="*/ 621030 h 679132"/>
              <a:gd name="connsiteX1976" fmla="*/ 6702743 w 7543800"/>
              <a:gd name="connsiteY1976" fmla="*/ 638175 h 679132"/>
              <a:gd name="connsiteX1977" fmla="*/ 6719888 w 7543800"/>
              <a:gd name="connsiteY1977" fmla="*/ 655320 h 679132"/>
              <a:gd name="connsiteX1978" fmla="*/ 6737033 w 7543800"/>
              <a:gd name="connsiteY1978" fmla="*/ 638175 h 679132"/>
              <a:gd name="connsiteX1979" fmla="*/ 6719888 w 7543800"/>
              <a:gd name="connsiteY1979" fmla="*/ 621030 h 679132"/>
              <a:gd name="connsiteX1980" fmla="*/ 7401878 w 7543800"/>
              <a:gd name="connsiteY1980" fmla="*/ 604838 h 679132"/>
              <a:gd name="connsiteX1981" fmla="*/ 7368540 w 7543800"/>
              <a:gd name="connsiteY1981" fmla="*/ 638175 h 679132"/>
              <a:gd name="connsiteX1982" fmla="*/ 7401878 w 7543800"/>
              <a:gd name="connsiteY1982" fmla="*/ 671513 h 679132"/>
              <a:gd name="connsiteX1983" fmla="*/ 7435215 w 7543800"/>
              <a:gd name="connsiteY1983" fmla="*/ 638175 h 679132"/>
              <a:gd name="connsiteX1984" fmla="*/ 7401878 w 7543800"/>
              <a:gd name="connsiteY1984" fmla="*/ 604838 h 679132"/>
              <a:gd name="connsiteX1985" fmla="*/ 7515225 w 7543800"/>
              <a:gd name="connsiteY1985" fmla="*/ 609600 h 679132"/>
              <a:gd name="connsiteX1986" fmla="*/ 7486650 w 7543800"/>
              <a:gd name="connsiteY1986" fmla="*/ 638175 h 679132"/>
              <a:gd name="connsiteX1987" fmla="*/ 7515225 w 7543800"/>
              <a:gd name="connsiteY1987" fmla="*/ 666750 h 679132"/>
              <a:gd name="connsiteX1988" fmla="*/ 7543800 w 7543800"/>
              <a:gd name="connsiteY1988" fmla="*/ 638175 h 679132"/>
              <a:gd name="connsiteX1989" fmla="*/ 7515225 w 7543800"/>
              <a:gd name="connsiteY1989" fmla="*/ 609600 h 679132"/>
              <a:gd name="connsiteX1990" fmla="*/ 7174230 w 7543800"/>
              <a:gd name="connsiteY1990" fmla="*/ 604838 h 679132"/>
              <a:gd name="connsiteX1991" fmla="*/ 7140893 w 7543800"/>
              <a:gd name="connsiteY1991" fmla="*/ 638175 h 679132"/>
              <a:gd name="connsiteX1992" fmla="*/ 7174230 w 7543800"/>
              <a:gd name="connsiteY1992" fmla="*/ 671513 h 679132"/>
              <a:gd name="connsiteX1993" fmla="*/ 7207568 w 7543800"/>
              <a:gd name="connsiteY1993" fmla="*/ 638175 h 679132"/>
              <a:gd name="connsiteX1994" fmla="*/ 7174230 w 7543800"/>
              <a:gd name="connsiteY1994" fmla="*/ 604838 h 679132"/>
              <a:gd name="connsiteX1995" fmla="*/ 7287578 w 7543800"/>
              <a:gd name="connsiteY1995" fmla="*/ 595313 h 679132"/>
              <a:gd name="connsiteX1996" fmla="*/ 7245668 w 7543800"/>
              <a:gd name="connsiteY1996" fmla="*/ 637223 h 679132"/>
              <a:gd name="connsiteX1997" fmla="*/ 7287578 w 7543800"/>
              <a:gd name="connsiteY1997" fmla="*/ 679133 h 679132"/>
              <a:gd name="connsiteX1998" fmla="*/ 7329488 w 7543800"/>
              <a:gd name="connsiteY1998" fmla="*/ 637223 h 679132"/>
              <a:gd name="connsiteX1999" fmla="*/ 7287578 w 7543800"/>
              <a:gd name="connsiteY1999" fmla="*/ 595313 h 6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Lst>
            <a:rect l="l" t="t" r="r" b="b"/>
            <a:pathLst>
              <a:path w="7543800" h="679132">
                <a:moveTo>
                  <a:pt x="1440180" y="41910"/>
                </a:moveTo>
                <a:cubicBezTo>
                  <a:pt x="1440180" y="60008"/>
                  <a:pt x="1424940" y="75248"/>
                  <a:pt x="1406843" y="75248"/>
                </a:cubicBezTo>
                <a:cubicBezTo>
                  <a:pt x="1388745" y="75248"/>
                  <a:pt x="1373505" y="60008"/>
                  <a:pt x="1373505" y="41910"/>
                </a:cubicBezTo>
                <a:cubicBezTo>
                  <a:pt x="1373505" y="23813"/>
                  <a:pt x="1388745" y="8573"/>
                  <a:pt x="1406843" y="8573"/>
                </a:cubicBezTo>
                <a:cubicBezTo>
                  <a:pt x="1424940" y="8573"/>
                  <a:pt x="1440180" y="23813"/>
                  <a:pt x="1440180" y="41910"/>
                </a:cubicBezTo>
                <a:close/>
                <a:moveTo>
                  <a:pt x="1522095" y="13335"/>
                </a:moveTo>
                <a:cubicBezTo>
                  <a:pt x="1505903" y="13335"/>
                  <a:pt x="1493520" y="26670"/>
                  <a:pt x="1493520" y="41910"/>
                </a:cubicBezTo>
                <a:cubicBezTo>
                  <a:pt x="1493520" y="57150"/>
                  <a:pt x="1506855" y="70485"/>
                  <a:pt x="1522095" y="70485"/>
                </a:cubicBezTo>
                <a:cubicBezTo>
                  <a:pt x="1538288" y="70485"/>
                  <a:pt x="1550670" y="57150"/>
                  <a:pt x="1550670" y="41910"/>
                </a:cubicBezTo>
                <a:cubicBezTo>
                  <a:pt x="1550670" y="26670"/>
                  <a:pt x="1537335" y="13335"/>
                  <a:pt x="1522095" y="13335"/>
                </a:cubicBezTo>
                <a:close/>
                <a:moveTo>
                  <a:pt x="1752600" y="22860"/>
                </a:moveTo>
                <a:cubicBezTo>
                  <a:pt x="1742123" y="22860"/>
                  <a:pt x="1733550" y="31433"/>
                  <a:pt x="1733550" y="41910"/>
                </a:cubicBezTo>
                <a:cubicBezTo>
                  <a:pt x="1733550" y="52388"/>
                  <a:pt x="1742123" y="60960"/>
                  <a:pt x="1752600" y="60960"/>
                </a:cubicBezTo>
                <a:cubicBezTo>
                  <a:pt x="1763078" y="60960"/>
                  <a:pt x="1771650" y="52388"/>
                  <a:pt x="1771650" y="41910"/>
                </a:cubicBezTo>
                <a:cubicBezTo>
                  <a:pt x="1771650" y="31433"/>
                  <a:pt x="1763078" y="22860"/>
                  <a:pt x="1752600" y="22860"/>
                </a:cubicBezTo>
                <a:close/>
                <a:moveTo>
                  <a:pt x="1982153" y="25718"/>
                </a:moveTo>
                <a:cubicBezTo>
                  <a:pt x="1972628" y="25718"/>
                  <a:pt x="1965008" y="33338"/>
                  <a:pt x="1965008" y="42863"/>
                </a:cubicBezTo>
                <a:cubicBezTo>
                  <a:pt x="1965008" y="52388"/>
                  <a:pt x="1972628" y="60008"/>
                  <a:pt x="1982153" y="60008"/>
                </a:cubicBezTo>
                <a:cubicBezTo>
                  <a:pt x="1991678" y="60008"/>
                  <a:pt x="1999298" y="52388"/>
                  <a:pt x="1999298" y="42863"/>
                </a:cubicBezTo>
                <a:cubicBezTo>
                  <a:pt x="1999298" y="33338"/>
                  <a:pt x="1991678" y="25718"/>
                  <a:pt x="1982153" y="25718"/>
                </a:cubicBezTo>
                <a:close/>
                <a:moveTo>
                  <a:pt x="2097405" y="25718"/>
                </a:moveTo>
                <a:cubicBezTo>
                  <a:pt x="2087880" y="25718"/>
                  <a:pt x="2080260" y="33338"/>
                  <a:pt x="2080260" y="42863"/>
                </a:cubicBezTo>
                <a:cubicBezTo>
                  <a:pt x="2080260" y="52388"/>
                  <a:pt x="2087880" y="60008"/>
                  <a:pt x="2097405" y="60008"/>
                </a:cubicBezTo>
                <a:cubicBezTo>
                  <a:pt x="2106930" y="60008"/>
                  <a:pt x="2114550" y="52388"/>
                  <a:pt x="2114550" y="42863"/>
                </a:cubicBezTo>
                <a:cubicBezTo>
                  <a:pt x="2114550" y="33338"/>
                  <a:pt x="2106930" y="25718"/>
                  <a:pt x="2097405" y="25718"/>
                </a:cubicBezTo>
                <a:close/>
                <a:moveTo>
                  <a:pt x="1291590" y="0"/>
                </a:moveTo>
                <a:cubicBezTo>
                  <a:pt x="1267778" y="0"/>
                  <a:pt x="1249680" y="19050"/>
                  <a:pt x="1249680" y="41910"/>
                </a:cubicBezTo>
                <a:cubicBezTo>
                  <a:pt x="1249680" y="64770"/>
                  <a:pt x="1268730" y="83820"/>
                  <a:pt x="1291590" y="83820"/>
                </a:cubicBezTo>
                <a:cubicBezTo>
                  <a:pt x="1314450" y="83820"/>
                  <a:pt x="1333500" y="64770"/>
                  <a:pt x="1333500" y="41910"/>
                </a:cubicBezTo>
                <a:cubicBezTo>
                  <a:pt x="1333500" y="19050"/>
                  <a:pt x="1314450" y="0"/>
                  <a:pt x="1291590" y="0"/>
                </a:cubicBezTo>
                <a:close/>
                <a:moveTo>
                  <a:pt x="1637348" y="18098"/>
                </a:moveTo>
                <a:cubicBezTo>
                  <a:pt x="1624013" y="18098"/>
                  <a:pt x="1613535" y="28575"/>
                  <a:pt x="1613535" y="41910"/>
                </a:cubicBezTo>
                <a:cubicBezTo>
                  <a:pt x="1613535" y="55245"/>
                  <a:pt x="1624013" y="65723"/>
                  <a:pt x="1637348" y="65723"/>
                </a:cubicBezTo>
                <a:cubicBezTo>
                  <a:pt x="1650683" y="65723"/>
                  <a:pt x="1661160" y="55245"/>
                  <a:pt x="1661160" y="41910"/>
                </a:cubicBezTo>
                <a:cubicBezTo>
                  <a:pt x="1661160" y="28575"/>
                  <a:pt x="1649730" y="18098"/>
                  <a:pt x="1637348" y="18098"/>
                </a:cubicBezTo>
                <a:close/>
                <a:moveTo>
                  <a:pt x="1866900" y="25718"/>
                </a:moveTo>
                <a:cubicBezTo>
                  <a:pt x="1857375" y="25718"/>
                  <a:pt x="1849755" y="33338"/>
                  <a:pt x="1849755" y="42863"/>
                </a:cubicBezTo>
                <a:cubicBezTo>
                  <a:pt x="1849755" y="52388"/>
                  <a:pt x="1857375" y="60008"/>
                  <a:pt x="1866900" y="60008"/>
                </a:cubicBezTo>
                <a:cubicBezTo>
                  <a:pt x="1876425" y="60008"/>
                  <a:pt x="1884045" y="52388"/>
                  <a:pt x="1884045" y="42863"/>
                </a:cubicBezTo>
                <a:cubicBezTo>
                  <a:pt x="1884045" y="33338"/>
                  <a:pt x="1876425" y="25718"/>
                  <a:pt x="1866900" y="25718"/>
                </a:cubicBezTo>
                <a:close/>
                <a:moveTo>
                  <a:pt x="2327910" y="25718"/>
                </a:moveTo>
                <a:cubicBezTo>
                  <a:pt x="2318385" y="25718"/>
                  <a:pt x="2310765" y="33338"/>
                  <a:pt x="2310765" y="42863"/>
                </a:cubicBezTo>
                <a:cubicBezTo>
                  <a:pt x="2310765" y="52388"/>
                  <a:pt x="2318385" y="60008"/>
                  <a:pt x="2327910" y="60008"/>
                </a:cubicBezTo>
                <a:cubicBezTo>
                  <a:pt x="2337435" y="60008"/>
                  <a:pt x="2345055" y="52388"/>
                  <a:pt x="2345055" y="42863"/>
                </a:cubicBezTo>
                <a:cubicBezTo>
                  <a:pt x="2345055" y="33338"/>
                  <a:pt x="2337435" y="25718"/>
                  <a:pt x="2327910" y="25718"/>
                </a:cubicBezTo>
                <a:close/>
                <a:moveTo>
                  <a:pt x="2443163" y="25718"/>
                </a:moveTo>
                <a:cubicBezTo>
                  <a:pt x="2433638" y="25718"/>
                  <a:pt x="2426018" y="33338"/>
                  <a:pt x="2426018" y="42863"/>
                </a:cubicBezTo>
                <a:cubicBezTo>
                  <a:pt x="2426018" y="52388"/>
                  <a:pt x="2433638" y="60008"/>
                  <a:pt x="2443163" y="60008"/>
                </a:cubicBezTo>
                <a:cubicBezTo>
                  <a:pt x="2452688" y="60008"/>
                  <a:pt x="2460308" y="52388"/>
                  <a:pt x="2460308" y="42863"/>
                </a:cubicBezTo>
                <a:cubicBezTo>
                  <a:pt x="2460308" y="33338"/>
                  <a:pt x="2452688" y="25718"/>
                  <a:pt x="2443163" y="25718"/>
                </a:cubicBezTo>
                <a:close/>
                <a:moveTo>
                  <a:pt x="2212658" y="25718"/>
                </a:moveTo>
                <a:cubicBezTo>
                  <a:pt x="2203133" y="25718"/>
                  <a:pt x="2195513" y="33338"/>
                  <a:pt x="2195513" y="42863"/>
                </a:cubicBezTo>
                <a:cubicBezTo>
                  <a:pt x="2195513" y="52388"/>
                  <a:pt x="2203133" y="60008"/>
                  <a:pt x="2212658" y="60008"/>
                </a:cubicBezTo>
                <a:cubicBezTo>
                  <a:pt x="2222183" y="60008"/>
                  <a:pt x="2229803" y="52388"/>
                  <a:pt x="2229803" y="42863"/>
                </a:cubicBezTo>
                <a:cubicBezTo>
                  <a:pt x="2229803" y="33338"/>
                  <a:pt x="2222183" y="25718"/>
                  <a:pt x="2212658" y="25718"/>
                </a:cubicBezTo>
                <a:close/>
                <a:moveTo>
                  <a:pt x="1364933" y="127635"/>
                </a:moveTo>
                <a:cubicBezTo>
                  <a:pt x="1346835" y="127635"/>
                  <a:pt x="1331595" y="142875"/>
                  <a:pt x="1331595" y="160973"/>
                </a:cubicBezTo>
                <a:cubicBezTo>
                  <a:pt x="1331595" y="179070"/>
                  <a:pt x="1346835" y="194310"/>
                  <a:pt x="1364933" y="194310"/>
                </a:cubicBezTo>
                <a:cubicBezTo>
                  <a:pt x="1383030" y="194310"/>
                  <a:pt x="1398270" y="179070"/>
                  <a:pt x="1398270" y="160973"/>
                </a:cubicBezTo>
                <a:cubicBezTo>
                  <a:pt x="1398270" y="142875"/>
                  <a:pt x="1383030" y="127635"/>
                  <a:pt x="1364933" y="127635"/>
                </a:cubicBezTo>
                <a:close/>
                <a:moveTo>
                  <a:pt x="1587818" y="127635"/>
                </a:moveTo>
                <a:cubicBezTo>
                  <a:pt x="1569720" y="127635"/>
                  <a:pt x="1554480" y="142875"/>
                  <a:pt x="1554480" y="160973"/>
                </a:cubicBezTo>
                <a:cubicBezTo>
                  <a:pt x="1554480" y="179070"/>
                  <a:pt x="1569720" y="194310"/>
                  <a:pt x="1587818" y="194310"/>
                </a:cubicBezTo>
                <a:cubicBezTo>
                  <a:pt x="1605915" y="194310"/>
                  <a:pt x="1621155" y="179070"/>
                  <a:pt x="1621155" y="160973"/>
                </a:cubicBezTo>
                <a:cubicBezTo>
                  <a:pt x="1621155" y="142875"/>
                  <a:pt x="1606868" y="127635"/>
                  <a:pt x="1587818" y="127635"/>
                </a:cubicBezTo>
                <a:close/>
                <a:moveTo>
                  <a:pt x="1811655" y="137160"/>
                </a:moveTo>
                <a:cubicBezTo>
                  <a:pt x="1798320" y="137160"/>
                  <a:pt x="1787843" y="147638"/>
                  <a:pt x="1787843" y="160973"/>
                </a:cubicBezTo>
                <a:cubicBezTo>
                  <a:pt x="1787843" y="174308"/>
                  <a:pt x="1798320" y="184785"/>
                  <a:pt x="1811655" y="184785"/>
                </a:cubicBezTo>
                <a:cubicBezTo>
                  <a:pt x="1824990" y="184785"/>
                  <a:pt x="1835468" y="174308"/>
                  <a:pt x="1835468" y="160973"/>
                </a:cubicBezTo>
                <a:cubicBezTo>
                  <a:pt x="1835468" y="147638"/>
                  <a:pt x="1824990" y="137160"/>
                  <a:pt x="1811655" y="137160"/>
                </a:cubicBezTo>
                <a:close/>
                <a:moveTo>
                  <a:pt x="2034540" y="144780"/>
                </a:moveTo>
                <a:cubicBezTo>
                  <a:pt x="2025015" y="144780"/>
                  <a:pt x="2017395" y="152400"/>
                  <a:pt x="2017395" y="161925"/>
                </a:cubicBezTo>
                <a:cubicBezTo>
                  <a:pt x="2017395" y="171450"/>
                  <a:pt x="2025015" y="179070"/>
                  <a:pt x="2034540" y="179070"/>
                </a:cubicBezTo>
                <a:cubicBezTo>
                  <a:pt x="2044065" y="179070"/>
                  <a:pt x="2051685" y="171450"/>
                  <a:pt x="2051685" y="161925"/>
                </a:cubicBezTo>
                <a:cubicBezTo>
                  <a:pt x="2051685" y="152400"/>
                  <a:pt x="2044065" y="144780"/>
                  <a:pt x="2034540" y="144780"/>
                </a:cubicBezTo>
                <a:close/>
                <a:moveTo>
                  <a:pt x="2146935" y="144780"/>
                </a:moveTo>
                <a:cubicBezTo>
                  <a:pt x="2137410" y="144780"/>
                  <a:pt x="2129790" y="152400"/>
                  <a:pt x="2129790" y="161925"/>
                </a:cubicBezTo>
                <a:cubicBezTo>
                  <a:pt x="2129790" y="171450"/>
                  <a:pt x="2137410" y="179070"/>
                  <a:pt x="2146935" y="179070"/>
                </a:cubicBezTo>
                <a:cubicBezTo>
                  <a:pt x="2156460" y="179070"/>
                  <a:pt x="2164080" y="171450"/>
                  <a:pt x="2164080" y="161925"/>
                </a:cubicBezTo>
                <a:cubicBezTo>
                  <a:pt x="2164080" y="152400"/>
                  <a:pt x="2156460" y="144780"/>
                  <a:pt x="2146935" y="144780"/>
                </a:cubicBezTo>
                <a:close/>
                <a:moveTo>
                  <a:pt x="1700213" y="132398"/>
                </a:moveTo>
                <a:cubicBezTo>
                  <a:pt x="1684020" y="132398"/>
                  <a:pt x="1671638" y="145733"/>
                  <a:pt x="1671638" y="160973"/>
                </a:cubicBezTo>
                <a:cubicBezTo>
                  <a:pt x="1671638" y="176213"/>
                  <a:pt x="1684973" y="189548"/>
                  <a:pt x="1700213" y="189548"/>
                </a:cubicBezTo>
                <a:cubicBezTo>
                  <a:pt x="1716405" y="189548"/>
                  <a:pt x="1728788" y="176213"/>
                  <a:pt x="1728788" y="160973"/>
                </a:cubicBezTo>
                <a:cubicBezTo>
                  <a:pt x="1728788" y="145733"/>
                  <a:pt x="1715453" y="132398"/>
                  <a:pt x="1700213" y="132398"/>
                </a:cubicBezTo>
                <a:close/>
                <a:moveTo>
                  <a:pt x="1923098" y="141923"/>
                </a:moveTo>
                <a:cubicBezTo>
                  <a:pt x="1912620" y="141923"/>
                  <a:pt x="1904048" y="150495"/>
                  <a:pt x="1904048" y="160973"/>
                </a:cubicBezTo>
                <a:cubicBezTo>
                  <a:pt x="1904048" y="171450"/>
                  <a:pt x="1912620" y="180023"/>
                  <a:pt x="1923098" y="180023"/>
                </a:cubicBezTo>
                <a:cubicBezTo>
                  <a:pt x="1933575" y="180023"/>
                  <a:pt x="1942148" y="171450"/>
                  <a:pt x="1942148" y="160973"/>
                </a:cubicBezTo>
                <a:cubicBezTo>
                  <a:pt x="1942148" y="150495"/>
                  <a:pt x="1933575" y="141923"/>
                  <a:pt x="1923098" y="141923"/>
                </a:cubicBezTo>
                <a:close/>
                <a:moveTo>
                  <a:pt x="2369820" y="144780"/>
                </a:moveTo>
                <a:cubicBezTo>
                  <a:pt x="2360295" y="144780"/>
                  <a:pt x="2352675" y="152400"/>
                  <a:pt x="2352675" y="161925"/>
                </a:cubicBezTo>
                <a:cubicBezTo>
                  <a:pt x="2352675" y="171450"/>
                  <a:pt x="2360295" y="179070"/>
                  <a:pt x="2369820" y="179070"/>
                </a:cubicBezTo>
                <a:cubicBezTo>
                  <a:pt x="2379345" y="179070"/>
                  <a:pt x="2386965" y="171450"/>
                  <a:pt x="2386965" y="161925"/>
                </a:cubicBezTo>
                <a:cubicBezTo>
                  <a:pt x="2386965" y="152400"/>
                  <a:pt x="2379345" y="144780"/>
                  <a:pt x="2369820" y="144780"/>
                </a:cubicBezTo>
                <a:close/>
                <a:moveTo>
                  <a:pt x="2482215" y="144780"/>
                </a:moveTo>
                <a:cubicBezTo>
                  <a:pt x="2472690" y="144780"/>
                  <a:pt x="2465070" y="152400"/>
                  <a:pt x="2465070" y="161925"/>
                </a:cubicBezTo>
                <a:cubicBezTo>
                  <a:pt x="2465070" y="171450"/>
                  <a:pt x="2472690" y="179070"/>
                  <a:pt x="2482215" y="179070"/>
                </a:cubicBezTo>
                <a:cubicBezTo>
                  <a:pt x="2491740" y="179070"/>
                  <a:pt x="2499360" y="171450"/>
                  <a:pt x="2499360" y="161925"/>
                </a:cubicBezTo>
                <a:cubicBezTo>
                  <a:pt x="2499360" y="152400"/>
                  <a:pt x="2490788" y="144780"/>
                  <a:pt x="2482215" y="144780"/>
                </a:cubicBezTo>
                <a:close/>
                <a:moveTo>
                  <a:pt x="2258378" y="144780"/>
                </a:moveTo>
                <a:cubicBezTo>
                  <a:pt x="2248853" y="144780"/>
                  <a:pt x="2241233" y="152400"/>
                  <a:pt x="2241233" y="161925"/>
                </a:cubicBezTo>
                <a:cubicBezTo>
                  <a:pt x="2241233" y="171450"/>
                  <a:pt x="2248853" y="179070"/>
                  <a:pt x="2258378" y="179070"/>
                </a:cubicBezTo>
                <a:cubicBezTo>
                  <a:pt x="2267903" y="179070"/>
                  <a:pt x="2275523" y="171450"/>
                  <a:pt x="2275523" y="161925"/>
                </a:cubicBezTo>
                <a:cubicBezTo>
                  <a:pt x="2275523" y="152400"/>
                  <a:pt x="2267903" y="144780"/>
                  <a:pt x="2258378" y="144780"/>
                </a:cubicBezTo>
                <a:close/>
                <a:moveTo>
                  <a:pt x="1476375" y="119063"/>
                </a:moveTo>
                <a:cubicBezTo>
                  <a:pt x="1452563" y="119063"/>
                  <a:pt x="1434465" y="138113"/>
                  <a:pt x="1434465" y="160973"/>
                </a:cubicBezTo>
                <a:cubicBezTo>
                  <a:pt x="1434465" y="183833"/>
                  <a:pt x="1453515" y="202883"/>
                  <a:pt x="1476375" y="202883"/>
                </a:cubicBezTo>
                <a:cubicBezTo>
                  <a:pt x="1500188" y="202883"/>
                  <a:pt x="1518285" y="183833"/>
                  <a:pt x="1518285" y="160973"/>
                </a:cubicBezTo>
                <a:cubicBezTo>
                  <a:pt x="1518285" y="138113"/>
                  <a:pt x="1499235" y="119063"/>
                  <a:pt x="1476375" y="119063"/>
                </a:cubicBezTo>
                <a:close/>
                <a:moveTo>
                  <a:pt x="1314450" y="251460"/>
                </a:moveTo>
                <a:cubicBezTo>
                  <a:pt x="1298258" y="251460"/>
                  <a:pt x="1285875" y="264795"/>
                  <a:pt x="1285875" y="280035"/>
                </a:cubicBezTo>
                <a:cubicBezTo>
                  <a:pt x="1285875" y="295275"/>
                  <a:pt x="1299210" y="308610"/>
                  <a:pt x="1314450" y="308610"/>
                </a:cubicBezTo>
                <a:cubicBezTo>
                  <a:pt x="1330643" y="308610"/>
                  <a:pt x="1343025" y="295275"/>
                  <a:pt x="1343025" y="280035"/>
                </a:cubicBezTo>
                <a:cubicBezTo>
                  <a:pt x="1343025" y="264795"/>
                  <a:pt x="1329690" y="251460"/>
                  <a:pt x="1314450" y="251460"/>
                </a:cubicBezTo>
                <a:close/>
                <a:moveTo>
                  <a:pt x="1444943" y="246698"/>
                </a:moveTo>
                <a:cubicBezTo>
                  <a:pt x="1426845" y="246698"/>
                  <a:pt x="1411605" y="261938"/>
                  <a:pt x="1411605" y="280035"/>
                </a:cubicBezTo>
                <a:cubicBezTo>
                  <a:pt x="1411605" y="298133"/>
                  <a:pt x="1426845" y="313373"/>
                  <a:pt x="1444943" y="313373"/>
                </a:cubicBezTo>
                <a:cubicBezTo>
                  <a:pt x="1463040" y="313373"/>
                  <a:pt x="1478280" y="298133"/>
                  <a:pt x="1478280" y="280035"/>
                </a:cubicBezTo>
                <a:cubicBezTo>
                  <a:pt x="1478280" y="261938"/>
                  <a:pt x="1463040" y="246698"/>
                  <a:pt x="1444943" y="246698"/>
                </a:cubicBezTo>
                <a:close/>
                <a:moveTo>
                  <a:pt x="1785938" y="251460"/>
                </a:moveTo>
                <a:cubicBezTo>
                  <a:pt x="1769745" y="251460"/>
                  <a:pt x="1757363" y="264795"/>
                  <a:pt x="1757363" y="280035"/>
                </a:cubicBezTo>
                <a:cubicBezTo>
                  <a:pt x="1757363" y="295275"/>
                  <a:pt x="1770698" y="308610"/>
                  <a:pt x="1785938" y="308610"/>
                </a:cubicBezTo>
                <a:cubicBezTo>
                  <a:pt x="1802130" y="308610"/>
                  <a:pt x="1814513" y="295275"/>
                  <a:pt x="1814513" y="280035"/>
                </a:cubicBezTo>
                <a:cubicBezTo>
                  <a:pt x="1814513" y="264795"/>
                  <a:pt x="1801178" y="251460"/>
                  <a:pt x="1785938" y="251460"/>
                </a:cubicBezTo>
                <a:close/>
                <a:moveTo>
                  <a:pt x="2012633" y="260985"/>
                </a:moveTo>
                <a:cubicBezTo>
                  <a:pt x="2002155" y="260985"/>
                  <a:pt x="1993583" y="269558"/>
                  <a:pt x="1993583" y="280035"/>
                </a:cubicBezTo>
                <a:cubicBezTo>
                  <a:pt x="1993583" y="290513"/>
                  <a:pt x="2002155" y="299085"/>
                  <a:pt x="2012633" y="299085"/>
                </a:cubicBezTo>
                <a:cubicBezTo>
                  <a:pt x="2023110" y="299085"/>
                  <a:pt x="2031683" y="290513"/>
                  <a:pt x="2031683" y="280035"/>
                </a:cubicBezTo>
                <a:cubicBezTo>
                  <a:pt x="2031683" y="269558"/>
                  <a:pt x="2023110" y="260985"/>
                  <a:pt x="2012633" y="260985"/>
                </a:cubicBezTo>
                <a:close/>
                <a:moveTo>
                  <a:pt x="2126933" y="263843"/>
                </a:moveTo>
                <a:cubicBezTo>
                  <a:pt x="2117408" y="263843"/>
                  <a:pt x="2109788" y="271463"/>
                  <a:pt x="2109788" y="280988"/>
                </a:cubicBezTo>
                <a:cubicBezTo>
                  <a:pt x="2109788" y="290513"/>
                  <a:pt x="2117408" y="298133"/>
                  <a:pt x="2126933" y="298133"/>
                </a:cubicBezTo>
                <a:cubicBezTo>
                  <a:pt x="2136458" y="298133"/>
                  <a:pt x="2144078" y="290513"/>
                  <a:pt x="2144078" y="280988"/>
                </a:cubicBezTo>
                <a:cubicBezTo>
                  <a:pt x="2144078" y="271463"/>
                  <a:pt x="2136458" y="263843"/>
                  <a:pt x="2126933" y="263843"/>
                </a:cubicBezTo>
                <a:close/>
                <a:moveTo>
                  <a:pt x="1671638" y="246698"/>
                </a:moveTo>
                <a:cubicBezTo>
                  <a:pt x="1653540" y="246698"/>
                  <a:pt x="1638300" y="261938"/>
                  <a:pt x="1638300" y="280035"/>
                </a:cubicBezTo>
                <a:cubicBezTo>
                  <a:pt x="1638300" y="298133"/>
                  <a:pt x="1653540" y="313373"/>
                  <a:pt x="1671638" y="313373"/>
                </a:cubicBezTo>
                <a:cubicBezTo>
                  <a:pt x="1689735" y="313373"/>
                  <a:pt x="1704975" y="298133"/>
                  <a:pt x="1704975" y="280035"/>
                </a:cubicBezTo>
                <a:cubicBezTo>
                  <a:pt x="1704975" y="261938"/>
                  <a:pt x="1690688" y="246698"/>
                  <a:pt x="1671638" y="246698"/>
                </a:cubicBezTo>
                <a:close/>
                <a:moveTo>
                  <a:pt x="1899285" y="256223"/>
                </a:moveTo>
                <a:cubicBezTo>
                  <a:pt x="1885950" y="256223"/>
                  <a:pt x="1875473" y="266700"/>
                  <a:pt x="1875473" y="280035"/>
                </a:cubicBezTo>
                <a:cubicBezTo>
                  <a:pt x="1875473" y="293370"/>
                  <a:pt x="1885950" y="303848"/>
                  <a:pt x="1899285" y="303848"/>
                </a:cubicBezTo>
                <a:cubicBezTo>
                  <a:pt x="1912620" y="303848"/>
                  <a:pt x="1923098" y="293370"/>
                  <a:pt x="1923098" y="280035"/>
                </a:cubicBezTo>
                <a:cubicBezTo>
                  <a:pt x="1923098" y="266700"/>
                  <a:pt x="1912620" y="256223"/>
                  <a:pt x="1899285" y="256223"/>
                </a:cubicBezTo>
                <a:close/>
                <a:moveTo>
                  <a:pt x="2353628" y="263843"/>
                </a:moveTo>
                <a:cubicBezTo>
                  <a:pt x="2344103" y="263843"/>
                  <a:pt x="2336483" y="271463"/>
                  <a:pt x="2336483" y="280988"/>
                </a:cubicBezTo>
                <a:cubicBezTo>
                  <a:pt x="2336483" y="290513"/>
                  <a:pt x="2344103" y="298133"/>
                  <a:pt x="2353628" y="298133"/>
                </a:cubicBezTo>
                <a:cubicBezTo>
                  <a:pt x="2363153" y="298133"/>
                  <a:pt x="2370773" y="290513"/>
                  <a:pt x="2370773" y="280988"/>
                </a:cubicBezTo>
                <a:cubicBezTo>
                  <a:pt x="2370773" y="271463"/>
                  <a:pt x="2363153" y="263843"/>
                  <a:pt x="2353628" y="263843"/>
                </a:cubicBezTo>
                <a:close/>
                <a:moveTo>
                  <a:pt x="2467928" y="263843"/>
                </a:moveTo>
                <a:cubicBezTo>
                  <a:pt x="2458403" y="263843"/>
                  <a:pt x="2450783" y="271463"/>
                  <a:pt x="2450783" y="280988"/>
                </a:cubicBezTo>
                <a:cubicBezTo>
                  <a:pt x="2450783" y="290513"/>
                  <a:pt x="2458403" y="298133"/>
                  <a:pt x="2467928" y="298133"/>
                </a:cubicBezTo>
                <a:cubicBezTo>
                  <a:pt x="2477453" y="298133"/>
                  <a:pt x="2485073" y="290513"/>
                  <a:pt x="2485073" y="280988"/>
                </a:cubicBezTo>
                <a:cubicBezTo>
                  <a:pt x="2485073" y="271463"/>
                  <a:pt x="2476500" y="263843"/>
                  <a:pt x="2467928" y="263843"/>
                </a:cubicBezTo>
                <a:close/>
                <a:moveTo>
                  <a:pt x="2240280" y="263843"/>
                </a:moveTo>
                <a:cubicBezTo>
                  <a:pt x="2230755" y="263843"/>
                  <a:pt x="2223135" y="271463"/>
                  <a:pt x="2223135" y="280988"/>
                </a:cubicBezTo>
                <a:cubicBezTo>
                  <a:pt x="2223135" y="290513"/>
                  <a:pt x="2230755" y="298133"/>
                  <a:pt x="2240280" y="298133"/>
                </a:cubicBezTo>
                <a:cubicBezTo>
                  <a:pt x="2249805" y="298133"/>
                  <a:pt x="2257425" y="290513"/>
                  <a:pt x="2257425" y="280988"/>
                </a:cubicBezTo>
                <a:cubicBezTo>
                  <a:pt x="2257425" y="271463"/>
                  <a:pt x="2249805" y="263843"/>
                  <a:pt x="2240280" y="263843"/>
                </a:cubicBezTo>
                <a:close/>
                <a:moveTo>
                  <a:pt x="1558290" y="238125"/>
                </a:moveTo>
                <a:cubicBezTo>
                  <a:pt x="1534478" y="238125"/>
                  <a:pt x="1516380" y="257175"/>
                  <a:pt x="1516380" y="280035"/>
                </a:cubicBezTo>
                <a:cubicBezTo>
                  <a:pt x="1516380" y="302895"/>
                  <a:pt x="1535430" y="321945"/>
                  <a:pt x="1558290" y="321945"/>
                </a:cubicBezTo>
                <a:cubicBezTo>
                  <a:pt x="1582103" y="321945"/>
                  <a:pt x="1600200" y="302895"/>
                  <a:pt x="1600200" y="280035"/>
                </a:cubicBezTo>
                <a:cubicBezTo>
                  <a:pt x="1600200" y="257175"/>
                  <a:pt x="1582103" y="238125"/>
                  <a:pt x="1558290" y="238125"/>
                </a:cubicBezTo>
                <a:close/>
                <a:moveTo>
                  <a:pt x="23813" y="18098"/>
                </a:moveTo>
                <a:cubicBezTo>
                  <a:pt x="10478" y="18098"/>
                  <a:pt x="0" y="29528"/>
                  <a:pt x="0" y="41910"/>
                </a:cubicBezTo>
                <a:cubicBezTo>
                  <a:pt x="0" y="54293"/>
                  <a:pt x="10478" y="66675"/>
                  <a:pt x="23813" y="66675"/>
                </a:cubicBezTo>
                <a:cubicBezTo>
                  <a:pt x="37148" y="66675"/>
                  <a:pt x="47625" y="55245"/>
                  <a:pt x="47625" y="41910"/>
                </a:cubicBezTo>
                <a:cubicBezTo>
                  <a:pt x="47625" y="28575"/>
                  <a:pt x="37148" y="18098"/>
                  <a:pt x="23813" y="18098"/>
                </a:cubicBezTo>
                <a:close/>
                <a:moveTo>
                  <a:pt x="139065" y="13335"/>
                </a:moveTo>
                <a:cubicBezTo>
                  <a:pt x="122873" y="13335"/>
                  <a:pt x="110490" y="26670"/>
                  <a:pt x="110490" y="41910"/>
                </a:cubicBezTo>
                <a:cubicBezTo>
                  <a:pt x="110490" y="57150"/>
                  <a:pt x="123825" y="70485"/>
                  <a:pt x="139065" y="70485"/>
                </a:cubicBezTo>
                <a:cubicBezTo>
                  <a:pt x="154305" y="70485"/>
                  <a:pt x="167640" y="57150"/>
                  <a:pt x="167640" y="41910"/>
                </a:cubicBezTo>
                <a:cubicBezTo>
                  <a:pt x="167640" y="26670"/>
                  <a:pt x="155258" y="13335"/>
                  <a:pt x="139065" y="13335"/>
                </a:cubicBezTo>
                <a:close/>
                <a:moveTo>
                  <a:pt x="484823" y="8573"/>
                </a:moveTo>
                <a:cubicBezTo>
                  <a:pt x="466725" y="8573"/>
                  <a:pt x="451485" y="23813"/>
                  <a:pt x="451485" y="41910"/>
                </a:cubicBezTo>
                <a:cubicBezTo>
                  <a:pt x="451485" y="60008"/>
                  <a:pt x="466725" y="76200"/>
                  <a:pt x="484823" y="76200"/>
                </a:cubicBezTo>
                <a:cubicBezTo>
                  <a:pt x="502920" y="76200"/>
                  <a:pt x="518160" y="60960"/>
                  <a:pt x="518160" y="42863"/>
                </a:cubicBezTo>
                <a:cubicBezTo>
                  <a:pt x="518160" y="24765"/>
                  <a:pt x="502920" y="8573"/>
                  <a:pt x="484823" y="8573"/>
                </a:cubicBezTo>
                <a:close/>
                <a:moveTo>
                  <a:pt x="715328" y="18098"/>
                </a:moveTo>
                <a:cubicBezTo>
                  <a:pt x="701993" y="18098"/>
                  <a:pt x="691515" y="28575"/>
                  <a:pt x="691515" y="41910"/>
                </a:cubicBezTo>
                <a:cubicBezTo>
                  <a:pt x="691515" y="55245"/>
                  <a:pt x="701993" y="66675"/>
                  <a:pt x="715328" y="66675"/>
                </a:cubicBezTo>
                <a:cubicBezTo>
                  <a:pt x="728663" y="66675"/>
                  <a:pt x="739140" y="56198"/>
                  <a:pt x="739140" y="42863"/>
                </a:cubicBezTo>
                <a:cubicBezTo>
                  <a:pt x="739140" y="29528"/>
                  <a:pt x="728663" y="18098"/>
                  <a:pt x="715328" y="18098"/>
                </a:cubicBezTo>
                <a:close/>
                <a:moveTo>
                  <a:pt x="830580" y="22860"/>
                </a:moveTo>
                <a:cubicBezTo>
                  <a:pt x="820103" y="22860"/>
                  <a:pt x="811530" y="31433"/>
                  <a:pt x="811530" y="41910"/>
                </a:cubicBezTo>
                <a:cubicBezTo>
                  <a:pt x="811530" y="52388"/>
                  <a:pt x="820103" y="60960"/>
                  <a:pt x="830580" y="60960"/>
                </a:cubicBezTo>
                <a:cubicBezTo>
                  <a:pt x="841058" y="60960"/>
                  <a:pt x="849630" y="52388"/>
                  <a:pt x="849630" y="41910"/>
                </a:cubicBezTo>
                <a:cubicBezTo>
                  <a:pt x="849630" y="31433"/>
                  <a:pt x="841058" y="22860"/>
                  <a:pt x="830580" y="22860"/>
                </a:cubicBezTo>
                <a:close/>
                <a:moveTo>
                  <a:pt x="254318" y="8573"/>
                </a:moveTo>
                <a:cubicBezTo>
                  <a:pt x="236220" y="8573"/>
                  <a:pt x="220980" y="23813"/>
                  <a:pt x="220980" y="41910"/>
                </a:cubicBezTo>
                <a:cubicBezTo>
                  <a:pt x="220980" y="60008"/>
                  <a:pt x="236220" y="76200"/>
                  <a:pt x="254318" y="76200"/>
                </a:cubicBezTo>
                <a:cubicBezTo>
                  <a:pt x="272415" y="76200"/>
                  <a:pt x="287655" y="60960"/>
                  <a:pt x="287655" y="42863"/>
                </a:cubicBezTo>
                <a:cubicBezTo>
                  <a:pt x="287655" y="24765"/>
                  <a:pt x="272415" y="8573"/>
                  <a:pt x="254318" y="8573"/>
                </a:cubicBezTo>
                <a:close/>
                <a:moveTo>
                  <a:pt x="600075" y="13335"/>
                </a:moveTo>
                <a:cubicBezTo>
                  <a:pt x="583883" y="13335"/>
                  <a:pt x="571500" y="26670"/>
                  <a:pt x="571500" y="41910"/>
                </a:cubicBezTo>
                <a:cubicBezTo>
                  <a:pt x="571500" y="57150"/>
                  <a:pt x="584835" y="70485"/>
                  <a:pt x="600075" y="70485"/>
                </a:cubicBezTo>
                <a:cubicBezTo>
                  <a:pt x="615315" y="70485"/>
                  <a:pt x="628650" y="57150"/>
                  <a:pt x="628650" y="41910"/>
                </a:cubicBezTo>
                <a:cubicBezTo>
                  <a:pt x="628650" y="26670"/>
                  <a:pt x="616268" y="13335"/>
                  <a:pt x="600075" y="13335"/>
                </a:cubicBezTo>
                <a:close/>
                <a:moveTo>
                  <a:pt x="1061085" y="25718"/>
                </a:moveTo>
                <a:cubicBezTo>
                  <a:pt x="1051560" y="25718"/>
                  <a:pt x="1043940" y="33338"/>
                  <a:pt x="1043940" y="42863"/>
                </a:cubicBezTo>
                <a:cubicBezTo>
                  <a:pt x="1043940" y="52388"/>
                  <a:pt x="1051560" y="60008"/>
                  <a:pt x="1061085" y="60008"/>
                </a:cubicBezTo>
                <a:cubicBezTo>
                  <a:pt x="1070610" y="60008"/>
                  <a:pt x="1078230" y="52388"/>
                  <a:pt x="1078230" y="42863"/>
                </a:cubicBezTo>
                <a:cubicBezTo>
                  <a:pt x="1078230" y="33338"/>
                  <a:pt x="1070610" y="25718"/>
                  <a:pt x="1061085" y="25718"/>
                </a:cubicBezTo>
                <a:close/>
                <a:moveTo>
                  <a:pt x="1176338" y="25718"/>
                </a:moveTo>
                <a:cubicBezTo>
                  <a:pt x="1166813" y="25718"/>
                  <a:pt x="1159193" y="33338"/>
                  <a:pt x="1159193" y="42863"/>
                </a:cubicBezTo>
                <a:cubicBezTo>
                  <a:pt x="1159193" y="52388"/>
                  <a:pt x="1166813" y="60008"/>
                  <a:pt x="1176338" y="60008"/>
                </a:cubicBezTo>
                <a:cubicBezTo>
                  <a:pt x="1185863" y="60008"/>
                  <a:pt x="1193483" y="52388"/>
                  <a:pt x="1193483" y="42863"/>
                </a:cubicBezTo>
                <a:cubicBezTo>
                  <a:pt x="1193483" y="33338"/>
                  <a:pt x="1185863" y="25718"/>
                  <a:pt x="1176338" y="25718"/>
                </a:cubicBezTo>
                <a:close/>
                <a:moveTo>
                  <a:pt x="945833" y="25718"/>
                </a:moveTo>
                <a:cubicBezTo>
                  <a:pt x="936308" y="25718"/>
                  <a:pt x="928688" y="33338"/>
                  <a:pt x="928688" y="42863"/>
                </a:cubicBezTo>
                <a:cubicBezTo>
                  <a:pt x="928688" y="52388"/>
                  <a:pt x="936308" y="60008"/>
                  <a:pt x="945833" y="60008"/>
                </a:cubicBezTo>
                <a:cubicBezTo>
                  <a:pt x="955358" y="60008"/>
                  <a:pt x="962978" y="52388"/>
                  <a:pt x="962978" y="42863"/>
                </a:cubicBezTo>
                <a:cubicBezTo>
                  <a:pt x="962978" y="33338"/>
                  <a:pt x="955358" y="25718"/>
                  <a:pt x="945833" y="25718"/>
                </a:cubicBezTo>
                <a:close/>
                <a:moveTo>
                  <a:pt x="369570" y="0"/>
                </a:moveTo>
                <a:cubicBezTo>
                  <a:pt x="345758" y="0"/>
                  <a:pt x="327660" y="19050"/>
                  <a:pt x="327660" y="41910"/>
                </a:cubicBezTo>
                <a:cubicBezTo>
                  <a:pt x="327660" y="64770"/>
                  <a:pt x="346710" y="83820"/>
                  <a:pt x="369570" y="83820"/>
                </a:cubicBezTo>
                <a:cubicBezTo>
                  <a:pt x="393383" y="83820"/>
                  <a:pt x="411480" y="64770"/>
                  <a:pt x="411480" y="41910"/>
                </a:cubicBezTo>
                <a:cubicBezTo>
                  <a:pt x="411480" y="19050"/>
                  <a:pt x="393383" y="0"/>
                  <a:pt x="369570" y="0"/>
                </a:cubicBezTo>
                <a:close/>
                <a:moveTo>
                  <a:pt x="582930" y="119063"/>
                </a:moveTo>
                <a:cubicBezTo>
                  <a:pt x="559118" y="119063"/>
                  <a:pt x="541020" y="138113"/>
                  <a:pt x="541020" y="160973"/>
                </a:cubicBezTo>
                <a:cubicBezTo>
                  <a:pt x="541020" y="183833"/>
                  <a:pt x="560070" y="202883"/>
                  <a:pt x="582930" y="202883"/>
                </a:cubicBezTo>
                <a:cubicBezTo>
                  <a:pt x="606743" y="202883"/>
                  <a:pt x="624840" y="183833"/>
                  <a:pt x="624840" y="160973"/>
                </a:cubicBezTo>
                <a:cubicBezTo>
                  <a:pt x="624840" y="138113"/>
                  <a:pt x="605790" y="119063"/>
                  <a:pt x="582930" y="119063"/>
                </a:cubicBezTo>
                <a:close/>
                <a:moveTo>
                  <a:pt x="21908" y="141923"/>
                </a:moveTo>
                <a:cubicBezTo>
                  <a:pt x="11430" y="142875"/>
                  <a:pt x="3810" y="152400"/>
                  <a:pt x="4763" y="162878"/>
                </a:cubicBezTo>
                <a:cubicBezTo>
                  <a:pt x="5715" y="173355"/>
                  <a:pt x="15240" y="180975"/>
                  <a:pt x="25718" y="180975"/>
                </a:cubicBezTo>
                <a:cubicBezTo>
                  <a:pt x="36195" y="180975"/>
                  <a:pt x="43815" y="170498"/>
                  <a:pt x="42863" y="160020"/>
                </a:cubicBezTo>
                <a:cubicBezTo>
                  <a:pt x="41910" y="149543"/>
                  <a:pt x="33338" y="141923"/>
                  <a:pt x="21908" y="141923"/>
                </a:cubicBezTo>
                <a:close/>
                <a:moveTo>
                  <a:pt x="135255" y="137160"/>
                </a:moveTo>
                <a:cubicBezTo>
                  <a:pt x="121920" y="137160"/>
                  <a:pt x="111443" y="147638"/>
                  <a:pt x="111443" y="160973"/>
                </a:cubicBezTo>
                <a:cubicBezTo>
                  <a:pt x="111443" y="174308"/>
                  <a:pt x="121920" y="184785"/>
                  <a:pt x="135255" y="184785"/>
                </a:cubicBezTo>
                <a:cubicBezTo>
                  <a:pt x="148590" y="184785"/>
                  <a:pt x="159068" y="174308"/>
                  <a:pt x="159068" y="160973"/>
                </a:cubicBezTo>
                <a:cubicBezTo>
                  <a:pt x="159068" y="147638"/>
                  <a:pt x="148590" y="137160"/>
                  <a:pt x="135255" y="137160"/>
                </a:cubicBezTo>
                <a:close/>
                <a:moveTo>
                  <a:pt x="359093" y="127635"/>
                </a:moveTo>
                <a:cubicBezTo>
                  <a:pt x="340995" y="127635"/>
                  <a:pt x="325755" y="142875"/>
                  <a:pt x="325755" y="160973"/>
                </a:cubicBezTo>
                <a:cubicBezTo>
                  <a:pt x="325755" y="179070"/>
                  <a:pt x="340995" y="194310"/>
                  <a:pt x="359093" y="194310"/>
                </a:cubicBezTo>
                <a:cubicBezTo>
                  <a:pt x="377190" y="194310"/>
                  <a:pt x="392430" y="179070"/>
                  <a:pt x="392430" y="160973"/>
                </a:cubicBezTo>
                <a:cubicBezTo>
                  <a:pt x="392430" y="142875"/>
                  <a:pt x="377190" y="127635"/>
                  <a:pt x="359093" y="127635"/>
                </a:cubicBezTo>
                <a:close/>
                <a:moveTo>
                  <a:pt x="805815" y="132398"/>
                </a:moveTo>
                <a:cubicBezTo>
                  <a:pt x="789623" y="132398"/>
                  <a:pt x="777240" y="145733"/>
                  <a:pt x="777240" y="160973"/>
                </a:cubicBezTo>
                <a:cubicBezTo>
                  <a:pt x="777240" y="176213"/>
                  <a:pt x="790575" y="189548"/>
                  <a:pt x="805815" y="189548"/>
                </a:cubicBezTo>
                <a:cubicBezTo>
                  <a:pt x="821055" y="189548"/>
                  <a:pt x="834390" y="176213"/>
                  <a:pt x="834390" y="160973"/>
                </a:cubicBezTo>
                <a:cubicBezTo>
                  <a:pt x="834390" y="145733"/>
                  <a:pt x="822008" y="132398"/>
                  <a:pt x="805815" y="132398"/>
                </a:cubicBezTo>
                <a:close/>
                <a:moveTo>
                  <a:pt x="917258" y="137160"/>
                </a:moveTo>
                <a:cubicBezTo>
                  <a:pt x="903923" y="137160"/>
                  <a:pt x="893445" y="147638"/>
                  <a:pt x="893445" y="160973"/>
                </a:cubicBezTo>
                <a:cubicBezTo>
                  <a:pt x="893445" y="174308"/>
                  <a:pt x="903923" y="184785"/>
                  <a:pt x="917258" y="184785"/>
                </a:cubicBezTo>
                <a:cubicBezTo>
                  <a:pt x="930593" y="184785"/>
                  <a:pt x="941070" y="174308"/>
                  <a:pt x="941070" y="160973"/>
                </a:cubicBezTo>
                <a:cubicBezTo>
                  <a:pt x="941070" y="147638"/>
                  <a:pt x="930593" y="137160"/>
                  <a:pt x="917258" y="137160"/>
                </a:cubicBezTo>
                <a:close/>
                <a:moveTo>
                  <a:pt x="247650" y="132398"/>
                </a:moveTo>
                <a:cubicBezTo>
                  <a:pt x="231458" y="132398"/>
                  <a:pt x="219075" y="145733"/>
                  <a:pt x="219075" y="160973"/>
                </a:cubicBezTo>
                <a:cubicBezTo>
                  <a:pt x="219075" y="176213"/>
                  <a:pt x="232410" y="189548"/>
                  <a:pt x="247650" y="189548"/>
                </a:cubicBezTo>
                <a:cubicBezTo>
                  <a:pt x="262890" y="189548"/>
                  <a:pt x="276225" y="176213"/>
                  <a:pt x="276225" y="160973"/>
                </a:cubicBezTo>
                <a:cubicBezTo>
                  <a:pt x="276225" y="145733"/>
                  <a:pt x="262890" y="132398"/>
                  <a:pt x="247650" y="132398"/>
                </a:cubicBezTo>
                <a:close/>
                <a:moveTo>
                  <a:pt x="694373" y="127635"/>
                </a:moveTo>
                <a:cubicBezTo>
                  <a:pt x="676275" y="127635"/>
                  <a:pt x="661035" y="142875"/>
                  <a:pt x="661035" y="160973"/>
                </a:cubicBezTo>
                <a:cubicBezTo>
                  <a:pt x="661035" y="179070"/>
                  <a:pt x="676275" y="194310"/>
                  <a:pt x="694373" y="194310"/>
                </a:cubicBezTo>
                <a:cubicBezTo>
                  <a:pt x="712470" y="194310"/>
                  <a:pt x="727710" y="179070"/>
                  <a:pt x="727710" y="160973"/>
                </a:cubicBezTo>
                <a:cubicBezTo>
                  <a:pt x="727710" y="142875"/>
                  <a:pt x="712470" y="127635"/>
                  <a:pt x="694373" y="127635"/>
                </a:cubicBezTo>
                <a:close/>
                <a:moveTo>
                  <a:pt x="1141095" y="144780"/>
                </a:moveTo>
                <a:cubicBezTo>
                  <a:pt x="1131570" y="144780"/>
                  <a:pt x="1123950" y="152400"/>
                  <a:pt x="1123950" y="161925"/>
                </a:cubicBezTo>
                <a:cubicBezTo>
                  <a:pt x="1123950" y="171450"/>
                  <a:pt x="1131570" y="179070"/>
                  <a:pt x="1141095" y="179070"/>
                </a:cubicBezTo>
                <a:cubicBezTo>
                  <a:pt x="1150620" y="179070"/>
                  <a:pt x="1158240" y="171450"/>
                  <a:pt x="1158240" y="161925"/>
                </a:cubicBezTo>
                <a:cubicBezTo>
                  <a:pt x="1158240" y="152400"/>
                  <a:pt x="1150620" y="144780"/>
                  <a:pt x="1141095" y="144780"/>
                </a:cubicBezTo>
                <a:close/>
                <a:moveTo>
                  <a:pt x="1252538" y="144780"/>
                </a:moveTo>
                <a:cubicBezTo>
                  <a:pt x="1243013" y="144780"/>
                  <a:pt x="1235393" y="152400"/>
                  <a:pt x="1235393" y="161925"/>
                </a:cubicBezTo>
                <a:cubicBezTo>
                  <a:pt x="1235393" y="171450"/>
                  <a:pt x="1243013" y="179070"/>
                  <a:pt x="1252538" y="179070"/>
                </a:cubicBezTo>
                <a:cubicBezTo>
                  <a:pt x="1262063" y="179070"/>
                  <a:pt x="1269683" y="171450"/>
                  <a:pt x="1269683" y="161925"/>
                </a:cubicBezTo>
                <a:cubicBezTo>
                  <a:pt x="1269683" y="152400"/>
                  <a:pt x="1262063" y="144780"/>
                  <a:pt x="1252538" y="144780"/>
                </a:cubicBezTo>
                <a:close/>
                <a:moveTo>
                  <a:pt x="1029653" y="141923"/>
                </a:moveTo>
                <a:cubicBezTo>
                  <a:pt x="1019175" y="141923"/>
                  <a:pt x="1010603" y="150495"/>
                  <a:pt x="1010603" y="160973"/>
                </a:cubicBezTo>
                <a:cubicBezTo>
                  <a:pt x="1010603" y="171450"/>
                  <a:pt x="1019175" y="180023"/>
                  <a:pt x="1029653" y="180023"/>
                </a:cubicBezTo>
                <a:cubicBezTo>
                  <a:pt x="1040130" y="180023"/>
                  <a:pt x="1048703" y="171450"/>
                  <a:pt x="1048703" y="160973"/>
                </a:cubicBezTo>
                <a:cubicBezTo>
                  <a:pt x="1048703" y="150495"/>
                  <a:pt x="1040130" y="141923"/>
                  <a:pt x="1029653" y="141923"/>
                </a:cubicBezTo>
                <a:close/>
                <a:moveTo>
                  <a:pt x="470535" y="119063"/>
                </a:moveTo>
                <a:cubicBezTo>
                  <a:pt x="446723" y="119063"/>
                  <a:pt x="428625" y="138113"/>
                  <a:pt x="428625" y="160973"/>
                </a:cubicBezTo>
                <a:cubicBezTo>
                  <a:pt x="428625" y="183833"/>
                  <a:pt x="447675" y="202883"/>
                  <a:pt x="470535" y="202883"/>
                </a:cubicBezTo>
                <a:cubicBezTo>
                  <a:pt x="493395" y="202883"/>
                  <a:pt x="512445" y="183833"/>
                  <a:pt x="512445" y="160973"/>
                </a:cubicBezTo>
                <a:cubicBezTo>
                  <a:pt x="512445" y="138113"/>
                  <a:pt x="494348" y="119063"/>
                  <a:pt x="470535" y="119063"/>
                </a:cubicBezTo>
                <a:close/>
                <a:moveTo>
                  <a:pt x="23813" y="263843"/>
                </a:moveTo>
                <a:cubicBezTo>
                  <a:pt x="14288" y="263843"/>
                  <a:pt x="6668" y="271463"/>
                  <a:pt x="6668" y="280988"/>
                </a:cubicBezTo>
                <a:cubicBezTo>
                  <a:pt x="6668" y="290513"/>
                  <a:pt x="14288" y="298133"/>
                  <a:pt x="23813" y="298133"/>
                </a:cubicBezTo>
                <a:cubicBezTo>
                  <a:pt x="33338" y="298133"/>
                  <a:pt x="40958" y="290513"/>
                  <a:pt x="40958" y="280988"/>
                </a:cubicBezTo>
                <a:cubicBezTo>
                  <a:pt x="40958" y="271463"/>
                  <a:pt x="33338" y="263843"/>
                  <a:pt x="23813" y="263843"/>
                </a:cubicBezTo>
                <a:close/>
                <a:moveTo>
                  <a:pt x="154305" y="260985"/>
                </a:moveTo>
                <a:cubicBezTo>
                  <a:pt x="143828" y="260985"/>
                  <a:pt x="135255" y="269558"/>
                  <a:pt x="135255" y="280035"/>
                </a:cubicBezTo>
                <a:cubicBezTo>
                  <a:pt x="135255" y="290513"/>
                  <a:pt x="143828" y="299085"/>
                  <a:pt x="154305" y="299085"/>
                </a:cubicBezTo>
                <a:cubicBezTo>
                  <a:pt x="164783" y="299085"/>
                  <a:pt x="173355" y="290513"/>
                  <a:pt x="173355" y="280035"/>
                </a:cubicBezTo>
                <a:cubicBezTo>
                  <a:pt x="173355" y="269558"/>
                  <a:pt x="164783" y="260985"/>
                  <a:pt x="154305" y="260985"/>
                </a:cubicBezTo>
                <a:close/>
                <a:moveTo>
                  <a:pt x="495300" y="246698"/>
                </a:moveTo>
                <a:cubicBezTo>
                  <a:pt x="477203" y="246698"/>
                  <a:pt x="461963" y="261938"/>
                  <a:pt x="461963" y="280035"/>
                </a:cubicBezTo>
                <a:cubicBezTo>
                  <a:pt x="461963" y="298133"/>
                  <a:pt x="477203" y="314325"/>
                  <a:pt x="495300" y="314325"/>
                </a:cubicBezTo>
                <a:cubicBezTo>
                  <a:pt x="513398" y="314325"/>
                  <a:pt x="528638" y="299085"/>
                  <a:pt x="528638" y="280988"/>
                </a:cubicBezTo>
                <a:cubicBezTo>
                  <a:pt x="528638" y="262890"/>
                  <a:pt x="514350" y="246698"/>
                  <a:pt x="495300" y="246698"/>
                </a:cubicBezTo>
                <a:close/>
                <a:moveTo>
                  <a:pt x="722948" y="246698"/>
                </a:moveTo>
                <a:cubicBezTo>
                  <a:pt x="704850" y="246698"/>
                  <a:pt x="689610" y="261938"/>
                  <a:pt x="689610" y="280035"/>
                </a:cubicBezTo>
                <a:cubicBezTo>
                  <a:pt x="689610" y="298133"/>
                  <a:pt x="704850" y="313373"/>
                  <a:pt x="722948" y="313373"/>
                </a:cubicBezTo>
                <a:cubicBezTo>
                  <a:pt x="741045" y="313373"/>
                  <a:pt x="756285" y="298133"/>
                  <a:pt x="756285" y="280035"/>
                </a:cubicBezTo>
                <a:cubicBezTo>
                  <a:pt x="756285" y="261938"/>
                  <a:pt x="741045" y="246698"/>
                  <a:pt x="722948" y="246698"/>
                </a:cubicBezTo>
                <a:close/>
                <a:moveTo>
                  <a:pt x="836295" y="251460"/>
                </a:moveTo>
                <a:cubicBezTo>
                  <a:pt x="820103" y="251460"/>
                  <a:pt x="807720" y="264795"/>
                  <a:pt x="807720" y="280035"/>
                </a:cubicBezTo>
                <a:cubicBezTo>
                  <a:pt x="807720" y="295275"/>
                  <a:pt x="821055" y="308610"/>
                  <a:pt x="836295" y="308610"/>
                </a:cubicBezTo>
                <a:cubicBezTo>
                  <a:pt x="851535" y="308610"/>
                  <a:pt x="864870" y="295275"/>
                  <a:pt x="864870" y="280035"/>
                </a:cubicBezTo>
                <a:cubicBezTo>
                  <a:pt x="864870" y="264795"/>
                  <a:pt x="852488" y="251460"/>
                  <a:pt x="836295" y="251460"/>
                </a:cubicBezTo>
                <a:close/>
                <a:moveTo>
                  <a:pt x="268605" y="256223"/>
                </a:moveTo>
                <a:cubicBezTo>
                  <a:pt x="255270" y="256223"/>
                  <a:pt x="244793" y="266700"/>
                  <a:pt x="244793" y="280035"/>
                </a:cubicBezTo>
                <a:cubicBezTo>
                  <a:pt x="244793" y="293370"/>
                  <a:pt x="255270" y="303848"/>
                  <a:pt x="268605" y="303848"/>
                </a:cubicBezTo>
                <a:cubicBezTo>
                  <a:pt x="281940" y="303848"/>
                  <a:pt x="292418" y="293370"/>
                  <a:pt x="292418" y="280035"/>
                </a:cubicBezTo>
                <a:cubicBezTo>
                  <a:pt x="292418" y="266700"/>
                  <a:pt x="280988" y="256223"/>
                  <a:pt x="268605" y="256223"/>
                </a:cubicBezTo>
                <a:close/>
                <a:moveTo>
                  <a:pt x="381953" y="251460"/>
                </a:moveTo>
                <a:cubicBezTo>
                  <a:pt x="365760" y="251460"/>
                  <a:pt x="353378" y="264795"/>
                  <a:pt x="353378" y="280035"/>
                </a:cubicBezTo>
                <a:cubicBezTo>
                  <a:pt x="353378" y="295275"/>
                  <a:pt x="366713" y="308610"/>
                  <a:pt x="381953" y="308610"/>
                </a:cubicBezTo>
                <a:cubicBezTo>
                  <a:pt x="397193" y="308610"/>
                  <a:pt x="410528" y="295275"/>
                  <a:pt x="410528" y="280035"/>
                </a:cubicBezTo>
                <a:cubicBezTo>
                  <a:pt x="410528" y="264795"/>
                  <a:pt x="398145" y="251460"/>
                  <a:pt x="381953" y="251460"/>
                </a:cubicBezTo>
                <a:close/>
                <a:moveTo>
                  <a:pt x="1063943" y="260985"/>
                </a:moveTo>
                <a:cubicBezTo>
                  <a:pt x="1053465" y="260985"/>
                  <a:pt x="1044893" y="269558"/>
                  <a:pt x="1044893" y="280035"/>
                </a:cubicBezTo>
                <a:cubicBezTo>
                  <a:pt x="1044893" y="290513"/>
                  <a:pt x="1053465" y="299085"/>
                  <a:pt x="1063943" y="299085"/>
                </a:cubicBezTo>
                <a:cubicBezTo>
                  <a:pt x="1074420" y="299085"/>
                  <a:pt x="1082993" y="290513"/>
                  <a:pt x="1082993" y="280035"/>
                </a:cubicBezTo>
                <a:cubicBezTo>
                  <a:pt x="1082993" y="269558"/>
                  <a:pt x="1074420" y="260985"/>
                  <a:pt x="1063943" y="260985"/>
                </a:cubicBezTo>
                <a:close/>
                <a:moveTo>
                  <a:pt x="1177290" y="263843"/>
                </a:moveTo>
                <a:cubicBezTo>
                  <a:pt x="1167765" y="263843"/>
                  <a:pt x="1160145" y="271463"/>
                  <a:pt x="1160145" y="280988"/>
                </a:cubicBezTo>
                <a:cubicBezTo>
                  <a:pt x="1160145" y="290513"/>
                  <a:pt x="1167765" y="298133"/>
                  <a:pt x="1177290" y="298133"/>
                </a:cubicBezTo>
                <a:cubicBezTo>
                  <a:pt x="1186815" y="298133"/>
                  <a:pt x="1194435" y="290513"/>
                  <a:pt x="1194435" y="280988"/>
                </a:cubicBezTo>
                <a:cubicBezTo>
                  <a:pt x="1194435" y="271463"/>
                  <a:pt x="1186815" y="263843"/>
                  <a:pt x="1177290" y="263843"/>
                </a:cubicBezTo>
                <a:close/>
                <a:moveTo>
                  <a:pt x="949643" y="256223"/>
                </a:moveTo>
                <a:cubicBezTo>
                  <a:pt x="936308" y="256223"/>
                  <a:pt x="925830" y="266700"/>
                  <a:pt x="925830" y="280035"/>
                </a:cubicBezTo>
                <a:cubicBezTo>
                  <a:pt x="925830" y="293370"/>
                  <a:pt x="936308" y="303848"/>
                  <a:pt x="949643" y="303848"/>
                </a:cubicBezTo>
                <a:cubicBezTo>
                  <a:pt x="962978" y="303848"/>
                  <a:pt x="973455" y="293370"/>
                  <a:pt x="973455" y="280035"/>
                </a:cubicBezTo>
                <a:cubicBezTo>
                  <a:pt x="973455" y="266700"/>
                  <a:pt x="962978" y="256223"/>
                  <a:pt x="949643" y="256223"/>
                </a:cubicBezTo>
                <a:close/>
                <a:moveTo>
                  <a:pt x="609600" y="238125"/>
                </a:moveTo>
                <a:cubicBezTo>
                  <a:pt x="585788" y="238125"/>
                  <a:pt x="567690" y="257175"/>
                  <a:pt x="567690" y="280035"/>
                </a:cubicBezTo>
                <a:cubicBezTo>
                  <a:pt x="567690" y="302895"/>
                  <a:pt x="586740" y="321945"/>
                  <a:pt x="609600" y="321945"/>
                </a:cubicBezTo>
                <a:cubicBezTo>
                  <a:pt x="632460" y="321945"/>
                  <a:pt x="651510" y="302895"/>
                  <a:pt x="651510" y="280035"/>
                </a:cubicBezTo>
                <a:cubicBezTo>
                  <a:pt x="651510" y="257175"/>
                  <a:pt x="632460" y="238125"/>
                  <a:pt x="609600" y="238125"/>
                </a:cubicBezTo>
                <a:close/>
                <a:moveTo>
                  <a:pt x="2558415" y="25718"/>
                </a:moveTo>
                <a:cubicBezTo>
                  <a:pt x="2548890" y="25718"/>
                  <a:pt x="2541270" y="33338"/>
                  <a:pt x="2541270" y="42863"/>
                </a:cubicBezTo>
                <a:cubicBezTo>
                  <a:pt x="2541270" y="52388"/>
                  <a:pt x="2548890" y="60008"/>
                  <a:pt x="2558415" y="60008"/>
                </a:cubicBezTo>
                <a:cubicBezTo>
                  <a:pt x="2567940" y="60008"/>
                  <a:pt x="2575560" y="52388"/>
                  <a:pt x="2575560" y="42863"/>
                </a:cubicBezTo>
                <a:cubicBezTo>
                  <a:pt x="2575560" y="33338"/>
                  <a:pt x="2567940" y="25718"/>
                  <a:pt x="2558415" y="25718"/>
                </a:cubicBezTo>
                <a:close/>
                <a:moveTo>
                  <a:pt x="2673668" y="25718"/>
                </a:moveTo>
                <a:cubicBezTo>
                  <a:pt x="2664143" y="25718"/>
                  <a:pt x="2656523" y="33338"/>
                  <a:pt x="2656523" y="42863"/>
                </a:cubicBezTo>
                <a:cubicBezTo>
                  <a:pt x="2656523" y="52388"/>
                  <a:pt x="2664143" y="60008"/>
                  <a:pt x="2673668" y="60008"/>
                </a:cubicBezTo>
                <a:cubicBezTo>
                  <a:pt x="2683193" y="60008"/>
                  <a:pt x="2690813" y="52388"/>
                  <a:pt x="2690813" y="42863"/>
                </a:cubicBezTo>
                <a:cubicBezTo>
                  <a:pt x="2690813" y="33338"/>
                  <a:pt x="2683193" y="25718"/>
                  <a:pt x="2673668" y="25718"/>
                </a:cubicBezTo>
                <a:close/>
                <a:moveTo>
                  <a:pt x="3019425" y="13335"/>
                </a:moveTo>
                <a:cubicBezTo>
                  <a:pt x="3003233" y="13335"/>
                  <a:pt x="2990850" y="26670"/>
                  <a:pt x="2990850" y="41910"/>
                </a:cubicBezTo>
                <a:cubicBezTo>
                  <a:pt x="2990850" y="57150"/>
                  <a:pt x="3004185" y="70485"/>
                  <a:pt x="3019425" y="70485"/>
                </a:cubicBezTo>
                <a:cubicBezTo>
                  <a:pt x="3035618" y="70485"/>
                  <a:pt x="3048000" y="57150"/>
                  <a:pt x="3048000" y="41910"/>
                </a:cubicBezTo>
                <a:cubicBezTo>
                  <a:pt x="3048000" y="26670"/>
                  <a:pt x="3035618" y="13335"/>
                  <a:pt x="3019425" y="13335"/>
                </a:cubicBezTo>
                <a:close/>
                <a:moveTo>
                  <a:pt x="3134678" y="8573"/>
                </a:moveTo>
                <a:cubicBezTo>
                  <a:pt x="3116580" y="8573"/>
                  <a:pt x="3101340" y="23813"/>
                  <a:pt x="3101340" y="41910"/>
                </a:cubicBezTo>
                <a:cubicBezTo>
                  <a:pt x="3101340" y="60008"/>
                  <a:pt x="3116580" y="75248"/>
                  <a:pt x="3134678" y="75248"/>
                </a:cubicBezTo>
                <a:cubicBezTo>
                  <a:pt x="3152775" y="75248"/>
                  <a:pt x="3168015" y="60008"/>
                  <a:pt x="3168015" y="41910"/>
                </a:cubicBezTo>
                <a:cubicBezTo>
                  <a:pt x="3168015" y="23813"/>
                  <a:pt x="3152775" y="8573"/>
                  <a:pt x="3134678" y="8573"/>
                </a:cubicBezTo>
                <a:close/>
                <a:moveTo>
                  <a:pt x="3365183" y="8573"/>
                </a:moveTo>
                <a:cubicBezTo>
                  <a:pt x="3347085" y="8573"/>
                  <a:pt x="3331845" y="23813"/>
                  <a:pt x="3331845" y="41910"/>
                </a:cubicBezTo>
                <a:cubicBezTo>
                  <a:pt x="3331845" y="60008"/>
                  <a:pt x="3347085" y="75248"/>
                  <a:pt x="3365183" y="75248"/>
                </a:cubicBezTo>
                <a:cubicBezTo>
                  <a:pt x="3383280" y="75248"/>
                  <a:pt x="3398520" y="60008"/>
                  <a:pt x="3398520" y="41910"/>
                </a:cubicBezTo>
                <a:cubicBezTo>
                  <a:pt x="3398520" y="23813"/>
                  <a:pt x="3383280" y="8573"/>
                  <a:pt x="3365183" y="8573"/>
                </a:cubicBezTo>
                <a:close/>
                <a:moveTo>
                  <a:pt x="2788920" y="22860"/>
                </a:moveTo>
                <a:cubicBezTo>
                  <a:pt x="2778443" y="22860"/>
                  <a:pt x="2769870" y="31433"/>
                  <a:pt x="2769870" y="41910"/>
                </a:cubicBezTo>
                <a:cubicBezTo>
                  <a:pt x="2769870" y="52388"/>
                  <a:pt x="2778443" y="60960"/>
                  <a:pt x="2788920" y="60960"/>
                </a:cubicBezTo>
                <a:cubicBezTo>
                  <a:pt x="2799398" y="60960"/>
                  <a:pt x="2807970" y="52388"/>
                  <a:pt x="2807970" y="41910"/>
                </a:cubicBezTo>
                <a:cubicBezTo>
                  <a:pt x="2807970" y="31433"/>
                  <a:pt x="2799398" y="22860"/>
                  <a:pt x="2788920" y="22860"/>
                </a:cubicBezTo>
                <a:close/>
                <a:moveTo>
                  <a:pt x="2904173" y="18098"/>
                </a:moveTo>
                <a:cubicBezTo>
                  <a:pt x="2890838" y="18098"/>
                  <a:pt x="2880360" y="28575"/>
                  <a:pt x="2880360" y="41910"/>
                </a:cubicBezTo>
                <a:cubicBezTo>
                  <a:pt x="2880360" y="55245"/>
                  <a:pt x="2890838" y="65723"/>
                  <a:pt x="2904173" y="65723"/>
                </a:cubicBezTo>
                <a:cubicBezTo>
                  <a:pt x="2917508" y="65723"/>
                  <a:pt x="2927985" y="55245"/>
                  <a:pt x="2927985" y="41910"/>
                </a:cubicBezTo>
                <a:cubicBezTo>
                  <a:pt x="2927985" y="28575"/>
                  <a:pt x="2917508" y="18098"/>
                  <a:pt x="2904173" y="18098"/>
                </a:cubicBezTo>
                <a:close/>
                <a:moveTo>
                  <a:pt x="3595688" y="18098"/>
                </a:moveTo>
                <a:cubicBezTo>
                  <a:pt x="3582353" y="18098"/>
                  <a:pt x="3571875" y="28575"/>
                  <a:pt x="3571875" y="41910"/>
                </a:cubicBezTo>
                <a:cubicBezTo>
                  <a:pt x="3571875" y="55245"/>
                  <a:pt x="3582353" y="65723"/>
                  <a:pt x="3595688" y="65723"/>
                </a:cubicBezTo>
                <a:cubicBezTo>
                  <a:pt x="3609023" y="65723"/>
                  <a:pt x="3619500" y="55245"/>
                  <a:pt x="3619500" y="41910"/>
                </a:cubicBezTo>
                <a:cubicBezTo>
                  <a:pt x="3619500" y="28575"/>
                  <a:pt x="3609023" y="18098"/>
                  <a:pt x="3595688" y="18098"/>
                </a:cubicBezTo>
                <a:close/>
                <a:moveTo>
                  <a:pt x="3710940" y="22860"/>
                </a:moveTo>
                <a:cubicBezTo>
                  <a:pt x="3700463" y="22860"/>
                  <a:pt x="3691890" y="31433"/>
                  <a:pt x="3691890" y="41910"/>
                </a:cubicBezTo>
                <a:cubicBezTo>
                  <a:pt x="3691890" y="52388"/>
                  <a:pt x="3700463" y="60960"/>
                  <a:pt x="3710940" y="60960"/>
                </a:cubicBezTo>
                <a:cubicBezTo>
                  <a:pt x="3721418" y="60960"/>
                  <a:pt x="3729990" y="52388"/>
                  <a:pt x="3729990" y="41910"/>
                </a:cubicBezTo>
                <a:cubicBezTo>
                  <a:pt x="3729990" y="31433"/>
                  <a:pt x="3721418" y="22860"/>
                  <a:pt x="3710940" y="22860"/>
                </a:cubicBezTo>
                <a:close/>
                <a:moveTo>
                  <a:pt x="3480435" y="13335"/>
                </a:moveTo>
                <a:cubicBezTo>
                  <a:pt x="3464243" y="13335"/>
                  <a:pt x="3451860" y="26670"/>
                  <a:pt x="3451860" y="41910"/>
                </a:cubicBezTo>
                <a:cubicBezTo>
                  <a:pt x="3451860" y="57150"/>
                  <a:pt x="3465195" y="70485"/>
                  <a:pt x="3480435" y="70485"/>
                </a:cubicBezTo>
                <a:cubicBezTo>
                  <a:pt x="3496628" y="70485"/>
                  <a:pt x="3509010" y="57150"/>
                  <a:pt x="3509010" y="41910"/>
                </a:cubicBezTo>
                <a:cubicBezTo>
                  <a:pt x="3509010" y="26670"/>
                  <a:pt x="3496628" y="13335"/>
                  <a:pt x="3480435" y="13335"/>
                </a:cubicBezTo>
                <a:close/>
                <a:moveTo>
                  <a:pt x="3249930" y="0"/>
                </a:moveTo>
                <a:cubicBezTo>
                  <a:pt x="3226118" y="0"/>
                  <a:pt x="3208020" y="19050"/>
                  <a:pt x="3208020" y="41910"/>
                </a:cubicBezTo>
                <a:cubicBezTo>
                  <a:pt x="3208020" y="64770"/>
                  <a:pt x="3227070" y="83820"/>
                  <a:pt x="3249930" y="83820"/>
                </a:cubicBezTo>
                <a:cubicBezTo>
                  <a:pt x="3273743" y="83820"/>
                  <a:pt x="3291840" y="64770"/>
                  <a:pt x="3291840" y="41910"/>
                </a:cubicBezTo>
                <a:cubicBezTo>
                  <a:pt x="3291840" y="19050"/>
                  <a:pt x="3273743" y="0"/>
                  <a:pt x="3249930" y="0"/>
                </a:cubicBezTo>
                <a:close/>
                <a:moveTo>
                  <a:pt x="2593658" y="144780"/>
                </a:moveTo>
                <a:cubicBezTo>
                  <a:pt x="2584133" y="144780"/>
                  <a:pt x="2576513" y="152400"/>
                  <a:pt x="2576513" y="161925"/>
                </a:cubicBezTo>
                <a:cubicBezTo>
                  <a:pt x="2576513" y="171450"/>
                  <a:pt x="2584133" y="179070"/>
                  <a:pt x="2593658" y="179070"/>
                </a:cubicBezTo>
                <a:cubicBezTo>
                  <a:pt x="2603183" y="179070"/>
                  <a:pt x="2610803" y="171450"/>
                  <a:pt x="2610803" y="161925"/>
                </a:cubicBezTo>
                <a:cubicBezTo>
                  <a:pt x="2610803" y="152400"/>
                  <a:pt x="2603183" y="144780"/>
                  <a:pt x="2593658" y="144780"/>
                </a:cubicBezTo>
                <a:close/>
                <a:moveTo>
                  <a:pt x="2705100" y="144780"/>
                </a:moveTo>
                <a:cubicBezTo>
                  <a:pt x="2695575" y="144780"/>
                  <a:pt x="2687955" y="152400"/>
                  <a:pt x="2687955" y="161925"/>
                </a:cubicBezTo>
                <a:cubicBezTo>
                  <a:pt x="2687955" y="171450"/>
                  <a:pt x="2695575" y="179070"/>
                  <a:pt x="2705100" y="179070"/>
                </a:cubicBezTo>
                <a:cubicBezTo>
                  <a:pt x="2714625" y="179070"/>
                  <a:pt x="2722245" y="171450"/>
                  <a:pt x="2722245" y="161925"/>
                </a:cubicBezTo>
                <a:cubicBezTo>
                  <a:pt x="2722245" y="152400"/>
                  <a:pt x="2714625" y="144780"/>
                  <a:pt x="2705100" y="144780"/>
                </a:cubicBezTo>
                <a:close/>
                <a:moveTo>
                  <a:pt x="3040380" y="137160"/>
                </a:moveTo>
                <a:cubicBezTo>
                  <a:pt x="3027045" y="137160"/>
                  <a:pt x="3016568" y="147638"/>
                  <a:pt x="3016568" y="160973"/>
                </a:cubicBezTo>
                <a:cubicBezTo>
                  <a:pt x="3016568" y="174308"/>
                  <a:pt x="3027045" y="184785"/>
                  <a:pt x="3040380" y="184785"/>
                </a:cubicBezTo>
                <a:cubicBezTo>
                  <a:pt x="3053715" y="184785"/>
                  <a:pt x="3064193" y="174308"/>
                  <a:pt x="3064193" y="160973"/>
                </a:cubicBezTo>
                <a:cubicBezTo>
                  <a:pt x="3064193" y="147638"/>
                  <a:pt x="3053715" y="137160"/>
                  <a:pt x="3040380" y="137160"/>
                </a:cubicBezTo>
                <a:close/>
                <a:moveTo>
                  <a:pt x="3151823" y="132398"/>
                </a:moveTo>
                <a:cubicBezTo>
                  <a:pt x="3135630" y="132398"/>
                  <a:pt x="3123248" y="145733"/>
                  <a:pt x="3123248" y="160973"/>
                </a:cubicBezTo>
                <a:cubicBezTo>
                  <a:pt x="3123248" y="176213"/>
                  <a:pt x="3136583" y="189548"/>
                  <a:pt x="3151823" y="189548"/>
                </a:cubicBezTo>
                <a:cubicBezTo>
                  <a:pt x="3168015" y="189548"/>
                  <a:pt x="3180398" y="176213"/>
                  <a:pt x="3180398" y="160973"/>
                </a:cubicBezTo>
                <a:cubicBezTo>
                  <a:pt x="3180398" y="145733"/>
                  <a:pt x="3168015" y="132398"/>
                  <a:pt x="3151823" y="132398"/>
                </a:cubicBezTo>
                <a:close/>
                <a:moveTo>
                  <a:pt x="3264218" y="127635"/>
                </a:moveTo>
                <a:cubicBezTo>
                  <a:pt x="3246120" y="127635"/>
                  <a:pt x="3230880" y="142875"/>
                  <a:pt x="3230880" y="160973"/>
                </a:cubicBezTo>
                <a:cubicBezTo>
                  <a:pt x="3230880" y="179070"/>
                  <a:pt x="3246120" y="194310"/>
                  <a:pt x="3264218" y="194310"/>
                </a:cubicBezTo>
                <a:cubicBezTo>
                  <a:pt x="3282315" y="194310"/>
                  <a:pt x="3297555" y="179070"/>
                  <a:pt x="3297555" y="160973"/>
                </a:cubicBezTo>
                <a:cubicBezTo>
                  <a:pt x="3297555" y="142875"/>
                  <a:pt x="3282315" y="127635"/>
                  <a:pt x="3264218" y="127635"/>
                </a:cubicBezTo>
                <a:close/>
                <a:moveTo>
                  <a:pt x="2816543" y="144780"/>
                </a:moveTo>
                <a:cubicBezTo>
                  <a:pt x="2807018" y="144780"/>
                  <a:pt x="2799398" y="152400"/>
                  <a:pt x="2799398" y="161925"/>
                </a:cubicBezTo>
                <a:cubicBezTo>
                  <a:pt x="2799398" y="171450"/>
                  <a:pt x="2807018" y="179070"/>
                  <a:pt x="2816543" y="179070"/>
                </a:cubicBezTo>
                <a:cubicBezTo>
                  <a:pt x="2826068" y="179070"/>
                  <a:pt x="2833688" y="171450"/>
                  <a:pt x="2833688" y="161925"/>
                </a:cubicBezTo>
                <a:cubicBezTo>
                  <a:pt x="2833688" y="152400"/>
                  <a:pt x="2826068" y="144780"/>
                  <a:pt x="2816543" y="144780"/>
                </a:cubicBezTo>
                <a:close/>
                <a:moveTo>
                  <a:pt x="2928938" y="141923"/>
                </a:moveTo>
                <a:cubicBezTo>
                  <a:pt x="2918460" y="141923"/>
                  <a:pt x="2909888" y="150495"/>
                  <a:pt x="2909888" y="160973"/>
                </a:cubicBezTo>
                <a:cubicBezTo>
                  <a:pt x="2909888" y="171450"/>
                  <a:pt x="2918460" y="180023"/>
                  <a:pt x="2928938" y="180023"/>
                </a:cubicBezTo>
                <a:cubicBezTo>
                  <a:pt x="2939415" y="180023"/>
                  <a:pt x="2947988" y="171450"/>
                  <a:pt x="2947988" y="160973"/>
                </a:cubicBezTo>
                <a:cubicBezTo>
                  <a:pt x="2947988" y="150495"/>
                  <a:pt x="2939415" y="141923"/>
                  <a:pt x="2928938" y="141923"/>
                </a:cubicBezTo>
                <a:close/>
                <a:moveTo>
                  <a:pt x="3599498" y="132398"/>
                </a:moveTo>
                <a:cubicBezTo>
                  <a:pt x="3583305" y="132398"/>
                  <a:pt x="3570923" y="145733"/>
                  <a:pt x="3570923" y="160973"/>
                </a:cubicBezTo>
                <a:cubicBezTo>
                  <a:pt x="3570923" y="176213"/>
                  <a:pt x="3584258" y="189548"/>
                  <a:pt x="3599498" y="189548"/>
                </a:cubicBezTo>
                <a:cubicBezTo>
                  <a:pt x="3615690" y="189548"/>
                  <a:pt x="3628073" y="176213"/>
                  <a:pt x="3628073" y="160973"/>
                </a:cubicBezTo>
                <a:cubicBezTo>
                  <a:pt x="3628073" y="145733"/>
                  <a:pt x="3614738" y="132398"/>
                  <a:pt x="3599498" y="132398"/>
                </a:cubicBezTo>
                <a:close/>
                <a:moveTo>
                  <a:pt x="3710940" y="137160"/>
                </a:moveTo>
                <a:cubicBezTo>
                  <a:pt x="3697605" y="137160"/>
                  <a:pt x="3687128" y="147638"/>
                  <a:pt x="3687128" y="160973"/>
                </a:cubicBezTo>
                <a:cubicBezTo>
                  <a:pt x="3687128" y="174308"/>
                  <a:pt x="3697605" y="184785"/>
                  <a:pt x="3710940" y="184785"/>
                </a:cubicBezTo>
                <a:cubicBezTo>
                  <a:pt x="3724275" y="184785"/>
                  <a:pt x="3734753" y="174308"/>
                  <a:pt x="3734753" y="160973"/>
                </a:cubicBezTo>
                <a:cubicBezTo>
                  <a:pt x="3734753" y="147638"/>
                  <a:pt x="3724275" y="137160"/>
                  <a:pt x="3710940" y="137160"/>
                </a:cubicBezTo>
                <a:close/>
                <a:moveTo>
                  <a:pt x="3487103" y="127635"/>
                </a:moveTo>
                <a:cubicBezTo>
                  <a:pt x="3469005" y="127635"/>
                  <a:pt x="3453765" y="142875"/>
                  <a:pt x="3453765" y="160973"/>
                </a:cubicBezTo>
                <a:cubicBezTo>
                  <a:pt x="3453765" y="179070"/>
                  <a:pt x="3469005" y="194310"/>
                  <a:pt x="3487103" y="194310"/>
                </a:cubicBezTo>
                <a:cubicBezTo>
                  <a:pt x="3505200" y="194310"/>
                  <a:pt x="3520440" y="179070"/>
                  <a:pt x="3520440" y="160973"/>
                </a:cubicBezTo>
                <a:cubicBezTo>
                  <a:pt x="3520440" y="142875"/>
                  <a:pt x="3506153" y="127635"/>
                  <a:pt x="3487103" y="127635"/>
                </a:cubicBezTo>
                <a:close/>
                <a:moveTo>
                  <a:pt x="3375660" y="119063"/>
                </a:moveTo>
                <a:cubicBezTo>
                  <a:pt x="3351848" y="119063"/>
                  <a:pt x="3333750" y="138113"/>
                  <a:pt x="3333750" y="160973"/>
                </a:cubicBezTo>
                <a:cubicBezTo>
                  <a:pt x="3333750" y="183833"/>
                  <a:pt x="3352800" y="202883"/>
                  <a:pt x="3375660" y="202883"/>
                </a:cubicBezTo>
                <a:cubicBezTo>
                  <a:pt x="3398520" y="202883"/>
                  <a:pt x="3417570" y="183833"/>
                  <a:pt x="3417570" y="160973"/>
                </a:cubicBezTo>
                <a:cubicBezTo>
                  <a:pt x="3417570" y="138113"/>
                  <a:pt x="3398520" y="119063"/>
                  <a:pt x="3375660" y="119063"/>
                </a:cubicBezTo>
                <a:close/>
                <a:moveTo>
                  <a:pt x="2557463" y="263843"/>
                </a:moveTo>
                <a:cubicBezTo>
                  <a:pt x="2547938" y="263843"/>
                  <a:pt x="2540318" y="271463"/>
                  <a:pt x="2540318" y="280988"/>
                </a:cubicBezTo>
                <a:cubicBezTo>
                  <a:pt x="2540318" y="290513"/>
                  <a:pt x="2547938" y="298133"/>
                  <a:pt x="2557463" y="298133"/>
                </a:cubicBezTo>
                <a:cubicBezTo>
                  <a:pt x="2566988" y="298133"/>
                  <a:pt x="2574608" y="290513"/>
                  <a:pt x="2574608" y="280988"/>
                </a:cubicBezTo>
                <a:cubicBezTo>
                  <a:pt x="2574608" y="271463"/>
                  <a:pt x="2566988" y="263843"/>
                  <a:pt x="2557463" y="263843"/>
                </a:cubicBezTo>
                <a:close/>
                <a:moveTo>
                  <a:pt x="2687955" y="263843"/>
                </a:moveTo>
                <a:cubicBezTo>
                  <a:pt x="2678430" y="263843"/>
                  <a:pt x="2670810" y="271463"/>
                  <a:pt x="2670810" y="280988"/>
                </a:cubicBezTo>
                <a:cubicBezTo>
                  <a:pt x="2670810" y="290513"/>
                  <a:pt x="2678430" y="298133"/>
                  <a:pt x="2687955" y="298133"/>
                </a:cubicBezTo>
                <a:cubicBezTo>
                  <a:pt x="2697480" y="298133"/>
                  <a:pt x="2705100" y="290513"/>
                  <a:pt x="2705100" y="280988"/>
                </a:cubicBezTo>
                <a:cubicBezTo>
                  <a:pt x="2705100" y="271463"/>
                  <a:pt x="2697480" y="263843"/>
                  <a:pt x="2687955" y="263843"/>
                </a:cubicBezTo>
                <a:close/>
                <a:moveTo>
                  <a:pt x="3028950" y="260985"/>
                </a:moveTo>
                <a:cubicBezTo>
                  <a:pt x="3018473" y="260985"/>
                  <a:pt x="3009900" y="269558"/>
                  <a:pt x="3009900" y="280035"/>
                </a:cubicBezTo>
                <a:cubicBezTo>
                  <a:pt x="3009900" y="290513"/>
                  <a:pt x="3018473" y="299085"/>
                  <a:pt x="3028950" y="299085"/>
                </a:cubicBezTo>
                <a:cubicBezTo>
                  <a:pt x="3039428" y="299085"/>
                  <a:pt x="3048000" y="290513"/>
                  <a:pt x="3048000" y="280035"/>
                </a:cubicBezTo>
                <a:cubicBezTo>
                  <a:pt x="3048000" y="269558"/>
                  <a:pt x="3039428" y="260985"/>
                  <a:pt x="3028950" y="260985"/>
                </a:cubicBezTo>
                <a:close/>
                <a:moveTo>
                  <a:pt x="3142298" y="256223"/>
                </a:moveTo>
                <a:cubicBezTo>
                  <a:pt x="3128963" y="256223"/>
                  <a:pt x="3118485" y="266700"/>
                  <a:pt x="3118485" y="280035"/>
                </a:cubicBezTo>
                <a:cubicBezTo>
                  <a:pt x="3118485" y="293370"/>
                  <a:pt x="3128963" y="303848"/>
                  <a:pt x="3142298" y="303848"/>
                </a:cubicBezTo>
                <a:cubicBezTo>
                  <a:pt x="3155633" y="303848"/>
                  <a:pt x="3166110" y="293370"/>
                  <a:pt x="3166110" y="280035"/>
                </a:cubicBezTo>
                <a:cubicBezTo>
                  <a:pt x="3166110" y="266700"/>
                  <a:pt x="3155633" y="256223"/>
                  <a:pt x="3142298" y="256223"/>
                </a:cubicBezTo>
                <a:close/>
                <a:moveTo>
                  <a:pt x="3256598" y="251460"/>
                </a:moveTo>
                <a:cubicBezTo>
                  <a:pt x="3240405" y="251460"/>
                  <a:pt x="3228023" y="264795"/>
                  <a:pt x="3228023" y="280035"/>
                </a:cubicBezTo>
                <a:cubicBezTo>
                  <a:pt x="3228023" y="295275"/>
                  <a:pt x="3241358" y="308610"/>
                  <a:pt x="3256598" y="308610"/>
                </a:cubicBezTo>
                <a:cubicBezTo>
                  <a:pt x="3272790" y="308610"/>
                  <a:pt x="3285173" y="295275"/>
                  <a:pt x="3285173" y="280035"/>
                </a:cubicBezTo>
                <a:cubicBezTo>
                  <a:pt x="3285173" y="264795"/>
                  <a:pt x="3271838" y="251460"/>
                  <a:pt x="3256598" y="251460"/>
                </a:cubicBezTo>
                <a:close/>
                <a:moveTo>
                  <a:pt x="2801303" y="263843"/>
                </a:moveTo>
                <a:cubicBezTo>
                  <a:pt x="2791778" y="263843"/>
                  <a:pt x="2784158" y="271463"/>
                  <a:pt x="2784158" y="280988"/>
                </a:cubicBezTo>
                <a:cubicBezTo>
                  <a:pt x="2784158" y="290513"/>
                  <a:pt x="2791778" y="298133"/>
                  <a:pt x="2801303" y="298133"/>
                </a:cubicBezTo>
                <a:cubicBezTo>
                  <a:pt x="2810828" y="298133"/>
                  <a:pt x="2818448" y="290513"/>
                  <a:pt x="2818448" y="280988"/>
                </a:cubicBezTo>
                <a:cubicBezTo>
                  <a:pt x="2818448" y="271463"/>
                  <a:pt x="2810828" y="263843"/>
                  <a:pt x="2801303" y="263843"/>
                </a:cubicBezTo>
                <a:close/>
                <a:moveTo>
                  <a:pt x="2915603" y="263843"/>
                </a:moveTo>
                <a:cubicBezTo>
                  <a:pt x="2906078" y="263843"/>
                  <a:pt x="2898458" y="271463"/>
                  <a:pt x="2898458" y="280988"/>
                </a:cubicBezTo>
                <a:cubicBezTo>
                  <a:pt x="2898458" y="290513"/>
                  <a:pt x="2906078" y="298133"/>
                  <a:pt x="2915603" y="298133"/>
                </a:cubicBezTo>
                <a:cubicBezTo>
                  <a:pt x="2925128" y="298133"/>
                  <a:pt x="2932748" y="290513"/>
                  <a:pt x="2932748" y="280988"/>
                </a:cubicBezTo>
                <a:cubicBezTo>
                  <a:pt x="2932748" y="271463"/>
                  <a:pt x="2924175" y="263843"/>
                  <a:pt x="2915603" y="263843"/>
                </a:cubicBezTo>
                <a:close/>
                <a:moveTo>
                  <a:pt x="3596640" y="246698"/>
                </a:moveTo>
                <a:cubicBezTo>
                  <a:pt x="3578543" y="246698"/>
                  <a:pt x="3563303" y="261938"/>
                  <a:pt x="3563303" y="280035"/>
                </a:cubicBezTo>
                <a:cubicBezTo>
                  <a:pt x="3563303" y="298133"/>
                  <a:pt x="3578543" y="313373"/>
                  <a:pt x="3596640" y="313373"/>
                </a:cubicBezTo>
                <a:cubicBezTo>
                  <a:pt x="3614738" y="313373"/>
                  <a:pt x="3629978" y="298133"/>
                  <a:pt x="3629978" y="280035"/>
                </a:cubicBezTo>
                <a:cubicBezTo>
                  <a:pt x="3629978" y="261938"/>
                  <a:pt x="3615690" y="246698"/>
                  <a:pt x="3596640" y="246698"/>
                </a:cubicBezTo>
                <a:close/>
                <a:moveTo>
                  <a:pt x="3710940" y="251460"/>
                </a:moveTo>
                <a:cubicBezTo>
                  <a:pt x="3694748" y="251460"/>
                  <a:pt x="3682365" y="264795"/>
                  <a:pt x="3682365" y="280035"/>
                </a:cubicBezTo>
                <a:cubicBezTo>
                  <a:pt x="3682365" y="295275"/>
                  <a:pt x="3695700" y="308610"/>
                  <a:pt x="3710940" y="308610"/>
                </a:cubicBezTo>
                <a:cubicBezTo>
                  <a:pt x="3727133" y="308610"/>
                  <a:pt x="3739515" y="295275"/>
                  <a:pt x="3739515" y="280035"/>
                </a:cubicBezTo>
                <a:cubicBezTo>
                  <a:pt x="3739515" y="264795"/>
                  <a:pt x="3726180" y="251460"/>
                  <a:pt x="3710940" y="251460"/>
                </a:cubicBezTo>
                <a:close/>
                <a:moveTo>
                  <a:pt x="3369945" y="246698"/>
                </a:moveTo>
                <a:cubicBezTo>
                  <a:pt x="3351848" y="246698"/>
                  <a:pt x="3336608" y="261938"/>
                  <a:pt x="3336608" y="280035"/>
                </a:cubicBezTo>
                <a:cubicBezTo>
                  <a:pt x="3336608" y="298133"/>
                  <a:pt x="3351848" y="313373"/>
                  <a:pt x="3369945" y="313373"/>
                </a:cubicBezTo>
                <a:cubicBezTo>
                  <a:pt x="3388043" y="313373"/>
                  <a:pt x="3403283" y="298133"/>
                  <a:pt x="3403283" y="280035"/>
                </a:cubicBezTo>
                <a:cubicBezTo>
                  <a:pt x="3403283" y="261938"/>
                  <a:pt x="3388043" y="246698"/>
                  <a:pt x="3369945" y="246698"/>
                </a:cubicBezTo>
                <a:close/>
                <a:moveTo>
                  <a:pt x="3483293" y="238125"/>
                </a:moveTo>
                <a:cubicBezTo>
                  <a:pt x="3459480" y="238125"/>
                  <a:pt x="3441383" y="257175"/>
                  <a:pt x="3441383" y="280035"/>
                </a:cubicBezTo>
                <a:cubicBezTo>
                  <a:pt x="3441383" y="302895"/>
                  <a:pt x="3460433" y="321945"/>
                  <a:pt x="3483293" y="321945"/>
                </a:cubicBezTo>
                <a:cubicBezTo>
                  <a:pt x="3506153" y="321945"/>
                  <a:pt x="3525203" y="302895"/>
                  <a:pt x="3525203" y="280035"/>
                </a:cubicBezTo>
                <a:cubicBezTo>
                  <a:pt x="3525203" y="257175"/>
                  <a:pt x="3507105" y="238125"/>
                  <a:pt x="3483293" y="238125"/>
                </a:cubicBezTo>
                <a:close/>
                <a:moveTo>
                  <a:pt x="1406843" y="365760"/>
                </a:moveTo>
                <a:cubicBezTo>
                  <a:pt x="1388745" y="365760"/>
                  <a:pt x="1373505" y="381000"/>
                  <a:pt x="1373505" y="399098"/>
                </a:cubicBezTo>
                <a:cubicBezTo>
                  <a:pt x="1373505" y="417195"/>
                  <a:pt x="1388745" y="432435"/>
                  <a:pt x="1406843" y="432435"/>
                </a:cubicBezTo>
                <a:cubicBezTo>
                  <a:pt x="1424940" y="432435"/>
                  <a:pt x="1440180" y="417195"/>
                  <a:pt x="1440180" y="399098"/>
                </a:cubicBezTo>
                <a:cubicBezTo>
                  <a:pt x="1440180" y="381000"/>
                  <a:pt x="1424940" y="365760"/>
                  <a:pt x="1406843" y="365760"/>
                </a:cubicBezTo>
                <a:close/>
                <a:moveTo>
                  <a:pt x="1522095" y="370523"/>
                </a:moveTo>
                <a:cubicBezTo>
                  <a:pt x="1505903" y="370523"/>
                  <a:pt x="1493520" y="383858"/>
                  <a:pt x="1493520" y="399098"/>
                </a:cubicBezTo>
                <a:cubicBezTo>
                  <a:pt x="1493520" y="414338"/>
                  <a:pt x="1506855" y="427673"/>
                  <a:pt x="1522095" y="427673"/>
                </a:cubicBezTo>
                <a:cubicBezTo>
                  <a:pt x="1538288" y="427673"/>
                  <a:pt x="1550670" y="414338"/>
                  <a:pt x="1550670" y="399098"/>
                </a:cubicBezTo>
                <a:cubicBezTo>
                  <a:pt x="1550670" y="383858"/>
                  <a:pt x="1537335" y="370523"/>
                  <a:pt x="1522095" y="370523"/>
                </a:cubicBezTo>
                <a:close/>
                <a:moveTo>
                  <a:pt x="1752600" y="381000"/>
                </a:moveTo>
                <a:cubicBezTo>
                  <a:pt x="1742123" y="381000"/>
                  <a:pt x="1733550" y="389573"/>
                  <a:pt x="1733550" y="400050"/>
                </a:cubicBezTo>
                <a:cubicBezTo>
                  <a:pt x="1733550" y="410528"/>
                  <a:pt x="1742123" y="419100"/>
                  <a:pt x="1752600" y="419100"/>
                </a:cubicBezTo>
                <a:cubicBezTo>
                  <a:pt x="1763078" y="419100"/>
                  <a:pt x="1771650" y="410528"/>
                  <a:pt x="1771650" y="400050"/>
                </a:cubicBezTo>
                <a:cubicBezTo>
                  <a:pt x="1771650" y="389573"/>
                  <a:pt x="1763078" y="381000"/>
                  <a:pt x="1752600" y="381000"/>
                </a:cubicBezTo>
                <a:close/>
                <a:moveTo>
                  <a:pt x="1982153" y="382905"/>
                </a:moveTo>
                <a:cubicBezTo>
                  <a:pt x="1972628" y="382905"/>
                  <a:pt x="1965008" y="390525"/>
                  <a:pt x="1965008" y="400050"/>
                </a:cubicBezTo>
                <a:cubicBezTo>
                  <a:pt x="1965008" y="409575"/>
                  <a:pt x="1972628" y="417195"/>
                  <a:pt x="1982153" y="417195"/>
                </a:cubicBezTo>
                <a:cubicBezTo>
                  <a:pt x="1991678" y="417195"/>
                  <a:pt x="1999298" y="409575"/>
                  <a:pt x="1999298" y="400050"/>
                </a:cubicBezTo>
                <a:cubicBezTo>
                  <a:pt x="1999298" y="390525"/>
                  <a:pt x="1991678" y="382905"/>
                  <a:pt x="1982153" y="382905"/>
                </a:cubicBezTo>
                <a:close/>
                <a:moveTo>
                  <a:pt x="2097405" y="382905"/>
                </a:moveTo>
                <a:cubicBezTo>
                  <a:pt x="2087880" y="382905"/>
                  <a:pt x="2080260" y="390525"/>
                  <a:pt x="2080260" y="400050"/>
                </a:cubicBezTo>
                <a:cubicBezTo>
                  <a:pt x="2080260" y="409575"/>
                  <a:pt x="2087880" y="417195"/>
                  <a:pt x="2097405" y="417195"/>
                </a:cubicBezTo>
                <a:cubicBezTo>
                  <a:pt x="2106930" y="417195"/>
                  <a:pt x="2114550" y="409575"/>
                  <a:pt x="2114550" y="400050"/>
                </a:cubicBezTo>
                <a:cubicBezTo>
                  <a:pt x="2114550" y="390525"/>
                  <a:pt x="2106930" y="382905"/>
                  <a:pt x="2097405" y="382905"/>
                </a:cubicBezTo>
                <a:close/>
                <a:moveTo>
                  <a:pt x="1291590" y="357188"/>
                </a:moveTo>
                <a:cubicBezTo>
                  <a:pt x="1267778" y="357188"/>
                  <a:pt x="1249680" y="376238"/>
                  <a:pt x="1249680" y="399098"/>
                </a:cubicBezTo>
                <a:cubicBezTo>
                  <a:pt x="1249680" y="421958"/>
                  <a:pt x="1268730" y="441008"/>
                  <a:pt x="1291590" y="441008"/>
                </a:cubicBezTo>
                <a:cubicBezTo>
                  <a:pt x="1314450" y="441008"/>
                  <a:pt x="1333500" y="421958"/>
                  <a:pt x="1333500" y="399098"/>
                </a:cubicBezTo>
                <a:cubicBezTo>
                  <a:pt x="1333500" y="376238"/>
                  <a:pt x="1314450" y="357188"/>
                  <a:pt x="1291590" y="357188"/>
                </a:cubicBezTo>
                <a:close/>
                <a:moveTo>
                  <a:pt x="1637348" y="376238"/>
                </a:moveTo>
                <a:cubicBezTo>
                  <a:pt x="1624013" y="376238"/>
                  <a:pt x="1613535" y="386715"/>
                  <a:pt x="1613535" y="400050"/>
                </a:cubicBezTo>
                <a:cubicBezTo>
                  <a:pt x="1613535" y="413385"/>
                  <a:pt x="1624013" y="423863"/>
                  <a:pt x="1637348" y="423863"/>
                </a:cubicBezTo>
                <a:cubicBezTo>
                  <a:pt x="1650683" y="423863"/>
                  <a:pt x="1661160" y="413385"/>
                  <a:pt x="1661160" y="400050"/>
                </a:cubicBezTo>
                <a:cubicBezTo>
                  <a:pt x="1661160" y="386715"/>
                  <a:pt x="1649730" y="376238"/>
                  <a:pt x="1637348" y="376238"/>
                </a:cubicBezTo>
                <a:close/>
                <a:moveTo>
                  <a:pt x="1866900" y="382905"/>
                </a:moveTo>
                <a:cubicBezTo>
                  <a:pt x="1857375" y="382905"/>
                  <a:pt x="1849755" y="390525"/>
                  <a:pt x="1849755" y="400050"/>
                </a:cubicBezTo>
                <a:cubicBezTo>
                  <a:pt x="1849755" y="409575"/>
                  <a:pt x="1857375" y="417195"/>
                  <a:pt x="1866900" y="417195"/>
                </a:cubicBezTo>
                <a:cubicBezTo>
                  <a:pt x="1876425" y="417195"/>
                  <a:pt x="1884045" y="409575"/>
                  <a:pt x="1884045" y="400050"/>
                </a:cubicBezTo>
                <a:cubicBezTo>
                  <a:pt x="1884045" y="390525"/>
                  <a:pt x="1876425" y="382905"/>
                  <a:pt x="1866900" y="382905"/>
                </a:cubicBezTo>
                <a:close/>
                <a:moveTo>
                  <a:pt x="2327910" y="382905"/>
                </a:moveTo>
                <a:cubicBezTo>
                  <a:pt x="2318385" y="382905"/>
                  <a:pt x="2310765" y="390525"/>
                  <a:pt x="2310765" y="400050"/>
                </a:cubicBezTo>
                <a:cubicBezTo>
                  <a:pt x="2310765" y="409575"/>
                  <a:pt x="2318385" y="417195"/>
                  <a:pt x="2327910" y="417195"/>
                </a:cubicBezTo>
                <a:cubicBezTo>
                  <a:pt x="2337435" y="417195"/>
                  <a:pt x="2345055" y="409575"/>
                  <a:pt x="2345055" y="400050"/>
                </a:cubicBezTo>
                <a:cubicBezTo>
                  <a:pt x="2345055" y="390525"/>
                  <a:pt x="2337435" y="382905"/>
                  <a:pt x="2327910" y="382905"/>
                </a:cubicBezTo>
                <a:close/>
                <a:moveTo>
                  <a:pt x="2443163" y="382905"/>
                </a:moveTo>
                <a:cubicBezTo>
                  <a:pt x="2433638" y="382905"/>
                  <a:pt x="2426018" y="390525"/>
                  <a:pt x="2426018" y="400050"/>
                </a:cubicBezTo>
                <a:cubicBezTo>
                  <a:pt x="2426018" y="409575"/>
                  <a:pt x="2433638" y="417195"/>
                  <a:pt x="2443163" y="417195"/>
                </a:cubicBezTo>
                <a:cubicBezTo>
                  <a:pt x="2452688" y="417195"/>
                  <a:pt x="2460308" y="409575"/>
                  <a:pt x="2460308" y="400050"/>
                </a:cubicBezTo>
                <a:cubicBezTo>
                  <a:pt x="2460308" y="390525"/>
                  <a:pt x="2452688" y="382905"/>
                  <a:pt x="2443163" y="382905"/>
                </a:cubicBezTo>
                <a:close/>
                <a:moveTo>
                  <a:pt x="2212658" y="382905"/>
                </a:moveTo>
                <a:cubicBezTo>
                  <a:pt x="2203133" y="382905"/>
                  <a:pt x="2195513" y="390525"/>
                  <a:pt x="2195513" y="400050"/>
                </a:cubicBezTo>
                <a:cubicBezTo>
                  <a:pt x="2195513" y="409575"/>
                  <a:pt x="2203133" y="417195"/>
                  <a:pt x="2212658" y="417195"/>
                </a:cubicBezTo>
                <a:cubicBezTo>
                  <a:pt x="2222183" y="417195"/>
                  <a:pt x="2229803" y="409575"/>
                  <a:pt x="2229803" y="400050"/>
                </a:cubicBezTo>
                <a:cubicBezTo>
                  <a:pt x="2229803" y="390525"/>
                  <a:pt x="2222183" y="382905"/>
                  <a:pt x="2212658" y="382905"/>
                </a:cubicBezTo>
                <a:close/>
                <a:moveTo>
                  <a:pt x="1364933" y="485775"/>
                </a:moveTo>
                <a:cubicBezTo>
                  <a:pt x="1346835" y="485775"/>
                  <a:pt x="1331595" y="501015"/>
                  <a:pt x="1331595" y="519113"/>
                </a:cubicBezTo>
                <a:cubicBezTo>
                  <a:pt x="1331595" y="537210"/>
                  <a:pt x="1346835" y="552450"/>
                  <a:pt x="1364933" y="552450"/>
                </a:cubicBezTo>
                <a:cubicBezTo>
                  <a:pt x="1383030" y="552450"/>
                  <a:pt x="1398270" y="537210"/>
                  <a:pt x="1398270" y="519113"/>
                </a:cubicBezTo>
                <a:cubicBezTo>
                  <a:pt x="1398270" y="501015"/>
                  <a:pt x="1383030" y="485775"/>
                  <a:pt x="1364933" y="485775"/>
                </a:cubicBezTo>
                <a:close/>
                <a:moveTo>
                  <a:pt x="1587818" y="485775"/>
                </a:moveTo>
                <a:cubicBezTo>
                  <a:pt x="1569720" y="485775"/>
                  <a:pt x="1554480" y="501015"/>
                  <a:pt x="1554480" y="519113"/>
                </a:cubicBezTo>
                <a:cubicBezTo>
                  <a:pt x="1554480" y="537210"/>
                  <a:pt x="1569720" y="552450"/>
                  <a:pt x="1587818" y="552450"/>
                </a:cubicBezTo>
                <a:cubicBezTo>
                  <a:pt x="1605915" y="552450"/>
                  <a:pt x="1621155" y="537210"/>
                  <a:pt x="1621155" y="519113"/>
                </a:cubicBezTo>
                <a:cubicBezTo>
                  <a:pt x="1621155" y="501015"/>
                  <a:pt x="1606868" y="485775"/>
                  <a:pt x="1587818" y="485775"/>
                </a:cubicBezTo>
                <a:close/>
                <a:moveTo>
                  <a:pt x="1811655" y="495300"/>
                </a:moveTo>
                <a:cubicBezTo>
                  <a:pt x="1798320" y="495300"/>
                  <a:pt x="1787843" y="505778"/>
                  <a:pt x="1787843" y="519113"/>
                </a:cubicBezTo>
                <a:cubicBezTo>
                  <a:pt x="1787843" y="532448"/>
                  <a:pt x="1798320" y="542925"/>
                  <a:pt x="1811655" y="542925"/>
                </a:cubicBezTo>
                <a:cubicBezTo>
                  <a:pt x="1824990" y="542925"/>
                  <a:pt x="1835468" y="532448"/>
                  <a:pt x="1835468" y="519113"/>
                </a:cubicBezTo>
                <a:cubicBezTo>
                  <a:pt x="1835468" y="505778"/>
                  <a:pt x="1824990" y="495300"/>
                  <a:pt x="1811655" y="495300"/>
                </a:cubicBezTo>
                <a:close/>
                <a:moveTo>
                  <a:pt x="2034540" y="501968"/>
                </a:moveTo>
                <a:cubicBezTo>
                  <a:pt x="2025015" y="501968"/>
                  <a:pt x="2017395" y="509588"/>
                  <a:pt x="2017395" y="519113"/>
                </a:cubicBezTo>
                <a:cubicBezTo>
                  <a:pt x="2017395" y="528638"/>
                  <a:pt x="2025015" y="536258"/>
                  <a:pt x="2034540" y="536258"/>
                </a:cubicBezTo>
                <a:cubicBezTo>
                  <a:pt x="2044065" y="536258"/>
                  <a:pt x="2051685" y="528638"/>
                  <a:pt x="2051685" y="519113"/>
                </a:cubicBezTo>
                <a:cubicBezTo>
                  <a:pt x="2051685" y="509588"/>
                  <a:pt x="2044065" y="501968"/>
                  <a:pt x="2034540" y="501968"/>
                </a:cubicBezTo>
                <a:close/>
                <a:moveTo>
                  <a:pt x="2146935" y="501968"/>
                </a:moveTo>
                <a:cubicBezTo>
                  <a:pt x="2137410" y="501968"/>
                  <a:pt x="2129790" y="509588"/>
                  <a:pt x="2129790" y="519113"/>
                </a:cubicBezTo>
                <a:cubicBezTo>
                  <a:pt x="2129790" y="528638"/>
                  <a:pt x="2137410" y="536258"/>
                  <a:pt x="2146935" y="536258"/>
                </a:cubicBezTo>
                <a:cubicBezTo>
                  <a:pt x="2156460" y="536258"/>
                  <a:pt x="2164080" y="528638"/>
                  <a:pt x="2164080" y="519113"/>
                </a:cubicBezTo>
                <a:cubicBezTo>
                  <a:pt x="2164080" y="509588"/>
                  <a:pt x="2156460" y="501968"/>
                  <a:pt x="2146935" y="501968"/>
                </a:cubicBezTo>
                <a:close/>
                <a:moveTo>
                  <a:pt x="1700213" y="490538"/>
                </a:moveTo>
                <a:cubicBezTo>
                  <a:pt x="1684020" y="490538"/>
                  <a:pt x="1671638" y="503873"/>
                  <a:pt x="1671638" y="519113"/>
                </a:cubicBezTo>
                <a:cubicBezTo>
                  <a:pt x="1671638" y="534353"/>
                  <a:pt x="1684973" y="547688"/>
                  <a:pt x="1700213" y="547688"/>
                </a:cubicBezTo>
                <a:cubicBezTo>
                  <a:pt x="1716405" y="547688"/>
                  <a:pt x="1728788" y="534353"/>
                  <a:pt x="1728788" y="519113"/>
                </a:cubicBezTo>
                <a:cubicBezTo>
                  <a:pt x="1728788" y="503873"/>
                  <a:pt x="1715453" y="490538"/>
                  <a:pt x="1700213" y="490538"/>
                </a:cubicBezTo>
                <a:close/>
                <a:moveTo>
                  <a:pt x="1923098" y="500063"/>
                </a:moveTo>
                <a:cubicBezTo>
                  <a:pt x="1912620" y="500063"/>
                  <a:pt x="1904048" y="508635"/>
                  <a:pt x="1904048" y="519113"/>
                </a:cubicBezTo>
                <a:cubicBezTo>
                  <a:pt x="1904048" y="529590"/>
                  <a:pt x="1912620" y="538163"/>
                  <a:pt x="1923098" y="538163"/>
                </a:cubicBezTo>
                <a:cubicBezTo>
                  <a:pt x="1933575" y="538163"/>
                  <a:pt x="1942148" y="529590"/>
                  <a:pt x="1942148" y="519113"/>
                </a:cubicBezTo>
                <a:cubicBezTo>
                  <a:pt x="1942148" y="508635"/>
                  <a:pt x="1933575" y="500063"/>
                  <a:pt x="1923098" y="500063"/>
                </a:cubicBezTo>
                <a:close/>
                <a:moveTo>
                  <a:pt x="2369820" y="501968"/>
                </a:moveTo>
                <a:cubicBezTo>
                  <a:pt x="2360295" y="501968"/>
                  <a:pt x="2352675" y="509588"/>
                  <a:pt x="2352675" y="519113"/>
                </a:cubicBezTo>
                <a:cubicBezTo>
                  <a:pt x="2352675" y="528638"/>
                  <a:pt x="2360295" y="536258"/>
                  <a:pt x="2369820" y="536258"/>
                </a:cubicBezTo>
                <a:cubicBezTo>
                  <a:pt x="2379345" y="536258"/>
                  <a:pt x="2386965" y="528638"/>
                  <a:pt x="2386965" y="519113"/>
                </a:cubicBezTo>
                <a:cubicBezTo>
                  <a:pt x="2386965" y="509588"/>
                  <a:pt x="2379345" y="501968"/>
                  <a:pt x="2369820" y="501968"/>
                </a:cubicBezTo>
                <a:close/>
                <a:moveTo>
                  <a:pt x="2482215" y="501968"/>
                </a:moveTo>
                <a:cubicBezTo>
                  <a:pt x="2472690" y="501968"/>
                  <a:pt x="2465070" y="509588"/>
                  <a:pt x="2465070" y="519113"/>
                </a:cubicBezTo>
                <a:cubicBezTo>
                  <a:pt x="2465070" y="528638"/>
                  <a:pt x="2472690" y="536258"/>
                  <a:pt x="2482215" y="536258"/>
                </a:cubicBezTo>
                <a:cubicBezTo>
                  <a:pt x="2491740" y="536258"/>
                  <a:pt x="2499360" y="528638"/>
                  <a:pt x="2499360" y="519113"/>
                </a:cubicBezTo>
                <a:cubicBezTo>
                  <a:pt x="2499360" y="509588"/>
                  <a:pt x="2490788" y="501968"/>
                  <a:pt x="2482215" y="501968"/>
                </a:cubicBezTo>
                <a:close/>
                <a:moveTo>
                  <a:pt x="2258378" y="501968"/>
                </a:moveTo>
                <a:cubicBezTo>
                  <a:pt x="2248853" y="501968"/>
                  <a:pt x="2241233" y="509588"/>
                  <a:pt x="2241233" y="519113"/>
                </a:cubicBezTo>
                <a:cubicBezTo>
                  <a:pt x="2241233" y="528638"/>
                  <a:pt x="2248853" y="536258"/>
                  <a:pt x="2258378" y="536258"/>
                </a:cubicBezTo>
                <a:cubicBezTo>
                  <a:pt x="2267903" y="536258"/>
                  <a:pt x="2275523" y="528638"/>
                  <a:pt x="2275523" y="519113"/>
                </a:cubicBezTo>
                <a:cubicBezTo>
                  <a:pt x="2275523" y="509588"/>
                  <a:pt x="2267903" y="501968"/>
                  <a:pt x="2258378" y="501968"/>
                </a:cubicBezTo>
                <a:close/>
                <a:moveTo>
                  <a:pt x="1476375" y="476250"/>
                </a:moveTo>
                <a:cubicBezTo>
                  <a:pt x="1452563" y="476250"/>
                  <a:pt x="1434465" y="495300"/>
                  <a:pt x="1434465" y="518160"/>
                </a:cubicBezTo>
                <a:cubicBezTo>
                  <a:pt x="1434465" y="541020"/>
                  <a:pt x="1453515" y="560070"/>
                  <a:pt x="1476375" y="560070"/>
                </a:cubicBezTo>
                <a:cubicBezTo>
                  <a:pt x="1500188" y="560070"/>
                  <a:pt x="1518285" y="541020"/>
                  <a:pt x="1518285" y="518160"/>
                </a:cubicBezTo>
                <a:cubicBezTo>
                  <a:pt x="1518285" y="495300"/>
                  <a:pt x="1499235" y="476250"/>
                  <a:pt x="1476375" y="476250"/>
                </a:cubicBezTo>
                <a:close/>
                <a:moveTo>
                  <a:pt x="1314450" y="609600"/>
                </a:moveTo>
                <a:cubicBezTo>
                  <a:pt x="1298258" y="609600"/>
                  <a:pt x="1285875" y="622935"/>
                  <a:pt x="1285875" y="638175"/>
                </a:cubicBezTo>
                <a:cubicBezTo>
                  <a:pt x="1285875" y="653415"/>
                  <a:pt x="1299210" y="666750"/>
                  <a:pt x="1314450" y="666750"/>
                </a:cubicBezTo>
                <a:cubicBezTo>
                  <a:pt x="1330643" y="666750"/>
                  <a:pt x="1343025" y="653415"/>
                  <a:pt x="1343025" y="638175"/>
                </a:cubicBezTo>
                <a:cubicBezTo>
                  <a:pt x="1343025" y="622935"/>
                  <a:pt x="1329690" y="609600"/>
                  <a:pt x="1314450" y="609600"/>
                </a:cubicBezTo>
                <a:close/>
                <a:moveTo>
                  <a:pt x="1444943" y="604838"/>
                </a:moveTo>
                <a:cubicBezTo>
                  <a:pt x="1426845" y="604838"/>
                  <a:pt x="1411605" y="620078"/>
                  <a:pt x="1411605" y="638175"/>
                </a:cubicBezTo>
                <a:cubicBezTo>
                  <a:pt x="1411605" y="656273"/>
                  <a:pt x="1426845" y="671513"/>
                  <a:pt x="1444943" y="671513"/>
                </a:cubicBezTo>
                <a:cubicBezTo>
                  <a:pt x="1463040" y="671513"/>
                  <a:pt x="1478280" y="656273"/>
                  <a:pt x="1478280" y="638175"/>
                </a:cubicBezTo>
                <a:cubicBezTo>
                  <a:pt x="1478280" y="619125"/>
                  <a:pt x="1463040" y="604838"/>
                  <a:pt x="1444943" y="604838"/>
                </a:cubicBezTo>
                <a:close/>
                <a:moveTo>
                  <a:pt x="1785938" y="609600"/>
                </a:moveTo>
                <a:cubicBezTo>
                  <a:pt x="1769745" y="609600"/>
                  <a:pt x="1757363" y="622935"/>
                  <a:pt x="1757363" y="638175"/>
                </a:cubicBezTo>
                <a:cubicBezTo>
                  <a:pt x="1757363" y="653415"/>
                  <a:pt x="1770698" y="666750"/>
                  <a:pt x="1785938" y="666750"/>
                </a:cubicBezTo>
                <a:cubicBezTo>
                  <a:pt x="1802130" y="666750"/>
                  <a:pt x="1814513" y="653415"/>
                  <a:pt x="1814513" y="638175"/>
                </a:cubicBezTo>
                <a:cubicBezTo>
                  <a:pt x="1814513" y="622935"/>
                  <a:pt x="1801178" y="609600"/>
                  <a:pt x="1785938" y="609600"/>
                </a:cubicBezTo>
                <a:close/>
                <a:moveTo>
                  <a:pt x="2012633" y="619125"/>
                </a:moveTo>
                <a:cubicBezTo>
                  <a:pt x="2002155" y="619125"/>
                  <a:pt x="1993583" y="627698"/>
                  <a:pt x="1993583" y="638175"/>
                </a:cubicBezTo>
                <a:cubicBezTo>
                  <a:pt x="1993583" y="648653"/>
                  <a:pt x="2002155" y="657225"/>
                  <a:pt x="2012633" y="657225"/>
                </a:cubicBezTo>
                <a:cubicBezTo>
                  <a:pt x="2023110" y="657225"/>
                  <a:pt x="2031683" y="648653"/>
                  <a:pt x="2031683" y="638175"/>
                </a:cubicBezTo>
                <a:cubicBezTo>
                  <a:pt x="2031683" y="627698"/>
                  <a:pt x="2023110" y="619125"/>
                  <a:pt x="2012633" y="619125"/>
                </a:cubicBezTo>
                <a:close/>
                <a:moveTo>
                  <a:pt x="2126933" y="621030"/>
                </a:moveTo>
                <a:cubicBezTo>
                  <a:pt x="2117408" y="621030"/>
                  <a:pt x="2109788" y="628650"/>
                  <a:pt x="2109788" y="638175"/>
                </a:cubicBezTo>
                <a:cubicBezTo>
                  <a:pt x="2109788" y="647700"/>
                  <a:pt x="2117408" y="655320"/>
                  <a:pt x="2126933" y="655320"/>
                </a:cubicBezTo>
                <a:cubicBezTo>
                  <a:pt x="2136458" y="655320"/>
                  <a:pt x="2143125" y="647700"/>
                  <a:pt x="2143125" y="638175"/>
                </a:cubicBezTo>
                <a:cubicBezTo>
                  <a:pt x="2143125" y="628650"/>
                  <a:pt x="2136458" y="621030"/>
                  <a:pt x="2126933" y="621030"/>
                </a:cubicBezTo>
                <a:close/>
                <a:moveTo>
                  <a:pt x="1671638" y="604838"/>
                </a:moveTo>
                <a:cubicBezTo>
                  <a:pt x="1653540" y="604838"/>
                  <a:pt x="1638300" y="620078"/>
                  <a:pt x="1638300" y="638175"/>
                </a:cubicBezTo>
                <a:cubicBezTo>
                  <a:pt x="1638300" y="656273"/>
                  <a:pt x="1653540" y="671513"/>
                  <a:pt x="1671638" y="671513"/>
                </a:cubicBezTo>
                <a:cubicBezTo>
                  <a:pt x="1689735" y="671513"/>
                  <a:pt x="1704975" y="656273"/>
                  <a:pt x="1704975" y="638175"/>
                </a:cubicBezTo>
                <a:cubicBezTo>
                  <a:pt x="1705928" y="619125"/>
                  <a:pt x="1690688" y="604838"/>
                  <a:pt x="1671638" y="604838"/>
                </a:cubicBezTo>
                <a:close/>
                <a:moveTo>
                  <a:pt x="1899285" y="614363"/>
                </a:moveTo>
                <a:cubicBezTo>
                  <a:pt x="1885950" y="614363"/>
                  <a:pt x="1875473" y="624840"/>
                  <a:pt x="1875473" y="638175"/>
                </a:cubicBezTo>
                <a:cubicBezTo>
                  <a:pt x="1875473" y="651510"/>
                  <a:pt x="1885950" y="661988"/>
                  <a:pt x="1899285" y="661988"/>
                </a:cubicBezTo>
                <a:cubicBezTo>
                  <a:pt x="1912620" y="661988"/>
                  <a:pt x="1923098" y="651510"/>
                  <a:pt x="1923098" y="638175"/>
                </a:cubicBezTo>
                <a:cubicBezTo>
                  <a:pt x="1923098" y="624840"/>
                  <a:pt x="1912620" y="614363"/>
                  <a:pt x="1899285" y="614363"/>
                </a:cubicBezTo>
                <a:close/>
                <a:moveTo>
                  <a:pt x="2353628" y="621030"/>
                </a:moveTo>
                <a:cubicBezTo>
                  <a:pt x="2344103" y="621030"/>
                  <a:pt x="2336483" y="628650"/>
                  <a:pt x="2336483" y="638175"/>
                </a:cubicBezTo>
                <a:cubicBezTo>
                  <a:pt x="2336483" y="647700"/>
                  <a:pt x="2344103" y="655320"/>
                  <a:pt x="2353628" y="655320"/>
                </a:cubicBezTo>
                <a:cubicBezTo>
                  <a:pt x="2363153" y="655320"/>
                  <a:pt x="2370773" y="647700"/>
                  <a:pt x="2370773" y="638175"/>
                </a:cubicBezTo>
                <a:cubicBezTo>
                  <a:pt x="2370773" y="628650"/>
                  <a:pt x="2363153" y="621030"/>
                  <a:pt x="2353628" y="621030"/>
                </a:cubicBezTo>
                <a:close/>
                <a:moveTo>
                  <a:pt x="2467928" y="621030"/>
                </a:moveTo>
                <a:cubicBezTo>
                  <a:pt x="2458403" y="621030"/>
                  <a:pt x="2450783" y="628650"/>
                  <a:pt x="2450783" y="638175"/>
                </a:cubicBezTo>
                <a:cubicBezTo>
                  <a:pt x="2450783" y="647700"/>
                  <a:pt x="2458403" y="655320"/>
                  <a:pt x="2467928" y="655320"/>
                </a:cubicBezTo>
                <a:cubicBezTo>
                  <a:pt x="2477453" y="655320"/>
                  <a:pt x="2485073" y="647700"/>
                  <a:pt x="2485073" y="638175"/>
                </a:cubicBezTo>
                <a:cubicBezTo>
                  <a:pt x="2484120" y="628650"/>
                  <a:pt x="2476500" y="621030"/>
                  <a:pt x="2467928" y="621030"/>
                </a:cubicBezTo>
                <a:close/>
                <a:moveTo>
                  <a:pt x="2240280" y="621030"/>
                </a:moveTo>
                <a:cubicBezTo>
                  <a:pt x="2230755" y="621030"/>
                  <a:pt x="2223135" y="628650"/>
                  <a:pt x="2223135" y="638175"/>
                </a:cubicBezTo>
                <a:cubicBezTo>
                  <a:pt x="2223135" y="647700"/>
                  <a:pt x="2230755" y="655320"/>
                  <a:pt x="2240280" y="655320"/>
                </a:cubicBezTo>
                <a:cubicBezTo>
                  <a:pt x="2249805" y="655320"/>
                  <a:pt x="2257425" y="647700"/>
                  <a:pt x="2257425" y="638175"/>
                </a:cubicBezTo>
                <a:cubicBezTo>
                  <a:pt x="2257425" y="628650"/>
                  <a:pt x="2249805" y="621030"/>
                  <a:pt x="2240280" y="621030"/>
                </a:cubicBezTo>
                <a:close/>
                <a:moveTo>
                  <a:pt x="1558290" y="595313"/>
                </a:moveTo>
                <a:cubicBezTo>
                  <a:pt x="1534478" y="595313"/>
                  <a:pt x="1516380" y="614363"/>
                  <a:pt x="1516380" y="637223"/>
                </a:cubicBezTo>
                <a:cubicBezTo>
                  <a:pt x="1516380" y="661035"/>
                  <a:pt x="1535430" y="679133"/>
                  <a:pt x="1558290" y="679133"/>
                </a:cubicBezTo>
                <a:cubicBezTo>
                  <a:pt x="1582103" y="679133"/>
                  <a:pt x="1600200" y="660083"/>
                  <a:pt x="1600200" y="637223"/>
                </a:cubicBezTo>
                <a:cubicBezTo>
                  <a:pt x="1601153" y="614363"/>
                  <a:pt x="1582103" y="595313"/>
                  <a:pt x="1558290" y="595313"/>
                </a:cubicBezTo>
                <a:close/>
                <a:moveTo>
                  <a:pt x="23813" y="376238"/>
                </a:moveTo>
                <a:cubicBezTo>
                  <a:pt x="10478" y="376238"/>
                  <a:pt x="0" y="386715"/>
                  <a:pt x="0" y="400050"/>
                </a:cubicBezTo>
                <a:cubicBezTo>
                  <a:pt x="0" y="413385"/>
                  <a:pt x="10478" y="423863"/>
                  <a:pt x="23813" y="423863"/>
                </a:cubicBezTo>
                <a:cubicBezTo>
                  <a:pt x="37148" y="423863"/>
                  <a:pt x="47625" y="413385"/>
                  <a:pt x="47625" y="400050"/>
                </a:cubicBezTo>
                <a:cubicBezTo>
                  <a:pt x="47625" y="386715"/>
                  <a:pt x="37148" y="376238"/>
                  <a:pt x="23813" y="376238"/>
                </a:cubicBezTo>
                <a:close/>
                <a:moveTo>
                  <a:pt x="139065" y="370523"/>
                </a:moveTo>
                <a:cubicBezTo>
                  <a:pt x="122873" y="370523"/>
                  <a:pt x="110490" y="383858"/>
                  <a:pt x="110490" y="399098"/>
                </a:cubicBezTo>
                <a:cubicBezTo>
                  <a:pt x="110490" y="414338"/>
                  <a:pt x="123825" y="427673"/>
                  <a:pt x="139065" y="427673"/>
                </a:cubicBezTo>
                <a:cubicBezTo>
                  <a:pt x="154305" y="427673"/>
                  <a:pt x="167640" y="414338"/>
                  <a:pt x="167640" y="399098"/>
                </a:cubicBezTo>
                <a:cubicBezTo>
                  <a:pt x="167640" y="383858"/>
                  <a:pt x="155258" y="370523"/>
                  <a:pt x="139065" y="370523"/>
                </a:cubicBezTo>
                <a:close/>
                <a:moveTo>
                  <a:pt x="484823" y="365760"/>
                </a:moveTo>
                <a:cubicBezTo>
                  <a:pt x="466725" y="365760"/>
                  <a:pt x="451485" y="381000"/>
                  <a:pt x="451485" y="399098"/>
                </a:cubicBezTo>
                <a:cubicBezTo>
                  <a:pt x="451485" y="417195"/>
                  <a:pt x="466725" y="432435"/>
                  <a:pt x="484823" y="432435"/>
                </a:cubicBezTo>
                <a:cubicBezTo>
                  <a:pt x="502920" y="432435"/>
                  <a:pt x="518160" y="417195"/>
                  <a:pt x="518160" y="399098"/>
                </a:cubicBezTo>
                <a:cubicBezTo>
                  <a:pt x="518160" y="381000"/>
                  <a:pt x="502920" y="365760"/>
                  <a:pt x="484823" y="365760"/>
                </a:cubicBezTo>
                <a:close/>
                <a:moveTo>
                  <a:pt x="715328" y="376238"/>
                </a:moveTo>
                <a:cubicBezTo>
                  <a:pt x="701993" y="376238"/>
                  <a:pt x="691515" y="386715"/>
                  <a:pt x="691515" y="400050"/>
                </a:cubicBezTo>
                <a:cubicBezTo>
                  <a:pt x="691515" y="413385"/>
                  <a:pt x="701993" y="423863"/>
                  <a:pt x="715328" y="423863"/>
                </a:cubicBezTo>
                <a:cubicBezTo>
                  <a:pt x="728663" y="423863"/>
                  <a:pt x="739140" y="413385"/>
                  <a:pt x="739140" y="400050"/>
                </a:cubicBezTo>
                <a:cubicBezTo>
                  <a:pt x="739140" y="386715"/>
                  <a:pt x="728663" y="376238"/>
                  <a:pt x="715328" y="376238"/>
                </a:cubicBezTo>
                <a:close/>
                <a:moveTo>
                  <a:pt x="830580" y="381000"/>
                </a:moveTo>
                <a:cubicBezTo>
                  <a:pt x="820103" y="381000"/>
                  <a:pt x="811530" y="389573"/>
                  <a:pt x="811530" y="400050"/>
                </a:cubicBezTo>
                <a:cubicBezTo>
                  <a:pt x="811530" y="410528"/>
                  <a:pt x="820103" y="419100"/>
                  <a:pt x="830580" y="419100"/>
                </a:cubicBezTo>
                <a:cubicBezTo>
                  <a:pt x="841058" y="419100"/>
                  <a:pt x="849630" y="410528"/>
                  <a:pt x="849630" y="400050"/>
                </a:cubicBezTo>
                <a:cubicBezTo>
                  <a:pt x="849630" y="389573"/>
                  <a:pt x="841058" y="381000"/>
                  <a:pt x="830580" y="381000"/>
                </a:cubicBezTo>
                <a:close/>
                <a:moveTo>
                  <a:pt x="254318" y="365760"/>
                </a:moveTo>
                <a:cubicBezTo>
                  <a:pt x="236220" y="365760"/>
                  <a:pt x="220980" y="381000"/>
                  <a:pt x="220980" y="399098"/>
                </a:cubicBezTo>
                <a:cubicBezTo>
                  <a:pt x="220980" y="417195"/>
                  <a:pt x="236220" y="432435"/>
                  <a:pt x="254318" y="432435"/>
                </a:cubicBezTo>
                <a:cubicBezTo>
                  <a:pt x="272415" y="432435"/>
                  <a:pt x="287655" y="417195"/>
                  <a:pt x="287655" y="399098"/>
                </a:cubicBezTo>
                <a:cubicBezTo>
                  <a:pt x="287655" y="381000"/>
                  <a:pt x="272415" y="365760"/>
                  <a:pt x="254318" y="365760"/>
                </a:cubicBezTo>
                <a:close/>
                <a:moveTo>
                  <a:pt x="600075" y="370523"/>
                </a:moveTo>
                <a:cubicBezTo>
                  <a:pt x="583883" y="370523"/>
                  <a:pt x="571500" y="383858"/>
                  <a:pt x="571500" y="399098"/>
                </a:cubicBezTo>
                <a:cubicBezTo>
                  <a:pt x="571500" y="414338"/>
                  <a:pt x="584835" y="427673"/>
                  <a:pt x="600075" y="427673"/>
                </a:cubicBezTo>
                <a:cubicBezTo>
                  <a:pt x="615315" y="427673"/>
                  <a:pt x="628650" y="414338"/>
                  <a:pt x="628650" y="399098"/>
                </a:cubicBezTo>
                <a:cubicBezTo>
                  <a:pt x="628650" y="383858"/>
                  <a:pt x="616268" y="370523"/>
                  <a:pt x="600075" y="370523"/>
                </a:cubicBezTo>
                <a:close/>
                <a:moveTo>
                  <a:pt x="1061085" y="382905"/>
                </a:moveTo>
                <a:cubicBezTo>
                  <a:pt x="1051560" y="382905"/>
                  <a:pt x="1043940" y="390525"/>
                  <a:pt x="1043940" y="400050"/>
                </a:cubicBezTo>
                <a:cubicBezTo>
                  <a:pt x="1043940" y="409575"/>
                  <a:pt x="1051560" y="417195"/>
                  <a:pt x="1061085" y="417195"/>
                </a:cubicBezTo>
                <a:cubicBezTo>
                  <a:pt x="1070610" y="417195"/>
                  <a:pt x="1078230" y="409575"/>
                  <a:pt x="1078230" y="400050"/>
                </a:cubicBezTo>
                <a:cubicBezTo>
                  <a:pt x="1078230" y="390525"/>
                  <a:pt x="1070610" y="382905"/>
                  <a:pt x="1061085" y="382905"/>
                </a:cubicBezTo>
                <a:close/>
                <a:moveTo>
                  <a:pt x="1176338" y="382905"/>
                </a:moveTo>
                <a:cubicBezTo>
                  <a:pt x="1166813" y="382905"/>
                  <a:pt x="1159193" y="390525"/>
                  <a:pt x="1159193" y="400050"/>
                </a:cubicBezTo>
                <a:cubicBezTo>
                  <a:pt x="1159193" y="409575"/>
                  <a:pt x="1166813" y="417195"/>
                  <a:pt x="1176338" y="417195"/>
                </a:cubicBezTo>
                <a:cubicBezTo>
                  <a:pt x="1185863" y="417195"/>
                  <a:pt x="1193483" y="409575"/>
                  <a:pt x="1193483" y="400050"/>
                </a:cubicBezTo>
                <a:cubicBezTo>
                  <a:pt x="1193483" y="390525"/>
                  <a:pt x="1185863" y="382905"/>
                  <a:pt x="1176338" y="382905"/>
                </a:cubicBezTo>
                <a:close/>
                <a:moveTo>
                  <a:pt x="945833" y="382905"/>
                </a:moveTo>
                <a:cubicBezTo>
                  <a:pt x="936308" y="382905"/>
                  <a:pt x="928688" y="390525"/>
                  <a:pt x="928688" y="400050"/>
                </a:cubicBezTo>
                <a:cubicBezTo>
                  <a:pt x="928688" y="409575"/>
                  <a:pt x="936308" y="417195"/>
                  <a:pt x="945833" y="417195"/>
                </a:cubicBezTo>
                <a:cubicBezTo>
                  <a:pt x="955358" y="417195"/>
                  <a:pt x="962978" y="409575"/>
                  <a:pt x="962978" y="400050"/>
                </a:cubicBezTo>
                <a:cubicBezTo>
                  <a:pt x="962978" y="390525"/>
                  <a:pt x="955358" y="382905"/>
                  <a:pt x="945833" y="382905"/>
                </a:cubicBezTo>
                <a:close/>
                <a:moveTo>
                  <a:pt x="369570" y="357188"/>
                </a:moveTo>
                <a:cubicBezTo>
                  <a:pt x="345758" y="357188"/>
                  <a:pt x="327660" y="376238"/>
                  <a:pt x="327660" y="399098"/>
                </a:cubicBezTo>
                <a:cubicBezTo>
                  <a:pt x="327660" y="421958"/>
                  <a:pt x="346710" y="441008"/>
                  <a:pt x="369570" y="441008"/>
                </a:cubicBezTo>
                <a:cubicBezTo>
                  <a:pt x="393383" y="441008"/>
                  <a:pt x="411480" y="421958"/>
                  <a:pt x="411480" y="399098"/>
                </a:cubicBezTo>
                <a:cubicBezTo>
                  <a:pt x="411480" y="376238"/>
                  <a:pt x="393383" y="357188"/>
                  <a:pt x="369570" y="357188"/>
                </a:cubicBezTo>
                <a:close/>
                <a:moveTo>
                  <a:pt x="582930" y="476250"/>
                </a:moveTo>
                <a:cubicBezTo>
                  <a:pt x="559118" y="476250"/>
                  <a:pt x="541020" y="495300"/>
                  <a:pt x="541020" y="518160"/>
                </a:cubicBezTo>
                <a:cubicBezTo>
                  <a:pt x="541020" y="541020"/>
                  <a:pt x="560070" y="560070"/>
                  <a:pt x="582930" y="560070"/>
                </a:cubicBezTo>
                <a:cubicBezTo>
                  <a:pt x="606743" y="560070"/>
                  <a:pt x="624840" y="541020"/>
                  <a:pt x="624840" y="518160"/>
                </a:cubicBezTo>
                <a:cubicBezTo>
                  <a:pt x="624840" y="495300"/>
                  <a:pt x="605790" y="476250"/>
                  <a:pt x="582930" y="476250"/>
                </a:cubicBezTo>
                <a:close/>
                <a:moveTo>
                  <a:pt x="21908" y="500063"/>
                </a:moveTo>
                <a:cubicBezTo>
                  <a:pt x="11430" y="501015"/>
                  <a:pt x="3810" y="510540"/>
                  <a:pt x="4763" y="521018"/>
                </a:cubicBezTo>
                <a:cubicBezTo>
                  <a:pt x="5715" y="531495"/>
                  <a:pt x="15240" y="539115"/>
                  <a:pt x="25718" y="538163"/>
                </a:cubicBezTo>
                <a:cubicBezTo>
                  <a:pt x="36195" y="537210"/>
                  <a:pt x="43815" y="527685"/>
                  <a:pt x="42863" y="517208"/>
                </a:cubicBezTo>
                <a:cubicBezTo>
                  <a:pt x="41910" y="506730"/>
                  <a:pt x="33338" y="499110"/>
                  <a:pt x="21908" y="500063"/>
                </a:cubicBezTo>
                <a:close/>
                <a:moveTo>
                  <a:pt x="135255" y="495300"/>
                </a:moveTo>
                <a:cubicBezTo>
                  <a:pt x="121920" y="495300"/>
                  <a:pt x="111443" y="505778"/>
                  <a:pt x="111443" y="519113"/>
                </a:cubicBezTo>
                <a:cubicBezTo>
                  <a:pt x="111443" y="532448"/>
                  <a:pt x="121920" y="542925"/>
                  <a:pt x="135255" y="542925"/>
                </a:cubicBezTo>
                <a:cubicBezTo>
                  <a:pt x="148590" y="542925"/>
                  <a:pt x="159068" y="532448"/>
                  <a:pt x="159068" y="519113"/>
                </a:cubicBezTo>
                <a:cubicBezTo>
                  <a:pt x="159068" y="505778"/>
                  <a:pt x="148590" y="495300"/>
                  <a:pt x="135255" y="495300"/>
                </a:cubicBezTo>
                <a:close/>
                <a:moveTo>
                  <a:pt x="359093" y="485775"/>
                </a:moveTo>
                <a:cubicBezTo>
                  <a:pt x="340995" y="485775"/>
                  <a:pt x="325755" y="501015"/>
                  <a:pt x="325755" y="519113"/>
                </a:cubicBezTo>
                <a:cubicBezTo>
                  <a:pt x="325755" y="537210"/>
                  <a:pt x="340995" y="552450"/>
                  <a:pt x="359093" y="552450"/>
                </a:cubicBezTo>
                <a:cubicBezTo>
                  <a:pt x="377190" y="552450"/>
                  <a:pt x="392430" y="537210"/>
                  <a:pt x="392430" y="519113"/>
                </a:cubicBezTo>
                <a:cubicBezTo>
                  <a:pt x="392430" y="501015"/>
                  <a:pt x="377190" y="485775"/>
                  <a:pt x="359093" y="485775"/>
                </a:cubicBezTo>
                <a:close/>
                <a:moveTo>
                  <a:pt x="805815" y="490538"/>
                </a:moveTo>
                <a:cubicBezTo>
                  <a:pt x="789623" y="490538"/>
                  <a:pt x="777240" y="503873"/>
                  <a:pt x="777240" y="519113"/>
                </a:cubicBezTo>
                <a:cubicBezTo>
                  <a:pt x="777240" y="534353"/>
                  <a:pt x="790575" y="547688"/>
                  <a:pt x="805815" y="547688"/>
                </a:cubicBezTo>
                <a:cubicBezTo>
                  <a:pt x="821055" y="547688"/>
                  <a:pt x="834390" y="534353"/>
                  <a:pt x="834390" y="519113"/>
                </a:cubicBezTo>
                <a:cubicBezTo>
                  <a:pt x="834390" y="503873"/>
                  <a:pt x="822008" y="490538"/>
                  <a:pt x="805815" y="490538"/>
                </a:cubicBezTo>
                <a:close/>
                <a:moveTo>
                  <a:pt x="917258" y="495300"/>
                </a:moveTo>
                <a:cubicBezTo>
                  <a:pt x="903923" y="495300"/>
                  <a:pt x="893445" y="505778"/>
                  <a:pt x="893445" y="519113"/>
                </a:cubicBezTo>
                <a:cubicBezTo>
                  <a:pt x="893445" y="532448"/>
                  <a:pt x="904875" y="542925"/>
                  <a:pt x="917258" y="542925"/>
                </a:cubicBezTo>
                <a:cubicBezTo>
                  <a:pt x="930593" y="542925"/>
                  <a:pt x="941070" y="532448"/>
                  <a:pt x="941070" y="519113"/>
                </a:cubicBezTo>
                <a:cubicBezTo>
                  <a:pt x="941070" y="505778"/>
                  <a:pt x="930593" y="495300"/>
                  <a:pt x="917258" y="495300"/>
                </a:cubicBezTo>
                <a:close/>
                <a:moveTo>
                  <a:pt x="247650" y="490538"/>
                </a:moveTo>
                <a:cubicBezTo>
                  <a:pt x="231458" y="490538"/>
                  <a:pt x="219075" y="503873"/>
                  <a:pt x="219075" y="519113"/>
                </a:cubicBezTo>
                <a:cubicBezTo>
                  <a:pt x="219075" y="534353"/>
                  <a:pt x="232410" y="547688"/>
                  <a:pt x="247650" y="547688"/>
                </a:cubicBezTo>
                <a:cubicBezTo>
                  <a:pt x="262890" y="547688"/>
                  <a:pt x="276225" y="534353"/>
                  <a:pt x="276225" y="519113"/>
                </a:cubicBezTo>
                <a:cubicBezTo>
                  <a:pt x="276225" y="503873"/>
                  <a:pt x="262890" y="490538"/>
                  <a:pt x="247650" y="490538"/>
                </a:cubicBezTo>
                <a:close/>
                <a:moveTo>
                  <a:pt x="694373" y="485775"/>
                </a:moveTo>
                <a:cubicBezTo>
                  <a:pt x="676275" y="485775"/>
                  <a:pt x="661035" y="501015"/>
                  <a:pt x="661035" y="519113"/>
                </a:cubicBezTo>
                <a:cubicBezTo>
                  <a:pt x="661035" y="537210"/>
                  <a:pt x="676275" y="552450"/>
                  <a:pt x="694373" y="552450"/>
                </a:cubicBezTo>
                <a:cubicBezTo>
                  <a:pt x="712470" y="552450"/>
                  <a:pt x="727710" y="537210"/>
                  <a:pt x="727710" y="519113"/>
                </a:cubicBezTo>
                <a:cubicBezTo>
                  <a:pt x="727710" y="501015"/>
                  <a:pt x="712470" y="485775"/>
                  <a:pt x="694373" y="485775"/>
                </a:cubicBezTo>
                <a:close/>
                <a:moveTo>
                  <a:pt x="1141095" y="501968"/>
                </a:moveTo>
                <a:cubicBezTo>
                  <a:pt x="1131570" y="501968"/>
                  <a:pt x="1123950" y="509588"/>
                  <a:pt x="1123950" y="519113"/>
                </a:cubicBezTo>
                <a:cubicBezTo>
                  <a:pt x="1123950" y="528638"/>
                  <a:pt x="1131570" y="536258"/>
                  <a:pt x="1141095" y="536258"/>
                </a:cubicBezTo>
                <a:cubicBezTo>
                  <a:pt x="1150620" y="536258"/>
                  <a:pt x="1158240" y="528638"/>
                  <a:pt x="1158240" y="519113"/>
                </a:cubicBezTo>
                <a:cubicBezTo>
                  <a:pt x="1158240" y="509588"/>
                  <a:pt x="1150620" y="501968"/>
                  <a:pt x="1141095" y="501968"/>
                </a:cubicBezTo>
                <a:close/>
                <a:moveTo>
                  <a:pt x="1252538" y="501968"/>
                </a:moveTo>
                <a:cubicBezTo>
                  <a:pt x="1243013" y="501968"/>
                  <a:pt x="1235393" y="509588"/>
                  <a:pt x="1235393" y="519113"/>
                </a:cubicBezTo>
                <a:cubicBezTo>
                  <a:pt x="1235393" y="528638"/>
                  <a:pt x="1243013" y="536258"/>
                  <a:pt x="1252538" y="536258"/>
                </a:cubicBezTo>
                <a:cubicBezTo>
                  <a:pt x="1262063" y="536258"/>
                  <a:pt x="1269683" y="528638"/>
                  <a:pt x="1269683" y="519113"/>
                </a:cubicBezTo>
                <a:cubicBezTo>
                  <a:pt x="1269683" y="509588"/>
                  <a:pt x="1262063" y="501968"/>
                  <a:pt x="1252538" y="501968"/>
                </a:cubicBezTo>
                <a:close/>
                <a:moveTo>
                  <a:pt x="1029653" y="500063"/>
                </a:moveTo>
                <a:cubicBezTo>
                  <a:pt x="1019175" y="500063"/>
                  <a:pt x="1010603" y="508635"/>
                  <a:pt x="1010603" y="519113"/>
                </a:cubicBezTo>
                <a:cubicBezTo>
                  <a:pt x="1010603" y="529590"/>
                  <a:pt x="1019175" y="538163"/>
                  <a:pt x="1029653" y="538163"/>
                </a:cubicBezTo>
                <a:cubicBezTo>
                  <a:pt x="1040130" y="538163"/>
                  <a:pt x="1048703" y="529590"/>
                  <a:pt x="1048703" y="519113"/>
                </a:cubicBezTo>
                <a:cubicBezTo>
                  <a:pt x="1048703" y="508635"/>
                  <a:pt x="1040130" y="500063"/>
                  <a:pt x="1029653" y="500063"/>
                </a:cubicBezTo>
                <a:close/>
                <a:moveTo>
                  <a:pt x="470535" y="476250"/>
                </a:moveTo>
                <a:cubicBezTo>
                  <a:pt x="447675" y="476250"/>
                  <a:pt x="428625" y="495300"/>
                  <a:pt x="428625" y="519113"/>
                </a:cubicBezTo>
                <a:cubicBezTo>
                  <a:pt x="428625" y="542925"/>
                  <a:pt x="447675" y="561023"/>
                  <a:pt x="470535" y="561023"/>
                </a:cubicBezTo>
                <a:cubicBezTo>
                  <a:pt x="493395" y="561023"/>
                  <a:pt x="512445" y="541973"/>
                  <a:pt x="512445" y="519113"/>
                </a:cubicBezTo>
                <a:cubicBezTo>
                  <a:pt x="512445" y="496253"/>
                  <a:pt x="494348" y="476250"/>
                  <a:pt x="470535" y="476250"/>
                </a:cubicBezTo>
                <a:close/>
                <a:moveTo>
                  <a:pt x="23813" y="621030"/>
                </a:moveTo>
                <a:cubicBezTo>
                  <a:pt x="14288" y="621030"/>
                  <a:pt x="6668" y="628650"/>
                  <a:pt x="6668" y="638175"/>
                </a:cubicBezTo>
                <a:cubicBezTo>
                  <a:pt x="6668" y="647700"/>
                  <a:pt x="14288" y="655320"/>
                  <a:pt x="23813" y="655320"/>
                </a:cubicBezTo>
                <a:cubicBezTo>
                  <a:pt x="33338" y="655320"/>
                  <a:pt x="40958" y="647700"/>
                  <a:pt x="40958" y="638175"/>
                </a:cubicBezTo>
                <a:cubicBezTo>
                  <a:pt x="40958" y="628650"/>
                  <a:pt x="33338" y="621030"/>
                  <a:pt x="23813" y="621030"/>
                </a:cubicBezTo>
                <a:close/>
                <a:moveTo>
                  <a:pt x="154305" y="619125"/>
                </a:moveTo>
                <a:cubicBezTo>
                  <a:pt x="143828" y="619125"/>
                  <a:pt x="135255" y="627698"/>
                  <a:pt x="135255" y="638175"/>
                </a:cubicBezTo>
                <a:cubicBezTo>
                  <a:pt x="135255" y="648653"/>
                  <a:pt x="143828" y="657225"/>
                  <a:pt x="154305" y="657225"/>
                </a:cubicBezTo>
                <a:cubicBezTo>
                  <a:pt x="164783" y="657225"/>
                  <a:pt x="173355" y="648653"/>
                  <a:pt x="173355" y="638175"/>
                </a:cubicBezTo>
                <a:cubicBezTo>
                  <a:pt x="173355" y="627698"/>
                  <a:pt x="164783" y="619125"/>
                  <a:pt x="154305" y="619125"/>
                </a:cubicBezTo>
                <a:close/>
                <a:moveTo>
                  <a:pt x="495300" y="604838"/>
                </a:moveTo>
                <a:cubicBezTo>
                  <a:pt x="477203" y="604838"/>
                  <a:pt x="461963" y="620078"/>
                  <a:pt x="461963" y="638175"/>
                </a:cubicBezTo>
                <a:cubicBezTo>
                  <a:pt x="461963" y="656273"/>
                  <a:pt x="477203" y="671513"/>
                  <a:pt x="495300" y="671513"/>
                </a:cubicBezTo>
                <a:cubicBezTo>
                  <a:pt x="513398" y="671513"/>
                  <a:pt x="528638" y="656273"/>
                  <a:pt x="528638" y="638175"/>
                </a:cubicBezTo>
                <a:cubicBezTo>
                  <a:pt x="528638" y="619125"/>
                  <a:pt x="514350" y="604838"/>
                  <a:pt x="495300" y="604838"/>
                </a:cubicBezTo>
                <a:close/>
                <a:moveTo>
                  <a:pt x="722948" y="604838"/>
                </a:moveTo>
                <a:cubicBezTo>
                  <a:pt x="704850" y="604838"/>
                  <a:pt x="689610" y="620078"/>
                  <a:pt x="689610" y="638175"/>
                </a:cubicBezTo>
                <a:cubicBezTo>
                  <a:pt x="689610" y="656273"/>
                  <a:pt x="704850" y="671513"/>
                  <a:pt x="722948" y="671513"/>
                </a:cubicBezTo>
                <a:cubicBezTo>
                  <a:pt x="741045" y="671513"/>
                  <a:pt x="756285" y="656273"/>
                  <a:pt x="756285" y="638175"/>
                </a:cubicBezTo>
                <a:cubicBezTo>
                  <a:pt x="756285" y="619125"/>
                  <a:pt x="741045" y="604838"/>
                  <a:pt x="722948" y="604838"/>
                </a:cubicBezTo>
                <a:close/>
                <a:moveTo>
                  <a:pt x="836295" y="609600"/>
                </a:moveTo>
                <a:cubicBezTo>
                  <a:pt x="820103" y="609600"/>
                  <a:pt x="807720" y="622935"/>
                  <a:pt x="807720" y="638175"/>
                </a:cubicBezTo>
                <a:cubicBezTo>
                  <a:pt x="807720" y="653415"/>
                  <a:pt x="821055" y="666750"/>
                  <a:pt x="836295" y="666750"/>
                </a:cubicBezTo>
                <a:cubicBezTo>
                  <a:pt x="851535" y="666750"/>
                  <a:pt x="864870" y="653415"/>
                  <a:pt x="864870" y="638175"/>
                </a:cubicBezTo>
                <a:cubicBezTo>
                  <a:pt x="864870" y="622935"/>
                  <a:pt x="852488" y="609600"/>
                  <a:pt x="836295" y="609600"/>
                </a:cubicBezTo>
                <a:close/>
                <a:moveTo>
                  <a:pt x="268605" y="614363"/>
                </a:moveTo>
                <a:cubicBezTo>
                  <a:pt x="255270" y="614363"/>
                  <a:pt x="244793" y="624840"/>
                  <a:pt x="244793" y="638175"/>
                </a:cubicBezTo>
                <a:cubicBezTo>
                  <a:pt x="244793" y="651510"/>
                  <a:pt x="255270" y="661988"/>
                  <a:pt x="268605" y="661988"/>
                </a:cubicBezTo>
                <a:cubicBezTo>
                  <a:pt x="281940" y="661988"/>
                  <a:pt x="292418" y="651510"/>
                  <a:pt x="292418" y="638175"/>
                </a:cubicBezTo>
                <a:cubicBezTo>
                  <a:pt x="292418" y="624840"/>
                  <a:pt x="280988" y="614363"/>
                  <a:pt x="268605" y="614363"/>
                </a:cubicBezTo>
                <a:close/>
                <a:moveTo>
                  <a:pt x="381953" y="609600"/>
                </a:moveTo>
                <a:cubicBezTo>
                  <a:pt x="365760" y="609600"/>
                  <a:pt x="353378" y="622935"/>
                  <a:pt x="353378" y="638175"/>
                </a:cubicBezTo>
                <a:cubicBezTo>
                  <a:pt x="353378" y="653415"/>
                  <a:pt x="366713" y="666750"/>
                  <a:pt x="381953" y="666750"/>
                </a:cubicBezTo>
                <a:cubicBezTo>
                  <a:pt x="397193" y="666750"/>
                  <a:pt x="410528" y="653415"/>
                  <a:pt x="410528" y="638175"/>
                </a:cubicBezTo>
                <a:cubicBezTo>
                  <a:pt x="410528" y="622935"/>
                  <a:pt x="398145" y="609600"/>
                  <a:pt x="381953" y="609600"/>
                </a:cubicBezTo>
                <a:close/>
                <a:moveTo>
                  <a:pt x="1063943" y="619125"/>
                </a:moveTo>
                <a:cubicBezTo>
                  <a:pt x="1053465" y="619125"/>
                  <a:pt x="1044893" y="627698"/>
                  <a:pt x="1044893" y="638175"/>
                </a:cubicBezTo>
                <a:cubicBezTo>
                  <a:pt x="1044893" y="648653"/>
                  <a:pt x="1053465" y="657225"/>
                  <a:pt x="1063943" y="657225"/>
                </a:cubicBezTo>
                <a:cubicBezTo>
                  <a:pt x="1074420" y="657225"/>
                  <a:pt x="1082993" y="648653"/>
                  <a:pt x="1082993" y="638175"/>
                </a:cubicBezTo>
                <a:cubicBezTo>
                  <a:pt x="1082993" y="627698"/>
                  <a:pt x="1074420" y="619125"/>
                  <a:pt x="1063943" y="619125"/>
                </a:cubicBezTo>
                <a:close/>
                <a:moveTo>
                  <a:pt x="1177290" y="621030"/>
                </a:moveTo>
                <a:cubicBezTo>
                  <a:pt x="1167765" y="621030"/>
                  <a:pt x="1160145" y="628650"/>
                  <a:pt x="1160145" y="638175"/>
                </a:cubicBezTo>
                <a:cubicBezTo>
                  <a:pt x="1160145" y="647700"/>
                  <a:pt x="1167765" y="655320"/>
                  <a:pt x="1177290" y="655320"/>
                </a:cubicBezTo>
                <a:cubicBezTo>
                  <a:pt x="1186815" y="655320"/>
                  <a:pt x="1194435" y="647700"/>
                  <a:pt x="1194435" y="638175"/>
                </a:cubicBezTo>
                <a:cubicBezTo>
                  <a:pt x="1194435" y="628650"/>
                  <a:pt x="1186815" y="621030"/>
                  <a:pt x="1177290" y="621030"/>
                </a:cubicBezTo>
                <a:close/>
                <a:moveTo>
                  <a:pt x="949643" y="614363"/>
                </a:moveTo>
                <a:cubicBezTo>
                  <a:pt x="936308" y="614363"/>
                  <a:pt x="925830" y="624840"/>
                  <a:pt x="925830" y="638175"/>
                </a:cubicBezTo>
                <a:cubicBezTo>
                  <a:pt x="925830" y="651510"/>
                  <a:pt x="936308" y="661988"/>
                  <a:pt x="949643" y="661988"/>
                </a:cubicBezTo>
                <a:cubicBezTo>
                  <a:pt x="962978" y="661988"/>
                  <a:pt x="973455" y="651510"/>
                  <a:pt x="973455" y="638175"/>
                </a:cubicBezTo>
                <a:cubicBezTo>
                  <a:pt x="974408" y="624840"/>
                  <a:pt x="962978" y="614363"/>
                  <a:pt x="949643" y="614363"/>
                </a:cubicBezTo>
                <a:close/>
                <a:moveTo>
                  <a:pt x="609600" y="595313"/>
                </a:moveTo>
                <a:cubicBezTo>
                  <a:pt x="585788" y="595313"/>
                  <a:pt x="567690" y="614363"/>
                  <a:pt x="567690" y="637223"/>
                </a:cubicBezTo>
                <a:cubicBezTo>
                  <a:pt x="567690" y="661035"/>
                  <a:pt x="586740" y="679133"/>
                  <a:pt x="609600" y="679133"/>
                </a:cubicBezTo>
                <a:cubicBezTo>
                  <a:pt x="632460" y="679133"/>
                  <a:pt x="651510" y="660083"/>
                  <a:pt x="651510" y="637223"/>
                </a:cubicBezTo>
                <a:cubicBezTo>
                  <a:pt x="651510" y="614363"/>
                  <a:pt x="632460" y="595313"/>
                  <a:pt x="609600" y="595313"/>
                </a:cubicBezTo>
                <a:close/>
                <a:moveTo>
                  <a:pt x="2558415" y="382905"/>
                </a:moveTo>
                <a:cubicBezTo>
                  <a:pt x="2548890" y="382905"/>
                  <a:pt x="2541270" y="390525"/>
                  <a:pt x="2541270" y="400050"/>
                </a:cubicBezTo>
                <a:cubicBezTo>
                  <a:pt x="2541270" y="409575"/>
                  <a:pt x="2548890" y="417195"/>
                  <a:pt x="2558415" y="417195"/>
                </a:cubicBezTo>
                <a:cubicBezTo>
                  <a:pt x="2567940" y="417195"/>
                  <a:pt x="2575560" y="409575"/>
                  <a:pt x="2575560" y="400050"/>
                </a:cubicBezTo>
                <a:cubicBezTo>
                  <a:pt x="2575560" y="390525"/>
                  <a:pt x="2567940" y="382905"/>
                  <a:pt x="2558415" y="382905"/>
                </a:cubicBezTo>
                <a:close/>
                <a:moveTo>
                  <a:pt x="2673668" y="382905"/>
                </a:moveTo>
                <a:cubicBezTo>
                  <a:pt x="2664143" y="382905"/>
                  <a:pt x="2656523" y="390525"/>
                  <a:pt x="2656523" y="400050"/>
                </a:cubicBezTo>
                <a:cubicBezTo>
                  <a:pt x="2656523" y="409575"/>
                  <a:pt x="2664143" y="417195"/>
                  <a:pt x="2673668" y="417195"/>
                </a:cubicBezTo>
                <a:cubicBezTo>
                  <a:pt x="2683193" y="417195"/>
                  <a:pt x="2690813" y="409575"/>
                  <a:pt x="2690813" y="400050"/>
                </a:cubicBezTo>
                <a:cubicBezTo>
                  <a:pt x="2690813" y="390525"/>
                  <a:pt x="2683193" y="382905"/>
                  <a:pt x="2673668" y="382905"/>
                </a:cubicBezTo>
                <a:close/>
                <a:moveTo>
                  <a:pt x="3019425" y="370523"/>
                </a:moveTo>
                <a:cubicBezTo>
                  <a:pt x="3003233" y="370523"/>
                  <a:pt x="2990850" y="383858"/>
                  <a:pt x="2990850" y="399098"/>
                </a:cubicBezTo>
                <a:cubicBezTo>
                  <a:pt x="2990850" y="414338"/>
                  <a:pt x="3004185" y="427673"/>
                  <a:pt x="3019425" y="427673"/>
                </a:cubicBezTo>
                <a:cubicBezTo>
                  <a:pt x="3035618" y="427673"/>
                  <a:pt x="3048000" y="414338"/>
                  <a:pt x="3048000" y="399098"/>
                </a:cubicBezTo>
                <a:cubicBezTo>
                  <a:pt x="3048000" y="383858"/>
                  <a:pt x="3035618" y="370523"/>
                  <a:pt x="3019425" y="370523"/>
                </a:cubicBezTo>
                <a:close/>
                <a:moveTo>
                  <a:pt x="3134678" y="365760"/>
                </a:moveTo>
                <a:cubicBezTo>
                  <a:pt x="3116580" y="365760"/>
                  <a:pt x="3101340" y="381000"/>
                  <a:pt x="3101340" y="399098"/>
                </a:cubicBezTo>
                <a:cubicBezTo>
                  <a:pt x="3101340" y="417195"/>
                  <a:pt x="3116580" y="432435"/>
                  <a:pt x="3134678" y="432435"/>
                </a:cubicBezTo>
                <a:cubicBezTo>
                  <a:pt x="3152775" y="432435"/>
                  <a:pt x="3168015" y="417195"/>
                  <a:pt x="3168015" y="399098"/>
                </a:cubicBezTo>
                <a:cubicBezTo>
                  <a:pt x="3168015" y="381000"/>
                  <a:pt x="3152775" y="365760"/>
                  <a:pt x="3134678" y="365760"/>
                </a:cubicBezTo>
                <a:close/>
                <a:moveTo>
                  <a:pt x="3365183" y="365760"/>
                </a:moveTo>
                <a:cubicBezTo>
                  <a:pt x="3347085" y="365760"/>
                  <a:pt x="3331845" y="381000"/>
                  <a:pt x="3331845" y="399098"/>
                </a:cubicBezTo>
                <a:cubicBezTo>
                  <a:pt x="3331845" y="417195"/>
                  <a:pt x="3347085" y="432435"/>
                  <a:pt x="3365183" y="432435"/>
                </a:cubicBezTo>
                <a:cubicBezTo>
                  <a:pt x="3383280" y="432435"/>
                  <a:pt x="3398520" y="417195"/>
                  <a:pt x="3398520" y="399098"/>
                </a:cubicBezTo>
                <a:cubicBezTo>
                  <a:pt x="3398520" y="381000"/>
                  <a:pt x="3383280" y="365760"/>
                  <a:pt x="3365183" y="365760"/>
                </a:cubicBezTo>
                <a:close/>
                <a:moveTo>
                  <a:pt x="2788920" y="381000"/>
                </a:moveTo>
                <a:cubicBezTo>
                  <a:pt x="2778443" y="381000"/>
                  <a:pt x="2769870" y="389573"/>
                  <a:pt x="2769870" y="400050"/>
                </a:cubicBezTo>
                <a:cubicBezTo>
                  <a:pt x="2769870" y="410528"/>
                  <a:pt x="2778443" y="419100"/>
                  <a:pt x="2788920" y="419100"/>
                </a:cubicBezTo>
                <a:cubicBezTo>
                  <a:pt x="2799398" y="419100"/>
                  <a:pt x="2807970" y="410528"/>
                  <a:pt x="2807970" y="400050"/>
                </a:cubicBezTo>
                <a:cubicBezTo>
                  <a:pt x="2807970" y="389573"/>
                  <a:pt x="2799398" y="381000"/>
                  <a:pt x="2788920" y="381000"/>
                </a:cubicBezTo>
                <a:close/>
                <a:moveTo>
                  <a:pt x="2904173" y="376238"/>
                </a:moveTo>
                <a:cubicBezTo>
                  <a:pt x="2890838" y="376238"/>
                  <a:pt x="2880360" y="386715"/>
                  <a:pt x="2880360" y="400050"/>
                </a:cubicBezTo>
                <a:cubicBezTo>
                  <a:pt x="2880360" y="413385"/>
                  <a:pt x="2890838" y="423863"/>
                  <a:pt x="2904173" y="423863"/>
                </a:cubicBezTo>
                <a:cubicBezTo>
                  <a:pt x="2917508" y="423863"/>
                  <a:pt x="2927985" y="413385"/>
                  <a:pt x="2927985" y="400050"/>
                </a:cubicBezTo>
                <a:cubicBezTo>
                  <a:pt x="2927985" y="386715"/>
                  <a:pt x="2917508" y="376238"/>
                  <a:pt x="2904173" y="376238"/>
                </a:cubicBezTo>
                <a:close/>
                <a:moveTo>
                  <a:pt x="3595688" y="376238"/>
                </a:moveTo>
                <a:cubicBezTo>
                  <a:pt x="3582353" y="376238"/>
                  <a:pt x="3571875" y="386715"/>
                  <a:pt x="3571875" y="400050"/>
                </a:cubicBezTo>
                <a:cubicBezTo>
                  <a:pt x="3571875" y="413385"/>
                  <a:pt x="3582353" y="423863"/>
                  <a:pt x="3595688" y="423863"/>
                </a:cubicBezTo>
                <a:cubicBezTo>
                  <a:pt x="3609023" y="423863"/>
                  <a:pt x="3619500" y="413385"/>
                  <a:pt x="3619500" y="400050"/>
                </a:cubicBezTo>
                <a:cubicBezTo>
                  <a:pt x="3619500" y="386715"/>
                  <a:pt x="3609023" y="376238"/>
                  <a:pt x="3595688" y="376238"/>
                </a:cubicBezTo>
                <a:close/>
                <a:moveTo>
                  <a:pt x="3710940" y="381000"/>
                </a:moveTo>
                <a:cubicBezTo>
                  <a:pt x="3700463" y="381000"/>
                  <a:pt x="3691890" y="389573"/>
                  <a:pt x="3691890" y="400050"/>
                </a:cubicBezTo>
                <a:cubicBezTo>
                  <a:pt x="3691890" y="410528"/>
                  <a:pt x="3700463" y="419100"/>
                  <a:pt x="3710940" y="419100"/>
                </a:cubicBezTo>
                <a:cubicBezTo>
                  <a:pt x="3721418" y="419100"/>
                  <a:pt x="3729990" y="410528"/>
                  <a:pt x="3729990" y="400050"/>
                </a:cubicBezTo>
                <a:cubicBezTo>
                  <a:pt x="3729990" y="389573"/>
                  <a:pt x="3721418" y="381000"/>
                  <a:pt x="3710940" y="381000"/>
                </a:cubicBezTo>
                <a:close/>
                <a:moveTo>
                  <a:pt x="3480435" y="370523"/>
                </a:moveTo>
                <a:cubicBezTo>
                  <a:pt x="3464243" y="370523"/>
                  <a:pt x="3451860" y="383858"/>
                  <a:pt x="3451860" y="399098"/>
                </a:cubicBezTo>
                <a:cubicBezTo>
                  <a:pt x="3451860" y="414338"/>
                  <a:pt x="3465195" y="427673"/>
                  <a:pt x="3480435" y="427673"/>
                </a:cubicBezTo>
                <a:cubicBezTo>
                  <a:pt x="3496628" y="427673"/>
                  <a:pt x="3509010" y="414338"/>
                  <a:pt x="3509010" y="399098"/>
                </a:cubicBezTo>
                <a:cubicBezTo>
                  <a:pt x="3509010" y="383858"/>
                  <a:pt x="3496628" y="370523"/>
                  <a:pt x="3480435" y="370523"/>
                </a:cubicBezTo>
                <a:close/>
                <a:moveTo>
                  <a:pt x="3249930" y="357188"/>
                </a:moveTo>
                <a:cubicBezTo>
                  <a:pt x="3226118" y="357188"/>
                  <a:pt x="3208020" y="376238"/>
                  <a:pt x="3208020" y="399098"/>
                </a:cubicBezTo>
                <a:cubicBezTo>
                  <a:pt x="3208020" y="421958"/>
                  <a:pt x="3227070" y="441008"/>
                  <a:pt x="3249930" y="441008"/>
                </a:cubicBezTo>
                <a:cubicBezTo>
                  <a:pt x="3273743" y="441008"/>
                  <a:pt x="3291840" y="421958"/>
                  <a:pt x="3291840" y="399098"/>
                </a:cubicBezTo>
                <a:cubicBezTo>
                  <a:pt x="3291840" y="376238"/>
                  <a:pt x="3273743" y="357188"/>
                  <a:pt x="3249930" y="357188"/>
                </a:cubicBezTo>
                <a:close/>
                <a:moveTo>
                  <a:pt x="2593658" y="501968"/>
                </a:moveTo>
                <a:cubicBezTo>
                  <a:pt x="2584133" y="501968"/>
                  <a:pt x="2576513" y="509588"/>
                  <a:pt x="2576513" y="519113"/>
                </a:cubicBezTo>
                <a:cubicBezTo>
                  <a:pt x="2576513" y="528638"/>
                  <a:pt x="2584133" y="536258"/>
                  <a:pt x="2593658" y="536258"/>
                </a:cubicBezTo>
                <a:cubicBezTo>
                  <a:pt x="2603183" y="536258"/>
                  <a:pt x="2610803" y="528638"/>
                  <a:pt x="2610803" y="519113"/>
                </a:cubicBezTo>
                <a:cubicBezTo>
                  <a:pt x="2610803" y="509588"/>
                  <a:pt x="2603183" y="501968"/>
                  <a:pt x="2593658" y="501968"/>
                </a:cubicBezTo>
                <a:close/>
                <a:moveTo>
                  <a:pt x="2705100" y="501968"/>
                </a:moveTo>
                <a:cubicBezTo>
                  <a:pt x="2695575" y="501968"/>
                  <a:pt x="2687955" y="509588"/>
                  <a:pt x="2687955" y="519113"/>
                </a:cubicBezTo>
                <a:cubicBezTo>
                  <a:pt x="2687955" y="528638"/>
                  <a:pt x="2695575" y="536258"/>
                  <a:pt x="2705100" y="536258"/>
                </a:cubicBezTo>
                <a:cubicBezTo>
                  <a:pt x="2714625" y="536258"/>
                  <a:pt x="2722245" y="528638"/>
                  <a:pt x="2722245" y="519113"/>
                </a:cubicBezTo>
                <a:cubicBezTo>
                  <a:pt x="2722245" y="509588"/>
                  <a:pt x="2714625" y="501968"/>
                  <a:pt x="2705100" y="501968"/>
                </a:cubicBezTo>
                <a:close/>
                <a:moveTo>
                  <a:pt x="3040380" y="495300"/>
                </a:moveTo>
                <a:cubicBezTo>
                  <a:pt x="3027045" y="495300"/>
                  <a:pt x="3016568" y="505778"/>
                  <a:pt x="3016568" y="519113"/>
                </a:cubicBezTo>
                <a:cubicBezTo>
                  <a:pt x="3016568" y="532448"/>
                  <a:pt x="3027045" y="542925"/>
                  <a:pt x="3040380" y="542925"/>
                </a:cubicBezTo>
                <a:cubicBezTo>
                  <a:pt x="3053715" y="542925"/>
                  <a:pt x="3064193" y="532448"/>
                  <a:pt x="3064193" y="519113"/>
                </a:cubicBezTo>
                <a:cubicBezTo>
                  <a:pt x="3064193" y="505778"/>
                  <a:pt x="3053715" y="495300"/>
                  <a:pt x="3040380" y="495300"/>
                </a:cubicBezTo>
                <a:close/>
                <a:moveTo>
                  <a:pt x="3151823" y="490538"/>
                </a:moveTo>
                <a:cubicBezTo>
                  <a:pt x="3135630" y="490538"/>
                  <a:pt x="3123248" y="503873"/>
                  <a:pt x="3123248" y="519113"/>
                </a:cubicBezTo>
                <a:cubicBezTo>
                  <a:pt x="3123248" y="534353"/>
                  <a:pt x="3136583" y="547688"/>
                  <a:pt x="3151823" y="547688"/>
                </a:cubicBezTo>
                <a:cubicBezTo>
                  <a:pt x="3168015" y="547688"/>
                  <a:pt x="3180398" y="534353"/>
                  <a:pt x="3180398" y="519113"/>
                </a:cubicBezTo>
                <a:cubicBezTo>
                  <a:pt x="3180398" y="503873"/>
                  <a:pt x="3168015" y="490538"/>
                  <a:pt x="3151823" y="490538"/>
                </a:cubicBezTo>
                <a:close/>
                <a:moveTo>
                  <a:pt x="3264218" y="485775"/>
                </a:moveTo>
                <a:cubicBezTo>
                  <a:pt x="3246120" y="485775"/>
                  <a:pt x="3230880" y="501015"/>
                  <a:pt x="3230880" y="519113"/>
                </a:cubicBezTo>
                <a:cubicBezTo>
                  <a:pt x="3230880" y="537210"/>
                  <a:pt x="3246120" y="552450"/>
                  <a:pt x="3264218" y="552450"/>
                </a:cubicBezTo>
                <a:cubicBezTo>
                  <a:pt x="3282315" y="552450"/>
                  <a:pt x="3297555" y="537210"/>
                  <a:pt x="3297555" y="519113"/>
                </a:cubicBezTo>
                <a:cubicBezTo>
                  <a:pt x="3297555" y="501015"/>
                  <a:pt x="3282315" y="485775"/>
                  <a:pt x="3264218" y="485775"/>
                </a:cubicBezTo>
                <a:close/>
                <a:moveTo>
                  <a:pt x="2816543" y="501968"/>
                </a:moveTo>
                <a:cubicBezTo>
                  <a:pt x="2807018" y="501968"/>
                  <a:pt x="2799398" y="509588"/>
                  <a:pt x="2799398" y="519113"/>
                </a:cubicBezTo>
                <a:cubicBezTo>
                  <a:pt x="2799398" y="528638"/>
                  <a:pt x="2807018" y="536258"/>
                  <a:pt x="2816543" y="536258"/>
                </a:cubicBezTo>
                <a:cubicBezTo>
                  <a:pt x="2826068" y="536258"/>
                  <a:pt x="2833688" y="528638"/>
                  <a:pt x="2833688" y="519113"/>
                </a:cubicBezTo>
                <a:cubicBezTo>
                  <a:pt x="2833688" y="509588"/>
                  <a:pt x="2826068" y="501968"/>
                  <a:pt x="2816543" y="501968"/>
                </a:cubicBezTo>
                <a:close/>
                <a:moveTo>
                  <a:pt x="2928938" y="500063"/>
                </a:moveTo>
                <a:cubicBezTo>
                  <a:pt x="2918460" y="500063"/>
                  <a:pt x="2909888" y="508635"/>
                  <a:pt x="2909888" y="519113"/>
                </a:cubicBezTo>
                <a:cubicBezTo>
                  <a:pt x="2909888" y="529590"/>
                  <a:pt x="2918460" y="538163"/>
                  <a:pt x="2928938" y="538163"/>
                </a:cubicBezTo>
                <a:cubicBezTo>
                  <a:pt x="2939415" y="538163"/>
                  <a:pt x="2947988" y="529590"/>
                  <a:pt x="2947988" y="519113"/>
                </a:cubicBezTo>
                <a:cubicBezTo>
                  <a:pt x="2947988" y="508635"/>
                  <a:pt x="2939415" y="500063"/>
                  <a:pt x="2928938" y="500063"/>
                </a:cubicBezTo>
                <a:close/>
                <a:moveTo>
                  <a:pt x="3599498" y="490538"/>
                </a:moveTo>
                <a:cubicBezTo>
                  <a:pt x="3583305" y="490538"/>
                  <a:pt x="3570923" y="503873"/>
                  <a:pt x="3570923" y="519113"/>
                </a:cubicBezTo>
                <a:cubicBezTo>
                  <a:pt x="3570923" y="534353"/>
                  <a:pt x="3584258" y="547688"/>
                  <a:pt x="3599498" y="547688"/>
                </a:cubicBezTo>
                <a:cubicBezTo>
                  <a:pt x="3615690" y="547688"/>
                  <a:pt x="3628073" y="534353"/>
                  <a:pt x="3628073" y="519113"/>
                </a:cubicBezTo>
                <a:cubicBezTo>
                  <a:pt x="3628073" y="503873"/>
                  <a:pt x="3614738" y="490538"/>
                  <a:pt x="3599498" y="490538"/>
                </a:cubicBezTo>
                <a:close/>
                <a:moveTo>
                  <a:pt x="3710940" y="495300"/>
                </a:moveTo>
                <a:cubicBezTo>
                  <a:pt x="3697605" y="495300"/>
                  <a:pt x="3687128" y="505778"/>
                  <a:pt x="3687128" y="519113"/>
                </a:cubicBezTo>
                <a:cubicBezTo>
                  <a:pt x="3687128" y="532448"/>
                  <a:pt x="3697605" y="542925"/>
                  <a:pt x="3710940" y="542925"/>
                </a:cubicBezTo>
                <a:cubicBezTo>
                  <a:pt x="3724275" y="542925"/>
                  <a:pt x="3734753" y="532448"/>
                  <a:pt x="3734753" y="519113"/>
                </a:cubicBezTo>
                <a:cubicBezTo>
                  <a:pt x="3734753" y="505778"/>
                  <a:pt x="3724275" y="495300"/>
                  <a:pt x="3710940" y="495300"/>
                </a:cubicBezTo>
                <a:close/>
                <a:moveTo>
                  <a:pt x="3487103" y="485775"/>
                </a:moveTo>
                <a:cubicBezTo>
                  <a:pt x="3469005" y="485775"/>
                  <a:pt x="3453765" y="501015"/>
                  <a:pt x="3453765" y="519113"/>
                </a:cubicBezTo>
                <a:cubicBezTo>
                  <a:pt x="3453765" y="537210"/>
                  <a:pt x="3469005" y="552450"/>
                  <a:pt x="3487103" y="552450"/>
                </a:cubicBezTo>
                <a:cubicBezTo>
                  <a:pt x="3505200" y="552450"/>
                  <a:pt x="3520440" y="537210"/>
                  <a:pt x="3520440" y="519113"/>
                </a:cubicBezTo>
                <a:cubicBezTo>
                  <a:pt x="3520440" y="501015"/>
                  <a:pt x="3506153" y="485775"/>
                  <a:pt x="3487103" y="485775"/>
                </a:cubicBezTo>
                <a:close/>
                <a:moveTo>
                  <a:pt x="3375660" y="476250"/>
                </a:moveTo>
                <a:cubicBezTo>
                  <a:pt x="3351848" y="476250"/>
                  <a:pt x="3333750" y="495300"/>
                  <a:pt x="3333750" y="518160"/>
                </a:cubicBezTo>
                <a:cubicBezTo>
                  <a:pt x="3333750" y="541020"/>
                  <a:pt x="3352800" y="560070"/>
                  <a:pt x="3375660" y="560070"/>
                </a:cubicBezTo>
                <a:cubicBezTo>
                  <a:pt x="3398520" y="560070"/>
                  <a:pt x="3417570" y="541020"/>
                  <a:pt x="3417570" y="518160"/>
                </a:cubicBezTo>
                <a:cubicBezTo>
                  <a:pt x="3417570" y="495300"/>
                  <a:pt x="3398520" y="476250"/>
                  <a:pt x="3375660" y="476250"/>
                </a:cubicBezTo>
                <a:close/>
                <a:moveTo>
                  <a:pt x="2557463" y="621030"/>
                </a:moveTo>
                <a:cubicBezTo>
                  <a:pt x="2547938" y="621030"/>
                  <a:pt x="2540318" y="628650"/>
                  <a:pt x="2540318" y="638175"/>
                </a:cubicBezTo>
                <a:cubicBezTo>
                  <a:pt x="2540318" y="647700"/>
                  <a:pt x="2547938" y="655320"/>
                  <a:pt x="2557463" y="655320"/>
                </a:cubicBezTo>
                <a:cubicBezTo>
                  <a:pt x="2566988" y="655320"/>
                  <a:pt x="2574608" y="647700"/>
                  <a:pt x="2574608" y="638175"/>
                </a:cubicBezTo>
                <a:cubicBezTo>
                  <a:pt x="2574608" y="628650"/>
                  <a:pt x="2566988" y="621030"/>
                  <a:pt x="2557463" y="621030"/>
                </a:cubicBezTo>
                <a:close/>
                <a:moveTo>
                  <a:pt x="2687955" y="621030"/>
                </a:moveTo>
                <a:cubicBezTo>
                  <a:pt x="2678430" y="621030"/>
                  <a:pt x="2670810" y="628650"/>
                  <a:pt x="2670810" y="638175"/>
                </a:cubicBezTo>
                <a:cubicBezTo>
                  <a:pt x="2670810" y="647700"/>
                  <a:pt x="2678430" y="655320"/>
                  <a:pt x="2687955" y="655320"/>
                </a:cubicBezTo>
                <a:cubicBezTo>
                  <a:pt x="2697480" y="655320"/>
                  <a:pt x="2705100" y="647700"/>
                  <a:pt x="2705100" y="638175"/>
                </a:cubicBezTo>
                <a:cubicBezTo>
                  <a:pt x="2705100" y="628650"/>
                  <a:pt x="2697480" y="621030"/>
                  <a:pt x="2687955" y="621030"/>
                </a:cubicBezTo>
                <a:close/>
                <a:moveTo>
                  <a:pt x="3028950" y="619125"/>
                </a:moveTo>
                <a:cubicBezTo>
                  <a:pt x="3018473" y="619125"/>
                  <a:pt x="3009900" y="627698"/>
                  <a:pt x="3009900" y="638175"/>
                </a:cubicBezTo>
                <a:cubicBezTo>
                  <a:pt x="3009900" y="648653"/>
                  <a:pt x="3018473" y="657225"/>
                  <a:pt x="3028950" y="657225"/>
                </a:cubicBezTo>
                <a:cubicBezTo>
                  <a:pt x="3039428" y="657225"/>
                  <a:pt x="3048000" y="648653"/>
                  <a:pt x="3048000" y="638175"/>
                </a:cubicBezTo>
                <a:cubicBezTo>
                  <a:pt x="3048000" y="627698"/>
                  <a:pt x="3039428" y="619125"/>
                  <a:pt x="3028950" y="619125"/>
                </a:cubicBezTo>
                <a:close/>
                <a:moveTo>
                  <a:pt x="3142298" y="614363"/>
                </a:moveTo>
                <a:cubicBezTo>
                  <a:pt x="3128963" y="614363"/>
                  <a:pt x="3118485" y="624840"/>
                  <a:pt x="3118485" y="638175"/>
                </a:cubicBezTo>
                <a:cubicBezTo>
                  <a:pt x="3118485" y="651510"/>
                  <a:pt x="3128963" y="661988"/>
                  <a:pt x="3142298" y="661988"/>
                </a:cubicBezTo>
                <a:cubicBezTo>
                  <a:pt x="3155633" y="661988"/>
                  <a:pt x="3166110" y="651510"/>
                  <a:pt x="3166110" y="638175"/>
                </a:cubicBezTo>
                <a:cubicBezTo>
                  <a:pt x="3166110" y="624840"/>
                  <a:pt x="3155633" y="614363"/>
                  <a:pt x="3142298" y="614363"/>
                </a:cubicBezTo>
                <a:close/>
                <a:moveTo>
                  <a:pt x="3256598" y="609600"/>
                </a:moveTo>
                <a:cubicBezTo>
                  <a:pt x="3240405" y="609600"/>
                  <a:pt x="3228023" y="622935"/>
                  <a:pt x="3228023" y="638175"/>
                </a:cubicBezTo>
                <a:cubicBezTo>
                  <a:pt x="3228023" y="653415"/>
                  <a:pt x="3241358" y="666750"/>
                  <a:pt x="3256598" y="666750"/>
                </a:cubicBezTo>
                <a:cubicBezTo>
                  <a:pt x="3272790" y="666750"/>
                  <a:pt x="3285173" y="653415"/>
                  <a:pt x="3285173" y="638175"/>
                </a:cubicBezTo>
                <a:cubicBezTo>
                  <a:pt x="3285173" y="622935"/>
                  <a:pt x="3271838" y="609600"/>
                  <a:pt x="3256598" y="609600"/>
                </a:cubicBezTo>
                <a:close/>
                <a:moveTo>
                  <a:pt x="2801303" y="621030"/>
                </a:moveTo>
                <a:cubicBezTo>
                  <a:pt x="2791778" y="621030"/>
                  <a:pt x="2784158" y="628650"/>
                  <a:pt x="2784158" y="638175"/>
                </a:cubicBezTo>
                <a:cubicBezTo>
                  <a:pt x="2784158" y="647700"/>
                  <a:pt x="2791778" y="655320"/>
                  <a:pt x="2801303" y="655320"/>
                </a:cubicBezTo>
                <a:cubicBezTo>
                  <a:pt x="2810828" y="655320"/>
                  <a:pt x="2818448" y="647700"/>
                  <a:pt x="2818448" y="638175"/>
                </a:cubicBezTo>
                <a:cubicBezTo>
                  <a:pt x="2818448" y="628650"/>
                  <a:pt x="2810828" y="621030"/>
                  <a:pt x="2801303" y="621030"/>
                </a:cubicBezTo>
                <a:close/>
                <a:moveTo>
                  <a:pt x="2915603" y="621030"/>
                </a:moveTo>
                <a:cubicBezTo>
                  <a:pt x="2906078" y="621030"/>
                  <a:pt x="2898458" y="628650"/>
                  <a:pt x="2898458" y="638175"/>
                </a:cubicBezTo>
                <a:cubicBezTo>
                  <a:pt x="2898458" y="647700"/>
                  <a:pt x="2906078" y="655320"/>
                  <a:pt x="2915603" y="655320"/>
                </a:cubicBezTo>
                <a:cubicBezTo>
                  <a:pt x="2925128" y="655320"/>
                  <a:pt x="2932748" y="647700"/>
                  <a:pt x="2932748" y="638175"/>
                </a:cubicBezTo>
                <a:cubicBezTo>
                  <a:pt x="2931795" y="628650"/>
                  <a:pt x="2924175" y="621030"/>
                  <a:pt x="2915603" y="621030"/>
                </a:cubicBezTo>
                <a:close/>
                <a:moveTo>
                  <a:pt x="3596640" y="604838"/>
                </a:moveTo>
                <a:cubicBezTo>
                  <a:pt x="3578543" y="604838"/>
                  <a:pt x="3563303" y="620078"/>
                  <a:pt x="3563303" y="638175"/>
                </a:cubicBezTo>
                <a:cubicBezTo>
                  <a:pt x="3563303" y="656273"/>
                  <a:pt x="3578543" y="671513"/>
                  <a:pt x="3596640" y="671513"/>
                </a:cubicBezTo>
                <a:cubicBezTo>
                  <a:pt x="3614738" y="671513"/>
                  <a:pt x="3629978" y="656273"/>
                  <a:pt x="3629978" y="638175"/>
                </a:cubicBezTo>
                <a:cubicBezTo>
                  <a:pt x="3630930" y="619125"/>
                  <a:pt x="3615690" y="604838"/>
                  <a:pt x="3596640" y="604838"/>
                </a:cubicBezTo>
                <a:close/>
                <a:moveTo>
                  <a:pt x="3710940" y="609600"/>
                </a:moveTo>
                <a:cubicBezTo>
                  <a:pt x="3694748" y="609600"/>
                  <a:pt x="3682365" y="622935"/>
                  <a:pt x="3682365" y="638175"/>
                </a:cubicBezTo>
                <a:cubicBezTo>
                  <a:pt x="3682365" y="653415"/>
                  <a:pt x="3695700" y="666750"/>
                  <a:pt x="3710940" y="666750"/>
                </a:cubicBezTo>
                <a:cubicBezTo>
                  <a:pt x="3727133" y="666750"/>
                  <a:pt x="3739515" y="653415"/>
                  <a:pt x="3739515" y="638175"/>
                </a:cubicBezTo>
                <a:cubicBezTo>
                  <a:pt x="3739515" y="622935"/>
                  <a:pt x="3726180" y="609600"/>
                  <a:pt x="3710940" y="609600"/>
                </a:cubicBezTo>
                <a:close/>
                <a:moveTo>
                  <a:pt x="3369945" y="604838"/>
                </a:moveTo>
                <a:cubicBezTo>
                  <a:pt x="3351848" y="604838"/>
                  <a:pt x="3336608" y="620078"/>
                  <a:pt x="3336608" y="638175"/>
                </a:cubicBezTo>
                <a:cubicBezTo>
                  <a:pt x="3336608" y="656273"/>
                  <a:pt x="3351848" y="671513"/>
                  <a:pt x="3369945" y="671513"/>
                </a:cubicBezTo>
                <a:cubicBezTo>
                  <a:pt x="3388043" y="671513"/>
                  <a:pt x="3403283" y="656273"/>
                  <a:pt x="3403283" y="638175"/>
                </a:cubicBezTo>
                <a:cubicBezTo>
                  <a:pt x="3403283" y="619125"/>
                  <a:pt x="3388043" y="604838"/>
                  <a:pt x="3369945" y="604838"/>
                </a:cubicBezTo>
                <a:close/>
                <a:moveTo>
                  <a:pt x="3483293" y="595313"/>
                </a:moveTo>
                <a:cubicBezTo>
                  <a:pt x="3459480" y="595313"/>
                  <a:pt x="3441383" y="614363"/>
                  <a:pt x="3441383" y="637223"/>
                </a:cubicBezTo>
                <a:cubicBezTo>
                  <a:pt x="3441383" y="661035"/>
                  <a:pt x="3460433" y="679133"/>
                  <a:pt x="3483293" y="679133"/>
                </a:cubicBezTo>
                <a:cubicBezTo>
                  <a:pt x="3506153" y="679133"/>
                  <a:pt x="3525203" y="660083"/>
                  <a:pt x="3525203" y="637223"/>
                </a:cubicBezTo>
                <a:cubicBezTo>
                  <a:pt x="3526155" y="614363"/>
                  <a:pt x="3507105" y="595313"/>
                  <a:pt x="3483293" y="595313"/>
                </a:cubicBezTo>
                <a:close/>
                <a:moveTo>
                  <a:pt x="5211128" y="8573"/>
                </a:moveTo>
                <a:cubicBezTo>
                  <a:pt x="5193030" y="8573"/>
                  <a:pt x="5177790" y="23813"/>
                  <a:pt x="5177790" y="41910"/>
                </a:cubicBezTo>
                <a:cubicBezTo>
                  <a:pt x="5177790" y="60008"/>
                  <a:pt x="5193030" y="75248"/>
                  <a:pt x="5211128" y="75248"/>
                </a:cubicBezTo>
                <a:cubicBezTo>
                  <a:pt x="5229225" y="75248"/>
                  <a:pt x="5244465" y="60008"/>
                  <a:pt x="5244465" y="41910"/>
                </a:cubicBezTo>
                <a:cubicBezTo>
                  <a:pt x="5244465" y="23813"/>
                  <a:pt x="5229225" y="8573"/>
                  <a:pt x="5211128" y="8573"/>
                </a:cubicBezTo>
                <a:close/>
                <a:moveTo>
                  <a:pt x="5326380" y="13335"/>
                </a:moveTo>
                <a:cubicBezTo>
                  <a:pt x="5310188" y="13335"/>
                  <a:pt x="5297805" y="26670"/>
                  <a:pt x="5297805" y="41910"/>
                </a:cubicBezTo>
                <a:cubicBezTo>
                  <a:pt x="5297805" y="57150"/>
                  <a:pt x="5311140" y="70485"/>
                  <a:pt x="5326380" y="70485"/>
                </a:cubicBezTo>
                <a:cubicBezTo>
                  <a:pt x="5341620" y="70485"/>
                  <a:pt x="5354955" y="57150"/>
                  <a:pt x="5354955" y="41910"/>
                </a:cubicBezTo>
                <a:cubicBezTo>
                  <a:pt x="5354955" y="26670"/>
                  <a:pt x="5341620" y="13335"/>
                  <a:pt x="5326380" y="13335"/>
                </a:cubicBezTo>
                <a:close/>
                <a:moveTo>
                  <a:pt x="5556885" y="22860"/>
                </a:moveTo>
                <a:cubicBezTo>
                  <a:pt x="5546408" y="22860"/>
                  <a:pt x="5537835" y="31433"/>
                  <a:pt x="5537835" y="41910"/>
                </a:cubicBezTo>
                <a:cubicBezTo>
                  <a:pt x="5537835" y="52388"/>
                  <a:pt x="5546408" y="60960"/>
                  <a:pt x="5556885" y="60960"/>
                </a:cubicBezTo>
                <a:cubicBezTo>
                  <a:pt x="5567363" y="60960"/>
                  <a:pt x="5575935" y="52388"/>
                  <a:pt x="5575935" y="41910"/>
                </a:cubicBezTo>
                <a:cubicBezTo>
                  <a:pt x="5575935" y="31433"/>
                  <a:pt x="5567363" y="22860"/>
                  <a:pt x="5556885" y="22860"/>
                </a:cubicBezTo>
                <a:close/>
                <a:moveTo>
                  <a:pt x="5786438" y="25718"/>
                </a:moveTo>
                <a:cubicBezTo>
                  <a:pt x="5776913" y="25718"/>
                  <a:pt x="5769293" y="33338"/>
                  <a:pt x="5769293" y="42863"/>
                </a:cubicBezTo>
                <a:cubicBezTo>
                  <a:pt x="5769293" y="52388"/>
                  <a:pt x="5776913" y="60008"/>
                  <a:pt x="5786438" y="60008"/>
                </a:cubicBezTo>
                <a:cubicBezTo>
                  <a:pt x="5795963" y="60008"/>
                  <a:pt x="5803583" y="52388"/>
                  <a:pt x="5803583" y="42863"/>
                </a:cubicBezTo>
                <a:cubicBezTo>
                  <a:pt x="5803583" y="33338"/>
                  <a:pt x="5795963" y="25718"/>
                  <a:pt x="5786438" y="25718"/>
                </a:cubicBezTo>
                <a:close/>
                <a:moveTo>
                  <a:pt x="5901690" y="25718"/>
                </a:moveTo>
                <a:cubicBezTo>
                  <a:pt x="5892165" y="25718"/>
                  <a:pt x="5884545" y="33338"/>
                  <a:pt x="5884545" y="42863"/>
                </a:cubicBezTo>
                <a:cubicBezTo>
                  <a:pt x="5884545" y="52388"/>
                  <a:pt x="5892165" y="60008"/>
                  <a:pt x="5901690" y="60008"/>
                </a:cubicBezTo>
                <a:cubicBezTo>
                  <a:pt x="5911215" y="60008"/>
                  <a:pt x="5918835" y="52388"/>
                  <a:pt x="5918835" y="42863"/>
                </a:cubicBezTo>
                <a:cubicBezTo>
                  <a:pt x="5918835" y="33338"/>
                  <a:pt x="5911215" y="25718"/>
                  <a:pt x="5901690" y="25718"/>
                </a:cubicBezTo>
                <a:close/>
                <a:moveTo>
                  <a:pt x="5095875" y="0"/>
                </a:moveTo>
                <a:cubicBezTo>
                  <a:pt x="5072063" y="0"/>
                  <a:pt x="5053965" y="19050"/>
                  <a:pt x="5053965" y="41910"/>
                </a:cubicBezTo>
                <a:cubicBezTo>
                  <a:pt x="5053965" y="64770"/>
                  <a:pt x="5073015" y="83820"/>
                  <a:pt x="5095875" y="83820"/>
                </a:cubicBezTo>
                <a:cubicBezTo>
                  <a:pt x="5118735" y="83820"/>
                  <a:pt x="5137785" y="64770"/>
                  <a:pt x="5137785" y="41910"/>
                </a:cubicBezTo>
                <a:cubicBezTo>
                  <a:pt x="5137785" y="19050"/>
                  <a:pt x="5118735" y="0"/>
                  <a:pt x="5095875" y="0"/>
                </a:cubicBezTo>
                <a:close/>
                <a:moveTo>
                  <a:pt x="5441633" y="18098"/>
                </a:moveTo>
                <a:cubicBezTo>
                  <a:pt x="5428298" y="18098"/>
                  <a:pt x="5417820" y="28575"/>
                  <a:pt x="5417820" y="41910"/>
                </a:cubicBezTo>
                <a:cubicBezTo>
                  <a:pt x="5417820" y="55245"/>
                  <a:pt x="5428298" y="65723"/>
                  <a:pt x="5441633" y="65723"/>
                </a:cubicBezTo>
                <a:cubicBezTo>
                  <a:pt x="5454968" y="65723"/>
                  <a:pt x="5465445" y="55245"/>
                  <a:pt x="5465445" y="41910"/>
                </a:cubicBezTo>
                <a:cubicBezTo>
                  <a:pt x="5465445" y="28575"/>
                  <a:pt x="5454015" y="18098"/>
                  <a:pt x="5441633" y="18098"/>
                </a:cubicBezTo>
                <a:close/>
                <a:moveTo>
                  <a:pt x="5672138" y="25718"/>
                </a:moveTo>
                <a:cubicBezTo>
                  <a:pt x="5662613" y="25718"/>
                  <a:pt x="5654993" y="33338"/>
                  <a:pt x="5654993" y="42863"/>
                </a:cubicBezTo>
                <a:cubicBezTo>
                  <a:pt x="5654993" y="52388"/>
                  <a:pt x="5662613" y="60008"/>
                  <a:pt x="5672138" y="60008"/>
                </a:cubicBezTo>
                <a:cubicBezTo>
                  <a:pt x="5681663" y="60008"/>
                  <a:pt x="5689283" y="52388"/>
                  <a:pt x="5689283" y="42863"/>
                </a:cubicBezTo>
                <a:cubicBezTo>
                  <a:pt x="5689283" y="33338"/>
                  <a:pt x="5680710" y="25718"/>
                  <a:pt x="5672138" y="25718"/>
                </a:cubicBezTo>
                <a:close/>
                <a:moveTo>
                  <a:pt x="6132195" y="25718"/>
                </a:moveTo>
                <a:cubicBezTo>
                  <a:pt x="6122670" y="25718"/>
                  <a:pt x="6115050" y="33338"/>
                  <a:pt x="6115050" y="42863"/>
                </a:cubicBezTo>
                <a:cubicBezTo>
                  <a:pt x="6115050" y="52388"/>
                  <a:pt x="6122670" y="60008"/>
                  <a:pt x="6132195" y="60008"/>
                </a:cubicBezTo>
                <a:cubicBezTo>
                  <a:pt x="6141720" y="60008"/>
                  <a:pt x="6149340" y="52388"/>
                  <a:pt x="6149340" y="42863"/>
                </a:cubicBezTo>
                <a:cubicBezTo>
                  <a:pt x="6149340" y="33338"/>
                  <a:pt x="6141720" y="25718"/>
                  <a:pt x="6132195" y="25718"/>
                </a:cubicBezTo>
                <a:close/>
                <a:moveTo>
                  <a:pt x="6247448" y="25718"/>
                </a:moveTo>
                <a:cubicBezTo>
                  <a:pt x="6237923" y="25718"/>
                  <a:pt x="6230303" y="33338"/>
                  <a:pt x="6230303" y="42863"/>
                </a:cubicBezTo>
                <a:cubicBezTo>
                  <a:pt x="6230303" y="52388"/>
                  <a:pt x="6237923" y="60008"/>
                  <a:pt x="6247448" y="60008"/>
                </a:cubicBezTo>
                <a:cubicBezTo>
                  <a:pt x="6256973" y="60008"/>
                  <a:pt x="6264593" y="52388"/>
                  <a:pt x="6264593" y="42863"/>
                </a:cubicBezTo>
                <a:cubicBezTo>
                  <a:pt x="6264593" y="33338"/>
                  <a:pt x="6256973" y="25718"/>
                  <a:pt x="6247448" y="25718"/>
                </a:cubicBezTo>
                <a:close/>
                <a:moveTo>
                  <a:pt x="6016943" y="25718"/>
                </a:moveTo>
                <a:cubicBezTo>
                  <a:pt x="6007418" y="25718"/>
                  <a:pt x="5999798" y="33338"/>
                  <a:pt x="5999798" y="42863"/>
                </a:cubicBezTo>
                <a:cubicBezTo>
                  <a:pt x="5999798" y="52388"/>
                  <a:pt x="6007418" y="60008"/>
                  <a:pt x="6016943" y="60008"/>
                </a:cubicBezTo>
                <a:cubicBezTo>
                  <a:pt x="6026468" y="60008"/>
                  <a:pt x="6034088" y="52388"/>
                  <a:pt x="6034088" y="42863"/>
                </a:cubicBezTo>
                <a:cubicBezTo>
                  <a:pt x="6034088" y="33338"/>
                  <a:pt x="6026468" y="25718"/>
                  <a:pt x="6016943" y="25718"/>
                </a:cubicBezTo>
                <a:close/>
                <a:moveTo>
                  <a:pt x="5169218" y="127635"/>
                </a:moveTo>
                <a:cubicBezTo>
                  <a:pt x="5151120" y="127635"/>
                  <a:pt x="5135880" y="142875"/>
                  <a:pt x="5135880" y="160973"/>
                </a:cubicBezTo>
                <a:cubicBezTo>
                  <a:pt x="5135880" y="179070"/>
                  <a:pt x="5151120" y="194310"/>
                  <a:pt x="5169218" y="194310"/>
                </a:cubicBezTo>
                <a:cubicBezTo>
                  <a:pt x="5187315" y="194310"/>
                  <a:pt x="5202555" y="179070"/>
                  <a:pt x="5202555" y="160973"/>
                </a:cubicBezTo>
                <a:cubicBezTo>
                  <a:pt x="5202555" y="142875"/>
                  <a:pt x="5187315" y="127635"/>
                  <a:pt x="5169218" y="127635"/>
                </a:cubicBezTo>
                <a:close/>
                <a:moveTo>
                  <a:pt x="5392103" y="127635"/>
                </a:moveTo>
                <a:cubicBezTo>
                  <a:pt x="5374005" y="127635"/>
                  <a:pt x="5358765" y="142875"/>
                  <a:pt x="5358765" y="160973"/>
                </a:cubicBezTo>
                <a:cubicBezTo>
                  <a:pt x="5358765" y="179070"/>
                  <a:pt x="5374005" y="194310"/>
                  <a:pt x="5392103" y="194310"/>
                </a:cubicBezTo>
                <a:cubicBezTo>
                  <a:pt x="5410200" y="194310"/>
                  <a:pt x="5425440" y="179070"/>
                  <a:pt x="5425440" y="160973"/>
                </a:cubicBezTo>
                <a:cubicBezTo>
                  <a:pt x="5425440" y="142875"/>
                  <a:pt x="5411153" y="127635"/>
                  <a:pt x="5392103" y="127635"/>
                </a:cubicBezTo>
                <a:close/>
                <a:moveTo>
                  <a:pt x="5615940" y="137160"/>
                </a:moveTo>
                <a:cubicBezTo>
                  <a:pt x="5602605" y="137160"/>
                  <a:pt x="5592128" y="147638"/>
                  <a:pt x="5592128" y="160973"/>
                </a:cubicBezTo>
                <a:cubicBezTo>
                  <a:pt x="5592128" y="174308"/>
                  <a:pt x="5602605" y="184785"/>
                  <a:pt x="5615940" y="184785"/>
                </a:cubicBezTo>
                <a:cubicBezTo>
                  <a:pt x="5629275" y="184785"/>
                  <a:pt x="5639753" y="174308"/>
                  <a:pt x="5639753" y="160973"/>
                </a:cubicBezTo>
                <a:cubicBezTo>
                  <a:pt x="5639753" y="147638"/>
                  <a:pt x="5629275" y="137160"/>
                  <a:pt x="5615940" y="137160"/>
                </a:cubicBezTo>
                <a:close/>
                <a:moveTo>
                  <a:pt x="5838825" y="144780"/>
                </a:moveTo>
                <a:cubicBezTo>
                  <a:pt x="5829300" y="144780"/>
                  <a:pt x="5821680" y="152400"/>
                  <a:pt x="5821680" y="161925"/>
                </a:cubicBezTo>
                <a:cubicBezTo>
                  <a:pt x="5821680" y="171450"/>
                  <a:pt x="5829300" y="179070"/>
                  <a:pt x="5838825" y="179070"/>
                </a:cubicBezTo>
                <a:cubicBezTo>
                  <a:pt x="5848350" y="179070"/>
                  <a:pt x="5855970" y="171450"/>
                  <a:pt x="5855970" y="161925"/>
                </a:cubicBezTo>
                <a:cubicBezTo>
                  <a:pt x="5855970" y="152400"/>
                  <a:pt x="5848350" y="144780"/>
                  <a:pt x="5838825" y="144780"/>
                </a:cubicBezTo>
                <a:close/>
                <a:moveTo>
                  <a:pt x="5951220" y="144780"/>
                </a:moveTo>
                <a:cubicBezTo>
                  <a:pt x="5941695" y="144780"/>
                  <a:pt x="5934075" y="152400"/>
                  <a:pt x="5934075" y="161925"/>
                </a:cubicBezTo>
                <a:cubicBezTo>
                  <a:pt x="5934075" y="171450"/>
                  <a:pt x="5941695" y="179070"/>
                  <a:pt x="5951220" y="179070"/>
                </a:cubicBezTo>
                <a:cubicBezTo>
                  <a:pt x="5960745" y="179070"/>
                  <a:pt x="5968365" y="171450"/>
                  <a:pt x="5968365" y="161925"/>
                </a:cubicBezTo>
                <a:cubicBezTo>
                  <a:pt x="5968365" y="152400"/>
                  <a:pt x="5960745" y="144780"/>
                  <a:pt x="5951220" y="144780"/>
                </a:cubicBezTo>
                <a:close/>
                <a:moveTo>
                  <a:pt x="5504498" y="132398"/>
                </a:moveTo>
                <a:cubicBezTo>
                  <a:pt x="5488305" y="132398"/>
                  <a:pt x="5475923" y="145733"/>
                  <a:pt x="5475923" y="160973"/>
                </a:cubicBezTo>
                <a:cubicBezTo>
                  <a:pt x="5475923" y="176213"/>
                  <a:pt x="5489258" y="189548"/>
                  <a:pt x="5504498" y="189548"/>
                </a:cubicBezTo>
                <a:cubicBezTo>
                  <a:pt x="5519738" y="189548"/>
                  <a:pt x="5533073" y="176213"/>
                  <a:pt x="5533073" y="160973"/>
                </a:cubicBezTo>
                <a:cubicBezTo>
                  <a:pt x="5533073" y="145733"/>
                  <a:pt x="5519738" y="132398"/>
                  <a:pt x="5504498" y="132398"/>
                </a:cubicBezTo>
                <a:close/>
                <a:moveTo>
                  <a:pt x="5727383" y="141923"/>
                </a:moveTo>
                <a:cubicBezTo>
                  <a:pt x="5716905" y="141923"/>
                  <a:pt x="5708333" y="150495"/>
                  <a:pt x="5708333" y="160973"/>
                </a:cubicBezTo>
                <a:cubicBezTo>
                  <a:pt x="5708333" y="171450"/>
                  <a:pt x="5716905" y="180023"/>
                  <a:pt x="5727383" y="180023"/>
                </a:cubicBezTo>
                <a:cubicBezTo>
                  <a:pt x="5737860" y="180023"/>
                  <a:pt x="5746433" y="171450"/>
                  <a:pt x="5746433" y="160973"/>
                </a:cubicBezTo>
                <a:cubicBezTo>
                  <a:pt x="5746433" y="150495"/>
                  <a:pt x="5737860" y="141923"/>
                  <a:pt x="5727383" y="141923"/>
                </a:cubicBezTo>
                <a:close/>
                <a:moveTo>
                  <a:pt x="6174105" y="144780"/>
                </a:moveTo>
                <a:cubicBezTo>
                  <a:pt x="6164580" y="144780"/>
                  <a:pt x="6156960" y="152400"/>
                  <a:pt x="6156960" y="161925"/>
                </a:cubicBezTo>
                <a:cubicBezTo>
                  <a:pt x="6156960" y="171450"/>
                  <a:pt x="6164580" y="179070"/>
                  <a:pt x="6174105" y="179070"/>
                </a:cubicBezTo>
                <a:cubicBezTo>
                  <a:pt x="6183630" y="179070"/>
                  <a:pt x="6191250" y="171450"/>
                  <a:pt x="6191250" y="161925"/>
                </a:cubicBezTo>
                <a:cubicBezTo>
                  <a:pt x="6191250" y="152400"/>
                  <a:pt x="6183630" y="144780"/>
                  <a:pt x="6174105" y="144780"/>
                </a:cubicBezTo>
                <a:close/>
                <a:moveTo>
                  <a:pt x="6286500" y="144780"/>
                </a:moveTo>
                <a:cubicBezTo>
                  <a:pt x="6276975" y="144780"/>
                  <a:pt x="6269355" y="152400"/>
                  <a:pt x="6269355" y="161925"/>
                </a:cubicBezTo>
                <a:cubicBezTo>
                  <a:pt x="6269355" y="171450"/>
                  <a:pt x="6276975" y="179070"/>
                  <a:pt x="6286500" y="179070"/>
                </a:cubicBezTo>
                <a:cubicBezTo>
                  <a:pt x="6296025" y="179070"/>
                  <a:pt x="6303645" y="171450"/>
                  <a:pt x="6303645" y="161925"/>
                </a:cubicBezTo>
                <a:cubicBezTo>
                  <a:pt x="6303645" y="152400"/>
                  <a:pt x="6295073" y="144780"/>
                  <a:pt x="6286500" y="144780"/>
                </a:cubicBezTo>
                <a:close/>
                <a:moveTo>
                  <a:pt x="6062663" y="144780"/>
                </a:moveTo>
                <a:cubicBezTo>
                  <a:pt x="6053138" y="144780"/>
                  <a:pt x="6045518" y="152400"/>
                  <a:pt x="6045518" y="161925"/>
                </a:cubicBezTo>
                <a:cubicBezTo>
                  <a:pt x="6045518" y="171450"/>
                  <a:pt x="6053138" y="179070"/>
                  <a:pt x="6062663" y="179070"/>
                </a:cubicBezTo>
                <a:cubicBezTo>
                  <a:pt x="6072188" y="179070"/>
                  <a:pt x="6079808" y="171450"/>
                  <a:pt x="6079808" y="161925"/>
                </a:cubicBezTo>
                <a:cubicBezTo>
                  <a:pt x="6079808" y="152400"/>
                  <a:pt x="6072188" y="144780"/>
                  <a:pt x="6062663" y="144780"/>
                </a:cubicBezTo>
                <a:close/>
                <a:moveTo>
                  <a:pt x="5280660" y="119063"/>
                </a:moveTo>
                <a:cubicBezTo>
                  <a:pt x="5256848" y="119063"/>
                  <a:pt x="5238750" y="138113"/>
                  <a:pt x="5238750" y="160973"/>
                </a:cubicBezTo>
                <a:cubicBezTo>
                  <a:pt x="5238750" y="183833"/>
                  <a:pt x="5257800" y="202883"/>
                  <a:pt x="5280660" y="202883"/>
                </a:cubicBezTo>
                <a:cubicBezTo>
                  <a:pt x="5304473" y="202883"/>
                  <a:pt x="5322570" y="183833"/>
                  <a:pt x="5322570" y="160973"/>
                </a:cubicBezTo>
                <a:cubicBezTo>
                  <a:pt x="5322570" y="138113"/>
                  <a:pt x="5304473" y="119063"/>
                  <a:pt x="5280660" y="119063"/>
                </a:cubicBezTo>
                <a:close/>
                <a:moveTo>
                  <a:pt x="5118735" y="251460"/>
                </a:moveTo>
                <a:cubicBezTo>
                  <a:pt x="5102543" y="251460"/>
                  <a:pt x="5090160" y="264795"/>
                  <a:pt x="5090160" y="280035"/>
                </a:cubicBezTo>
                <a:cubicBezTo>
                  <a:pt x="5090160" y="295275"/>
                  <a:pt x="5103495" y="308610"/>
                  <a:pt x="5118735" y="308610"/>
                </a:cubicBezTo>
                <a:cubicBezTo>
                  <a:pt x="5134928" y="308610"/>
                  <a:pt x="5147310" y="295275"/>
                  <a:pt x="5147310" y="280035"/>
                </a:cubicBezTo>
                <a:cubicBezTo>
                  <a:pt x="5147310" y="264795"/>
                  <a:pt x="5133975" y="251460"/>
                  <a:pt x="5118735" y="251460"/>
                </a:cubicBezTo>
                <a:close/>
                <a:moveTo>
                  <a:pt x="5249228" y="246698"/>
                </a:moveTo>
                <a:cubicBezTo>
                  <a:pt x="5231130" y="246698"/>
                  <a:pt x="5215890" y="261938"/>
                  <a:pt x="5215890" y="280035"/>
                </a:cubicBezTo>
                <a:cubicBezTo>
                  <a:pt x="5215890" y="298133"/>
                  <a:pt x="5231130" y="313373"/>
                  <a:pt x="5249228" y="313373"/>
                </a:cubicBezTo>
                <a:cubicBezTo>
                  <a:pt x="5267325" y="313373"/>
                  <a:pt x="5282565" y="298133"/>
                  <a:pt x="5282565" y="280035"/>
                </a:cubicBezTo>
                <a:cubicBezTo>
                  <a:pt x="5282565" y="261938"/>
                  <a:pt x="5267325" y="246698"/>
                  <a:pt x="5249228" y="246698"/>
                </a:cubicBezTo>
                <a:close/>
                <a:moveTo>
                  <a:pt x="5590223" y="251460"/>
                </a:moveTo>
                <a:cubicBezTo>
                  <a:pt x="5574030" y="251460"/>
                  <a:pt x="5561648" y="264795"/>
                  <a:pt x="5561648" y="280035"/>
                </a:cubicBezTo>
                <a:cubicBezTo>
                  <a:pt x="5561648" y="295275"/>
                  <a:pt x="5574983" y="308610"/>
                  <a:pt x="5590223" y="308610"/>
                </a:cubicBezTo>
                <a:cubicBezTo>
                  <a:pt x="5605463" y="308610"/>
                  <a:pt x="5618798" y="295275"/>
                  <a:pt x="5618798" y="280035"/>
                </a:cubicBezTo>
                <a:cubicBezTo>
                  <a:pt x="5618798" y="264795"/>
                  <a:pt x="5605463" y="251460"/>
                  <a:pt x="5590223" y="251460"/>
                </a:cubicBezTo>
                <a:close/>
                <a:moveTo>
                  <a:pt x="5816918" y="260985"/>
                </a:moveTo>
                <a:cubicBezTo>
                  <a:pt x="5806440" y="260985"/>
                  <a:pt x="5797868" y="269558"/>
                  <a:pt x="5797868" y="280035"/>
                </a:cubicBezTo>
                <a:cubicBezTo>
                  <a:pt x="5797868" y="290513"/>
                  <a:pt x="5806440" y="299085"/>
                  <a:pt x="5816918" y="299085"/>
                </a:cubicBezTo>
                <a:cubicBezTo>
                  <a:pt x="5827395" y="299085"/>
                  <a:pt x="5835968" y="290513"/>
                  <a:pt x="5835968" y="280035"/>
                </a:cubicBezTo>
                <a:cubicBezTo>
                  <a:pt x="5835968" y="269558"/>
                  <a:pt x="5828348" y="260985"/>
                  <a:pt x="5816918" y="260985"/>
                </a:cubicBezTo>
                <a:close/>
                <a:moveTo>
                  <a:pt x="5931218" y="263843"/>
                </a:moveTo>
                <a:cubicBezTo>
                  <a:pt x="5921693" y="263843"/>
                  <a:pt x="5914073" y="271463"/>
                  <a:pt x="5914073" y="280988"/>
                </a:cubicBezTo>
                <a:cubicBezTo>
                  <a:pt x="5914073" y="290513"/>
                  <a:pt x="5921693" y="298133"/>
                  <a:pt x="5931218" y="298133"/>
                </a:cubicBezTo>
                <a:cubicBezTo>
                  <a:pt x="5940743" y="298133"/>
                  <a:pt x="5948363" y="290513"/>
                  <a:pt x="5948363" y="280988"/>
                </a:cubicBezTo>
                <a:cubicBezTo>
                  <a:pt x="5948363" y="271463"/>
                  <a:pt x="5940743" y="263843"/>
                  <a:pt x="5931218" y="263843"/>
                </a:cubicBezTo>
                <a:close/>
                <a:moveTo>
                  <a:pt x="5475923" y="246698"/>
                </a:moveTo>
                <a:cubicBezTo>
                  <a:pt x="5457825" y="246698"/>
                  <a:pt x="5442585" y="261938"/>
                  <a:pt x="5442585" y="280035"/>
                </a:cubicBezTo>
                <a:cubicBezTo>
                  <a:pt x="5442585" y="298133"/>
                  <a:pt x="5457825" y="313373"/>
                  <a:pt x="5475923" y="313373"/>
                </a:cubicBezTo>
                <a:cubicBezTo>
                  <a:pt x="5494020" y="313373"/>
                  <a:pt x="5509260" y="298133"/>
                  <a:pt x="5509260" y="280035"/>
                </a:cubicBezTo>
                <a:cubicBezTo>
                  <a:pt x="5509260" y="261938"/>
                  <a:pt x="5494973" y="246698"/>
                  <a:pt x="5475923" y="246698"/>
                </a:cubicBezTo>
                <a:close/>
                <a:moveTo>
                  <a:pt x="5703570" y="256223"/>
                </a:moveTo>
                <a:cubicBezTo>
                  <a:pt x="5690235" y="256223"/>
                  <a:pt x="5679758" y="266700"/>
                  <a:pt x="5679758" y="280035"/>
                </a:cubicBezTo>
                <a:cubicBezTo>
                  <a:pt x="5679758" y="293370"/>
                  <a:pt x="5690235" y="303848"/>
                  <a:pt x="5703570" y="303848"/>
                </a:cubicBezTo>
                <a:cubicBezTo>
                  <a:pt x="5716905" y="303848"/>
                  <a:pt x="5727383" y="293370"/>
                  <a:pt x="5727383" y="280035"/>
                </a:cubicBezTo>
                <a:cubicBezTo>
                  <a:pt x="5727383" y="266700"/>
                  <a:pt x="5716905" y="256223"/>
                  <a:pt x="5703570" y="256223"/>
                </a:cubicBezTo>
                <a:close/>
                <a:moveTo>
                  <a:pt x="6157913" y="263843"/>
                </a:moveTo>
                <a:cubicBezTo>
                  <a:pt x="6148388" y="263843"/>
                  <a:pt x="6140768" y="271463"/>
                  <a:pt x="6140768" y="280988"/>
                </a:cubicBezTo>
                <a:cubicBezTo>
                  <a:pt x="6140768" y="290513"/>
                  <a:pt x="6148388" y="298133"/>
                  <a:pt x="6157913" y="298133"/>
                </a:cubicBezTo>
                <a:cubicBezTo>
                  <a:pt x="6167438" y="298133"/>
                  <a:pt x="6175058" y="290513"/>
                  <a:pt x="6175058" y="280988"/>
                </a:cubicBezTo>
                <a:cubicBezTo>
                  <a:pt x="6175058" y="271463"/>
                  <a:pt x="6167438" y="263843"/>
                  <a:pt x="6157913" y="263843"/>
                </a:cubicBezTo>
                <a:close/>
                <a:moveTo>
                  <a:pt x="6272213" y="263843"/>
                </a:moveTo>
                <a:cubicBezTo>
                  <a:pt x="6262688" y="263843"/>
                  <a:pt x="6255068" y="271463"/>
                  <a:pt x="6255068" y="280988"/>
                </a:cubicBezTo>
                <a:cubicBezTo>
                  <a:pt x="6255068" y="290513"/>
                  <a:pt x="6262688" y="298133"/>
                  <a:pt x="6272213" y="298133"/>
                </a:cubicBezTo>
                <a:cubicBezTo>
                  <a:pt x="6281738" y="298133"/>
                  <a:pt x="6289358" y="290513"/>
                  <a:pt x="6289358" y="280988"/>
                </a:cubicBezTo>
                <a:cubicBezTo>
                  <a:pt x="6289358" y="271463"/>
                  <a:pt x="6281738" y="263843"/>
                  <a:pt x="6272213" y="263843"/>
                </a:cubicBezTo>
                <a:close/>
                <a:moveTo>
                  <a:pt x="6044565" y="263843"/>
                </a:moveTo>
                <a:cubicBezTo>
                  <a:pt x="6035040" y="263843"/>
                  <a:pt x="6027420" y="271463"/>
                  <a:pt x="6027420" y="280988"/>
                </a:cubicBezTo>
                <a:cubicBezTo>
                  <a:pt x="6027420" y="290513"/>
                  <a:pt x="6035040" y="298133"/>
                  <a:pt x="6044565" y="298133"/>
                </a:cubicBezTo>
                <a:cubicBezTo>
                  <a:pt x="6054090" y="298133"/>
                  <a:pt x="6061710" y="290513"/>
                  <a:pt x="6061710" y="280988"/>
                </a:cubicBezTo>
                <a:cubicBezTo>
                  <a:pt x="6061710" y="271463"/>
                  <a:pt x="6054090" y="263843"/>
                  <a:pt x="6044565" y="263843"/>
                </a:cubicBezTo>
                <a:close/>
                <a:moveTo>
                  <a:pt x="5362575" y="238125"/>
                </a:moveTo>
                <a:cubicBezTo>
                  <a:pt x="5338763" y="238125"/>
                  <a:pt x="5320665" y="257175"/>
                  <a:pt x="5320665" y="280035"/>
                </a:cubicBezTo>
                <a:cubicBezTo>
                  <a:pt x="5320665" y="302895"/>
                  <a:pt x="5339715" y="321945"/>
                  <a:pt x="5362575" y="321945"/>
                </a:cubicBezTo>
                <a:cubicBezTo>
                  <a:pt x="5386388" y="321945"/>
                  <a:pt x="5404485" y="302895"/>
                  <a:pt x="5404485" y="280035"/>
                </a:cubicBezTo>
                <a:cubicBezTo>
                  <a:pt x="5404485" y="257175"/>
                  <a:pt x="5386388" y="238125"/>
                  <a:pt x="5362575" y="238125"/>
                </a:cubicBezTo>
                <a:close/>
                <a:moveTo>
                  <a:pt x="3828098" y="18098"/>
                </a:moveTo>
                <a:cubicBezTo>
                  <a:pt x="3814763" y="18098"/>
                  <a:pt x="3804285" y="28575"/>
                  <a:pt x="3804285" y="41910"/>
                </a:cubicBezTo>
                <a:cubicBezTo>
                  <a:pt x="3804285" y="55245"/>
                  <a:pt x="3814763" y="65723"/>
                  <a:pt x="3828098" y="65723"/>
                </a:cubicBezTo>
                <a:cubicBezTo>
                  <a:pt x="3841433" y="65723"/>
                  <a:pt x="3851910" y="55245"/>
                  <a:pt x="3851910" y="41910"/>
                </a:cubicBezTo>
                <a:cubicBezTo>
                  <a:pt x="3851910" y="28575"/>
                  <a:pt x="3841433" y="18098"/>
                  <a:pt x="3828098" y="18098"/>
                </a:cubicBezTo>
                <a:close/>
                <a:moveTo>
                  <a:pt x="3943350" y="13335"/>
                </a:moveTo>
                <a:cubicBezTo>
                  <a:pt x="3927158" y="13335"/>
                  <a:pt x="3914775" y="26670"/>
                  <a:pt x="3914775" y="41910"/>
                </a:cubicBezTo>
                <a:cubicBezTo>
                  <a:pt x="3914775" y="57150"/>
                  <a:pt x="3928110" y="70485"/>
                  <a:pt x="3943350" y="70485"/>
                </a:cubicBezTo>
                <a:cubicBezTo>
                  <a:pt x="3958590" y="70485"/>
                  <a:pt x="3971925" y="57150"/>
                  <a:pt x="3971925" y="41910"/>
                </a:cubicBezTo>
                <a:cubicBezTo>
                  <a:pt x="3971925" y="26670"/>
                  <a:pt x="3959543" y="13335"/>
                  <a:pt x="3943350" y="13335"/>
                </a:cubicBezTo>
                <a:close/>
                <a:moveTo>
                  <a:pt x="4289108" y="8573"/>
                </a:moveTo>
                <a:cubicBezTo>
                  <a:pt x="4271010" y="8573"/>
                  <a:pt x="4255770" y="23813"/>
                  <a:pt x="4255770" y="41910"/>
                </a:cubicBezTo>
                <a:cubicBezTo>
                  <a:pt x="4255770" y="60008"/>
                  <a:pt x="4271010" y="75248"/>
                  <a:pt x="4289108" y="75248"/>
                </a:cubicBezTo>
                <a:cubicBezTo>
                  <a:pt x="4307205" y="75248"/>
                  <a:pt x="4322445" y="60008"/>
                  <a:pt x="4322445" y="41910"/>
                </a:cubicBezTo>
                <a:cubicBezTo>
                  <a:pt x="4322445" y="23813"/>
                  <a:pt x="4307205" y="8573"/>
                  <a:pt x="4289108" y="8573"/>
                </a:cubicBezTo>
                <a:close/>
                <a:moveTo>
                  <a:pt x="4519613" y="18098"/>
                </a:moveTo>
                <a:cubicBezTo>
                  <a:pt x="4506278" y="18098"/>
                  <a:pt x="4495800" y="28575"/>
                  <a:pt x="4495800" y="41910"/>
                </a:cubicBezTo>
                <a:cubicBezTo>
                  <a:pt x="4495800" y="55245"/>
                  <a:pt x="4506278" y="65723"/>
                  <a:pt x="4519613" y="65723"/>
                </a:cubicBezTo>
                <a:cubicBezTo>
                  <a:pt x="4532948" y="65723"/>
                  <a:pt x="4543425" y="55245"/>
                  <a:pt x="4543425" y="41910"/>
                </a:cubicBezTo>
                <a:cubicBezTo>
                  <a:pt x="4543425" y="28575"/>
                  <a:pt x="4532948" y="18098"/>
                  <a:pt x="4519613" y="18098"/>
                </a:cubicBezTo>
                <a:close/>
                <a:moveTo>
                  <a:pt x="4634865" y="22860"/>
                </a:moveTo>
                <a:cubicBezTo>
                  <a:pt x="4624388" y="22860"/>
                  <a:pt x="4615815" y="31433"/>
                  <a:pt x="4615815" y="41910"/>
                </a:cubicBezTo>
                <a:cubicBezTo>
                  <a:pt x="4615815" y="52388"/>
                  <a:pt x="4624388" y="60960"/>
                  <a:pt x="4634865" y="60960"/>
                </a:cubicBezTo>
                <a:cubicBezTo>
                  <a:pt x="4645343" y="60960"/>
                  <a:pt x="4653915" y="52388"/>
                  <a:pt x="4653915" y="41910"/>
                </a:cubicBezTo>
                <a:cubicBezTo>
                  <a:pt x="4653915" y="31433"/>
                  <a:pt x="4645343" y="22860"/>
                  <a:pt x="4634865" y="22860"/>
                </a:cubicBezTo>
                <a:close/>
                <a:moveTo>
                  <a:pt x="4058603" y="8573"/>
                </a:moveTo>
                <a:cubicBezTo>
                  <a:pt x="4040505" y="8573"/>
                  <a:pt x="4025265" y="23813"/>
                  <a:pt x="4025265" y="41910"/>
                </a:cubicBezTo>
                <a:cubicBezTo>
                  <a:pt x="4025265" y="60008"/>
                  <a:pt x="4040505" y="75248"/>
                  <a:pt x="4058603" y="75248"/>
                </a:cubicBezTo>
                <a:cubicBezTo>
                  <a:pt x="4076700" y="75248"/>
                  <a:pt x="4091940" y="60008"/>
                  <a:pt x="4091940" y="41910"/>
                </a:cubicBezTo>
                <a:cubicBezTo>
                  <a:pt x="4091940" y="23813"/>
                  <a:pt x="4077653" y="8573"/>
                  <a:pt x="4058603" y="8573"/>
                </a:cubicBezTo>
                <a:close/>
                <a:moveTo>
                  <a:pt x="4404360" y="13335"/>
                </a:moveTo>
                <a:cubicBezTo>
                  <a:pt x="4388168" y="13335"/>
                  <a:pt x="4375785" y="26670"/>
                  <a:pt x="4375785" y="41910"/>
                </a:cubicBezTo>
                <a:cubicBezTo>
                  <a:pt x="4375785" y="57150"/>
                  <a:pt x="4389120" y="70485"/>
                  <a:pt x="4404360" y="70485"/>
                </a:cubicBezTo>
                <a:cubicBezTo>
                  <a:pt x="4419600" y="70485"/>
                  <a:pt x="4432935" y="57150"/>
                  <a:pt x="4432935" y="41910"/>
                </a:cubicBezTo>
                <a:cubicBezTo>
                  <a:pt x="4432935" y="26670"/>
                  <a:pt x="4420553" y="13335"/>
                  <a:pt x="4404360" y="13335"/>
                </a:cubicBezTo>
                <a:close/>
                <a:moveTo>
                  <a:pt x="4865370" y="25718"/>
                </a:moveTo>
                <a:cubicBezTo>
                  <a:pt x="4855845" y="25718"/>
                  <a:pt x="4848225" y="33338"/>
                  <a:pt x="4848225" y="42863"/>
                </a:cubicBezTo>
                <a:cubicBezTo>
                  <a:pt x="4848225" y="52388"/>
                  <a:pt x="4855845" y="60008"/>
                  <a:pt x="4865370" y="60008"/>
                </a:cubicBezTo>
                <a:cubicBezTo>
                  <a:pt x="4874895" y="60008"/>
                  <a:pt x="4882515" y="52388"/>
                  <a:pt x="4882515" y="42863"/>
                </a:cubicBezTo>
                <a:cubicBezTo>
                  <a:pt x="4882515" y="33338"/>
                  <a:pt x="4874895" y="25718"/>
                  <a:pt x="4865370" y="25718"/>
                </a:cubicBezTo>
                <a:close/>
                <a:moveTo>
                  <a:pt x="4980623" y="25718"/>
                </a:moveTo>
                <a:cubicBezTo>
                  <a:pt x="4971098" y="25718"/>
                  <a:pt x="4963478" y="33338"/>
                  <a:pt x="4963478" y="42863"/>
                </a:cubicBezTo>
                <a:cubicBezTo>
                  <a:pt x="4963478" y="52388"/>
                  <a:pt x="4971098" y="60008"/>
                  <a:pt x="4980623" y="60008"/>
                </a:cubicBezTo>
                <a:cubicBezTo>
                  <a:pt x="4990148" y="60008"/>
                  <a:pt x="4997768" y="52388"/>
                  <a:pt x="4997768" y="42863"/>
                </a:cubicBezTo>
                <a:cubicBezTo>
                  <a:pt x="4997768" y="33338"/>
                  <a:pt x="4990148" y="25718"/>
                  <a:pt x="4980623" y="25718"/>
                </a:cubicBezTo>
                <a:close/>
                <a:moveTo>
                  <a:pt x="4750118" y="25718"/>
                </a:moveTo>
                <a:cubicBezTo>
                  <a:pt x="4740593" y="25718"/>
                  <a:pt x="4732973" y="33338"/>
                  <a:pt x="4732973" y="42863"/>
                </a:cubicBezTo>
                <a:cubicBezTo>
                  <a:pt x="4732973" y="52388"/>
                  <a:pt x="4740593" y="60008"/>
                  <a:pt x="4750118" y="60008"/>
                </a:cubicBezTo>
                <a:cubicBezTo>
                  <a:pt x="4759643" y="60008"/>
                  <a:pt x="4767263" y="52388"/>
                  <a:pt x="4767263" y="42863"/>
                </a:cubicBezTo>
                <a:cubicBezTo>
                  <a:pt x="4767263" y="33338"/>
                  <a:pt x="4759643" y="25718"/>
                  <a:pt x="4750118" y="25718"/>
                </a:cubicBezTo>
                <a:close/>
                <a:moveTo>
                  <a:pt x="4173855" y="0"/>
                </a:moveTo>
                <a:cubicBezTo>
                  <a:pt x="4150043" y="0"/>
                  <a:pt x="4131945" y="19050"/>
                  <a:pt x="4131945" y="41910"/>
                </a:cubicBezTo>
                <a:cubicBezTo>
                  <a:pt x="4131945" y="64770"/>
                  <a:pt x="4150995" y="83820"/>
                  <a:pt x="4173855" y="83820"/>
                </a:cubicBezTo>
                <a:cubicBezTo>
                  <a:pt x="4196715" y="83820"/>
                  <a:pt x="4215765" y="64770"/>
                  <a:pt x="4215765" y="41910"/>
                </a:cubicBezTo>
                <a:cubicBezTo>
                  <a:pt x="4215765" y="19050"/>
                  <a:pt x="4197668" y="0"/>
                  <a:pt x="4173855" y="0"/>
                </a:cubicBezTo>
                <a:close/>
                <a:moveTo>
                  <a:pt x="4387215" y="119063"/>
                </a:moveTo>
                <a:cubicBezTo>
                  <a:pt x="4363403" y="119063"/>
                  <a:pt x="4345305" y="138113"/>
                  <a:pt x="4345305" y="160973"/>
                </a:cubicBezTo>
                <a:cubicBezTo>
                  <a:pt x="4345305" y="183833"/>
                  <a:pt x="4364355" y="202883"/>
                  <a:pt x="4387215" y="202883"/>
                </a:cubicBezTo>
                <a:cubicBezTo>
                  <a:pt x="4410075" y="202883"/>
                  <a:pt x="4429125" y="183833"/>
                  <a:pt x="4429125" y="160973"/>
                </a:cubicBezTo>
                <a:cubicBezTo>
                  <a:pt x="4429125" y="138113"/>
                  <a:pt x="4410075" y="119063"/>
                  <a:pt x="4387215" y="119063"/>
                </a:cubicBezTo>
                <a:close/>
                <a:moveTo>
                  <a:pt x="3826193" y="141923"/>
                </a:moveTo>
                <a:cubicBezTo>
                  <a:pt x="3815715" y="142875"/>
                  <a:pt x="3808095" y="152400"/>
                  <a:pt x="3809048" y="162878"/>
                </a:cubicBezTo>
                <a:cubicBezTo>
                  <a:pt x="3810000" y="173355"/>
                  <a:pt x="3819525" y="180975"/>
                  <a:pt x="3830003" y="180023"/>
                </a:cubicBezTo>
                <a:cubicBezTo>
                  <a:pt x="3840480" y="179070"/>
                  <a:pt x="3848100" y="169545"/>
                  <a:pt x="3847148" y="159068"/>
                </a:cubicBezTo>
                <a:cubicBezTo>
                  <a:pt x="3846195" y="149543"/>
                  <a:pt x="3837623" y="141923"/>
                  <a:pt x="3826193" y="141923"/>
                </a:cubicBezTo>
                <a:close/>
                <a:moveTo>
                  <a:pt x="3939540" y="137160"/>
                </a:moveTo>
                <a:cubicBezTo>
                  <a:pt x="3926205" y="137160"/>
                  <a:pt x="3915728" y="147638"/>
                  <a:pt x="3915728" y="160973"/>
                </a:cubicBezTo>
                <a:cubicBezTo>
                  <a:pt x="3915728" y="174308"/>
                  <a:pt x="3926205" y="184785"/>
                  <a:pt x="3939540" y="184785"/>
                </a:cubicBezTo>
                <a:cubicBezTo>
                  <a:pt x="3952875" y="184785"/>
                  <a:pt x="3963353" y="174308"/>
                  <a:pt x="3963353" y="160973"/>
                </a:cubicBezTo>
                <a:cubicBezTo>
                  <a:pt x="3963353" y="147638"/>
                  <a:pt x="3952875" y="137160"/>
                  <a:pt x="3939540" y="137160"/>
                </a:cubicBezTo>
                <a:close/>
                <a:moveTo>
                  <a:pt x="4163378" y="127635"/>
                </a:moveTo>
                <a:cubicBezTo>
                  <a:pt x="4145280" y="127635"/>
                  <a:pt x="4130040" y="142875"/>
                  <a:pt x="4130040" y="160973"/>
                </a:cubicBezTo>
                <a:cubicBezTo>
                  <a:pt x="4130040" y="179070"/>
                  <a:pt x="4145280" y="194310"/>
                  <a:pt x="4163378" y="194310"/>
                </a:cubicBezTo>
                <a:cubicBezTo>
                  <a:pt x="4181475" y="194310"/>
                  <a:pt x="4196715" y="179070"/>
                  <a:pt x="4196715" y="160973"/>
                </a:cubicBezTo>
                <a:cubicBezTo>
                  <a:pt x="4196715" y="142875"/>
                  <a:pt x="4181475" y="127635"/>
                  <a:pt x="4163378" y="127635"/>
                </a:cubicBezTo>
                <a:close/>
                <a:moveTo>
                  <a:pt x="4610100" y="132398"/>
                </a:moveTo>
                <a:cubicBezTo>
                  <a:pt x="4593908" y="132398"/>
                  <a:pt x="4581525" y="145733"/>
                  <a:pt x="4581525" y="160973"/>
                </a:cubicBezTo>
                <a:cubicBezTo>
                  <a:pt x="4581525" y="176213"/>
                  <a:pt x="4594860" y="189548"/>
                  <a:pt x="4610100" y="189548"/>
                </a:cubicBezTo>
                <a:cubicBezTo>
                  <a:pt x="4626293" y="189548"/>
                  <a:pt x="4638675" y="176213"/>
                  <a:pt x="4638675" y="160973"/>
                </a:cubicBezTo>
                <a:cubicBezTo>
                  <a:pt x="4638675" y="145733"/>
                  <a:pt x="4626293" y="132398"/>
                  <a:pt x="4610100" y="132398"/>
                </a:cubicBezTo>
                <a:close/>
                <a:moveTo>
                  <a:pt x="4722495" y="137160"/>
                </a:moveTo>
                <a:cubicBezTo>
                  <a:pt x="4709160" y="137160"/>
                  <a:pt x="4698683" y="147638"/>
                  <a:pt x="4698683" y="160973"/>
                </a:cubicBezTo>
                <a:cubicBezTo>
                  <a:pt x="4698683" y="174308"/>
                  <a:pt x="4709160" y="184785"/>
                  <a:pt x="4722495" y="184785"/>
                </a:cubicBezTo>
                <a:cubicBezTo>
                  <a:pt x="4735830" y="184785"/>
                  <a:pt x="4746308" y="174308"/>
                  <a:pt x="4746308" y="160973"/>
                </a:cubicBezTo>
                <a:cubicBezTo>
                  <a:pt x="4746308" y="147638"/>
                  <a:pt x="4734878" y="137160"/>
                  <a:pt x="4722495" y="137160"/>
                </a:cubicBezTo>
                <a:close/>
                <a:moveTo>
                  <a:pt x="4051935" y="132398"/>
                </a:moveTo>
                <a:cubicBezTo>
                  <a:pt x="4035743" y="132398"/>
                  <a:pt x="4023360" y="145733"/>
                  <a:pt x="4023360" y="160973"/>
                </a:cubicBezTo>
                <a:cubicBezTo>
                  <a:pt x="4023360" y="176213"/>
                  <a:pt x="4036695" y="189548"/>
                  <a:pt x="4051935" y="189548"/>
                </a:cubicBezTo>
                <a:cubicBezTo>
                  <a:pt x="4068128" y="189548"/>
                  <a:pt x="4080510" y="176213"/>
                  <a:pt x="4080510" y="160973"/>
                </a:cubicBezTo>
                <a:cubicBezTo>
                  <a:pt x="4080510" y="145733"/>
                  <a:pt x="4067175" y="132398"/>
                  <a:pt x="4051935" y="132398"/>
                </a:cubicBezTo>
                <a:close/>
                <a:moveTo>
                  <a:pt x="4498658" y="127635"/>
                </a:moveTo>
                <a:cubicBezTo>
                  <a:pt x="4480560" y="127635"/>
                  <a:pt x="4465320" y="142875"/>
                  <a:pt x="4465320" y="160973"/>
                </a:cubicBezTo>
                <a:cubicBezTo>
                  <a:pt x="4465320" y="179070"/>
                  <a:pt x="4480560" y="194310"/>
                  <a:pt x="4498658" y="194310"/>
                </a:cubicBezTo>
                <a:cubicBezTo>
                  <a:pt x="4516755" y="194310"/>
                  <a:pt x="4531995" y="179070"/>
                  <a:pt x="4531995" y="160973"/>
                </a:cubicBezTo>
                <a:cubicBezTo>
                  <a:pt x="4531995" y="142875"/>
                  <a:pt x="4516755" y="127635"/>
                  <a:pt x="4498658" y="127635"/>
                </a:cubicBezTo>
                <a:close/>
                <a:moveTo>
                  <a:pt x="4945380" y="144780"/>
                </a:moveTo>
                <a:cubicBezTo>
                  <a:pt x="4935855" y="144780"/>
                  <a:pt x="4928235" y="152400"/>
                  <a:pt x="4928235" y="161925"/>
                </a:cubicBezTo>
                <a:cubicBezTo>
                  <a:pt x="4928235" y="171450"/>
                  <a:pt x="4935855" y="179070"/>
                  <a:pt x="4945380" y="179070"/>
                </a:cubicBezTo>
                <a:cubicBezTo>
                  <a:pt x="4954905" y="179070"/>
                  <a:pt x="4962525" y="171450"/>
                  <a:pt x="4962525" y="161925"/>
                </a:cubicBezTo>
                <a:cubicBezTo>
                  <a:pt x="4962525" y="152400"/>
                  <a:pt x="4954905" y="144780"/>
                  <a:pt x="4945380" y="144780"/>
                </a:cubicBezTo>
                <a:close/>
                <a:moveTo>
                  <a:pt x="5056823" y="144780"/>
                </a:moveTo>
                <a:cubicBezTo>
                  <a:pt x="5047298" y="144780"/>
                  <a:pt x="5039678" y="152400"/>
                  <a:pt x="5039678" y="161925"/>
                </a:cubicBezTo>
                <a:cubicBezTo>
                  <a:pt x="5039678" y="171450"/>
                  <a:pt x="5047298" y="179070"/>
                  <a:pt x="5056823" y="179070"/>
                </a:cubicBezTo>
                <a:cubicBezTo>
                  <a:pt x="5066348" y="179070"/>
                  <a:pt x="5073968" y="171450"/>
                  <a:pt x="5073968" y="161925"/>
                </a:cubicBezTo>
                <a:cubicBezTo>
                  <a:pt x="5073968" y="152400"/>
                  <a:pt x="5066348" y="144780"/>
                  <a:pt x="5056823" y="144780"/>
                </a:cubicBezTo>
                <a:close/>
                <a:moveTo>
                  <a:pt x="4833938" y="141923"/>
                </a:moveTo>
                <a:cubicBezTo>
                  <a:pt x="4823460" y="141923"/>
                  <a:pt x="4814888" y="150495"/>
                  <a:pt x="4814888" y="160973"/>
                </a:cubicBezTo>
                <a:cubicBezTo>
                  <a:pt x="4814888" y="171450"/>
                  <a:pt x="4823460" y="180023"/>
                  <a:pt x="4833938" y="180023"/>
                </a:cubicBezTo>
                <a:cubicBezTo>
                  <a:pt x="4844415" y="180023"/>
                  <a:pt x="4852988" y="171450"/>
                  <a:pt x="4852988" y="160973"/>
                </a:cubicBezTo>
                <a:cubicBezTo>
                  <a:pt x="4852988" y="150495"/>
                  <a:pt x="4844415" y="141923"/>
                  <a:pt x="4833938" y="141923"/>
                </a:cubicBezTo>
                <a:close/>
                <a:moveTo>
                  <a:pt x="4274820" y="119063"/>
                </a:moveTo>
                <a:cubicBezTo>
                  <a:pt x="4251008" y="119063"/>
                  <a:pt x="4232910" y="138113"/>
                  <a:pt x="4232910" y="160973"/>
                </a:cubicBezTo>
                <a:cubicBezTo>
                  <a:pt x="4232910" y="183833"/>
                  <a:pt x="4251960" y="202883"/>
                  <a:pt x="4274820" y="202883"/>
                </a:cubicBezTo>
                <a:cubicBezTo>
                  <a:pt x="4297680" y="202883"/>
                  <a:pt x="4316730" y="183833"/>
                  <a:pt x="4316730" y="160973"/>
                </a:cubicBezTo>
                <a:cubicBezTo>
                  <a:pt x="4316730" y="138113"/>
                  <a:pt x="4298633" y="119063"/>
                  <a:pt x="4274820" y="119063"/>
                </a:cubicBezTo>
                <a:close/>
                <a:moveTo>
                  <a:pt x="3828098" y="263843"/>
                </a:moveTo>
                <a:cubicBezTo>
                  <a:pt x="3818573" y="263843"/>
                  <a:pt x="3810953" y="271463"/>
                  <a:pt x="3810953" y="280988"/>
                </a:cubicBezTo>
                <a:cubicBezTo>
                  <a:pt x="3810953" y="290513"/>
                  <a:pt x="3818573" y="298133"/>
                  <a:pt x="3828098" y="298133"/>
                </a:cubicBezTo>
                <a:cubicBezTo>
                  <a:pt x="3837623" y="298133"/>
                  <a:pt x="3845243" y="290513"/>
                  <a:pt x="3845243" y="280988"/>
                </a:cubicBezTo>
                <a:cubicBezTo>
                  <a:pt x="3845243" y="271463"/>
                  <a:pt x="3837623" y="263843"/>
                  <a:pt x="3828098" y="263843"/>
                </a:cubicBezTo>
                <a:close/>
                <a:moveTo>
                  <a:pt x="3958590" y="260985"/>
                </a:moveTo>
                <a:cubicBezTo>
                  <a:pt x="3948113" y="260985"/>
                  <a:pt x="3939540" y="269558"/>
                  <a:pt x="3939540" y="280035"/>
                </a:cubicBezTo>
                <a:cubicBezTo>
                  <a:pt x="3939540" y="290513"/>
                  <a:pt x="3948113" y="299085"/>
                  <a:pt x="3958590" y="299085"/>
                </a:cubicBezTo>
                <a:cubicBezTo>
                  <a:pt x="3969068" y="299085"/>
                  <a:pt x="3977640" y="290513"/>
                  <a:pt x="3977640" y="280035"/>
                </a:cubicBezTo>
                <a:cubicBezTo>
                  <a:pt x="3977640" y="269558"/>
                  <a:pt x="3969068" y="260985"/>
                  <a:pt x="3958590" y="260985"/>
                </a:cubicBezTo>
                <a:close/>
                <a:moveTo>
                  <a:pt x="4299585" y="246698"/>
                </a:moveTo>
                <a:cubicBezTo>
                  <a:pt x="4281488" y="246698"/>
                  <a:pt x="4266248" y="261938"/>
                  <a:pt x="4266248" y="280035"/>
                </a:cubicBezTo>
                <a:cubicBezTo>
                  <a:pt x="4266248" y="298133"/>
                  <a:pt x="4281488" y="313373"/>
                  <a:pt x="4299585" y="313373"/>
                </a:cubicBezTo>
                <a:cubicBezTo>
                  <a:pt x="4317683" y="313373"/>
                  <a:pt x="4332923" y="298133"/>
                  <a:pt x="4332923" y="280035"/>
                </a:cubicBezTo>
                <a:cubicBezTo>
                  <a:pt x="4332923" y="261938"/>
                  <a:pt x="4318635" y="246698"/>
                  <a:pt x="4299585" y="246698"/>
                </a:cubicBezTo>
                <a:close/>
                <a:moveTo>
                  <a:pt x="4527233" y="246698"/>
                </a:moveTo>
                <a:cubicBezTo>
                  <a:pt x="4509135" y="246698"/>
                  <a:pt x="4493895" y="261938"/>
                  <a:pt x="4493895" y="280035"/>
                </a:cubicBezTo>
                <a:cubicBezTo>
                  <a:pt x="4493895" y="298133"/>
                  <a:pt x="4509135" y="313373"/>
                  <a:pt x="4527233" y="313373"/>
                </a:cubicBezTo>
                <a:cubicBezTo>
                  <a:pt x="4545330" y="313373"/>
                  <a:pt x="4560570" y="298133"/>
                  <a:pt x="4560570" y="280035"/>
                </a:cubicBezTo>
                <a:cubicBezTo>
                  <a:pt x="4560570" y="261938"/>
                  <a:pt x="4545330" y="246698"/>
                  <a:pt x="4527233" y="246698"/>
                </a:cubicBezTo>
                <a:close/>
                <a:moveTo>
                  <a:pt x="4640580" y="251460"/>
                </a:moveTo>
                <a:cubicBezTo>
                  <a:pt x="4624388" y="251460"/>
                  <a:pt x="4612005" y="264795"/>
                  <a:pt x="4612005" y="280035"/>
                </a:cubicBezTo>
                <a:cubicBezTo>
                  <a:pt x="4612005" y="295275"/>
                  <a:pt x="4625340" y="308610"/>
                  <a:pt x="4640580" y="308610"/>
                </a:cubicBezTo>
                <a:cubicBezTo>
                  <a:pt x="4656773" y="308610"/>
                  <a:pt x="4669155" y="295275"/>
                  <a:pt x="4669155" y="280035"/>
                </a:cubicBezTo>
                <a:cubicBezTo>
                  <a:pt x="4669155" y="264795"/>
                  <a:pt x="4656773" y="251460"/>
                  <a:pt x="4640580" y="251460"/>
                </a:cubicBezTo>
                <a:close/>
                <a:moveTo>
                  <a:pt x="4072890" y="256223"/>
                </a:moveTo>
                <a:cubicBezTo>
                  <a:pt x="4059555" y="256223"/>
                  <a:pt x="4049078" y="266700"/>
                  <a:pt x="4049078" y="280035"/>
                </a:cubicBezTo>
                <a:cubicBezTo>
                  <a:pt x="4049078" y="293370"/>
                  <a:pt x="4059555" y="303848"/>
                  <a:pt x="4072890" y="303848"/>
                </a:cubicBezTo>
                <a:cubicBezTo>
                  <a:pt x="4086225" y="303848"/>
                  <a:pt x="4096703" y="293370"/>
                  <a:pt x="4096703" y="280035"/>
                </a:cubicBezTo>
                <a:cubicBezTo>
                  <a:pt x="4096703" y="266700"/>
                  <a:pt x="4085273" y="256223"/>
                  <a:pt x="4072890" y="256223"/>
                </a:cubicBezTo>
                <a:close/>
                <a:moveTo>
                  <a:pt x="4186238" y="251460"/>
                </a:moveTo>
                <a:cubicBezTo>
                  <a:pt x="4170045" y="251460"/>
                  <a:pt x="4157663" y="264795"/>
                  <a:pt x="4157663" y="280035"/>
                </a:cubicBezTo>
                <a:cubicBezTo>
                  <a:pt x="4157663" y="295275"/>
                  <a:pt x="4170998" y="308610"/>
                  <a:pt x="4186238" y="308610"/>
                </a:cubicBezTo>
                <a:cubicBezTo>
                  <a:pt x="4202430" y="308610"/>
                  <a:pt x="4214813" y="295275"/>
                  <a:pt x="4214813" y="280035"/>
                </a:cubicBezTo>
                <a:cubicBezTo>
                  <a:pt x="4214813" y="264795"/>
                  <a:pt x="4202430" y="251460"/>
                  <a:pt x="4186238" y="251460"/>
                </a:cubicBezTo>
                <a:close/>
                <a:moveTo>
                  <a:pt x="4868228" y="260985"/>
                </a:moveTo>
                <a:cubicBezTo>
                  <a:pt x="4857750" y="260985"/>
                  <a:pt x="4849178" y="269558"/>
                  <a:pt x="4849178" y="280035"/>
                </a:cubicBezTo>
                <a:cubicBezTo>
                  <a:pt x="4849178" y="290513"/>
                  <a:pt x="4857750" y="299085"/>
                  <a:pt x="4868228" y="299085"/>
                </a:cubicBezTo>
                <a:cubicBezTo>
                  <a:pt x="4878705" y="299085"/>
                  <a:pt x="4887278" y="290513"/>
                  <a:pt x="4887278" y="280035"/>
                </a:cubicBezTo>
                <a:cubicBezTo>
                  <a:pt x="4887278" y="269558"/>
                  <a:pt x="4878705" y="260985"/>
                  <a:pt x="4868228" y="260985"/>
                </a:cubicBezTo>
                <a:close/>
                <a:moveTo>
                  <a:pt x="4981575" y="263843"/>
                </a:moveTo>
                <a:cubicBezTo>
                  <a:pt x="4972050" y="263843"/>
                  <a:pt x="4964430" y="271463"/>
                  <a:pt x="4964430" y="280988"/>
                </a:cubicBezTo>
                <a:cubicBezTo>
                  <a:pt x="4964430" y="290513"/>
                  <a:pt x="4972050" y="298133"/>
                  <a:pt x="4981575" y="298133"/>
                </a:cubicBezTo>
                <a:cubicBezTo>
                  <a:pt x="4991100" y="298133"/>
                  <a:pt x="4998720" y="290513"/>
                  <a:pt x="4998720" y="280988"/>
                </a:cubicBezTo>
                <a:cubicBezTo>
                  <a:pt x="4998720" y="271463"/>
                  <a:pt x="4991100" y="263843"/>
                  <a:pt x="4981575" y="263843"/>
                </a:cubicBezTo>
                <a:close/>
                <a:moveTo>
                  <a:pt x="4753928" y="256223"/>
                </a:moveTo>
                <a:cubicBezTo>
                  <a:pt x="4740593" y="256223"/>
                  <a:pt x="4730115" y="266700"/>
                  <a:pt x="4730115" y="280035"/>
                </a:cubicBezTo>
                <a:cubicBezTo>
                  <a:pt x="4730115" y="293370"/>
                  <a:pt x="4740593" y="303848"/>
                  <a:pt x="4753928" y="303848"/>
                </a:cubicBezTo>
                <a:cubicBezTo>
                  <a:pt x="4767263" y="303848"/>
                  <a:pt x="4777740" y="293370"/>
                  <a:pt x="4777740" y="280035"/>
                </a:cubicBezTo>
                <a:cubicBezTo>
                  <a:pt x="4777740" y="266700"/>
                  <a:pt x="4767263" y="256223"/>
                  <a:pt x="4753928" y="256223"/>
                </a:cubicBezTo>
                <a:close/>
                <a:moveTo>
                  <a:pt x="4413885" y="238125"/>
                </a:moveTo>
                <a:cubicBezTo>
                  <a:pt x="4390073" y="238125"/>
                  <a:pt x="4371975" y="257175"/>
                  <a:pt x="4371975" y="280035"/>
                </a:cubicBezTo>
                <a:cubicBezTo>
                  <a:pt x="4371975" y="302895"/>
                  <a:pt x="4391025" y="321945"/>
                  <a:pt x="4413885" y="321945"/>
                </a:cubicBezTo>
                <a:cubicBezTo>
                  <a:pt x="4437698" y="321945"/>
                  <a:pt x="4455795" y="302895"/>
                  <a:pt x="4455795" y="280035"/>
                </a:cubicBezTo>
                <a:cubicBezTo>
                  <a:pt x="4455795" y="257175"/>
                  <a:pt x="4436745" y="238125"/>
                  <a:pt x="4413885" y="238125"/>
                </a:cubicBezTo>
                <a:close/>
                <a:moveTo>
                  <a:pt x="6362700" y="25718"/>
                </a:moveTo>
                <a:cubicBezTo>
                  <a:pt x="6353175" y="25718"/>
                  <a:pt x="6345555" y="33338"/>
                  <a:pt x="6345555" y="42863"/>
                </a:cubicBezTo>
                <a:cubicBezTo>
                  <a:pt x="6345555" y="52388"/>
                  <a:pt x="6353175" y="60008"/>
                  <a:pt x="6362700" y="60008"/>
                </a:cubicBezTo>
                <a:cubicBezTo>
                  <a:pt x="6372225" y="60008"/>
                  <a:pt x="6379845" y="52388"/>
                  <a:pt x="6379845" y="42863"/>
                </a:cubicBezTo>
                <a:cubicBezTo>
                  <a:pt x="6379845" y="33338"/>
                  <a:pt x="6372225" y="25718"/>
                  <a:pt x="6362700" y="25718"/>
                </a:cubicBezTo>
                <a:close/>
                <a:moveTo>
                  <a:pt x="6477953" y="25718"/>
                </a:moveTo>
                <a:cubicBezTo>
                  <a:pt x="6468428" y="25718"/>
                  <a:pt x="6460808" y="33338"/>
                  <a:pt x="6460808" y="42863"/>
                </a:cubicBezTo>
                <a:cubicBezTo>
                  <a:pt x="6460808" y="52388"/>
                  <a:pt x="6468428" y="60008"/>
                  <a:pt x="6477953" y="60008"/>
                </a:cubicBezTo>
                <a:cubicBezTo>
                  <a:pt x="6487478" y="60008"/>
                  <a:pt x="6495098" y="52388"/>
                  <a:pt x="6495098" y="42863"/>
                </a:cubicBezTo>
                <a:cubicBezTo>
                  <a:pt x="6495098" y="33338"/>
                  <a:pt x="6487478" y="25718"/>
                  <a:pt x="6477953" y="25718"/>
                </a:cubicBezTo>
                <a:close/>
                <a:moveTo>
                  <a:pt x="6823710" y="13335"/>
                </a:moveTo>
                <a:cubicBezTo>
                  <a:pt x="6807518" y="13335"/>
                  <a:pt x="6795135" y="26670"/>
                  <a:pt x="6795135" y="41910"/>
                </a:cubicBezTo>
                <a:cubicBezTo>
                  <a:pt x="6795135" y="57150"/>
                  <a:pt x="6808470" y="70485"/>
                  <a:pt x="6823710" y="70485"/>
                </a:cubicBezTo>
                <a:cubicBezTo>
                  <a:pt x="6839903" y="70485"/>
                  <a:pt x="6852285" y="57150"/>
                  <a:pt x="6852285" y="41910"/>
                </a:cubicBezTo>
                <a:cubicBezTo>
                  <a:pt x="6852285" y="26670"/>
                  <a:pt x="6839903" y="13335"/>
                  <a:pt x="6823710" y="13335"/>
                </a:cubicBezTo>
                <a:close/>
                <a:moveTo>
                  <a:pt x="6938963" y="8573"/>
                </a:moveTo>
                <a:cubicBezTo>
                  <a:pt x="6920865" y="8573"/>
                  <a:pt x="6905625" y="23813"/>
                  <a:pt x="6905625" y="41910"/>
                </a:cubicBezTo>
                <a:cubicBezTo>
                  <a:pt x="6905625" y="60008"/>
                  <a:pt x="6920865" y="75248"/>
                  <a:pt x="6938963" y="75248"/>
                </a:cubicBezTo>
                <a:cubicBezTo>
                  <a:pt x="6957060" y="75248"/>
                  <a:pt x="6972300" y="60008"/>
                  <a:pt x="6972300" y="41910"/>
                </a:cubicBezTo>
                <a:cubicBezTo>
                  <a:pt x="6972300" y="23813"/>
                  <a:pt x="6957060" y="8573"/>
                  <a:pt x="6938963" y="8573"/>
                </a:cubicBezTo>
                <a:close/>
                <a:moveTo>
                  <a:pt x="7169468" y="8573"/>
                </a:moveTo>
                <a:cubicBezTo>
                  <a:pt x="7151370" y="8573"/>
                  <a:pt x="7136130" y="23813"/>
                  <a:pt x="7136130" y="41910"/>
                </a:cubicBezTo>
                <a:cubicBezTo>
                  <a:pt x="7136130" y="60008"/>
                  <a:pt x="7151370" y="75248"/>
                  <a:pt x="7169468" y="75248"/>
                </a:cubicBezTo>
                <a:cubicBezTo>
                  <a:pt x="7187565" y="75248"/>
                  <a:pt x="7202805" y="60008"/>
                  <a:pt x="7202805" y="41910"/>
                </a:cubicBezTo>
                <a:cubicBezTo>
                  <a:pt x="7202805" y="23813"/>
                  <a:pt x="7187565" y="8573"/>
                  <a:pt x="7169468" y="8573"/>
                </a:cubicBezTo>
                <a:close/>
                <a:moveTo>
                  <a:pt x="6593205" y="22860"/>
                </a:moveTo>
                <a:cubicBezTo>
                  <a:pt x="6582728" y="22860"/>
                  <a:pt x="6574155" y="31433"/>
                  <a:pt x="6574155" y="41910"/>
                </a:cubicBezTo>
                <a:cubicBezTo>
                  <a:pt x="6574155" y="52388"/>
                  <a:pt x="6582728" y="60960"/>
                  <a:pt x="6593205" y="60960"/>
                </a:cubicBezTo>
                <a:cubicBezTo>
                  <a:pt x="6603683" y="60960"/>
                  <a:pt x="6612255" y="52388"/>
                  <a:pt x="6612255" y="41910"/>
                </a:cubicBezTo>
                <a:cubicBezTo>
                  <a:pt x="6612255" y="31433"/>
                  <a:pt x="6603683" y="22860"/>
                  <a:pt x="6593205" y="22860"/>
                </a:cubicBezTo>
                <a:close/>
                <a:moveTo>
                  <a:pt x="6708458" y="18098"/>
                </a:moveTo>
                <a:cubicBezTo>
                  <a:pt x="6695123" y="18098"/>
                  <a:pt x="6684645" y="28575"/>
                  <a:pt x="6684645" y="41910"/>
                </a:cubicBezTo>
                <a:cubicBezTo>
                  <a:pt x="6684645" y="55245"/>
                  <a:pt x="6695123" y="65723"/>
                  <a:pt x="6708458" y="65723"/>
                </a:cubicBezTo>
                <a:cubicBezTo>
                  <a:pt x="6721793" y="65723"/>
                  <a:pt x="6732270" y="55245"/>
                  <a:pt x="6732270" y="41910"/>
                </a:cubicBezTo>
                <a:cubicBezTo>
                  <a:pt x="6732270" y="28575"/>
                  <a:pt x="6721793" y="18098"/>
                  <a:pt x="6708458" y="18098"/>
                </a:cubicBezTo>
                <a:close/>
                <a:moveTo>
                  <a:pt x="7399973" y="18098"/>
                </a:moveTo>
                <a:cubicBezTo>
                  <a:pt x="7386638" y="18098"/>
                  <a:pt x="7376160" y="28575"/>
                  <a:pt x="7376160" y="41910"/>
                </a:cubicBezTo>
                <a:cubicBezTo>
                  <a:pt x="7376160" y="55245"/>
                  <a:pt x="7386638" y="65723"/>
                  <a:pt x="7399973" y="65723"/>
                </a:cubicBezTo>
                <a:cubicBezTo>
                  <a:pt x="7413308" y="65723"/>
                  <a:pt x="7423785" y="55245"/>
                  <a:pt x="7423785" y="41910"/>
                </a:cubicBezTo>
                <a:cubicBezTo>
                  <a:pt x="7423785" y="28575"/>
                  <a:pt x="7413308" y="18098"/>
                  <a:pt x="7399973" y="18098"/>
                </a:cubicBezTo>
                <a:close/>
                <a:moveTo>
                  <a:pt x="7515225" y="22860"/>
                </a:moveTo>
                <a:cubicBezTo>
                  <a:pt x="7504748" y="22860"/>
                  <a:pt x="7496175" y="31433"/>
                  <a:pt x="7496175" y="41910"/>
                </a:cubicBezTo>
                <a:cubicBezTo>
                  <a:pt x="7496175" y="52388"/>
                  <a:pt x="7504748" y="60960"/>
                  <a:pt x="7515225" y="60960"/>
                </a:cubicBezTo>
                <a:cubicBezTo>
                  <a:pt x="7525703" y="60960"/>
                  <a:pt x="7534275" y="52388"/>
                  <a:pt x="7534275" y="41910"/>
                </a:cubicBezTo>
                <a:cubicBezTo>
                  <a:pt x="7534275" y="31433"/>
                  <a:pt x="7525703" y="22860"/>
                  <a:pt x="7515225" y="22860"/>
                </a:cubicBezTo>
                <a:close/>
                <a:moveTo>
                  <a:pt x="7284720" y="13335"/>
                </a:moveTo>
                <a:cubicBezTo>
                  <a:pt x="7268528" y="13335"/>
                  <a:pt x="7256145" y="26670"/>
                  <a:pt x="7256145" y="41910"/>
                </a:cubicBezTo>
                <a:cubicBezTo>
                  <a:pt x="7256145" y="57150"/>
                  <a:pt x="7269480" y="70485"/>
                  <a:pt x="7284720" y="70485"/>
                </a:cubicBezTo>
                <a:cubicBezTo>
                  <a:pt x="7300913" y="70485"/>
                  <a:pt x="7313295" y="57150"/>
                  <a:pt x="7313295" y="41910"/>
                </a:cubicBezTo>
                <a:cubicBezTo>
                  <a:pt x="7313295" y="26670"/>
                  <a:pt x="7300913" y="13335"/>
                  <a:pt x="7284720" y="13335"/>
                </a:cubicBezTo>
                <a:close/>
                <a:moveTo>
                  <a:pt x="7054215" y="0"/>
                </a:moveTo>
                <a:cubicBezTo>
                  <a:pt x="7030403" y="0"/>
                  <a:pt x="7012305" y="19050"/>
                  <a:pt x="7012305" y="41910"/>
                </a:cubicBezTo>
                <a:cubicBezTo>
                  <a:pt x="7012305" y="64770"/>
                  <a:pt x="7031355" y="83820"/>
                  <a:pt x="7054215" y="83820"/>
                </a:cubicBezTo>
                <a:cubicBezTo>
                  <a:pt x="7078028" y="83820"/>
                  <a:pt x="7096125" y="64770"/>
                  <a:pt x="7096125" y="41910"/>
                </a:cubicBezTo>
                <a:cubicBezTo>
                  <a:pt x="7096125" y="19050"/>
                  <a:pt x="7078028" y="0"/>
                  <a:pt x="7054215" y="0"/>
                </a:cubicBezTo>
                <a:close/>
                <a:moveTo>
                  <a:pt x="6397943" y="144780"/>
                </a:moveTo>
                <a:cubicBezTo>
                  <a:pt x="6388418" y="144780"/>
                  <a:pt x="6380798" y="152400"/>
                  <a:pt x="6380798" y="161925"/>
                </a:cubicBezTo>
                <a:cubicBezTo>
                  <a:pt x="6380798" y="171450"/>
                  <a:pt x="6388418" y="179070"/>
                  <a:pt x="6397943" y="179070"/>
                </a:cubicBezTo>
                <a:cubicBezTo>
                  <a:pt x="6407468" y="179070"/>
                  <a:pt x="6415088" y="171450"/>
                  <a:pt x="6415088" y="161925"/>
                </a:cubicBezTo>
                <a:cubicBezTo>
                  <a:pt x="6415088" y="152400"/>
                  <a:pt x="6407468" y="144780"/>
                  <a:pt x="6397943" y="144780"/>
                </a:cubicBezTo>
                <a:close/>
                <a:moveTo>
                  <a:pt x="6509385" y="144780"/>
                </a:moveTo>
                <a:cubicBezTo>
                  <a:pt x="6499860" y="144780"/>
                  <a:pt x="6492240" y="152400"/>
                  <a:pt x="6492240" y="161925"/>
                </a:cubicBezTo>
                <a:cubicBezTo>
                  <a:pt x="6492240" y="171450"/>
                  <a:pt x="6499860" y="179070"/>
                  <a:pt x="6509385" y="179070"/>
                </a:cubicBezTo>
                <a:cubicBezTo>
                  <a:pt x="6518910" y="179070"/>
                  <a:pt x="6526530" y="171450"/>
                  <a:pt x="6526530" y="161925"/>
                </a:cubicBezTo>
                <a:cubicBezTo>
                  <a:pt x="6526530" y="152400"/>
                  <a:pt x="6518910" y="144780"/>
                  <a:pt x="6509385" y="144780"/>
                </a:cubicBezTo>
                <a:close/>
                <a:moveTo>
                  <a:pt x="6844665" y="137160"/>
                </a:moveTo>
                <a:cubicBezTo>
                  <a:pt x="6831330" y="137160"/>
                  <a:pt x="6820853" y="147638"/>
                  <a:pt x="6820853" y="160973"/>
                </a:cubicBezTo>
                <a:cubicBezTo>
                  <a:pt x="6820853" y="174308"/>
                  <a:pt x="6831330" y="184785"/>
                  <a:pt x="6844665" y="184785"/>
                </a:cubicBezTo>
                <a:cubicBezTo>
                  <a:pt x="6858000" y="184785"/>
                  <a:pt x="6868478" y="174308"/>
                  <a:pt x="6868478" y="160973"/>
                </a:cubicBezTo>
                <a:cubicBezTo>
                  <a:pt x="6868478" y="147638"/>
                  <a:pt x="6858000" y="137160"/>
                  <a:pt x="6844665" y="137160"/>
                </a:cubicBezTo>
                <a:close/>
                <a:moveTo>
                  <a:pt x="6956108" y="132398"/>
                </a:moveTo>
                <a:cubicBezTo>
                  <a:pt x="6939915" y="132398"/>
                  <a:pt x="6927533" y="145733"/>
                  <a:pt x="6927533" y="160973"/>
                </a:cubicBezTo>
                <a:cubicBezTo>
                  <a:pt x="6927533" y="176213"/>
                  <a:pt x="6940868" y="189548"/>
                  <a:pt x="6956108" y="189548"/>
                </a:cubicBezTo>
                <a:cubicBezTo>
                  <a:pt x="6972300" y="189548"/>
                  <a:pt x="6984683" y="176213"/>
                  <a:pt x="6984683" y="160973"/>
                </a:cubicBezTo>
                <a:cubicBezTo>
                  <a:pt x="6984683" y="145733"/>
                  <a:pt x="6972300" y="132398"/>
                  <a:pt x="6956108" y="132398"/>
                </a:cubicBezTo>
                <a:close/>
                <a:moveTo>
                  <a:pt x="7068503" y="127635"/>
                </a:moveTo>
                <a:cubicBezTo>
                  <a:pt x="7050405" y="127635"/>
                  <a:pt x="7035165" y="142875"/>
                  <a:pt x="7035165" y="160973"/>
                </a:cubicBezTo>
                <a:cubicBezTo>
                  <a:pt x="7035165" y="179070"/>
                  <a:pt x="7050405" y="194310"/>
                  <a:pt x="7068503" y="194310"/>
                </a:cubicBezTo>
                <a:cubicBezTo>
                  <a:pt x="7086600" y="194310"/>
                  <a:pt x="7101840" y="179070"/>
                  <a:pt x="7101840" y="160973"/>
                </a:cubicBezTo>
                <a:cubicBezTo>
                  <a:pt x="7101840" y="142875"/>
                  <a:pt x="7086600" y="127635"/>
                  <a:pt x="7068503" y="127635"/>
                </a:cubicBezTo>
                <a:close/>
                <a:moveTo>
                  <a:pt x="6620828" y="144780"/>
                </a:moveTo>
                <a:cubicBezTo>
                  <a:pt x="6611303" y="144780"/>
                  <a:pt x="6603683" y="152400"/>
                  <a:pt x="6603683" y="161925"/>
                </a:cubicBezTo>
                <a:cubicBezTo>
                  <a:pt x="6603683" y="171450"/>
                  <a:pt x="6611303" y="179070"/>
                  <a:pt x="6620828" y="179070"/>
                </a:cubicBezTo>
                <a:cubicBezTo>
                  <a:pt x="6630353" y="179070"/>
                  <a:pt x="6637973" y="171450"/>
                  <a:pt x="6637973" y="161925"/>
                </a:cubicBezTo>
                <a:cubicBezTo>
                  <a:pt x="6637973" y="152400"/>
                  <a:pt x="6630353" y="144780"/>
                  <a:pt x="6620828" y="144780"/>
                </a:cubicBezTo>
                <a:close/>
                <a:moveTo>
                  <a:pt x="6733223" y="141923"/>
                </a:moveTo>
                <a:cubicBezTo>
                  <a:pt x="6722745" y="141923"/>
                  <a:pt x="6714173" y="150495"/>
                  <a:pt x="6714173" y="160973"/>
                </a:cubicBezTo>
                <a:cubicBezTo>
                  <a:pt x="6714173" y="171450"/>
                  <a:pt x="6722745" y="180023"/>
                  <a:pt x="6733223" y="180023"/>
                </a:cubicBezTo>
                <a:cubicBezTo>
                  <a:pt x="6743700" y="180023"/>
                  <a:pt x="6752273" y="171450"/>
                  <a:pt x="6752273" y="160973"/>
                </a:cubicBezTo>
                <a:cubicBezTo>
                  <a:pt x="6752273" y="150495"/>
                  <a:pt x="6743700" y="141923"/>
                  <a:pt x="6733223" y="141923"/>
                </a:cubicBezTo>
                <a:close/>
                <a:moveTo>
                  <a:pt x="7403783" y="132398"/>
                </a:moveTo>
                <a:cubicBezTo>
                  <a:pt x="7387590" y="132398"/>
                  <a:pt x="7375208" y="145733"/>
                  <a:pt x="7375208" y="160973"/>
                </a:cubicBezTo>
                <a:cubicBezTo>
                  <a:pt x="7375208" y="176213"/>
                  <a:pt x="7388543" y="189548"/>
                  <a:pt x="7403783" y="189548"/>
                </a:cubicBezTo>
                <a:cubicBezTo>
                  <a:pt x="7419975" y="189548"/>
                  <a:pt x="7432358" y="176213"/>
                  <a:pt x="7432358" y="160973"/>
                </a:cubicBezTo>
                <a:cubicBezTo>
                  <a:pt x="7432358" y="145733"/>
                  <a:pt x="7419023" y="132398"/>
                  <a:pt x="7403783" y="132398"/>
                </a:cubicBezTo>
                <a:close/>
                <a:moveTo>
                  <a:pt x="7515225" y="137160"/>
                </a:moveTo>
                <a:cubicBezTo>
                  <a:pt x="7501890" y="137160"/>
                  <a:pt x="7491413" y="147638"/>
                  <a:pt x="7491413" y="160973"/>
                </a:cubicBezTo>
                <a:cubicBezTo>
                  <a:pt x="7491413" y="174308"/>
                  <a:pt x="7501890" y="184785"/>
                  <a:pt x="7515225" y="184785"/>
                </a:cubicBezTo>
                <a:cubicBezTo>
                  <a:pt x="7528560" y="184785"/>
                  <a:pt x="7539038" y="174308"/>
                  <a:pt x="7539038" y="160973"/>
                </a:cubicBezTo>
                <a:cubicBezTo>
                  <a:pt x="7539038" y="147638"/>
                  <a:pt x="7528560" y="137160"/>
                  <a:pt x="7515225" y="137160"/>
                </a:cubicBezTo>
                <a:close/>
                <a:moveTo>
                  <a:pt x="7291388" y="127635"/>
                </a:moveTo>
                <a:cubicBezTo>
                  <a:pt x="7273290" y="127635"/>
                  <a:pt x="7258050" y="142875"/>
                  <a:pt x="7258050" y="160973"/>
                </a:cubicBezTo>
                <a:cubicBezTo>
                  <a:pt x="7258050" y="179070"/>
                  <a:pt x="7273290" y="194310"/>
                  <a:pt x="7291388" y="194310"/>
                </a:cubicBezTo>
                <a:cubicBezTo>
                  <a:pt x="7309485" y="194310"/>
                  <a:pt x="7324725" y="179070"/>
                  <a:pt x="7324725" y="160973"/>
                </a:cubicBezTo>
                <a:cubicBezTo>
                  <a:pt x="7324725" y="142875"/>
                  <a:pt x="7310438" y="127635"/>
                  <a:pt x="7291388" y="127635"/>
                </a:cubicBezTo>
                <a:close/>
                <a:moveTo>
                  <a:pt x="7179945" y="119063"/>
                </a:moveTo>
                <a:cubicBezTo>
                  <a:pt x="7156133" y="119063"/>
                  <a:pt x="7138035" y="138113"/>
                  <a:pt x="7138035" y="160973"/>
                </a:cubicBezTo>
                <a:cubicBezTo>
                  <a:pt x="7138035" y="183833"/>
                  <a:pt x="7157085" y="202883"/>
                  <a:pt x="7179945" y="202883"/>
                </a:cubicBezTo>
                <a:cubicBezTo>
                  <a:pt x="7202805" y="202883"/>
                  <a:pt x="7221855" y="183833"/>
                  <a:pt x="7221855" y="160973"/>
                </a:cubicBezTo>
                <a:cubicBezTo>
                  <a:pt x="7221855" y="138113"/>
                  <a:pt x="7202805" y="119063"/>
                  <a:pt x="7179945" y="119063"/>
                </a:cubicBezTo>
                <a:close/>
                <a:moveTo>
                  <a:pt x="6361748" y="263843"/>
                </a:moveTo>
                <a:cubicBezTo>
                  <a:pt x="6352223" y="263843"/>
                  <a:pt x="6344603" y="271463"/>
                  <a:pt x="6344603" y="280988"/>
                </a:cubicBezTo>
                <a:cubicBezTo>
                  <a:pt x="6344603" y="290513"/>
                  <a:pt x="6352223" y="298133"/>
                  <a:pt x="6361748" y="298133"/>
                </a:cubicBezTo>
                <a:cubicBezTo>
                  <a:pt x="6371273" y="298133"/>
                  <a:pt x="6378893" y="290513"/>
                  <a:pt x="6378893" y="280988"/>
                </a:cubicBezTo>
                <a:cubicBezTo>
                  <a:pt x="6378893" y="271463"/>
                  <a:pt x="6371273" y="263843"/>
                  <a:pt x="6361748" y="263843"/>
                </a:cubicBezTo>
                <a:close/>
                <a:moveTo>
                  <a:pt x="6492240" y="263843"/>
                </a:moveTo>
                <a:cubicBezTo>
                  <a:pt x="6482715" y="263843"/>
                  <a:pt x="6475095" y="271463"/>
                  <a:pt x="6475095" y="280988"/>
                </a:cubicBezTo>
                <a:cubicBezTo>
                  <a:pt x="6475095" y="290513"/>
                  <a:pt x="6482715" y="298133"/>
                  <a:pt x="6492240" y="298133"/>
                </a:cubicBezTo>
                <a:cubicBezTo>
                  <a:pt x="6501765" y="298133"/>
                  <a:pt x="6509385" y="290513"/>
                  <a:pt x="6509385" y="280988"/>
                </a:cubicBezTo>
                <a:cubicBezTo>
                  <a:pt x="6509385" y="271463"/>
                  <a:pt x="6501765" y="263843"/>
                  <a:pt x="6492240" y="263843"/>
                </a:cubicBezTo>
                <a:close/>
                <a:moveTo>
                  <a:pt x="6833235" y="260985"/>
                </a:moveTo>
                <a:cubicBezTo>
                  <a:pt x="6822758" y="260985"/>
                  <a:pt x="6814185" y="269558"/>
                  <a:pt x="6814185" y="280035"/>
                </a:cubicBezTo>
                <a:cubicBezTo>
                  <a:pt x="6814185" y="290513"/>
                  <a:pt x="6822758" y="299085"/>
                  <a:pt x="6833235" y="299085"/>
                </a:cubicBezTo>
                <a:cubicBezTo>
                  <a:pt x="6843713" y="299085"/>
                  <a:pt x="6852285" y="290513"/>
                  <a:pt x="6852285" y="280035"/>
                </a:cubicBezTo>
                <a:cubicBezTo>
                  <a:pt x="6852285" y="269558"/>
                  <a:pt x="6843713" y="260985"/>
                  <a:pt x="6833235" y="260985"/>
                </a:cubicBezTo>
                <a:close/>
                <a:moveTo>
                  <a:pt x="6946583" y="256223"/>
                </a:moveTo>
                <a:cubicBezTo>
                  <a:pt x="6933248" y="256223"/>
                  <a:pt x="6922770" y="266700"/>
                  <a:pt x="6922770" y="280035"/>
                </a:cubicBezTo>
                <a:cubicBezTo>
                  <a:pt x="6922770" y="293370"/>
                  <a:pt x="6933248" y="303848"/>
                  <a:pt x="6946583" y="303848"/>
                </a:cubicBezTo>
                <a:cubicBezTo>
                  <a:pt x="6959918" y="303848"/>
                  <a:pt x="6970395" y="293370"/>
                  <a:pt x="6970395" y="280035"/>
                </a:cubicBezTo>
                <a:cubicBezTo>
                  <a:pt x="6970395" y="266700"/>
                  <a:pt x="6959918" y="256223"/>
                  <a:pt x="6946583" y="256223"/>
                </a:cubicBezTo>
                <a:close/>
                <a:moveTo>
                  <a:pt x="7060883" y="251460"/>
                </a:moveTo>
                <a:cubicBezTo>
                  <a:pt x="7044690" y="251460"/>
                  <a:pt x="7032308" y="264795"/>
                  <a:pt x="7032308" y="280035"/>
                </a:cubicBezTo>
                <a:cubicBezTo>
                  <a:pt x="7032308" y="295275"/>
                  <a:pt x="7045643" y="308610"/>
                  <a:pt x="7060883" y="308610"/>
                </a:cubicBezTo>
                <a:cubicBezTo>
                  <a:pt x="7077075" y="308610"/>
                  <a:pt x="7089458" y="295275"/>
                  <a:pt x="7089458" y="280035"/>
                </a:cubicBezTo>
                <a:cubicBezTo>
                  <a:pt x="7089458" y="264795"/>
                  <a:pt x="7076123" y="251460"/>
                  <a:pt x="7060883" y="251460"/>
                </a:cubicBezTo>
                <a:close/>
                <a:moveTo>
                  <a:pt x="6605588" y="263843"/>
                </a:moveTo>
                <a:cubicBezTo>
                  <a:pt x="6596063" y="263843"/>
                  <a:pt x="6588443" y="271463"/>
                  <a:pt x="6588443" y="280988"/>
                </a:cubicBezTo>
                <a:cubicBezTo>
                  <a:pt x="6588443" y="290513"/>
                  <a:pt x="6596063" y="298133"/>
                  <a:pt x="6605588" y="298133"/>
                </a:cubicBezTo>
                <a:cubicBezTo>
                  <a:pt x="6615113" y="298133"/>
                  <a:pt x="6622733" y="290513"/>
                  <a:pt x="6622733" y="280988"/>
                </a:cubicBezTo>
                <a:cubicBezTo>
                  <a:pt x="6622733" y="271463"/>
                  <a:pt x="6615113" y="263843"/>
                  <a:pt x="6605588" y="263843"/>
                </a:cubicBezTo>
                <a:close/>
                <a:moveTo>
                  <a:pt x="6719888" y="263843"/>
                </a:moveTo>
                <a:cubicBezTo>
                  <a:pt x="6710363" y="263843"/>
                  <a:pt x="6702743" y="271463"/>
                  <a:pt x="6702743" y="280988"/>
                </a:cubicBezTo>
                <a:cubicBezTo>
                  <a:pt x="6702743" y="290513"/>
                  <a:pt x="6710363" y="298133"/>
                  <a:pt x="6719888" y="298133"/>
                </a:cubicBezTo>
                <a:cubicBezTo>
                  <a:pt x="6729413" y="298133"/>
                  <a:pt x="6737033" y="290513"/>
                  <a:pt x="6737033" y="280988"/>
                </a:cubicBezTo>
                <a:cubicBezTo>
                  <a:pt x="6737033" y="271463"/>
                  <a:pt x="6728460" y="263843"/>
                  <a:pt x="6719888" y="263843"/>
                </a:cubicBezTo>
                <a:close/>
                <a:moveTo>
                  <a:pt x="7401878" y="246698"/>
                </a:moveTo>
                <a:cubicBezTo>
                  <a:pt x="7383780" y="246698"/>
                  <a:pt x="7368540" y="261938"/>
                  <a:pt x="7368540" y="280035"/>
                </a:cubicBezTo>
                <a:cubicBezTo>
                  <a:pt x="7368540" y="298133"/>
                  <a:pt x="7383780" y="313373"/>
                  <a:pt x="7401878" y="313373"/>
                </a:cubicBezTo>
                <a:cubicBezTo>
                  <a:pt x="7419975" y="313373"/>
                  <a:pt x="7435215" y="298133"/>
                  <a:pt x="7435215" y="280035"/>
                </a:cubicBezTo>
                <a:cubicBezTo>
                  <a:pt x="7435215" y="261938"/>
                  <a:pt x="7419975" y="246698"/>
                  <a:pt x="7401878" y="246698"/>
                </a:cubicBezTo>
                <a:close/>
                <a:moveTo>
                  <a:pt x="7515225" y="251460"/>
                </a:moveTo>
                <a:cubicBezTo>
                  <a:pt x="7499033" y="251460"/>
                  <a:pt x="7486650" y="264795"/>
                  <a:pt x="7486650" y="280035"/>
                </a:cubicBezTo>
                <a:cubicBezTo>
                  <a:pt x="7486650" y="295275"/>
                  <a:pt x="7499985" y="308610"/>
                  <a:pt x="7515225" y="308610"/>
                </a:cubicBezTo>
                <a:cubicBezTo>
                  <a:pt x="7531418" y="308610"/>
                  <a:pt x="7543800" y="295275"/>
                  <a:pt x="7543800" y="280035"/>
                </a:cubicBezTo>
                <a:cubicBezTo>
                  <a:pt x="7543800" y="264795"/>
                  <a:pt x="7530465" y="251460"/>
                  <a:pt x="7515225" y="251460"/>
                </a:cubicBezTo>
                <a:close/>
                <a:moveTo>
                  <a:pt x="7174230" y="246698"/>
                </a:moveTo>
                <a:cubicBezTo>
                  <a:pt x="7156133" y="246698"/>
                  <a:pt x="7140893" y="261938"/>
                  <a:pt x="7140893" y="280035"/>
                </a:cubicBezTo>
                <a:cubicBezTo>
                  <a:pt x="7140893" y="298133"/>
                  <a:pt x="7156133" y="313373"/>
                  <a:pt x="7174230" y="313373"/>
                </a:cubicBezTo>
                <a:cubicBezTo>
                  <a:pt x="7192328" y="313373"/>
                  <a:pt x="7207568" y="298133"/>
                  <a:pt x="7207568" y="280035"/>
                </a:cubicBezTo>
                <a:cubicBezTo>
                  <a:pt x="7207568" y="261938"/>
                  <a:pt x="7192328" y="246698"/>
                  <a:pt x="7174230" y="246698"/>
                </a:cubicBezTo>
                <a:close/>
                <a:moveTo>
                  <a:pt x="7287578" y="238125"/>
                </a:moveTo>
                <a:cubicBezTo>
                  <a:pt x="7263765" y="238125"/>
                  <a:pt x="7245668" y="257175"/>
                  <a:pt x="7245668" y="280035"/>
                </a:cubicBezTo>
                <a:cubicBezTo>
                  <a:pt x="7245668" y="302895"/>
                  <a:pt x="7264718" y="321945"/>
                  <a:pt x="7287578" y="321945"/>
                </a:cubicBezTo>
                <a:cubicBezTo>
                  <a:pt x="7310438" y="321945"/>
                  <a:pt x="7329488" y="302895"/>
                  <a:pt x="7329488" y="280035"/>
                </a:cubicBezTo>
                <a:cubicBezTo>
                  <a:pt x="7329488" y="257175"/>
                  <a:pt x="7311390" y="238125"/>
                  <a:pt x="7287578" y="238125"/>
                </a:cubicBezTo>
                <a:close/>
                <a:moveTo>
                  <a:pt x="5211128" y="365760"/>
                </a:moveTo>
                <a:cubicBezTo>
                  <a:pt x="5193030" y="365760"/>
                  <a:pt x="5177790" y="381000"/>
                  <a:pt x="5177790" y="399098"/>
                </a:cubicBezTo>
                <a:cubicBezTo>
                  <a:pt x="5177790" y="417195"/>
                  <a:pt x="5193030" y="432435"/>
                  <a:pt x="5211128" y="432435"/>
                </a:cubicBezTo>
                <a:cubicBezTo>
                  <a:pt x="5229225" y="432435"/>
                  <a:pt x="5244465" y="417195"/>
                  <a:pt x="5244465" y="399098"/>
                </a:cubicBezTo>
                <a:cubicBezTo>
                  <a:pt x="5244465" y="381000"/>
                  <a:pt x="5229225" y="365760"/>
                  <a:pt x="5211128" y="365760"/>
                </a:cubicBezTo>
                <a:close/>
                <a:moveTo>
                  <a:pt x="5326380" y="370523"/>
                </a:moveTo>
                <a:cubicBezTo>
                  <a:pt x="5310188" y="370523"/>
                  <a:pt x="5297805" y="383858"/>
                  <a:pt x="5297805" y="399098"/>
                </a:cubicBezTo>
                <a:cubicBezTo>
                  <a:pt x="5297805" y="414338"/>
                  <a:pt x="5311140" y="427673"/>
                  <a:pt x="5326380" y="427673"/>
                </a:cubicBezTo>
                <a:cubicBezTo>
                  <a:pt x="5341620" y="427673"/>
                  <a:pt x="5354955" y="414338"/>
                  <a:pt x="5354955" y="399098"/>
                </a:cubicBezTo>
                <a:cubicBezTo>
                  <a:pt x="5354955" y="383858"/>
                  <a:pt x="5341620" y="370523"/>
                  <a:pt x="5326380" y="370523"/>
                </a:cubicBezTo>
                <a:close/>
                <a:moveTo>
                  <a:pt x="5556885" y="381000"/>
                </a:moveTo>
                <a:cubicBezTo>
                  <a:pt x="5546408" y="381000"/>
                  <a:pt x="5537835" y="389573"/>
                  <a:pt x="5537835" y="400050"/>
                </a:cubicBezTo>
                <a:cubicBezTo>
                  <a:pt x="5537835" y="410528"/>
                  <a:pt x="5546408" y="419100"/>
                  <a:pt x="5556885" y="419100"/>
                </a:cubicBezTo>
                <a:cubicBezTo>
                  <a:pt x="5567363" y="419100"/>
                  <a:pt x="5575935" y="410528"/>
                  <a:pt x="5575935" y="400050"/>
                </a:cubicBezTo>
                <a:cubicBezTo>
                  <a:pt x="5575935" y="389573"/>
                  <a:pt x="5567363" y="381000"/>
                  <a:pt x="5556885" y="381000"/>
                </a:cubicBezTo>
                <a:close/>
                <a:moveTo>
                  <a:pt x="5786438" y="382905"/>
                </a:moveTo>
                <a:cubicBezTo>
                  <a:pt x="5776913" y="382905"/>
                  <a:pt x="5769293" y="390525"/>
                  <a:pt x="5769293" y="400050"/>
                </a:cubicBezTo>
                <a:cubicBezTo>
                  <a:pt x="5769293" y="409575"/>
                  <a:pt x="5776913" y="417195"/>
                  <a:pt x="5786438" y="417195"/>
                </a:cubicBezTo>
                <a:cubicBezTo>
                  <a:pt x="5795963" y="417195"/>
                  <a:pt x="5803583" y="409575"/>
                  <a:pt x="5803583" y="400050"/>
                </a:cubicBezTo>
                <a:cubicBezTo>
                  <a:pt x="5803583" y="390525"/>
                  <a:pt x="5795963" y="382905"/>
                  <a:pt x="5786438" y="382905"/>
                </a:cubicBezTo>
                <a:close/>
                <a:moveTo>
                  <a:pt x="5901690" y="382905"/>
                </a:moveTo>
                <a:cubicBezTo>
                  <a:pt x="5892165" y="382905"/>
                  <a:pt x="5884545" y="390525"/>
                  <a:pt x="5884545" y="400050"/>
                </a:cubicBezTo>
                <a:cubicBezTo>
                  <a:pt x="5884545" y="409575"/>
                  <a:pt x="5892165" y="417195"/>
                  <a:pt x="5901690" y="417195"/>
                </a:cubicBezTo>
                <a:cubicBezTo>
                  <a:pt x="5911215" y="417195"/>
                  <a:pt x="5918835" y="409575"/>
                  <a:pt x="5918835" y="400050"/>
                </a:cubicBezTo>
                <a:cubicBezTo>
                  <a:pt x="5918835" y="390525"/>
                  <a:pt x="5911215" y="382905"/>
                  <a:pt x="5901690" y="382905"/>
                </a:cubicBezTo>
                <a:close/>
                <a:moveTo>
                  <a:pt x="5095875" y="357188"/>
                </a:moveTo>
                <a:cubicBezTo>
                  <a:pt x="5072063" y="357188"/>
                  <a:pt x="5053965" y="376238"/>
                  <a:pt x="5053965" y="399098"/>
                </a:cubicBezTo>
                <a:cubicBezTo>
                  <a:pt x="5053965" y="421958"/>
                  <a:pt x="5073015" y="441008"/>
                  <a:pt x="5095875" y="441008"/>
                </a:cubicBezTo>
                <a:cubicBezTo>
                  <a:pt x="5118735" y="441008"/>
                  <a:pt x="5137785" y="421958"/>
                  <a:pt x="5137785" y="399098"/>
                </a:cubicBezTo>
                <a:cubicBezTo>
                  <a:pt x="5137785" y="376238"/>
                  <a:pt x="5118735" y="357188"/>
                  <a:pt x="5095875" y="357188"/>
                </a:cubicBezTo>
                <a:close/>
                <a:moveTo>
                  <a:pt x="5441633" y="376238"/>
                </a:moveTo>
                <a:cubicBezTo>
                  <a:pt x="5428298" y="376238"/>
                  <a:pt x="5417820" y="386715"/>
                  <a:pt x="5417820" y="400050"/>
                </a:cubicBezTo>
                <a:cubicBezTo>
                  <a:pt x="5417820" y="413385"/>
                  <a:pt x="5428298" y="423863"/>
                  <a:pt x="5441633" y="423863"/>
                </a:cubicBezTo>
                <a:cubicBezTo>
                  <a:pt x="5454968" y="423863"/>
                  <a:pt x="5465445" y="413385"/>
                  <a:pt x="5465445" y="400050"/>
                </a:cubicBezTo>
                <a:cubicBezTo>
                  <a:pt x="5465445" y="386715"/>
                  <a:pt x="5454015" y="376238"/>
                  <a:pt x="5441633" y="376238"/>
                </a:cubicBezTo>
                <a:close/>
                <a:moveTo>
                  <a:pt x="5672138" y="382905"/>
                </a:moveTo>
                <a:cubicBezTo>
                  <a:pt x="5662613" y="382905"/>
                  <a:pt x="5654993" y="390525"/>
                  <a:pt x="5654993" y="400050"/>
                </a:cubicBezTo>
                <a:cubicBezTo>
                  <a:pt x="5654993" y="409575"/>
                  <a:pt x="5662613" y="417195"/>
                  <a:pt x="5672138" y="417195"/>
                </a:cubicBezTo>
                <a:cubicBezTo>
                  <a:pt x="5681663" y="417195"/>
                  <a:pt x="5689283" y="409575"/>
                  <a:pt x="5689283" y="400050"/>
                </a:cubicBezTo>
                <a:cubicBezTo>
                  <a:pt x="5689283" y="390525"/>
                  <a:pt x="5680710" y="382905"/>
                  <a:pt x="5672138" y="382905"/>
                </a:cubicBezTo>
                <a:close/>
                <a:moveTo>
                  <a:pt x="6132195" y="382905"/>
                </a:moveTo>
                <a:cubicBezTo>
                  <a:pt x="6122670" y="382905"/>
                  <a:pt x="6115050" y="390525"/>
                  <a:pt x="6115050" y="400050"/>
                </a:cubicBezTo>
                <a:cubicBezTo>
                  <a:pt x="6115050" y="409575"/>
                  <a:pt x="6122670" y="417195"/>
                  <a:pt x="6132195" y="417195"/>
                </a:cubicBezTo>
                <a:cubicBezTo>
                  <a:pt x="6141720" y="417195"/>
                  <a:pt x="6149340" y="409575"/>
                  <a:pt x="6149340" y="400050"/>
                </a:cubicBezTo>
                <a:cubicBezTo>
                  <a:pt x="6149340" y="390525"/>
                  <a:pt x="6141720" y="382905"/>
                  <a:pt x="6132195" y="382905"/>
                </a:cubicBezTo>
                <a:close/>
                <a:moveTo>
                  <a:pt x="6247448" y="382905"/>
                </a:moveTo>
                <a:cubicBezTo>
                  <a:pt x="6237923" y="382905"/>
                  <a:pt x="6230303" y="390525"/>
                  <a:pt x="6230303" y="400050"/>
                </a:cubicBezTo>
                <a:cubicBezTo>
                  <a:pt x="6230303" y="409575"/>
                  <a:pt x="6237923" y="417195"/>
                  <a:pt x="6247448" y="417195"/>
                </a:cubicBezTo>
                <a:cubicBezTo>
                  <a:pt x="6256973" y="417195"/>
                  <a:pt x="6264593" y="409575"/>
                  <a:pt x="6264593" y="400050"/>
                </a:cubicBezTo>
                <a:cubicBezTo>
                  <a:pt x="6264593" y="390525"/>
                  <a:pt x="6256973" y="382905"/>
                  <a:pt x="6247448" y="382905"/>
                </a:cubicBezTo>
                <a:close/>
                <a:moveTo>
                  <a:pt x="6016943" y="382905"/>
                </a:moveTo>
                <a:cubicBezTo>
                  <a:pt x="6007418" y="382905"/>
                  <a:pt x="5999798" y="390525"/>
                  <a:pt x="5999798" y="400050"/>
                </a:cubicBezTo>
                <a:cubicBezTo>
                  <a:pt x="5999798" y="409575"/>
                  <a:pt x="6007418" y="417195"/>
                  <a:pt x="6016943" y="417195"/>
                </a:cubicBezTo>
                <a:cubicBezTo>
                  <a:pt x="6026468" y="417195"/>
                  <a:pt x="6034088" y="409575"/>
                  <a:pt x="6034088" y="400050"/>
                </a:cubicBezTo>
                <a:cubicBezTo>
                  <a:pt x="6034088" y="390525"/>
                  <a:pt x="6026468" y="382905"/>
                  <a:pt x="6016943" y="382905"/>
                </a:cubicBezTo>
                <a:close/>
                <a:moveTo>
                  <a:pt x="5169218" y="485775"/>
                </a:moveTo>
                <a:cubicBezTo>
                  <a:pt x="5151120" y="485775"/>
                  <a:pt x="5135880" y="501015"/>
                  <a:pt x="5135880" y="519113"/>
                </a:cubicBezTo>
                <a:cubicBezTo>
                  <a:pt x="5135880" y="537210"/>
                  <a:pt x="5151120" y="552450"/>
                  <a:pt x="5169218" y="552450"/>
                </a:cubicBezTo>
                <a:cubicBezTo>
                  <a:pt x="5187315" y="552450"/>
                  <a:pt x="5202555" y="537210"/>
                  <a:pt x="5202555" y="519113"/>
                </a:cubicBezTo>
                <a:cubicBezTo>
                  <a:pt x="5202555" y="501015"/>
                  <a:pt x="5187315" y="485775"/>
                  <a:pt x="5169218" y="485775"/>
                </a:cubicBezTo>
                <a:close/>
                <a:moveTo>
                  <a:pt x="5392103" y="485775"/>
                </a:moveTo>
                <a:cubicBezTo>
                  <a:pt x="5374005" y="485775"/>
                  <a:pt x="5358765" y="501015"/>
                  <a:pt x="5358765" y="519113"/>
                </a:cubicBezTo>
                <a:cubicBezTo>
                  <a:pt x="5358765" y="537210"/>
                  <a:pt x="5374005" y="552450"/>
                  <a:pt x="5392103" y="552450"/>
                </a:cubicBezTo>
                <a:cubicBezTo>
                  <a:pt x="5410200" y="552450"/>
                  <a:pt x="5425440" y="537210"/>
                  <a:pt x="5425440" y="519113"/>
                </a:cubicBezTo>
                <a:cubicBezTo>
                  <a:pt x="5425440" y="501015"/>
                  <a:pt x="5411153" y="485775"/>
                  <a:pt x="5392103" y="485775"/>
                </a:cubicBezTo>
                <a:close/>
                <a:moveTo>
                  <a:pt x="5615940" y="495300"/>
                </a:moveTo>
                <a:cubicBezTo>
                  <a:pt x="5602605" y="495300"/>
                  <a:pt x="5592128" y="505778"/>
                  <a:pt x="5592128" y="519113"/>
                </a:cubicBezTo>
                <a:cubicBezTo>
                  <a:pt x="5592128" y="532448"/>
                  <a:pt x="5602605" y="542925"/>
                  <a:pt x="5615940" y="542925"/>
                </a:cubicBezTo>
                <a:cubicBezTo>
                  <a:pt x="5629275" y="542925"/>
                  <a:pt x="5639753" y="532448"/>
                  <a:pt x="5639753" y="519113"/>
                </a:cubicBezTo>
                <a:cubicBezTo>
                  <a:pt x="5639753" y="505778"/>
                  <a:pt x="5629275" y="495300"/>
                  <a:pt x="5615940" y="495300"/>
                </a:cubicBezTo>
                <a:close/>
                <a:moveTo>
                  <a:pt x="5838825" y="501968"/>
                </a:moveTo>
                <a:cubicBezTo>
                  <a:pt x="5829300" y="501968"/>
                  <a:pt x="5821680" y="509588"/>
                  <a:pt x="5821680" y="519113"/>
                </a:cubicBezTo>
                <a:cubicBezTo>
                  <a:pt x="5821680" y="528638"/>
                  <a:pt x="5829300" y="536258"/>
                  <a:pt x="5838825" y="536258"/>
                </a:cubicBezTo>
                <a:cubicBezTo>
                  <a:pt x="5848350" y="536258"/>
                  <a:pt x="5855970" y="528638"/>
                  <a:pt x="5855970" y="519113"/>
                </a:cubicBezTo>
                <a:cubicBezTo>
                  <a:pt x="5855970" y="509588"/>
                  <a:pt x="5848350" y="501968"/>
                  <a:pt x="5838825" y="501968"/>
                </a:cubicBezTo>
                <a:close/>
                <a:moveTo>
                  <a:pt x="5951220" y="501968"/>
                </a:moveTo>
                <a:cubicBezTo>
                  <a:pt x="5941695" y="501968"/>
                  <a:pt x="5934075" y="509588"/>
                  <a:pt x="5934075" y="519113"/>
                </a:cubicBezTo>
                <a:cubicBezTo>
                  <a:pt x="5934075" y="528638"/>
                  <a:pt x="5941695" y="536258"/>
                  <a:pt x="5951220" y="536258"/>
                </a:cubicBezTo>
                <a:cubicBezTo>
                  <a:pt x="5960745" y="536258"/>
                  <a:pt x="5968365" y="528638"/>
                  <a:pt x="5968365" y="519113"/>
                </a:cubicBezTo>
                <a:cubicBezTo>
                  <a:pt x="5968365" y="509588"/>
                  <a:pt x="5960745" y="501968"/>
                  <a:pt x="5951220" y="501968"/>
                </a:cubicBezTo>
                <a:close/>
                <a:moveTo>
                  <a:pt x="5504498" y="490538"/>
                </a:moveTo>
                <a:cubicBezTo>
                  <a:pt x="5488305" y="490538"/>
                  <a:pt x="5475923" y="503873"/>
                  <a:pt x="5475923" y="519113"/>
                </a:cubicBezTo>
                <a:cubicBezTo>
                  <a:pt x="5475923" y="534353"/>
                  <a:pt x="5489258" y="547688"/>
                  <a:pt x="5504498" y="547688"/>
                </a:cubicBezTo>
                <a:cubicBezTo>
                  <a:pt x="5519738" y="547688"/>
                  <a:pt x="5533073" y="534353"/>
                  <a:pt x="5533073" y="519113"/>
                </a:cubicBezTo>
                <a:cubicBezTo>
                  <a:pt x="5533073" y="503873"/>
                  <a:pt x="5519738" y="490538"/>
                  <a:pt x="5504498" y="490538"/>
                </a:cubicBezTo>
                <a:close/>
                <a:moveTo>
                  <a:pt x="5727383" y="500063"/>
                </a:moveTo>
                <a:cubicBezTo>
                  <a:pt x="5716905" y="500063"/>
                  <a:pt x="5708333" y="508635"/>
                  <a:pt x="5708333" y="519113"/>
                </a:cubicBezTo>
                <a:cubicBezTo>
                  <a:pt x="5708333" y="529590"/>
                  <a:pt x="5716905" y="538163"/>
                  <a:pt x="5727383" y="538163"/>
                </a:cubicBezTo>
                <a:cubicBezTo>
                  <a:pt x="5737860" y="538163"/>
                  <a:pt x="5746433" y="529590"/>
                  <a:pt x="5746433" y="519113"/>
                </a:cubicBezTo>
                <a:cubicBezTo>
                  <a:pt x="5746433" y="508635"/>
                  <a:pt x="5737860" y="500063"/>
                  <a:pt x="5727383" y="500063"/>
                </a:cubicBezTo>
                <a:close/>
                <a:moveTo>
                  <a:pt x="6174105" y="501968"/>
                </a:moveTo>
                <a:cubicBezTo>
                  <a:pt x="6164580" y="501968"/>
                  <a:pt x="6156960" y="509588"/>
                  <a:pt x="6156960" y="519113"/>
                </a:cubicBezTo>
                <a:cubicBezTo>
                  <a:pt x="6156960" y="528638"/>
                  <a:pt x="6164580" y="536258"/>
                  <a:pt x="6174105" y="536258"/>
                </a:cubicBezTo>
                <a:cubicBezTo>
                  <a:pt x="6183630" y="536258"/>
                  <a:pt x="6191250" y="528638"/>
                  <a:pt x="6191250" y="519113"/>
                </a:cubicBezTo>
                <a:cubicBezTo>
                  <a:pt x="6191250" y="509588"/>
                  <a:pt x="6183630" y="501968"/>
                  <a:pt x="6174105" y="501968"/>
                </a:cubicBezTo>
                <a:close/>
                <a:moveTo>
                  <a:pt x="6286500" y="501968"/>
                </a:moveTo>
                <a:cubicBezTo>
                  <a:pt x="6276975" y="501968"/>
                  <a:pt x="6269355" y="509588"/>
                  <a:pt x="6269355" y="519113"/>
                </a:cubicBezTo>
                <a:cubicBezTo>
                  <a:pt x="6269355" y="528638"/>
                  <a:pt x="6276975" y="536258"/>
                  <a:pt x="6286500" y="536258"/>
                </a:cubicBezTo>
                <a:cubicBezTo>
                  <a:pt x="6296025" y="536258"/>
                  <a:pt x="6303645" y="528638"/>
                  <a:pt x="6303645" y="519113"/>
                </a:cubicBezTo>
                <a:cubicBezTo>
                  <a:pt x="6303645" y="509588"/>
                  <a:pt x="6295073" y="501968"/>
                  <a:pt x="6286500" y="501968"/>
                </a:cubicBezTo>
                <a:close/>
                <a:moveTo>
                  <a:pt x="6062663" y="501968"/>
                </a:moveTo>
                <a:cubicBezTo>
                  <a:pt x="6053138" y="501968"/>
                  <a:pt x="6045518" y="509588"/>
                  <a:pt x="6045518" y="519113"/>
                </a:cubicBezTo>
                <a:cubicBezTo>
                  <a:pt x="6045518" y="528638"/>
                  <a:pt x="6053138" y="536258"/>
                  <a:pt x="6062663" y="536258"/>
                </a:cubicBezTo>
                <a:cubicBezTo>
                  <a:pt x="6072188" y="536258"/>
                  <a:pt x="6079808" y="528638"/>
                  <a:pt x="6079808" y="519113"/>
                </a:cubicBezTo>
                <a:cubicBezTo>
                  <a:pt x="6079808" y="509588"/>
                  <a:pt x="6072188" y="501968"/>
                  <a:pt x="6062663" y="501968"/>
                </a:cubicBezTo>
                <a:close/>
                <a:moveTo>
                  <a:pt x="5280660" y="476250"/>
                </a:moveTo>
                <a:cubicBezTo>
                  <a:pt x="5256848" y="476250"/>
                  <a:pt x="5238750" y="495300"/>
                  <a:pt x="5238750" y="518160"/>
                </a:cubicBezTo>
                <a:cubicBezTo>
                  <a:pt x="5238750" y="541020"/>
                  <a:pt x="5257800" y="560070"/>
                  <a:pt x="5280660" y="560070"/>
                </a:cubicBezTo>
                <a:cubicBezTo>
                  <a:pt x="5304473" y="560070"/>
                  <a:pt x="5322570" y="541020"/>
                  <a:pt x="5322570" y="518160"/>
                </a:cubicBezTo>
                <a:cubicBezTo>
                  <a:pt x="5322570" y="495300"/>
                  <a:pt x="5304473" y="476250"/>
                  <a:pt x="5280660" y="476250"/>
                </a:cubicBezTo>
                <a:close/>
                <a:moveTo>
                  <a:pt x="5118735" y="609600"/>
                </a:moveTo>
                <a:cubicBezTo>
                  <a:pt x="5102543" y="609600"/>
                  <a:pt x="5090160" y="622935"/>
                  <a:pt x="5090160" y="638175"/>
                </a:cubicBezTo>
                <a:cubicBezTo>
                  <a:pt x="5090160" y="653415"/>
                  <a:pt x="5103495" y="666750"/>
                  <a:pt x="5118735" y="666750"/>
                </a:cubicBezTo>
                <a:cubicBezTo>
                  <a:pt x="5134928" y="666750"/>
                  <a:pt x="5147310" y="653415"/>
                  <a:pt x="5147310" y="638175"/>
                </a:cubicBezTo>
                <a:cubicBezTo>
                  <a:pt x="5147310" y="622935"/>
                  <a:pt x="5133975" y="609600"/>
                  <a:pt x="5118735" y="609600"/>
                </a:cubicBezTo>
                <a:close/>
                <a:moveTo>
                  <a:pt x="5249228" y="604838"/>
                </a:moveTo>
                <a:cubicBezTo>
                  <a:pt x="5231130" y="604838"/>
                  <a:pt x="5215890" y="620078"/>
                  <a:pt x="5215890" y="638175"/>
                </a:cubicBezTo>
                <a:cubicBezTo>
                  <a:pt x="5215890" y="656273"/>
                  <a:pt x="5231130" y="671513"/>
                  <a:pt x="5249228" y="671513"/>
                </a:cubicBezTo>
                <a:cubicBezTo>
                  <a:pt x="5267325" y="671513"/>
                  <a:pt x="5282565" y="656273"/>
                  <a:pt x="5282565" y="638175"/>
                </a:cubicBezTo>
                <a:cubicBezTo>
                  <a:pt x="5282565" y="619125"/>
                  <a:pt x="5267325" y="604838"/>
                  <a:pt x="5249228" y="604838"/>
                </a:cubicBezTo>
                <a:close/>
                <a:moveTo>
                  <a:pt x="5590223" y="609600"/>
                </a:moveTo>
                <a:cubicBezTo>
                  <a:pt x="5574030" y="609600"/>
                  <a:pt x="5561648" y="622935"/>
                  <a:pt x="5561648" y="638175"/>
                </a:cubicBezTo>
                <a:cubicBezTo>
                  <a:pt x="5561648" y="653415"/>
                  <a:pt x="5574983" y="666750"/>
                  <a:pt x="5590223" y="666750"/>
                </a:cubicBezTo>
                <a:cubicBezTo>
                  <a:pt x="5605463" y="666750"/>
                  <a:pt x="5618798" y="653415"/>
                  <a:pt x="5618798" y="638175"/>
                </a:cubicBezTo>
                <a:cubicBezTo>
                  <a:pt x="5618798" y="622935"/>
                  <a:pt x="5605463" y="609600"/>
                  <a:pt x="5590223" y="609600"/>
                </a:cubicBezTo>
                <a:close/>
                <a:moveTo>
                  <a:pt x="5816918" y="619125"/>
                </a:moveTo>
                <a:cubicBezTo>
                  <a:pt x="5806440" y="619125"/>
                  <a:pt x="5797868" y="627698"/>
                  <a:pt x="5797868" y="638175"/>
                </a:cubicBezTo>
                <a:cubicBezTo>
                  <a:pt x="5797868" y="648653"/>
                  <a:pt x="5806440" y="657225"/>
                  <a:pt x="5816918" y="657225"/>
                </a:cubicBezTo>
                <a:cubicBezTo>
                  <a:pt x="5827395" y="657225"/>
                  <a:pt x="5835968" y="648653"/>
                  <a:pt x="5835968" y="638175"/>
                </a:cubicBezTo>
                <a:cubicBezTo>
                  <a:pt x="5835968" y="627698"/>
                  <a:pt x="5828348" y="619125"/>
                  <a:pt x="5816918" y="619125"/>
                </a:cubicBezTo>
                <a:close/>
                <a:moveTo>
                  <a:pt x="5931218" y="621030"/>
                </a:moveTo>
                <a:cubicBezTo>
                  <a:pt x="5921693" y="621030"/>
                  <a:pt x="5914073" y="628650"/>
                  <a:pt x="5914073" y="638175"/>
                </a:cubicBezTo>
                <a:cubicBezTo>
                  <a:pt x="5914073" y="647700"/>
                  <a:pt x="5921693" y="655320"/>
                  <a:pt x="5931218" y="655320"/>
                </a:cubicBezTo>
                <a:cubicBezTo>
                  <a:pt x="5940743" y="655320"/>
                  <a:pt x="5948363" y="647700"/>
                  <a:pt x="5948363" y="638175"/>
                </a:cubicBezTo>
                <a:cubicBezTo>
                  <a:pt x="5948363" y="628650"/>
                  <a:pt x="5940743" y="621030"/>
                  <a:pt x="5931218" y="621030"/>
                </a:cubicBezTo>
                <a:close/>
                <a:moveTo>
                  <a:pt x="5475923" y="604838"/>
                </a:moveTo>
                <a:cubicBezTo>
                  <a:pt x="5457825" y="604838"/>
                  <a:pt x="5442585" y="620078"/>
                  <a:pt x="5442585" y="638175"/>
                </a:cubicBezTo>
                <a:cubicBezTo>
                  <a:pt x="5442585" y="656273"/>
                  <a:pt x="5457825" y="671513"/>
                  <a:pt x="5475923" y="671513"/>
                </a:cubicBezTo>
                <a:cubicBezTo>
                  <a:pt x="5494020" y="671513"/>
                  <a:pt x="5509260" y="656273"/>
                  <a:pt x="5509260" y="638175"/>
                </a:cubicBezTo>
                <a:cubicBezTo>
                  <a:pt x="5510213" y="619125"/>
                  <a:pt x="5494973" y="604838"/>
                  <a:pt x="5475923" y="604838"/>
                </a:cubicBezTo>
                <a:close/>
                <a:moveTo>
                  <a:pt x="5703570" y="614363"/>
                </a:moveTo>
                <a:cubicBezTo>
                  <a:pt x="5690235" y="614363"/>
                  <a:pt x="5679758" y="624840"/>
                  <a:pt x="5679758" y="638175"/>
                </a:cubicBezTo>
                <a:cubicBezTo>
                  <a:pt x="5679758" y="651510"/>
                  <a:pt x="5690235" y="661988"/>
                  <a:pt x="5703570" y="661988"/>
                </a:cubicBezTo>
                <a:cubicBezTo>
                  <a:pt x="5716905" y="661988"/>
                  <a:pt x="5727383" y="651510"/>
                  <a:pt x="5727383" y="638175"/>
                </a:cubicBezTo>
                <a:cubicBezTo>
                  <a:pt x="5727383" y="624840"/>
                  <a:pt x="5716905" y="614363"/>
                  <a:pt x="5703570" y="614363"/>
                </a:cubicBezTo>
                <a:close/>
                <a:moveTo>
                  <a:pt x="6157913" y="621030"/>
                </a:moveTo>
                <a:cubicBezTo>
                  <a:pt x="6148388" y="621030"/>
                  <a:pt x="6140768" y="628650"/>
                  <a:pt x="6140768" y="638175"/>
                </a:cubicBezTo>
                <a:cubicBezTo>
                  <a:pt x="6140768" y="647700"/>
                  <a:pt x="6148388" y="655320"/>
                  <a:pt x="6157913" y="655320"/>
                </a:cubicBezTo>
                <a:cubicBezTo>
                  <a:pt x="6167438" y="655320"/>
                  <a:pt x="6175058" y="647700"/>
                  <a:pt x="6175058" y="638175"/>
                </a:cubicBezTo>
                <a:cubicBezTo>
                  <a:pt x="6175058" y="628650"/>
                  <a:pt x="6167438" y="621030"/>
                  <a:pt x="6157913" y="621030"/>
                </a:cubicBezTo>
                <a:close/>
                <a:moveTo>
                  <a:pt x="6272213" y="621030"/>
                </a:moveTo>
                <a:cubicBezTo>
                  <a:pt x="6262688" y="621030"/>
                  <a:pt x="6255068" y="628650"/>
                  <a:pt x="6255068" y="638175"/>
                </a:cubicBezTo>
                <a:cubicBezTo>
                  <a:pt x="6255068" y="647700"/>
                  <a:pt x="6262688" y="655320"/>
                  <a:pt x="6272213" y="655320"/>
                </a:cubicBezTo>
                <a:cubicBezTo>
                  <a:pt x="6281738" y="655320"/>
                  <a:pt x="6289358" y="647700"/>
                  <a:pt x="6289358" y="638175"/>
                </a:cubicBezTo>
                <a:cubicBezTo>
                  <a:pt x="6288405" y="628650"/>
                  <a:pt x="6281738" y="621030"/>
                  <a:pt x="6272213" y="621030"/>
                </a:cubicBezTo>
                <a:close/>
                <a:moveTo>
                  <a:pt x="6044565" y="621030"/>
                </a:moveTo>
                <a:cubicBezTo>
                  <a:pt x="6035040" y="621030"/>
                  <a:pt x="6027420" y="628650"/>
                  <a:pt x="6027420" y="638175"/>
                </a:cubicBezTo>
                <a:cubicBezTo>
                  <a:pt x="6027420" y="647700"/>
                  <a:pt x="6035040" y="655320"/>
                  <a:pt x="6044565" y="655320"/>
                </a:cubicBezTo>
                <a:cubicBezTo>
                  <a:pt x="6054090" y="655320"/>
                  <a:pt x="6061710" y="647700"/>
                  <a:pt x="6061710" y="638175"/>
                </a:cubicBezTo>
                <a:cubicBezTo>
                  <a:pt x="6061710" y="628650"/>
                  <a:pt x="6054090" y="621030"/>
                  <a:pt x="6044565" y="621030"/>
                </a:cubicBezTo>
                <a:close/>
                <a:moveTo>
                  <a:pt x="5362575" y="595313"/>
                </a:moveTo>
                <a:cubicBezTo>
                  <a:pt x="5338763" y="595313"/>
                  <a:pt x="5320665" y="614363"/>
                  <a:pt x="5320665" y="637223"/>
                </a:cubicBezTo>
                <a:cubicBezTo>
                  <a:pt x="5320665" y="661035"/>
                  <a:pt x="5339715" y="679133"/>
                  <a:pt x="5362575" y="679133"/>
                </a:cubicBezTo>
                <a:cubicBezTo>
                  <a:pt x="5386388" y="679133"/>
                  <a:pt x="5404485" y="660083"/>
                  <a:pt x="5404485" y="637223"/>
                </a:cubicBezTo>
                <a:cubicBezTo>
                  <a:pt x="5405438" y="614363"/>
                  <a:pt x="5386388" y="595313"/>
                  <a:pt x="5362575" y="595313"/>
                </a:cubicBezTo>
                <a:close/>
                <a:moveTo>
                  <a:pt x="3828098" y="376238"/>
                </a:moveTo>
                <a:cubicBezTo>
                  <a:pt x="3814763" y="376238"/>
                  <a:pt x="3804285" y="386715"/>
                  <a:pt x="3804285" y="400050"/>
                </a:cubicBezTo>
                <a:cubicBezTo>
                  <a:pt x="3804285" y="413385"/>
                  <a:pt x="3814763" y="423863"/>
                  <a:pt x="3828098" y="423863"/>
                </a:cubicBezTo>
                <a:cubicBezTo>
                  <a:pt x="3841433" y="423863"/>
                  <a:pt x="3851910" y="413385"/>
                  <a:pt x="3851910" y="400050"/>
                </a:cubicBezTo>
                <a:cubicBezTo>
                  <a:pt x="3851910" y="386715"/>
                  <a:pt x="3841433" y="376238"/>
                  <a:pt x="3828098" y="376238"/>
                </a:cubicBezTo>
                <a:close/>
                <a:moveTo>
                  <a:pt x="3943350" y="370523"/>
                </a:moveTo>
                <a:cubicBezTo>
                  <a:pt x="3927158" y="370523"/>
                  <a:pt x="3914775" y="383858"/>
                  <a:pt x="3914775" y="399098"/>
                </a:cubicBezTo>
                <a:cubicBezTo>
                  <a:pt x="3914775" y="414338"/>
                  <a:pt x="3928110" y="427673"/>
                  <a:pt x="3943350" y="427673"/>
                </a:cubicBezTo>
                <a:cubicBezTo>
                  <a:pt x="3958590" y="427673"/>
                  <a:pt x="3971925" y="414338"/>
                  <a:pt x="3971925" y="399098"/>
                </a:cubicBezTo>
                <a:cubicBezTo>
                  <a:pt x="3971925" y="383858"/>
                  <a:pt x="3959543" y="370523"/>
                  <a:pt x="3943350" y="370523"/>
                </a:cubicBezTo>
                <a:close/>
                <a:moveTo>
                  <a:pt x="4289108" y="365760"/>
                </a:moveTo>
                <a:cubicBezTo>
                  <a:pt x="4271010" y="365760"/>
                  <a:pt x="4255770" y="381000"/>
                  <a:pt x="4255770" y="399098"/>
                </a:cubicBezTo>
                <a:cubicBezTo>
                  <a:pt x="4255770" y="417195"/>
                  <a:pt x="4271010" y="432435"/>
                  <a:pt x="4289108" y="432435"/>
                </a:cubicBezTo>
                <a:cubicBezTo>
                  <a:pt x="4307205" y="432435"/>
                  <a:pt x="4322445" y="417195"/>
                  <a:pt x="4322445" y="399098"/>
                </a:cubicBezTo>
                <a:cubicBezTo>
                  <a:pt x="4322445" y="381000"/>
                  <a:pt x="4307205" y="365760"/>
                  <a:pt x="4289108" y="365760"/>
                </a:cubicBezTo>
                <a:close/>
                <a:moveTo>
                  <a:pt x="4519613" y="376238"/>
                </a:moveTo>
                <a:cubicBezTo>
                  <a:pt x="4506278" y="376238"/>
                  <a:pt x="4495800" y="386715"/>
                  <a:pt x="4495800" y="400050"/>
                </a:cubicBezTo>
                <a:cubicBezTo>
                  <a:pt x="4495800" y="413385"/>
                  <a:pt x="4506278" y="423863"/>
                  <a:pt x="4519613" y="423863"/>
                </a:cubicBezTo>
                <a:cubicBezTo>
                  <a:pt x="4532948" y="423863"/>
                  <a:pt x="4543425" y="413385"/>
                  <a:pt x="4543425" y="400050"/>
                </a:cubicBezTo>
                <a:cubicBezTo>
                  <a:pt x="4543425" y="386715"/>
                  <a:pt x="4532948" y="376238"/>
                  <a:pt x="4519613" y="376238"/>
                </a:cubicBezTo>
                <a:close/>
                <a:moveTo>
                  <a:pt x="4634865" y="381000"/>
                </a:moveTo>
                <a:cubicBezTo>
                  <a:pt x="4624388" y="381000"/>
                  <a:pt x="4615815" y="389573"/>
                  <a:pt x="4615815" y="400050"/>
                </a:cubicBezTo>
                <a:cubicBezTo>
                  <a:pt x="4615815" y="410528"/>
                  <a:pt x="4624388" y="419100"/>
                  <a:pt x="4634865" y="419100"/>
                </a:cubicBezTo>
                <a:cubicBezTo>
                  <a:pt x="4645343" y="419100"/>
                  <a:pt x="4653915" y="410528"/>
                  <a:pt x="4653915" y="400050"/>
                </a:cubicBezTo>
                <a:cubicBezTo>
                  <a:pt x="4653915" y="389573"/>
                  <a:pt x="4645343" y="381000"/>
                  <a:pt x="4634865" y="381000"/>
                </a:cubicBezTo>
                <a:close/>
                <a:moveTo>
                  <a:pt x="4058603" y="365760"/>
                </a:moveTo>
                <a:cubicBezTo>
                  <a:pt x="4040505" y="365760"/>
                  <a:pt x="4025265" y="381000"/>
                  <a:pt x="4025265" y="399098"/>
                </a:cubicBezTo>
                <a:cubicBezTo>
                  <a:pt x="4025265" y="417195"/>
                  <a:pt x="4040505" y="432435"/>
                  <a:pt x="4058603" y="432435"/>
                </a:cubicBezTo>
                <a:cubicBezTo>
                  <a:pt x="4076700" y="432435"/>
                  <a:pt x="4091940" y="417195"/>
                  <a:pt x="4091940" y="399098"/>
                </a:cubicBezTo>
                <a:cubicBezTo>
                  <a:pt x="4091940" y="381000"/>
                  <a:pt x="4077653" y="365760"/>
                  <a:pt x="4058603" y="365760"/>
                </a:cubicBezTo>
                <a:close/>
                <a:moveTo>
                  <a:pt x="4404360" y="370523"/>
                </a:moveTo>
                <a:cubicBezTo>
                  <a:pt x="4388168" y="370523"/>
                  <a:pt x="4375785" y="383858"/>
                  <a:pt x="4375785" y="399098"/>
                </a:cubicBezTo>
                <a:cubicBezTo>
                  <a:pt x="4375785" y="414338"/>
                  <a:pt x="4389120" y="427673"/>
                  <a:pt x="4404360" y="427673"/>
                </a:cubicBezTo>
                <a:cubicBezTo>
                  <a:pt x="4419600" y="427673"/>
                  <a:pt x="4432935" y="414338"/>
                  <a:pt x="4432935" y="399098"/>
                </a:cubicBezTo>
                <a:cubicBezTo>
                  <a:pt x="4432935" y="383858"/>
                  <a:pt x="4420553" y="370523"/>
                  <a:pt x="4404360" y="370523"/>
                </a:cubicBezTo>
                <a:close/>
                <a:moveTo>
                  <a:pt x="4865370" y="382905"/>
                </a:moveTo>
                <a:cubicBezTo>
                  <a:pt x="4855845" y="382905"/>
                  <a:pt x="4848225" y="390525"/>
                  <a:pt x="4848225" y="400050"/>
                </a:cubicBezTo>
                <a:cubicBezTo>
                  <a:pt x="4848225" y="409575"/>
                  <a:pt x="4855845" y="417195"/>
                  <a:pt x="4865370" y="417195"/>
                </a:cubicBezTo>
                <a:cubicBezTo>
                  <a:pt x="4874895" y="417195"/>
                  <a:pt x="4882515" y="409575"/>
                  <a:pt x="4882515" y="400050"/>
                </a:cubicBezTo>
                <a:cubicBezTo>
                  <a:pt x="4882515" y="390525"/>
                  <a:pt x="4874895" y="382905"/>
                  <a:pt x="4865370" y="382905"/>
                </a:cubicBezTo>
                <a:close/>
                <a:moveTo>
                  <a:pt x="4980623" y="382905"/>
                </a:moveTo>
                <a:cubicBezTo>
                  <a:pt x="4971098" y="382905"/>
                  <a:pt x="4963478" y="390525"/>
                  <a:pt x="4963478" y="400050"/>
                </a:cubicBezTo>
                <a:cubicBezTo>
                  <a:pt x="4963478" y="409575"/>
                  <a:pt x="4971098" y="417195"/>
                  <a:pt x="4980623" y="417195"/>
                </a:cubicBezTo>
                <a:cubicBezTo>
                  <a:pt x="4990148" y="417195"/>
                  <a:pt x="4997768" y="409575"/>
                  <a:pt x="4997768" y="400050"/>
                </a:cubicBezTo>
                <a:cubicBezTo>
                  <a:pt x="4997768" y="390525"/>
                  <a:pt x="4990148" y="382905"/>
                  <a:pt x="4980623" y="382905"/>
                </a:cubicBezTo>
                <a:close/>
                <a:moveTo>
                  <a:pt x="4750118" y="382905"/>
                </a:moveTo>
                <a:cubicBezTo>
                  <a:pt x="4740593" y="382905"/>
                  <a:pt x="4732973" y="390525"/>
                  <a:pt x="4732973" y="400050"/>
                </a:cubicBezTo>
                <a:cubicBezTo>
                  <a:pt x="4732973" y="409575"/>
                  <a:pt x="4740593" y="417195"/>
                  <a:pt x="4750118" y="417195"/>
                </a:cubicBezTo>
                <a:cubicBezTo>
                  <a:pt x="4759643" y="417195"/>
                  <a:pt x="4767263" y="409575"/>
                  <a:pt x="4767263" y="400050"/>
                </a:cubicBezTo>
                <a:cubicBezTo>
                  <a:pt x="4767263" y="390525"/>
                  <a:pt x="4759643" y="382905"/>
                  <a:pt x="4750118" y="382905"/>
                </a:cubicBezTo>
                <a:close/>
                <a:moveTo>
                  <a:pt x="4173855" y="357188"/>
                </a:moveTo>
                <a:cubicBezTo>
                  <a:pt x="4150043" y="357188"/>
                  <a:pt x="4131945" y="376238"/>
                  <a:pt x="4131945" y="399098"/>
                </a:cubicBezTo>
                <a:cubicBezTo>
                  <a:pt x="4131945" y="421958"/>
                  <a:pt x="4150995" y="441008"/>
                  <a:pt x="4173855" y="441008"/>
                </a:cubicBezTo>
                <a:cubicBezTo>
                  <a:pt x="4196715" y="441008"/>
                  <a:pt x="4215765" y="421958"/>
                  <a:pt x="4215765" y="399098"/>
                </a:cubicBezTo>
                <a:cubicBezTo>
                  <a:pt x="4215765" y="376238"/>
                  <a:pt x="4197668" y="357188"/>
                  <a:pt x="4173855" y="357188"/>
                </a:cubicBezTo>
                <a:close/>
                <a:moveTo>
                  <a:pt x="4387215" y="476250"/>
                </a:moveTo>
                <a:cubicBezTo>
                  <a:pt x="4363403" y="476250"/>
                  <a:pt x="4345305" y="495300"/>
                  <a:pt x="4345305" y="518160"/>
                </a:cubicBezTo>
                <a:cubicBezTo>
                  <a:pt x="4345305" y="541020"/>
                  <a:pt x="4364355" y="560070"/>
                  <a:pt x="4387215" y="560070"/>
                </a:cubicBezTo>
                <a:cubicBezTo>
                  <a:pt x="4410075" y="560070"/>
                  <a:pt x="4429125" y="541020"/>
                  <a:pt x="4429125" y="518160"/>
                </a:cubicBezTo>
                <a:cubicBezTo>
                  <a:pt x="4429125" y="495300"/>
                  <a:pt x="4410075" y="476250"/>
                  <a:pt x="4387215" y="476250"/>
                </a:cubicBezTo>
                <a:close/>
                <a:moveTo>
                  <a:pt x="3826193" y="500063"/>
                </a:moveTo>
                <a:cubicBezTo>
                  <a:pt x="3815715" y="501015"/>
                  <a:pt x="3808095" y="510540"/>
                  <a:pt x="3809048" y="521018"/>
                </a:cubicBezTo>
                <a:cubicBezTo>
                  <a:pt x="3810000" y="531495"/>
                  <a:pt x="3819525" y="539115"/>
                  <a:pt x="3830003" y="538163"/>
                </a:cubicBezTo>
                <a:cubicBezTo>
                  <a:pt x="3840480" y="537210"/>
                  <a:pt x="3848100" y="527685"/>
                  <a:pt x="3847148" y="517208"/>
                </a:cubicBezTo>
                <a:cubicBezTo>
                  <a:pt x="3846195" y="506730"/>
                  <a:pt x="3837623" y="499110"/>
                  <a:pt x="3826193" y="500063"/>
                </a:cubicBezTo>
                <a:close/>
                <a:moveTo>
                  <a:pt x="3939540" y="495300"/>
                </a:moveTo>
                <a:cubicBezTo>
                  <a:pt x="3926205" y="495300"/>
                  <a:pt x="3915728" y="505778"/>
                  <a:pt x="3915728" y="519113"/>
                </a:cubicBezTo>
                <a:cubicBezTo>
                  <a:pt x="3915728" y="532448"/>
                  <a:pt x="3926205" y="542925"/>
                  <a:pt x="3939540" y="542925"/>
                </a:cubicBezTo>
                <a:cubicBezTo>
                  <a:pt x="3952875" y="542925"/>
                  <a:pt x="3963353" y="532448"/>
                  <a:pt x="3963353" y="519113"/>
                </a:cubicBezTo>
                <a:cubicBezTo>
                  <a:pt x="3963353" y="505778"/>
                  <a:pt x="3952875" y="495300"/>
                  <a:pt x="3939540" y="495300"/>
                </a:cubicBezTo>
                <a:close/>
                <a:moveTo>
                  <a:pt x="4163378" y="485775"/>
                </a:moveTo>
                <a:cubicBezTo>
                  <a:pt x="4145280" y="485775"/>
                  <a:pt x="4130040" y="501015"/>
                  <a:pt x="4130040" y="519113"/>
                </a:cubicBezTo>
                <a:cubicBezTo>
                  <a:pt x="4130040" y="537210"/>
                  <a:pt x="4145280" y="552450"/>
                  <a:pt x="4163378" y="552450"/>
                </a:cubicBezTo>
                <a:cubicBezTo>
                  <a:pt x="4181475" y="552450"/>
                  <a:pt x="4196715" y="537210"/>
                  <a:pt x="4196715" y="519113"/>
                </a:cubicBezTo>
                <a:cubicBezTo>
                  <a:pt x="4196715" y="501015"/>
                  <a:pt x="4181475" y="485775"/>
                  <a:pt x="4163378" y="485775"/>
                </a:cubicBezTo>
                <a:close/>
                <a:moveTo>
                  <a:pt x="4610100" y="490538"/>
                </a:moveTo>
                <a:cubicBezTo>
                  <a:pt x="4593908" y="490538"/>
                  <a:pt x="4581525" y="503873"/>
                  <a:pt x="4581525" y="519113"/>
                </a:cubicBezTo>
                <a:cubicBezTo>
                  <a:pt x="4581525" y="534353"/>
                  <a:pt x="4594860" y="547688"/>
                  <a:pt x="4610100" y="547688"/>
                </a:cubicBezTo>
                <a:cubicBezTo>
                  <a:pt x="4626293" y="547688"/>
                  <a:pt x="4638675" y="534353"/>
                  <a:pt x="4638675" y="519113"/>
                </a:cubicBezTo>
                <a:cubicBezTo>
                  <a:pt x="4638675" y="503873"/>
                  <a:pt x="4626293" y="490538"/>
                  <a:pt x="4610100" y="490538"/>
                </a:cubicBezTo>
                <a:close/>
                <a:moveTo>
                  <a:pt x="4722495" y="495300"/>
                </a:moveTo>
                <a:cubicBezTo>
                  <a:pt x="4709160" y="495300"/>
                  <a:pt x="4698683" y="505778"/>
                  <a:pt x="4698683" y="519113"/>
                </a:cubicBezTo>
                <a:cubicBezTo>
                  <a:pt x="4698683" y="532448"/>
                  <a:pt x="4709160" y="542925"/>
                  <a:pt x="4722495" y="542925"/>
                </a:cubicBezTo>
                <a:cubicBezTo>
                  <a:pt x="4735830" y="542925"/>
                  <a:pt x="4746308" y="532448"/>
                  <a:pt x="4746308" y="519113"/>
                </a:cubicBezTo>
                <a:cubicBezTo>
                  <a:pt x="4746308" y="505778"/>
                  <a:pt x="4734878" y="495300"/>
                  <a:pt x="4722495" y="495300"/>
                </a:cubicBezTo>
                <a:close/>
                <a:moveTo>
                  <a:pt x="4051935" y="490538"/>
                </a:moveTo>
                <a:cubicBezTo>
                  <a:pt x="4035743" y="490538"/>
                  <a:pt x="4023360" y="503873"/>
                  <a:pt x="4023360" y="519113"/>
                </a:cubicBezTo>
                <a:cubicBezTo>
                  <a:pt x="4023360" y="534353"/>
                  <a:pt x="4036695" y="547688"/>
                  <a:pt x="4051935" y="547688"/>
                </a:cubicBezTo>
                <a:cubicBezTo>
                  <a:pt x="4068128" y="547688"/>
                  <a:pt x="4080510" y="534353"/>
                  <a:pt x="4080510" y="519113"/>
                </a:cubicBezTo>
                <a:cubicBezTo>
                  <a:pt x="4080510" y="503873"/>
                  <a:pt x="4067175" y="490538"/>
                  <a:pt x="4051935" y="490538"/>
                </a:cubicBezTo>
                <a:close/>
                <a:moveTo>
                  <a:pt x="4498658" y="485775"/>
                </a:moveTo>
                <a:cubicBezTo>
                  <a:pt x="4480560" y="485775"/>
                  <a:pt x="4465320" y="501015"/>
                  <a:pt x="4465320" y="519113"/>
                </a:cubicBezTo>
                <a:cubicBezTo>
                  <a:pt x="4465320" y="537210"/>
                  <a:pt x="4480560" y="552450"/>
                  <a:pt x="4498658" y="552450"/>
                </a:cubicBezTo>
                <a:cubicBezTo>
                  <a:pt x="4516755" y="552450"/>
                  <a:pt x="4531995" y="537210"/>
                  <a:pt x="4531995" y="519113"/>
                </a:cubicBezTo>
                <a:cubicBezTo>
                  <a:pt x="4531995" y="501015"/>
                  <a:pt x="4516755" y="485775"/>
                  <a:pt x="4498658" y="485775"/>
                </a:cubicBezTo>
                <a:close/>
                <a:moveTo>
                  <a:pt x="4945380" y="501968"/>
                </a:moveTo>
                <a:cubicBezTo>
                  <a:pt x="4935855" y="501968"/>
                  <a:pt x="4928235" y="509588"/>
                  <a:pt x="4928235" y="519113"/>
                </a:cubicBezTo>
                <a:cubicBezTo>
                  <a:pt x="4928235" y="528638"/>
                  <a:pt x="4935855" y="536258"/>
                  <a:pt x="4945380" y="536258"/>
                </a:cubicBezTo>
                <a:cubicBezTo>
                  <a:pt x="4954905" y="536258"/>
                  <a:pt x="4962525" y="528638"/>
                  <a:pt x="4962525" y="519113"/>
                </a:cubicBezTo>
                <a:cubicBezTo>
                  <a:pt x="4962525" y="509588"/>
                  <a:pt x="4954905" y="501968"/>
                  <a:pt x="4945380" y="501968"/>
                </a:cubicBezTo>
                <a:close/>
                <a:moveTo>
                  <a:pt x="5056823" y="501968"/>
                </a:moveTo>
                <a:cubicBezTo>
                  <a:pt x="5047298" y="501968"/>
                  <a:pt x="5039678" y="509588"/>
                  <a:pt x="5039678" y="519113"/>
                </a:cubicBezTo>
                <a:cubicBezTo>
                  <a:pt x="5039678" y="528638"/>
                  <a:pt x="5047298" y="536258"/>
                  <a:pt x="5056823" y="536258"/>
                </a:cubicBezTo>
                <a:cubicBezTo>
                  <a:pt x="5066348" y="536258"/>
                  <a:pt x="5073968" y="528638"/>
                  <a:pt x="5073968" y="519113"/>
                </a:cubicBezTo>
                <a:cubicBezTo>
                  <a:pt x="5073968" y="509588"/>
                  <a:pt x="5066348" y="501968"/>
                  <a:pt x="5056823" y="501968"/>
                </a:cubicBezTo>
                <a:close/>
                <a:moveTo>
                  <a:pt x="4833938" y="500063"/>
                </a:moveTo>
                <a:cubicBezTo>
                  <a:pt x="4823460" y="500063"/>
                  <a:pt x="4814888" y="508635"/>
                  <a:pt x="4814888" y="519113"/>
                </a:cubicBezTo>
                <a:cubicBezTo>
                  <a:pt x="4814888" y="529590"/>
                  <a:pt x="4823460" y="538163"/>
                  <a:pt x="4833938" y="538163"/>
                </a:cubicBezTo>
                <a:cubicBezTo>
                  <a:pt x="4844415" y="538163"/>
                  <a:pt x="4852988" y="529590"/>
                  <a:pt x="4852988" y="519113"/>
                </a:cubicBezTo>
                <a:cubicBezTo>
                  <a:pt x="4852988" y="508635"/>
                  <a:pt x="4844415" y="500063"/>
                  <a:pt x="4833938" y="500063"/>
                </a:cubicBezTo>
                <a:close/>
                <a:moveTo>
                  <a:pt x="4274820" y="476250"/>
                </a:moveTo>
                <a:cubicBezTo>
                  <a:pt x="4251008" y="476250"/>
                  <a:pt x="4232910" y="495300"/>
                  <a:pt x="4232910" y="518160"/>
                </a:cubicBezTo>
                <a:cubicBezTo>
                  <a:pt x="4232910" y="541020"/>
                  <a:pt x="4251960" y="560070"/>
                  <a:pt x="4274820" y="560070"/>
                </a:cubicBezTo>
                <a:cubicBezTo>
                  <a:pt x="4297680" y="560070"/>
                  <a:pt x="4316730" y="541020"/>
                  <a:pt x="4316730" y="518160"/>
                </a:cubicBezTo>
                <a:cubicBezTo>
                  <a:pt x="4316730" y="495300"/>
                  <a:pt x="4298633" y="476250"/>
                  <a:pt x="4274820" y="476250"/>
                </a:cubicBezTo>
                <a:close/>
                <a:moveTo>
                  <a:pt x="3828098" y="621030"/>
                </a:moveTo>
                <a:cubicBezTo>
                  <a:pt x="3818573" y="621030"/>
                  <a:pt x="3810953" y="628650"/>
                  <a:pt x="3810953" y="638175"/>
                </a:cubicBezTo>
                <a:cubicBezTo>
                  <a:pt x="3810953" y="647700"/>
                  <a:pt x="3818573" y="655320"/>
                  <a:pt x="3828098" y="655320"/>
                </a:cubicBezTo>
                <a:cubicBezTo>
                  <a:pt x="3837623" y="655320"/>
                  <a:pt x="3845243" y="647700"/>
                  <a:pt x="3845243" y="638175"/>
                </a:cubicBezTo>
                <a:cubicBezTo>
                  <a:pt x="3845243" y="628650"/>
                  <a:pt x="3837623" y="621030"/>
                  <a:pt x="3828098" y="621030"/>
                </a:cubicBezTo>
                <a:close/>
                <a:moveTo>
                  <a:pt x="3958590" y="619125"/>
                </a:moveTo>
                <a:cubicBezTo>
                  <a:pt x="3948113" y="619125"/>
                  <a:pt x="3939540" y="627698"/>
                  <a:pt x="3939540" y="638175"/>
                </a:cubicBezTo>
                <a:cubicBezTo>
                  <a:pt x="3939540" y="648653"/>
                  <a:pt x="3948113" y="657225"/>
                  <a:pt x="3958590" y="657225"/>
                </a:cubicBezTo>
                <a:cubicBezTo>
                  <a:pt x="3969068" y="657225"/>
                  <a:pt x="3977640" y="648653"/>
                  <a:pt x="3977640" y="638175"/>
                </a:cubicBezTo>
                <a:cubicBezTo>
                  <a:pt x="3977640" y="627698"/>
                  <a:pt x="3969068" y="619125"/>
                  <a:pt x="3958590" y="619125"/>
                </a:cubicBezTo>
                <a:close/>
                <a:moveTo>
                  <a:pt x="4299585" y="604838"/>
                </a:moveTo>
                <a:cubicBezTo>
                  <a:pt x="4281488" y="604838"/>
                  <a:pt x="4266248" y="620078"/>
                  <a:pt x="4266248" y="638175"/>
                </a:cubicBezTo>
                <a:cubicBezTo>
                  <a:pt x="4266248" y="656273"/>
                  <a:pt x="4281488" y="671513"/>
                  <a:pt x="4299585" y="671513"/>
                </a:cubicBezTo>
                <a:cubicBezTo>
                  <a:pt x="4317683" y="671513"/>
                  <a:pt x="4332923" y="656273"/>
                  <a:pt x="4332923" y="638175"/>
                </a:cubicBezTo>
                <a:cubicBezTo>
                  <a:pt x="4332923" y="619125"/>
                  <a:pt x="4318635" y="604838"/>
                  <a:pt x="4299585" y="604838"/>
                </a:cubicBezTo>
                <a:close/>
                <a:moveTo>
                  <a:pt x="4527233" y="604838"/>
                </a:moveTo>
                <a:cubicBezTo>
                  <a:pt x="4509135" y="604838"/>
                  <a:pt x="4493895" y="620078"/>
                  <a:pt x="4493895" y="638175"/>
                </a:cubicBezTo>
                <a:cubicBezTo>
                  <a:pt x="4493895" y="656273"/>
                  <a:pt x="4509135" y="671513"/>
                  <a:pt x="4527233" y="671513"/>
                </a:cubicBezTo>
                <a:cubicBezTo>
                  <a:pt x="4545330" y="671513"/>
                  <a:pt x="4560570" y="656273"/>
                  <a:pt x="4560570" y="638175"/>
                </a:cubicBezTo>
                <a:cubicBezTo>
                  <a:pt x="4560570" y="619125"/>
                  <a:pt x="4545330" y="604838"/>
                  <a:pt x="4527233" y="604838"/>
                </a:cubicBezTo>
                <a:close/>
                <a:moveTo>
                  <a:pt x="4640580" y="609600"/>
                </a:moveTo>
                <a:cubicBezTo>
                  <a:pt x="4624388" y="609600"/>
                  <a:pt x="4612005" y="622935"/>
                  <a:pt x="4612005" y="638175"/>
                </a:cubicBezTo>
                <a:cubicBezTo>
                  <a:pt x="4612005" y="653415"/>
                  <a:pt x="4625340" y="666750"/>
                  <a:pt x="4640580" y="666750"/>
                </a:cubicBezTo>
                <a:cubicBezTo>
                  <a:pt x="4656773" y="666750"/>
                  <a:pt x="4669155" y="653415"/>
                  <a:pt x="4669155" y="638175"/>
                </a:cubicBezTo>
                <a:cubicBezTo>
                  <a:pt x="4669155" y="622935"/>
                  <a:pt x="4656773" y="609600"/>
                  <a:pt x="4640580" y="609600"/>
                </a:cubicBezTo>
                <a:close/>
                <a:moveTo>
                  <a:pt x="4072890" y="614363"/>
                </a:moveTo>
                <a:cubicBezTo>
                  <a:pt x="4059555" y="614363"/>
                  <a:pt x="4049078" y="624840"/>
                  <a:pt x="4049078" y="638175"/>
                </a:cubicBezTo>
                <a:cubicBezTo>
                  <a:pt x="4049078" y="651510"/>
                  <a:pt x="4059555" y="661988"/>
                  <a:pt x="4072890" y="661988"/>
                </a:cubicBezTo>
                <a:cubicBezTo>
                  <a:pt x="4086225" y="661988"/>
                  <a:pt x="4096703" y="651510"/>
                  <a:pt x="4096703" y="638175"/>
                </a:cubicBezTo>
                <a:cubicBezTo>
                  <a:pt x="4096703" y="624840"/>
                  <a:pt x="4085273" y="614363"/>
                  <a:pt x="4072890" y="614363"/>
                </a:cubicBezTo>
                <a:close/>
                <a:moveTo>
                  <a:pt x="4186238" y="609600"/>
                </a:moveTo>
                <a:cubicBezTo>
                  <a:pt x="4170045" y="609600"/>
                  <a:pt x="4157663" y="622935"/>
                  <a:pt x="4157663" y="638175"/>
                </a:cubicBezTo>
                <a:cubicBezTo>
                  <a:pt x="4157663" y="653415"/>
                  <a:pt x="4170998" y="666750"/>
                  <a:pt x="4186238" y="666750"/>
                </a:cubicBezTo>
                <a:cubicBezTo>
                  <a:pt x="4202430" y="666750"/>
                  <a:pt x="4214813" y="653415"/>
                  <a:pt x="4214813" y="638175"/>
                </a:cubicBezTo>
                <a:cubicBezTo>
                  <a:pt x="4214813" y="622935"/>
                  <a:pt x="4202430" y="609600"/>
                  <a:pt x="4186238" y="609600"/>
                </a:cubicBezTo>
                <a:close/>
                <a:moveTo>
                  <a:pt x="4868228" y="619125"/>
                </a:moveTo>
                <a:cubicBezTo>
                  <a:pt x="4857750" y="619125"/>
                  <a:pt x="4849178" y="627698"/>
                  <a:pt x="4849178" y="638175"/>
                </a:cubicBezTo>
                <a:cubicBezTo>
                  <a:pt x="4849178" y="648653"/>
                  <a:pt x="4857750" y="657225"/>
                  <a:pt x="4868228" y="657225"/>
                </a:cubicBezTo>
                <a:cubicBezTo>
                  <a:pt x="4878705" y="657225"/>
                  <a:pt x="4887278" y="648653"/>
                  <a:pt x="4887278" y="638175"/>
                </a:cubicBezTo>
                <a:cubicBezTo>
                  <a:pt x="4887278" y="627698"/>
                  <a:pt x="4878705" y="619125"/>
                  <a:pt x="4868228" y="619125"/>
                </a:cubicBezTo>
                <a:close/>
                <a:moveTo>
                  <a:pt x="4981575" y="621030"/>
                </a:moveTo>
                <a:cubicBezTo>
                  <a:pt x="4972050" y="621030"/>
                  <a:pt x="4964430" y="628650"/>
                  <a:pt x="4964430" y="638175"/>
                </a:cubicBezTo>
                <a:cubicBezTo>
                  <a:pt x="4964430" y="647700"/>
                  <a:pt x="4972050" y="655320"/>
                  <a:pt x="4981575" y="655320"/>
                </a:cubicBezTo>
                <a:cubicBezTo>
                  <a:pt x="4991100" y="655320"/>
                  <a:pt x="4998720" y="647700"/>
                  <a:pt x="4998720" y="638175"/>
                </a:cubicBezTo>
                <a:cubicBezTo>
                  <a:pt x="4998720" y="628650"/>
                  <a:pt x="4991100" y="621030"/>
                  <a:pt x="4981575" y="621030"/>
                </a:cubicBezTo>
                <a:close/>
                <a:moveTo>
                  <a:pt x="4753928" y="614363"/>
                </a:moveTo>
                <a:cubicBezTo>
                  <a:pt x="4740593" y="614363"/>
                  <a:pt x="4730115" y="624840"/>
                  <a:pt x="4730115" y="638175"/>
                </a:cubicBezTo>
                <a:cubicBezTo>
                  <a:pt x="4730115" y="651510"/>
                  <a:pt x="4740593" y="661988"/>
                  <a:pt x="4753928" y="661988"/>
                </a:cubicBezTo>
                <a:cubicBezTo>
                  <a:pt x="4767263" y="661988"/>
                  <a:pt x="4777740" y="651510"/>
                  <a:pt x="4777740" y="638175"/>
                </a:cubicBezTo>
                <a:cubicBezTo>
                  <a:pt x="4778693" y="624840"/>
                  <a:pt x="4767263" y="614363"/>
                  <a:pt x="4753928" y="614363"/>
                </a:cubicBezTo>
                <a:close/>
                <a:moveTo>
                  <a:pt x="4413885" y="595313"/>
                </a:moveTo>
                <a:cubicBezTo>
                  <a:pt x="4390073" y="595313"/>
                  <a:pt x="4371975" y="614363"/>
                  <a:pt x="4371975" y="637223"/>
                </a:cubicBezTo>
                <a:cubicBezTo>
                  <a:pt x="4371975" y="661035"/>
                  <a:pt x="4391025" y="679133"/>
                  <a:pt x="4413885" y="679133"/>
                </a:cubicBezTo>
                <a:cubicBezTo>
                  <a:pt x="4437698" y="679133"/>
                  <a:pt x="4455795" y="660083"/>
                  <a:pt x="4455795" y="637223"/>
                </a:cubicBezTo>
                <a:cubicBezTo>
                  <a:pt x="4455795" y="614363"/>
                  <a:pt x="4436745" y="595313"/>
                  <a:pt x="4413885" y="595313"/>
                </a:cubicBezTo>
                <a:close/>
                <a:moveTo>
                  <a:pt x="6362700" y="382905"/>
                </a:moveTo>
                <a:cubicBezTo>
                  <a:pt x="6353175" y="382905"/>
                  <a:pt x="6345555" y="390525"/>
                  <a:pt x="6345555" y="400050"/>
                </a:cubicBezTo>
                <a:cubicBezTo>
                  <a:pt x="6345555" y="409575"/>
                  <a:pt x="6353175" y="417195"/>
                  <a:pt x="6362700" y="417195"/>
                </a:cubicBezTo>
                <a:cubicBezTo>
                  <a:pt x="6372225" y="417195"/>
                  <a:pt x="6379845" y="409575"/>
                  <a:pt x="6379845" y="400050"/>
                </a:cubicBezTo>
                <a:cubicBezTo>
                  <a:pt x="6379845" y="390525"/>
                  <a:pt x="6372225" y="382905"/>
                  <a:pt x="6362700" y="382905"/>
                </a:cubicBezTo>
                <a:close/>
                <a:moveTo>
                  <a:pt x="6477953" y="382905"/>
                </a:moveTo>
                <a:cubicBezTo>
                  <a:pt x="6468428" y="382905"/>
                  <a:pt x="6460808" y="390525"/>
                  <a:pt x="6460808" y="400050"/>
                </a:cubicBezTo>
                <a:cubicBezTo>
                  <a:pt x="6460808" y="409575"/>
                  <a:pt x="6468428" y="417195"/>
                  <a:pt x="6477953" y="417195"/>
                </a:cubicBezTo>
                <a:cubicBezTo>
                  <a:pt x="6487478" y="417195"/>
                  <a:pt x="6495098" y="409575"/>
                  <a:pt x="6495098" y="400050"/>
                </a:cubicBezTo>
                <a:cubicBezTo>
                  <a:pt x="6495098" y="390525"/>
                  <a:pt x="6487478" y="382905"/>
                  <a:pt x="6477953" y="382905"/>
                </a:cubicBezTo>
                <a:close/>
                <a:moveTo>
                  <a:pt x="6823710" y="370523"/>
                </a:moveTo>
                <a:cubicBezTo>
                  <a:pt x="6807518" y="370523"/>
                  <a:pt x="6795135" y="383858"/>
                  <a:pt x="6795135" y="399098"/>
                </a:cubicBezTo>
                <a:cubicBezTo>
                  <a:pt x="6795135" y="414338"/>
                  <a:pt x="6808470" y="427673"/>
                  <a:pt x="6823710" y="427673"/>
                </a:cubicBezTo>
                <a:cubicBezTo>
                  <a:pt x="6839903" y="427673"/>
                  <a:pt x="6852285" y="414338"/>
                  <a:pt x="6852285" y="399098"/>
                </a:cubicBezTo>
                <a:cubicBezTo>
                  <a:pt x="6852285" y="383858"/>
                  <a:pt x="6839903" y="370523"/>
                  <a:pt x="6823710" y="370523"/>
                </a:cubicBezTo>
                <a:close/>
                <a:moveTo>
                  <a:pt x="6938963" y="365760"/>
                </a:moveTo>
                <a:cubicBezTo>
                  <a:pt x="6920865" y="365760"/>
                  <a:pt x="6905625" y="381000"/>
                  <a:pt x="6905625" y="399098"/>
                </a:cubicBezTo>
                <a:cubicBezTo>
                  <a:pt x="6905625" y="417195"/>
                  <a:pt x="6920865" y="432435"/>
                  <a:pt x="6938963" y="432435"/>
                </a:cubicBezTo>
                <a:cubicBezTo>
                  <a:pt x="6957060" y="432435"/>
                  <a:pt x="6972300" y="417195"/>
                  <a:pt x="6972300" y="399098"/>
                </a:cubicBezTo>
                <a:cubicBezTo>
                  <a:pt x="6972300" y="381000"/>
                  <a:pt x="6957060" y="365760"/>
                  <a:pt x="6938963" y="365760"/>
                </a:cubicBezTo>
                <a:close/>
                <a:moveTo>
                  <a:pt x="7169468" y="365760"/>
                </a:moveTo>
                <a:cubicBezTo>
                  <a:pt x="7151370" y="365760"/>
                  <a:pt x="7136130" y="381000"/>
                  <a:pt x="7136130" y="399098"/>
                </a:cubicBezTo>
                <a:cubicBezTo>
                  <a:pt x="7136130" y="417195"/>
                  <a:pt x="7151370" y="432435"/>
                  <a:pt x="7169468" y="432435"/>
                </a:cubicBezTo>
                <a:cubicBezTo>
                  <a:pt x="7187565" y="432435"/>
                  <a:pt x="7202805" y="417195"/>
                  <a:pt x="7202805" y="399098"/>
                </a:cubicBezTo>
                <a:cubicBezTo>
                  <a:pt x="7202805" y="381000"/>
                  <a:pt x="7187565" y="365760"/>
                  <a:pt x="7169468" y="365760"/>
                </a:cubicBezTo>
                <a:close/>
                <a:moveTo>
                  <a:pt x="6593205" y="381000"/>
                </a:moveTo>
                <a:cubicBezTo>
                  <a:pt x="6582728" y="381000"/>
                  <a:pt x="6574155" y="389573"/>
                  <a:pt x="6574155" y="400050"/>
                </a:cubicBezTo>
                <a:cubicBezTo>
                  <a:pt x="6574155" y="410528"/>
                  <a:pt x="6582728" y="419100"/>
                  <a:pt x="6593205" y="419100"/>
                </a:cubicBezTo>
                <a:cubicBezTo>
                  <a:pt x="6603683" y="419100"/>
                  <a:pt x="6612255" y="410528"/>
                  <a:pt x="6612255" y="400050"/>
                </a:cubicBezTo>
                <a:cubicBezTo>
                  <a:pt x="6612255" y="389573"/>
                  <a:pt x="6603683" y="381000"/>
                  <a:pt x="6593205" y="381000"/>
                </a:cubicBezTo>
                <a:close/>
                <a:moveTo>
                  <a:pt x="6708458" y="376238"/>
                </a:moveTo>
                <a:cubicBezTo>
                  <a:pt x="6695123" y="376238"/>
                  <a:pt x="6684645" y="386715"/>
                  <a:pt x="6684645" y="400050"/>
                </a:cubicBezTo>
                <a:cubicBezTo>
                  <a:pt x="6684645" y="413385"/>
                  <a:pt x="6695123" y="423863"/>
                  <a:pt x="6708458" y="423863"/>
                </a:cubicBezTo>
                <a:cubicBezTo>
                  <a:pt x="6721793" y="423863"/>
                  <a:pt x="6732270" y="413385"/>
                  <a:pt x="6732270" y="400050"/>
                </a:cubicBezTo>
                <a:cubicBezTo>
                  <a:pt x="6732270" y="386715"/>
                  <a:pt x="6721793" y="376238"/>
                  <a:pt x="6708458" y="376238"/>
                </a:cubicBezTo>
                <a:close/>
                <a:moveTo>
                  <a:pt x="7399973" y="376238"/>
                </a:moveTo>
                <a:cubicBezTo>
                  <a:pt x="7386638" y="376238"/>
                  <a:pt x="7376160" y="386715"/>
                  <a:pt x="7376160" y="400050"/>
                </a:cubicBezTo>
                <a:cubicBezTo>
                  <a:pt x="7376160" y="413385"/>
                  <a:pt x="7386638" y="423863"/>
                  <a:pt x="7399973" y="423863"/>
                </a:cubicBezTo>
                <a:cubicBezTo>
                  <a:pt x="7413308" y="423863"/>
                  <a:pt x="7423785" y="413385"/>
                  <a:pt x="7423785" y="400050"/>
                </a:cubicBezTo>
                <a:cubicBezTo>
                  <a:pt x="7423785" y="386715"/>
                  <a:pt x="7413308" y="376238"/>
                  <a:pt x="7399973" y="376238"/>
                </a:cubicBezTo>
                <a:close/>
                <a:moveTo>
                  <a:pt x="7515225" y="381000"/>
                </a:moveTo>
                <a:cubicBezTo>
                  <a:pt x="7504748" y="381000"/>
                  <a:pt x="7496175" y="389573"/>
                  <a:pt x="7496175" y="400050"/>
                </a:cubicBezTo>
                <a:cubicBezTo>
                  <a:pt x="7496175" y="410528"/>
                  <a:pt x="7504748" y="419100"/>
                  <a:pt x="7515225" y="419100"/>
                </a:cubicBezTo>
                <a:cubicBezTo>
                  <a:pt x="7525703" y="419100"/>
                  <a:pt x="7534275" y="410528"/>
                  <a:pt x="7534275" y="400050"/>
                </a:cubicBezTo>
                <a:cubicBezTo>
                  <a:pt x="7534275" y="389573"/>
                  <a:pt x="7525703" y="381000"/>
                  <a:pt x="7515225" y="381000"/>
                </a:cubicBezTo>
                <a:close/>
                <a:moveTo>
                  <a:pt x="7284720" y="370523"/>
                </a:moveTo>
                <a:cubicBezTo>
                  <a:pt x="7268528" y="370523"/>
                  <a:pt x="7256145" y="383858"/>
                  <a:pt x="7256145" y="399098"/>
                </a:cubicBezTo>
                <a:cubicBezTo>
                  <a:pt x="7256145" y="414338"/>
                  <a:pt x="7269480" y="427673"/>
                  <a:pt x="7284720" y="427673"/>
                </a:cubicBezTo>
                <a:cubicBezTo>
                  <a:pt x="7300913" y="427673"/>
                  <a:pt x="7313295" y="414338"/>
                  <a:pt x="7313295" y="399098"/>
                </a:cubicBezTo>
                <a:cubicBezTo>
                  <a:pt x="7313295" y="383858"/>
                  <a:pt x="7300913" y="370523"/>
                  <a:pt x="7284720" y="370523"/>
                </a:cubicBezTo>
                <a:close/>
                <a:moveTo>
                  <a:pt x="7054215" y="357188"/>
                </a:moveTo>
                <a:cubicBezTo>
                  <a:pt x="7030403" y="357188"/>
                  <a:pt x="7012305" y="376238"/>
                  <a:pt x="7012305" y="399098"/>
                </a:cubicBezTo>
                <a:cubicBezTo>
                  <a:pt x="7012305" y="421958"/>
                  <a:pt x="7031355" y="441008"/>
                  <a:pt x="7054215" y="441008"/>
                </a:cubicBezTo>
                <a:cubicBezTo>
                  <a:pt x="7078028" y="441008"/>
                  <a:pt x="7096125" y="421958"/>
                  <a:pt x="7096125" y="399098"/>
                </a:cubicBezTo>
                <a:cubicBezTo>
                  <a:pt x="7096125" y="376238"/>
                  <a:pt x="7078028" y="357188"/>
                  <a:pt x="7054215" y="357188"/>
                </a:cubicBezTo>
                <a:close/>
                <a:moveTo>
                  <a:pt x="6397943" y="501968"/>
                </a:moveTo>
                <a:cubicBezTo>
                  <a:pt x="6388418" y="501968"/>
                  <a:pt x="6380798" y="509588"/>
                  <a:pt x="6380798" y="519113"/>
                </a:cubicBezTo>
                <a:cubicBezTo>
                  <a:pt x="6380798" y="528638"/>
                  <a:pt x="6388418" y="536258"/>
                  <a:pt x="6397943" y="536258"/>
                </a:cubicBezTo>
                <a:cubicBezTo>
                  <a:pt x="6407468" y="536258"/>
                  <a:pt x="6415088" y="528638"/>
                  <a:pt x="6415088" y="519113"/>
                </a:cubicBezTo>
                <a:cubicBezTo>
                  <a:pt x="6415088" y="509588"/>
                  <a:pt x="6407468" y="501968"/>
                  <a:pt x="6397943" y="501968"/>
                </a:cubicBezTo>
                <a:close/>
                <a:moveTo>
                  <a:pt x="6509385" y="501968"/>
                </a:moveTo>
                <a:cubicBezTo>
                  <a:pt x="6499860" y="501968"/>
                  <a:pt x="6492240" y="509588"/>
                  <a:pt x="6492240" y="519113"/>
                </a:cubicBezTo>
                <a:cubicBezTo>
                  <a:pt x="6492240" y="528638"/>
                  <a:pt x="6499860" y="536258"/>
                  <a:pt x="6509385" y="536258"/>
                </a:cubicBezTo>
                <a:cubicBezTo>
                  <a:pt x="6518910" y="536258"/>
                  <a:pt x="6526530" y="528638"/>
                  <a:pt x="6526530" y="519113"/>
                </a:cubicBezTo>
                <a:cubicBezTo>
                  <a:pt x="6526530" y="509588"/>
                  <a:pt x="6518910" y="501968"/>
                  <a:pt x="6509385" y="501968"/>
                </a:cubicBezTo>
                <a:close/>
                <a:moveTo>
                  <a:pt x="6844665" y="495300"/>
                </a:moveTo>
                <a:cubicBezTo>
                  <a:pt x="6831330" y="495300"/>
                  <a:pt x="6820853" y="505778"/>
                  <a:pt x="6820853" y="519113"/>
                </a:cubicBezTo>
                <a:cubicBezTo>
                  <a:pt x="6820853" y="532448"/>
                  <a:pt x="6831330" y="542925"/>
                  <a:pt x="6844665" y="542925"/>
                </a:cubicBezTo>
                <a:cubicBezTo>
                  <a:pt x="6858000" y="542925"/>
                  <a:pt x="6868478" y="532448"/>
                  <a:pt x="6868478" y="519113"/>
                </a:cubicBezTo>
                <a:cubicBezTo>
                  <a:pt x="6868478" y="505778"/>
                  <a:pt x="6858000" y="495300"/>
                  <a:pt x="6844665" y="495300"/>
                </a:cubicBezTo>
                <a:close/>
                <a:moveTo>
                  <a:pt x="6956108" y="490538"/>
                </a:moveTo>
                <a:cubicBezTo>
                  <a:pt x="6939915" y="490538"/>
                  <a:pt x="6927533" y="503873"/>
                  <a:pt x="6927533" y="519113"/>
                </a:cubicBezTo>
                <a:cubicBezTo>
                  <a:pt x="6927533" y="534353"/>
                  <a:pt x="6940868" y="547688"/>
                  <a:pt x="6956108" y="547688"/>
                </a:cubicBezTo>
                <a:cubicBezTo>
                  <a:pt x="6972300" y="547688"/>
                  <a:pt x="6984683" y="534353"/>
                  <a:pt x="6984683" y="519113"/>
                </a:cubicBezTo>
                <a:cubicBezTo>
                  <a:pt x="6984683" y="503873"/>
                  <a:pt x="6972300" y="490538"/>
                  <a:pt x="6956108" y="490538"/>
                </a:cubicBezTo>
                <a:close/>
                <a:moveTo>
                  <a:pt x="7068503" y="485775"/>
                </a:moveTo>
                <a:cubicBezTo>
                  <a:pt x="7050405" y="485775"/>
                  <a:pt x="7035165" y="501015"/>
                  <a:pt x="7035165" y="519113"/>
                </a:cubicBezTo>
                <a:cubicBezTo>
                  <a:pt x="7035165" y="537210"/>
                  <a:pt x="7050405" y="552450"/>
                  <a:pt x="7068503" y="552450"/>
                </a:cubicBezTo>
                <a:cubicBezTo>
                  <a:pt x="7086600" y="552450"/>
                  <a:pt x="7101840" y="537210"/>
                  <a:pt x="7101840" y="519113"/>
                </a:cubicBezTo>
                <a:cubicBezTo>
                  <a:pt x="7101840" y="501015"/>
                  <a:pt x="7086600" y="485775"/>
                  <a:pt x="7068503" y="485775"/>
                </a:cubicBezTo>
                <a:close/>
                <a:moveTo>
                  <a:pt x="6620828" y="501968"/>
                </a:moveTo>
                <a:cubicBezTo>
                  <a:pt x="6611303" y="501968"/>
                  <a:pt x="6603683" y="509588"/>
                  <a:pt x="6603683" y="519113"/>
                </a:cubicBezTo>
                <a:cubicBezTo>
                  <a:pt x="6603683" y="528638"/>
                  <a:pt x="6611303" y="536258"/>
                  <a:pt x="6620828" y="536258"/>
                </a:cubicBezTo>
                <a:cubicBezTo>
                  <a:pt x="6630353" y="536258"/>
                  <a:pt x="6637973" y="528638"/>
                  <a:pt x="6637973" y="519113"/>
                </a:cubicBezTo>
                <a:cubicBezTo>
                  <a:pt x="6637973" y="509588"/>
                  <a:pt x="6630353" y="501968"/>
                  <a:pt x="6620828" y="501968"/>
                </a:cubicBezTo>
                <a:close/>
                <a:moveTo>
                  <a:pt x="6733223" y="500063"/>
                </a:moveTo>
                <a:cubicBezTo>
                  <a:pt x="6722745" y="500063"/>
                  <a:pt x="6714173" y="508635"/>
                  <a:pt x="6714173" y="519113"/>
                </a:cubicBezTo>
                <a:cubicBezTo>
                  <a:pt x="6714173" y="529590"/>
                  <a:pt x="6722745" y="538163"/>
                  <a:pt x="6733223" y="538163"/>
                </a:cubicBezTo>
                <a:cubicBezTo>
                  <a:pt x="6743700" y="538163"/>
                  <a:pt x="6752273" y="529590"/>
                  <a:pt x="6752273" y="519113"/>
                </a:cubicBezTo>
                <a:cubicBezTo>
                  <a:pt x="6752273" y="508635"/>
                  <a:pt x="6743700" y="500063"/>
                  <a:pt x="6733223" y="500063"/>
                </a:cubicBezTo>
                <a:close/>
                <a:moveTo>
                  <a:pt x="7403783" y="490538"/>
                </a:moveTo>
                <a:cubicBezTo>
                  <a:pt x="7387590" y="490538"/>
                  <a:pt x="7375208" y="503873"/>
                  <a:pt x="7375208" y="519113"/>
                </a:cubicBezTo>
                <a:cubicBezTo>
                  <a:pt x="7375208" y="534353"/>
                  <a:pt x="7388543" y="547688"/>
                  <a:pt x="7403783" y="547688"/>
                </a:cubicBezTo>
                <a:cubicBezTo>
                  <a:pt x="7419975" y="547688"/>
                  <a:pt x="7432358" y="534353"/>
                  <a:pt x="7432358" y="519113"/>
                </a:cubicBezTo>
                <a:cubicBezTo>
                  <a:pt x="7432358" y="503873"/>
                  <a:pt x="7419023" y="490538"/>
                  <a:pt x="7403783" y="490538"/>
                </a:cubicBezTo>
                <a:close/>
                <a:moveTo>
                  <a:pt x="7515225" y="495300"/>
                </a:moveTo>
                <a:cubicBezTo>
                  <a:pt x="7501890" y="495300"/>
                  <a:pt x="7491413" y="505778"/>
                  <a:pt x="7491413" y="519113"/>
                </a:cubicBezTo>
                <a:cubicBezTo>
                  <a:pt x="7491413" y="532448"/>
                  <a:pt x="7501890" y="542925"/>
                  <a:pt x="7515225" y="542925"/>
                </a:cubicBezTo>
                <a:cubicBezTo>
                  <a:pt x="7528560" y="542925"/>
                  <a:pt x="7539038" y="532448"/>
                  <a:pt x="7539038" y="519113"/>
                </a:cubicBezTo>
                <a:cubicBezTo>
                  <a:pt x="7539038" y="505778"/>
                  <a:pt x="7528560" y="495300"/>
                  <a:pt x="7515225" y="495300"/>
                </a:cubicBezTo>
                <a:close/>
                <a:moveTo>
                  <a:pt x="7291388" y="485775"/>
                </a:moveTo>
                <a:cubicBezTo>
                  <a:pt x="7273290" y="485775"/>
                  <a:pt x="7258050" y="501015"/>
                  <a:pt x="7258050" y="519113"/>
                </a:cubicBezTo>
                <a:cubicBezTo>
                  <a:pt x="7258050" y="537210"/>
                  <a:pt x="7273290" y="552450"/>
                  <a:pt x="7291388" y="552450"/>
                </a:cubicBezTo>
                <a:cubicBezTo>
                  <a:pt x="7309485" y="552450"/>
                  <a:pt x="7324725" y="537210"/>
                  <a:pt x="7324725" y="519113"/>
                </a:cubicBezTo>
                <a:cubicBezTo>
                  <a:pt x="7324725" y="501015"/>
                  <a:pt x="7310438" y="485775"/>
                  <a:pt x="7291388" y="485775"/>
                </a:cubicBezTo>
                <a:close/>
                <a:moveTo>
                  <a:pt x="7179945" y="476250"/>
                </a:moveTo>
                <a:cubicBezTo>
                  <a:pt x="7156133" y="476250"/>
                  <a:pt x="7138035" y="495300"/>
                  <a:pt x="7138035" y="518160"/>
                </a:cubicBezTo>
                <a:cubicBezTo>
                  <a:pt x="7138035" y="541020"/>
                  <a:pt x="7157085" y="560070"/>
                  <a:pt x="7179945" y="560070"/>
                </a:cubicBezTo>
                <a:cubicBezTo>
                  <a:pt x="7202805" y="560070"/>
                  <a:pt x="7221855" y="541020"/>
                  <a:pt x="7221855" y="518160"/>
                </a:cubicBezTo>
                <a:cubicBezTo>
                  <a:pt x="7221855" y="495300"/>
                  <a:pt x="7202805" y="476250"/>
                  <a:pt x="7179945" y="476250"/>
                </a:cubicBezTo>
                <a:close/>
                <a:moveTo>
                  <a:pt x="6361748" y="621030"/>
                </a:moveTo>
                <a:cubicBezTo>
                  <a:pt x="6352223" y="621030"/>
                  <a:pt x="6344603" y="628650"/>
                  <a:pt x="6344603" y="638175"/>
                </a:cubicBezTo>
                <a:cubicBezTo>
                  <a:pt x="6344603" y="647700"/>
                  <a:pt x="6352223" y="655320"/>
                  <a:pt x="6361748" y="655320"/>
                </a:cubicBezTo>
                <a:cubicBezTo>
                  <a:pt x="6371273" y="655320"/>
                  <a:pt x="6378893" y="647700"/>
                  <a:pt x="6378893" y="638175"/>
                </a:cubicBezTo>
                <a:cubicBezTo>
                  <a:pt x="6378893" y="628650"/>
                  <a:pt x="6371273" y="621030"/>
                  <a:pt x="6361748" y="621030"/>
                </a:cubicBezTo>
                <a:close/>
                <a:moveTo>
                  <a:pt x="6492240" y="621030"/>
                </a:moveTo>
                <a:cubicBezTo>
                  <a:pt x="6482715" y="621030"/>
                  <a:pt x="6475095" y="628650"/>
                  <a:pt x="6475095" y="638175"/>
                </a:cubicBezTo>
                <a:cubicBezTo>
                  <a:pt x="6475095" y="647700"/>
                  <a:pt x="6482715" y="655320"/>
                  <a:pt x="6492240" y="655320"/>
                </a:cubicBezTo>
                <a:cubicBezTo>
                  <a:pt x="6501765" y="655320"/>
                  <a:pt x="6509385" y="647700"/>
                  <a:pt x="6509385" y="638175"/>
                </a:cubicBezTo>
                <a:cubicBezTo>
                  <a:pt x="6509385" y="628650"/>
                  <a:pt x="6501765" y="621030"/>
                  <a:pt x="6492240" y="621030"/>
                </a:cubicBezTo>
                <a:close/>
                <a:moveTo>
                  <a:pt x="6833235" y="619125"/>
                </a:moveTo>
                <a:cubicBezTo>
                  <a:pt x="6822758" y="619125"/>
                  <a:pt x="6814185" y="627698"/>
                  <a:pt x="6814185" y="638175"/>
                </a:cubicBezTo>
                <a:cubicBezTo>
                  <a:pt x="6814185" y="648653"/>
                  <a:pt x="6822758" y="657225"/>
                  <a:pt x="6833235" y="657225"/>
                </a:cubicBezTo>
                <a:cubicBezTo>
                  <a:pt x="6843713" y="657225"/>
                  <a:pt x="6852285" y="648653"/>
                  <a:pt x="6852285" y="638175"/>
                </a:cubicBezTo>
                <a:cubicBezTo>
                  <a:pt x="6852285" y="627698"/>
                  <a:pt x="6843713" y="619125"/>
                  <a:pt x="6833235" y="619125"/>
                </a:cubicBezTo>
                <a:close/>
                <a:moveTo>
                  <a:pt x="6946583" y="614363"/>
                </a:moveTo>
                <a:cubicBezTo>
                  <a:pt x="6933248" y="614363"/>
                  <a:pt x="6922770" y="624840"/>
                  <a:pt x="6922770" y="638175"/>
                </a:cubicBezTo>
                <a:cubicBezTo>
                  <a:pt x="6922770" y="651510"/>
                  <a:pt x="6933248" y="661988"/>
                  <a:pt x="6946583" y="661988"/>
                </a:cubicBezTo>
                <a:cubicBezTo>
                  <a:pt x="6959918" y="661988"/>
                  <a:pt x="6970395" y="651510"/>
                  <a:pt x="6970395" y="638175"/>
                </a:cubicBezTo>
                <a:cubicBezTo>
                  <a:pt x="6970395" y="624840"/>
                  <a:pt x="6959918" y="614363"/>
                  <a:pt x="6946583" y="614363"/>
                </a:cubicBezTo>
                <a:close/>
                <a:moveTo>
                  <a:pt x="7060883" y="609600"/>
                </a:moveTo>
                <a:cubicBezTo>
                  <a:pt x="7044690" y="609600"/>
                  <a:pt x="7032308" y="622935"/>
                  <a:pt x="7032308" y="638175"/>
                </a:cubicBezTo>
                <a:cubicBezTo>
                  <a:pt x="7032308" y="653415"/>
                  <a:pt x="7045643" y="666750"/>
                  <a:pt x="7060883" y="666750"/>
                </a:cubicBezTo>
                <a:cubicBezTo>
                  <a:pt x="7077075" y="666750"/>
                  <a:pt x="7089458" y="653415"/>
                  <a:pt x="7089458" y="638175"/>
                </a:cubicBezTo>
                <a:cubicBezTo>
                  <a:pt x="7089458" y="622935"/>
                  <a:pt x="7076123" y="609600"/>
                  <a:pt x="7060883" y="609600"/>
                </a:cubicBezTo>
                <a:close/>
                <a:moveTo>
                  <a:pt x="6605588" y="621030"/>
                </a:moveTo>
                <a:cubicBezTo>
                  <a:pt x="6596063" y="621030"/>
                  <a:pt x="6588443" y="628650"/>
                  <a:pt x="6588443" y="638175"/>
                </a:cubicBezTo>
                <a:cubicBezTo>
                  <a:pt x="6588443" y="647700"/>
                  <a:pt x="6596063" y="655320"/>
                  <a:pt x="6605588" y="655320"/>
                </a:cubicBezTo>
                <a:cubicBezTo>
                  <a:pt x="6615113" y="655320"/>
                  <a:pt x="6622733" y="647700"/>
                  <a:pt x="6622733" y="638175"/>
                </a:cubicBezTo>
                <a:cubicBezTo>
                  <a:pt x="6622733" y="628650"/>
                  <a:pt x="6615113" y="621030"/>
                  <a:pt x="6605588" y="621030"/>
                </a:cubicBezTo>
                <a:close/>
                <a:moveTo>
                  <a:pt x="6719888" y="621030"/>
                </a:moveTo>
                <a:cubicBezTo>
                  <a:pt x="6710363" y="621030"/>
                  <a:pt x="6702743" y="628650"/>
                  <a:pt x="6702743" y="638175"/>
                </a:cubicBezTo>
                <a:cubicBezTo>
                  <a:pt x="6702743" y="647700"/>
                  <a:pt x="6710363" y="655320"/>
                  <a:pt x="6719888" y="655320"/>
                </a:cubicBezTo>
                <a:cubicBezTo>
                  <a:pt x="6729413" y="655320"/>
                  <a:pt x="6737033" y="647700"/>
                  <a:pt x="6737033" y="638175"/>
                </a:cubicBezTo>
                <a:cubicBezTo>
                  <a:pt x="6736080" y="628650"/>
                  <a:pt x="6728460" y="621030"/>
                  <a:pt x="6719888" y="621030"/>
                </a:cubicBezTo>
                <a:close/>
                <a:moveTo>
                  <a:pt x="7401878" y="604838"/>
                </a:moveTo>
                <a:cubicBezTo>
                  <a:pt x="7383780" y="604838"/>
                  <a:pt x="7368540" y="620078"/>
                  <a:pt x="7368540" y="638175"/>
                </a:cubicBezTo>
                <a:cubicBezTo>
                  <a:pt x="7368540" y="656273"/>
                  <a:pt x="7383780" y="671513"/>
                  <a:pt x="7401878" y="671513"/>
                </a:cubicBezTo>
                <a:cubicBezTo>
                  <a:pt x="7419975" y="671513"/>
                  <a:pt x="7435215" y="656273"/>
                  <a:pt x="7435215" y="638175"/>
                </a:cubicBezTo>
                <a:cubicBezTo>
                  <a:pt x="7435215" y="619125"/>
                  <a:pt x="7419975" y="604838"/>
                  <a:pt x="7401878" y="604838"/>
                </a:cubicBezTo>
                <a:close/>
                <a:moveTo>
                  <a:pt x="7515225" y="609600"/>
                </a:moveTo>
                <a:cubicBezTo>
                  <a:pt x="7499033" y="609600"/>
                  <a:pt x="7486650" y="622935"/>
                  <a:pt x="7486650" y="638175"/>
                </a:cubicBezTo>
                <a:cubicBezTo>
                  <a:pt x="7486650" y="653415"/>
                  <a:pt x="7499985" y="666750"/>
                  <a:pt x="7515225" y="666750"/>
                </a:cubicBezTo>
                <a:cubicBezTo>
                  <a:pt x="7531418" y="666750"/>
                  <a:pt x="7543800" y="653415"/>
                  <a:pt x="7543800" y="638175"/>
                </a:cubicBezTo>
                <a:cubicBezTo>
                  <a:pt x="7543800" y="622935"/>
                  <a:pt x="7530465" y="609600"/>
                  <a:pt x="7515225" y="609600"/>
                </a:cubicBezTo>
                <a:close/>
                <a:moveTo>
                  <a:pt x="7174230" y="604838"/>
                </a:moveTo>
                <a:cubicBezTo>
                  <a:pt x="7156133" y="604838"/>
                  <a:pt x="7140893" y="620078"/>
                  <a:pt x="7140893" y="638175"/>
                </a:cubicBezTo>
                <a:cubicBezTo>
                  <a:pt x="7140893" y="656273"/>
                  <a:pt x="7156133" y="671513"/>
                  <a:pt x="7174230" y="671513"/>
                </a:cubicBezTo>
                <a:cubicBezTo>
                  <a:pt x="7192328" y="671513"/>
                  <a:pt x="7207568" y="656273"/>
                  <a:pt x="7207568" y="638175"/>
                </a:cubicBezTo>
                <a:cubicBezTo>
                  <a:pt x="7207568" y="619125"/>
                  <a:pt x="7192328" y="604838"/>
                  <a:pt x="7174230" y="604838"/>
                </a:cubicBezTo>
                <a:close/>
                <a:moveTo>
                  <a:pt x="7287578" y="595313"/>
                </a:moveTo>
                <a:cubicBezTo>
                  <a:pt x="7263765" y="595313"/>
                  <a:pt x="7245668" y="614363"/>
                  <a:pt x="7245668" y="637223"/>
                </a:cubicBezTo>
                <a:cubicBezTo>
                  <a:pt x="7245668" y="661035"/>
                  <a:pt x="7264718" y="679133"/>
                  <a:pt x="7287578" y="679133"/>
                </a:cubicBezTo>
                <a:cubicBezTo>
                  <a:pt x="7310438" y="679133"/>
                  <a:pt x="7329488" y="660083"/>
                  <a:pt x="7329488" y="637223"/>
                </a:cubicBezTo>
                <a:cubicBezTo>
                  <a:pt x="7330440" y="614363"/>
                  <a:pt x="7311390" y="595313"/>
                  <a:pt x="7287578" y="595313"/>
                </a:cubicBezTo>
                <a:close/>
              </a:path>
            </a:pathLst>
          </a:custGeom>
          <a:solidFill>
            <a:schemeClr val="bg2"/>
          </a:solidFill>
          <a:ln w="9525" cap="flat">
            <a:noFill/>
            <a:prstDash val="solid"/>
            <a:miter/>
          </a:ln>
        </p:spPr>
        <p:txBody>
          <a:bodyPr rtlCol="0" anchor="ctr"/>
          <a:lstStyle/>
          <a:p>
            <a:endParaRPr lang="en-US" sz="2640"/>
          </a:p>
        </p:txBody>
      </p:sp>
      <p:pic>
        <p:nvPicPr>
          <p:cNvPr id="20" name="Picture 19">
            <a:extLst>
              <a:ext uri="{FF2B5EF4-FFF2-40B4-BE49-F238E27FC236}">
                <a16:creationId xmlns:a16="http://schemas.microsoft.com/office/drawing/2014/main" id="{0E0526AF-A3E0-4BF9-92D3-0B47E6AED70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0" y="4358640"/>
            <a:ext cx="7772400" cy="3352800"/>
          </a:xfrm>
          <a:prstGeom prst="rect">
            <a:avLst/>
          </a:prstGeom>
        </p:spPr>
      </p:pic>
      <p:sp>
        <p:nvSpPr>
          <p:cNvPr id="18" name="Freeform: Shape 17">
            <a:extLst>
              <a:ext uri="{FF2B5EF4-FFF2-40B4-BE49-F238E27FC236}">
                <a16:creationId xmlns:a16="http://schemas.microsoft.com/office/drawing/2014/main" id="{C3ED7CBB-BF4D-4DF2-9721-5F6E17674452}"/>
              </a:ext>
            </a:extLst>
          </p:cNvPr>
          <p:cNvSpPr/>
          <p:nvPr userDrawn="1"/>
        </p:nvSpPr>
        <p:spPr>
          <a:xfrm>
            <a:off x="-2618" y="6817071"/>
            <a:ext cx="7775017" cy="894367"/>
          </a:xfrm>
          <a:custGeom>
            <a:avLst/>
            <a:gdLst>
              <a:gd name="connsiteX0" fmla="*/ 8027949 w 9147079"/>
              <a:gd name="connsiteY0" fmla="*/ 608651 h 609796"/>
              <a:gd name="connsiteX1" fmla="*/ 8030731 w 9147079"/>
              <a:gd name="connsiteY1" fmla="*/ 609796 h 609796"/>
              <a:gd name="connsiteX2" fmla="*/ 8025167 w 9147079"/>
              <a:gd name="connsiteY2" fmla="*/ 609796 h 609796"/>
              <a:gd name="connsiteX3" fmla="*/ 7892821 w 9147079"/>
              <a:gd name="connsiteY3" fmla="*/ 608651 h 609796"/>
              <a:gd name="connsiteX4" fmla="*/ 7895603 w 9147079"/>
              <a:gd name="connsiteY4" fmla="*/ 609796 h 609796"/>
              <a:gd name="connsiteX5" fmla="*/ 7890039 w 9147079"/>
              <a:gd name="connsiteY5" fmla="*/ 609796 h 609796"/>
              <a:gd name="connsiteX6" fmla="*/ 7757694 w 9147079"/>
              <a:gd name="connsiteY6" fmla="*/ 608651 h 609796"/>
              <a:gd name="connsiteX7" fmla="*/ 7760476 w 9147079"/>
              <a:gd name="connsiteY7" fmla="*/ 609796 h 609796"/>
              <a:gd name="connsiteX8" fmla="*/ 7754912 w 9147079"/>
              <a:gd name="connsiteY8" fmla="*/ 609796 h 609796"/>
              <a:gd name="connsiteX9" fmla="*/ 7622566 w 9147079"/>
              <a:gd name="connsiteY9" fmla="*/ 608651 h 609796"/>
              <a:gd name="connsiteX10" fmla="*/ 7625266 w 9147079"/>
              <a:gd name="connsiteY10" fmla="*/ 609796 h 609796"/>
              <a:gd name="connsiteX11" fmla="*/ 7619784 w 9147079"/>
              <a:gd name="connsiteY11" fmla="*/ 609796 h 609796"/>
              <a:gd name="connsiteX12" fmla="*/ 7486284 w 9147079"/>
              <a:gd name="connsiteY12" fmla="*/ 608651 h 609796"/>
              <a:gd name="connsiteX13" fmla="*/ 7489066 w 9147079"/>
              <a:gd name="connsiteY13" fmla="*/ 609796 h 609796"/>
              <a:gd name="connsiteX14" fmla="*/ 7483502 w 9147079"/>
              <a:gd name="connsiteY14" fmla="*/ 609796 h 609796"/>
              <a:gd name="connsiteX15" fmla="*/ 7351157 w 9147079"/>
              <a:gd name="connsiteY15" fmla="*/ 608651 h 609796"/>
              <a:gd name="connsiteX16" fmla="*/ 7353939 w 9147079"/>
              <a:gd name="connsiteY16" fmla="*/ 609796 h 609796"/>
              <a:gd name="connsiteX17" fmla="*/ 7348375 w 9147079"/>
              <a:gd name="connsiteY17" fmla="*/ 609796 h 609796"/>
              <a:gd name="connsiteX18" fmla="*/ 7216029 w 9147079"/>
              <a:gd name="connsiteY18" fmla="*/ 608651 h 609796"/>
              <a:gd name="connsiteX19" fmla="*/ 7218811 w 9147079"/>
              <a:gd name="connsiteY19" fmla="*/ 609796 h 609796"/>
              <a:gd name="connsiteX20" fmla="*/ 7213247 w 9147079"/>
              <a:gd name="connsiteY20" fmla="*/ 609796 h 609796"/>
              <a:gd name="connsiteX21" fmla="*/ 7079747 w 9147079"/>
              <a:gd name="connsiteY21" fmla="*/ 608651 h 609796"/>
              <a:gd name="connsiteX22" fmla="*/ 7082529 w 9147079"/>
              <a:gd name="connsiteY22" fmla="*/ 609796 h 609796"/>
              <a:gd name="connsiteX23" fmla="*/ 7076965 w 9147079"/>
              <a:gd name="connsiteY23" fmla="*/ 609796 h 609796"/>
              <a:gd name="connsiteX24" fmla="*/ 6131547 w 9147079"/>
              <a:gd name="connsiteY24" fmla="*/ 608651 h 609796"/>
              <a:gd name="connsiteX25" fmla="*/ 6134329 w 9147079"/>
              <a:gd name="connsiteY25" fmla="*/ 609796 h 609796"/>
              <a:gd name="connsiteX26" fmla="*/ 6128765 w 9147079"/>
              <a:gd name="connsiteY26" fmla="*/ 609796 h 609796"/>
              <a:gd name="connsiteX27" fmla="*/ 5996419 w 9147079"/>
              <a:gd name="connsiteY27" fmla="*/ 608651 h 609796"/>
              <a:gd name="connsiteX28" fmla="*/ 5999201 w 9147079"/>
              <a:gd name="connsiteY28" fmla="*/ 609796 h 609796"/>
              <a:gd name="connsiteX29" fmla="*/ 5993637 w 9147079"/>
              <a:gd name="connsiteY29" fmla="*/ 609796 h 609796"/>
              <a:gd name="connsiteX30" fmla="*/ 3415141 w 9147079"/>
              <a:gd name="connsiteY30" fmla="*/ 608651 h 609796"/>
              <a:gd name="connsiteX31" fmla="*/ 3417923 w 9147079"/>
              <a:gd name="connsiteY31" fmla="*/ 609796 h 609796"/>
              <a:gd name="connsiteX32" fmla="*/ 3412359 w 9147079"/>
              <a:gd name="connsiteY32" fmla="*/ 609796 h 609796"/>
              <a:gd name="connsiteX33" fmla="*/ 3280014 w 9147079"/>
              <a:gd name="connsiteY33" fmla="*/ 608651 h 609796"/>
              <a:gd name="connsiteX34" fmla="*/ 3282795 w 9147079"/>
              <a:gd name="connsiteY34" fmla="*/ 609796 h 609796"/>
              <a:gd name="connsiteX35" fmla="*/ 3277232 w 9147079"/>
              <a:gd name="connsiteY35" fmla="*/ 609796 h 609796"/>
              <a:gd name="connsiteX36" fmla="*/ 3144887 w 9147079"/>
              <a:gd name="connsiteY36" fmla="*/ 608651 h 609796"/>
              <a:gd name="connsiteX37" fmla="*/ 3147669 w 9147079"/>
              <a:gd name="connsiteY37" fmla="*/ 609796 h 609796"/>
              <a:gd name="connsiteX38" fmla="*/ 3142105 w 9147079"/>
              <a:gd name="connsiteY38" fmla="*/ 609796 h 609796"/>
              <a:gd name="connsiteX39" fmla="*/ 3009759 w 9147079"/>
              <a:gd name="connsiteY39" fmla="*/ 608651 h 609796"/>
              <a:gd name="connsiteX40" fmla="*/ 3012459 w 9147079"/>
              <a:gd name="connsiteY40" fmla="*/ 609796 h 609796"/>
              <a:gd name="connsiteX41" fmla="*/ 3006977 w 9147079"/>
              <a:gd name="connsiteY41" fmla="*/ 609796 h 609796"/>
              <a:gd name="connsiteX42" fmla="*/ 2873477 w 9147079"/>
              <a:gd name="connsiteY42" fmla="*/ 608651 h 609796"/>
              <a:gd name="connsiteX43" fmla="*/ 2876258 w 9147079"/>
              <a:gd name="connsiteY43" fmla="*/ 609796 h 609796"/>
              <a:gd name="connsiteX44" fmla="*/ 2870695 w 9147079"/>
              <a:gd name="connsiteY44" fmla="*/ 609796 h 609796"/>
              <a:gd name="connsiteX45" fmla="*/ 2738350 w 9147079"/>
              <a:gd name="connsiteY45" fmla="*/ 608651 h 609796"/>
              <a:gd name="connsiteX46" fmla="*/ 2741132 w 9147079"/>
              <a:gd name="connsiteY46" fmla="*/ 609796 h 609796"/>
              <a:gd name="connsiteX47" fmla="*/ 2735568 w 9147079"/>
              <a:gd name="connsiteY47" fmla="*/ 609796 h 609796"/>
              <a:gd name="connsiteX48" fmla="*/ 2603222 w 9147079"/>
              <a:gd name="connsiteY48" fmla="*/ 608651 h 609796"/>
              <a:gd name="connsiteX49" fmla="*/ 2606004 w 9147079"/>
              <a:gd name="connsiteY49" fmla="*/ 609796 h 609796"/>
              <a:gd name="connsiteX50" fmla="*/ 2600440 w 9147079"/>
              <a:gd name="connsiteY50" fmla="*/ 609796 h 609796"/>
              <a:gd name="connsiteX51" fmla="*/ 2466940 w 9147079"/>
              <a:gd name="connsiteY51" fmla="*/ 608651 h 609796"/>
              <a:gd name="connsiteX52" fmla="*/ 2469722 w 9147079"/>
              <a:gd name="connsiteY52" fmla="*/ 609796 h 609796"/>
              <a:gd name="connsiteX53" fmla="*/ 2464158 w 9147079"/>
              <a:gd name="connsiteY53" fmla="*/ 609796 h 609796"/>
              <a:gd name="connsiteX54" fmla="*/ 1518739 w 9147079"/>
              <a:gd name="connsiteY54" fmla="*/ 608651 h 609796"/>
              <a:gd name="connsiteX55" fmla="*/ 1521521 w 9147079"/>
              <a:gd name="connsiteY55" fmla="*/ 609796 h 609796"/>
              <a:gd name="connsiteX56" fmla="*/ 1515957 w 9147079"/>
              <a:gd name="connsiteY56" fmla="*/ 609796 h 609796"/>
              <a:gd name="connsiteX57" fmla="*/ 1383611 w 9147079"/>
              <a:gd name="connsiteY57" fmla="*/ 608651 h 609796"/>
              <a:gd name="connsiteX58" fmla="*/ 1386393 w 9147079"/>
              <a:gd name="connsiteY58" fmla="*/ 609796 h 609796"/>
              <a:gd name="connsiteX59" fmla="*/ 1380830 w 9147079"/>
              <a:gd name="connsiteY59" fmla="*/ 609796 h 609796"/>
              <a:gd name="connsiteX60" fmla="*/ 8164231 w 9147079"/>
              <a:gd name="connsiteY60" fmla="*/ 606341 h 609796"/>
              <a:gd name="connsiteX61" fmla="*/ 8172539 w 9147079"/>
              <a:gd name="connsiteY61" fmla="*/ 609796 h 609796"/>
              <a:gd name="connsiteX62" fmla="*/ 8155923 w 9147079"/>
              <a:gd name="connsiteY62" fmla="*/ 609796 h 609796"/>
              <a:gd name="connsiteX63" fmla="*/ 6944620 w 9147079"/>
              <a:gd name="connsiteY63" fmla="*/ 606341 h 609796"/>
              <a:gd name="connsiteX64" fmla="*/ 6952928 w 9147079"/>
              <a:gd name="connsiteY64" fmla="*/ 609796 h 609796"/>
              <a:gd name="connsiteX65" fmla="*/ 6936312 w 9147079"/>
              <a:gd name="connsiteY65" fmla="*/ 609796 h 609796"/>
              <a:gd name="connsiteX66" fmla="*/ 5861292 w 9147079"/>
              <a:gd name="connsiteY66" fmla="*/ 606341 h 609796"/>
              <a:gd name="connsiteX67" fmla="*/ 5869600 w 9147079"/>
              <a:gd name="connsiteY67" fmla="*/ 609796 h 609796"/>
              <a:gd name="connsiteX68" fmla="*/ 5852984 w 9147079"/>
              <a:gd name="connsiteY68" fmla="*/ 609796 h 609796"/>
              <a:gd name="connsiteX69" fmla="*/ 4639372 w 9147079"/>
              <a:gd name="connsiteY69" fmla="*/ 606341 h 609796"/>
              <a:gd name="connsiteX70" fmla="*/ 4650987 w 9147079"/>
              <a:gd name="connsiteY70" fmla="*/ 609796 h 609796"/>
              <a:gd name="connsiteX71" fmla="*/ 4632937 w 9147079"/>
              <a:gd name="connsiteY71" fmla="*/ 609796 h 609796"/>
              <a:gd name="connsiteX72" fmla="*/ 3551423 w 9147079"/>
              <a:gd name="connsiteY72" fmla="*/ 606341 h 609796"/>
              <a:gd name="connsiteX73" fmla="*/ 3559731 w 9147079"/>
              <a:gd name="connsiteY73" fmla="*/ 609796 h 609796"/>
              <a:gd name="connsiteX74" fmla="*/ 3543115 w 9147079"/>
              <a:gd name="connsiteY74" fmla="*/ 609796 h 609796"/>
              <a:gd name="connsiteX75" fmla="*/ 2331813 w 9147079"/>
              <a:gd name="connsiteY75" fmla="*/ 606341 h 609796"/>
              <a:gd name="connsiteX76" fmla="*/ 2340121 w 9147079"/>
              <a:gd name="connsiteY76" fmla="*/ 609796 h 609796"/>
              <a:gd name="connsiteX77" fmla="*/ 2323505 w 9147079"/>
              <a:gd name="connsiteY77" fmla="*/ 609796 h 609796"/>
              <a:gd name="connsiteX78" fmla="*/ 1248485 w 9147079"/>
              <a:gd name="connsiteY78" fmla="*/ 606341 h 609796"/>
              <a:gd name="connsiteX79" fmla="*/ 1256793 w 9147079"/>
              <a:gd name="connsiteY79" fmla="*/ 609796 h 609796"/>
              <a:gd name="connsiteX80" fmla="*/ 1240177 w 9147079"/>
              <a:gd name="connsiteY80" fmla="*/ 609796 h 609796"/>
              <a:gd name="connsiteX81" fmla="*/ 26564 w 9147079"/>
              <a:gd name="connsiteY81" fmla="*/ 606341 h 609796"/>
              <a:gd name="connsiteX82" fmla="*/ 38179 w 9147079"/>
              <a:gd name="connsiteY82" fmla="*/ 609796 h 609796"/>
              <a:gd name="connsiteX83" fmla="*/ 20130 w 9147079"/>
              <a:gd name="connsiteY83" fmla="*/ 609796 h 609796"/>
              <a:gd name="connsiteX84" fmla="*/ 9112431 w 9147079"/>
              <a:gd name="connsiteY84" fmla="*/ 600566 h 609796"/>
              <a:gd name="connsiteX85" fmla="*/ 9132931 w 9147079"/>
              <a:gd name="connsiteY85" fmla="*/ 608939 h 609796"/>
              <a:gd name="connsiteX86" fmla="*/ 9133281 w 9147079"/>
              <a:gd name="connsiteY86" fmla="*/ 609796 h 609796"/>
              <a:gd name="connsiteX87" fmla="*/ 9091581 w 9147079"/>
              <a:gd name="connsiteY87" fmla="*/ 609796 h 609796"/>
              <a:gd name="connsiteX88" fmla="*/ 9091931 w 9147079"/>
              <a:gd name="connsiteY88" fmla="*/ 608939 h 609796"/>
              <a:gd name="connsiteX89" fmla="*/ 9112431 w 9147079"/>
              <a:gd name="connsiteY89" fmla="*/ 600566 h 609796"/>
              <a:gd name="connsiteX90" fmla="*/ 8299358 w 9147079"/>
              <a:gd name="connsiteY90" fmla="*/ 600566 h 609796"/>
              <a:gd name="connsiteX91" fmla="*/ 8319858 w 9147079"/>
              <a:gd name="connsiteY91" fmla="*/ 608939 h 609796"/>
              <a:gd name="connsiteX92" fmla="*/ 8320208 w 9147079"/>
              <a:gd name="connsiteY92" fmla="*/ 609796 h 609796"/>
              <a:gd name="connsiteX93" fmla="*/ 8278508 w 9147079"/>
              <a:gd name="connsiteY93" fmla="*/ 609796 h 609796"/>
              <a:gd name="connsiteX94" fmla="*/ 8278858 w 9147079"/>
              <a:gd name="connsiteY94" fmla="*/ 608939 h 609796"/>
              <a:gd name="connsiteX95" fmla="*/ 8299358 w 9147079"/>
              <a:gd name="connsiteY95" fmla="*/ 600566 h 609796"/>
              <a:gd name="connsiteX96" fmla="*/ 6809492 w 9147079"/>
              <a:gd name="connsiteY96" fmla="*/ 600566 h 609796"/>
              <a:gd name="connsiteX97" fmla="*/ 6829993 w 9147079"/>
              <a:gd name="connsiteY97" fmla="*/ 608939 h 609796"/>
              <a:gd name="connsiteX98" fmla="*/ 6830343 w 9147079"/>
              <a:gd name="connsiteY98" fmla="*/ 609796 h 609796"/>
              <a:gd name="connsiteX99" fmla="*/ 6788643 w 9147079"/>
              <a:gd name="connsiteY99" fmla="*/ 609796 h 609796"/>
              <a:gd name="connsiteX100" fmla="*/ 6788993 w 9147079"/>
              <a:gd name="connsiteY100" fmla="*/ 608939 h 609796"/>
              <a:gd name="connsiteX101" fmla="*/ 6809492 w 9147079"/>
              <a:gd name="connsiteY101" fmla="*/ 600566 h 609796"/>
              <a:gd name="connsiteX102" fmla="*/ 5726164 w 9147079"/>
              <a:gd name="connsiteY102" fmla="*/ 600566 h 609796"/>
              <a:gd name="connsiteX103" fmla="*/ 5746232 w 9147079"/>
              <a:gd name="connsiteY103" fmla="*/ 608939 h 609796"/>
              <a:gd name="connsiteX104" fmla="*/ 5746600 w 9147079"/>
              <a:gd name="connsiteY104" fmla="*/ 609796 h 609796"/>
              <a:gd name="connsiteX105" fmla="*/ 5705314 w 9147079"/>
              <a:gd name="connsiteY105" fmla="*/ 609796 h 609796"/>
              <a:gd name="connsiteX106" fmla="*/ 5705664 w 9147079"/>
              <a:gd name="connsiteY106" fmla="*/ 608939 h 609796"/>
              <a:gd name="connsiteX107" fmla="*/ 5726164 w 9147079"/>
              <a:gd name="connsiteY107" fmla="*/ 600566 h 609796"/>
              <a:gd name="connsiteX108" fmla="*/ 4776808 w 9147079"/>
              <a:gd name="connsiteY108" fmla="*/ 600566 h 609796"/>
              <a:gd name="connsiteX109" fmla="*/ 4797309 w 9147079"/>
              <a:gd name="connsiteY109" fmla="*/ 608939 h 609796"/>
              <a:gd name="connsiteX110" fmla="*/ 4797659 w 9147079"/>
              <a:gd name="connsiteY110" fmla="*/ 609796 h 609796"/>
              <a:gd name="connsiteX111" fmla="*/ 4755958 w 9147079"/>
              <a:gd name="connsiteY111" fmla="*/ 609796 h 609796"/>
              <a:gd name="connsiteX112" fmla="*/ 4756308 w 9147079"/>
              <a:gd name="connsiteY112" fmla="*/ 608939 h 609796"/>
              <a:gd name="connsiteX113" fmla="*/ 4776808 w 9147079"/>
              <a:gd name="connsiteY113" fmla="*/ 600566 h 609796"/>
              <a:gd name="connsiteX114" fmla="*/ 4499624 w 9147079"/>
              <a:gd name="connsiteY114" fmla="*/ 600566 h 609796"/>
              <a:gd name="connsiteX115" fmla="*/ 4520125 w 9147079"/>
              <a:gd name="connsiteY115" fmla="*/ 608939 h 609796"/>
              <a:gd name="connsiteX116" fmla="*/ 4520474 w 9147079"/>
              <a:gd name="connsiteY116" fmla="*/ 609796 h 609796"/>
              <a:gd name="connsiteX117" fmla="*/ 4478774 w 9147079"/>
              <a:gd name="connsiteY117" fmla="*/ 609796 h 609796"/>
              <a:gd name="connsiteX118" fmla="*/ 4479124 w 9147079"/>
              <a:gd name="connsiteY118" fmla="*/ 608939 h 609796"/>
              <a:gd name="connsiteX119" fmla="*/ 4499624 w 9147079"/>
              <a:gd name="connsiteY119" fmla="*/ 600566 h 609796"/>
              <a:gd name="connsiteX120" fmla="*/ 3686550 w 9147079"/>
              <a:gd name="connsiteY120" fmla="*/ 600566 h 609796"/>
              <a:gd name="connsiteX121" fmla="*/ 3707051 w 9147079"/>
              <a:gd name="connsiteY121" fmla="*/ 608939 h 609796"/>
              <a:gd name="connsiteX122" fmla="*/ 3707401 w 9147079"/>
              <a:gd name="connsiteY122" fmla="*/ 609796 h 609796"/>
              <a:gd name="connsiteX123" fmla="*/ 3665701 w 9147079"/>
              <a:gd name="connsiteY123" fmla="*/ 609796 h 609796"/>
              <a:gd name="connsiteX124" fmla="*/ 3666051 w 9147079"/>
              <a:gd name="connsiteY124" fmla="*/ 608939 h 609796"/>
              <a:gd name="connsiteX125" fmla="*/ 3686550 w 9147079"/>
              <a:gd name="connsiteY125" fmla="*/ 600566 h 609796"/>
              <a:gd name="connsiteX126" fmla="*/ 2196685 w 9147079"/>
              <a:gd name="connsiteY126" fmla="*/ 600566 h 609796"/>
              <a:gd name="connsiteX127" fmla="*/ 2217186 w 9147079"/>
              <a:gd name="connsiteY127" fmla="*/ 608939 h 609796"/>
              <a:gd name="connsiteX128" fmla="*/ 2217536 w 9147079"/>
              <a:gd name="connsiteY128" fmla="*/ 609796 h 609796"/>
              <a:gd name="connsiteX129" fmla="*/ 2175835 w 9147079"/>
              <a:gd name="connsiteY129" fmla="*/ 609796 h 609796"/>
              <a:gd name="connsiteX130" fmla="*/ 2176185 w 9147079"/>
              <a:gd name="connsiteY130" fmla="*/ 608939 h 609796"/>
              <a:gd name="connsiteX131" fmla="*/ 2196685 w 9147079"/>
              <a:gd name="connsiteY131" fmla="*/ 600566 h 609796"/>
              <a:gd name="connsiteX132" fmla="*/ 1112202 w 9147079"/>
              <a:gd name="connsiteY132" fmla="*/ 600566 h 609796"/>
              <a:gd name="connsiteX133" fmla="*/ 1132702 w 9147079"/>
              <a:gd name="connsiteY133" fmla="*/ 608939 h 609796"/>
              <a:gd name="connsiteX134" fmla="*/ 1133052 w 9147079"/>
              <a:gd name="connsiteY134" fmla="*/ 609796 h 609796"/>
              <a:gd name="connsiteX135" fmla="*/ 1091352 w 9147079"/>
              <a:gd name="connsiteY135" fmla="*/ 609796 h 609796"/>
              <a:gd name="connsiteX136" fmla="*/ 1091702 w 9147079"/>
              <a:gd name="connsiteY136" fmla="*/ 608939 h 609796"/>
              <a:gd name="connsiteX137" fmla="*/ 1112202 w 9147079"/>
              <a:gd name="connsiteY137" fmla="*/ 600566 h 609796"/>
              <a:gd name="connsiteX138" fmla="*/ 164001 w 9147079"/>
              <a:gd name="connsiteY138" fmla="*/ 600566 h 609796"/>
              <a:gd name="connsiteX139" fmla="*/ 184501 w 9147079"/>
              <a:gd name="connsiteY139" fmla="*/ 608939 h 609796"/>
              <a:gd name="connsiteX140" fmla="*/ 184851 w 9147079"/>
              <a:gd name="connsiteY140" fmla="*/ 609796 h 609796"/>
              <a:gd name="connsiteX141" fmla="*/ 143151 w 9147079"/>
              <a:gd name="connsiteY141" fmla="*/ 609796 h 609796"/>
              <a:gd name="connsiteX142" fmla="*/ 143501 w 9147079"/>
              <a:gd name="connsiteY142" fmla="*/ 608939 h 609796"/>
              <a:gd name="connsiteX143" fmla="*/ 164001 w 9147079"/>
              <a:gd name="connsiteY143" fmla="*/ 600566 h 609796"/>
              <a:gd name="connsiteX144" fmla="*/ 8977304 w 9147079"/>
              <a:gd name="connsiteY144" fmla="*/ 594792 h 609796"/>
              <a:gd name="connsiteX145" fmla="*/ 9001558 w 9147079"/>
              <a:gd name="connsiteY145" fmla="*/ 605186 h 609796"/>
              <a:gd name="connsiteX146" fmla="*/ 9003533 w 9147079"/>
              <a:gd name="connsiteY146" fmla="*/ 609796 h 609796"/>
              <a:gd name="connsiteX147" fmla="*/ 8950724 w 9147079"/>
              <a:gd name="connsiteY147" fmla="*/ 609796 h 609796"/>
              <a:gd name="connsiteX148" fmla="*/ 8952617 w 9147079"/>
              <a:gd name="connsiteY148" fmla="*/ 605186 h 609796"/>
              <a:gd name="connsiteX149" fmla="*/ 8977304 w 9147079"/>
              <a:gd name="connsiteY149" fmla="*/ 594792 h 609796"/>
              <a:gd name="connsiteX150" fmla="*/ 8434485 w 9147079"/>
              <a:gd name="connsiteY150" fmla="*/ 594792 h 609796"/>
              <a:gd name="connsiteX151" fmla="*/ 8459171 w 9147079"/>
              <a:gd name="connsiteY151" fmla="*/ 605186 h 609796"/>
              <a:gd name="connsiteX152" fmla="*/ 8461065 w 9147079"/>
              <a:gd name="connsiteY152" fmla="*/ 609796 h 609796"/>
              <a:gd name="connsiteX153" fmla="*/ 8407905 w 9147079"/>
              <a:gd name="connsiteY153" fmla="*/ 609796 h 609796"/>
              <a:gd name="connsiteX154" fmla="*/ 8409798 w 9147079"/>
              <a:gd name="connsiteY154" fmla="*/ 605186 h 609796"/>
              <a:gd name="connsiteX155" fmla="*/ 8434485 w 9147079"/>
              <a:gd name="connsiteY155" fmla="*/ 594792 h 609796"/>
              <a:gd name="connsiteX156" fmla="*/ 6674366 w 9147079"/>
              <a:gd name="connsiteY156" fmla="*/ 594792 h 609796"/>
              <a:gd name="connsiteX157" fmla="*/ 6698619 w 9147079"/>
              <a:gd name="connsiteY157" fmla="*/ 605186 h 609796"/>
              <a:gd name="connsiteX158" fmla="*/ 6700595 w 9147079"/>
              <a:gd name="connsiteY158" fmla="*/ 609796 h 609796"/>
              <a:gd name="connsiteX159" fmla="*/ 6647785 w 9147079"/>
              <a:gd name="connsiteY159" fmla="*/ 609796 h 609796"/>
              <a:gd name="connsiteX160" fmla="*/ 6649679 w 9147079"/>
              <a:gd name="connsiteY160" fmla="*/ 605186 h 609796"/>
              <a:gd name="connsiteX161" fmla="*/ 6674366 w 9147079"/>
              <a:gd name="connsiteY161" fmla="*/ 594792 h 609796"/>
              <a:gd name="connsiteX162" fmla="*/ 5589882 w 9147079"/>
              <a:gd name="connsiteY162" fmla="*/ 594792 h 609796"/>
              <a:gd name="connsiteX163" fmla="*/ 5614569 w 9147079"/>
              <a:gd name="connsiteY163" fmla="*/ 605186 h 609796"/>
              <a:gd name="connsiteX164" fmla="*/ 5616462 w 9147079"/>
              <a:gd name="connsiteY164" fmla="*/ 609796 h 609796"/>
              <a:gd name="connsiteX165" fmla="*/ 5563302 w 9147079"/>
              <a:gd name="connsiteY165" fmla="*/ 609796 h 609796"/>
              <a:gd name="connsiteX166" fmla="*/ 5565195 w 9147079"/>
              <a:gd name="connsiteY166" fmla="*/ 605186 h 609796"/>
              <a:gd name="connsiteX167" fmla="*/ 5589882 w 9147079"/>
              <a:gd name="connsiteY167" fmla="*/ 594792 h 609796"/>
              <a:gd name="connsiteX168" fmla="*/ 4913090 w 9147079"/>
              <a:gd name="connsiteY168" fmla="*/ 594792 h 609796"/>
              <a:gd name="connsiteX169" fmla="*/ 4937344 w 9147079"/>
              <a:gd name="connsiteY169" fmla="*/ 605186 h 609796"/>
              <a:gd name="connsiteX170" fmla="*/ 4939320 w 9147079"/>
              <a:gd name="connsiteY170" fmla="*/ 609796 h 609796"/>
              <a:gd name="connsiteX171" fmla="*/ 4886510 w 9147079"/>
              <a:gd name="connsiteY171" fmla="*/ 609796 h 609796"/>
              <a:gd name="connsiteX172" fmla="*/ 4888404 w 9147079"/>
              <a:gd name="connsiteY172" fmla="*/ 605186 h 609796"/>
              <a:gd name="connsiteX173" fmla="*/ 4913090 w 9147079"/>
              <a:gd name="connsiteY173" fmla="*/ 594792 h 609796"/>
              <a:gd name="connsiteX174" fmla="*/ 4364497 w 9147079"/>
              <a:gd name="connsiteY174" fmla="*/ 594792 h 609796"/>
              <a:gd name="connsiteX175" fmla="*/ 4388751 w 9147079"/>
              <a:gd name="connsiteY175" fmla="*/ 605186 h 609796"/>
              <a:gd name="connsiteX176" fmla="*/ 4390727 w 9147079"/>
              <a:gd name="connsiteY176" fmla="*/ 609796 h 609796"/>
              <a:gd name="connsiteX177" fmla="*/ 4337917 w 9147079"/>
              <a:gd name="connsiteY177" fmla="*/ 609796 h 609796"/>
              <a:gd name="connsiteX178" fmla="*/ 4339810 w 9147079"/>
              <a:gd name="connsiteY178" fmla="*/ 605186 h 609796"/>
              <a:gd name="connsiteX179" fmla="*/ 4364497 w 9147079"/>
              <a:gd name="connsiteY179" fmla="*/ 594792 h 609796"/>
              <a:gd name="connsiteX180" fmla="*/ 3821678 w 9147079"/>
              <a:gd name="connsiteY180" fmla="*/ 594792 h 609796"/>
              <a:gd name="connsiteX181" fmla="*/ 3846365 w 9147079"/>
              <a:gd name="connsiteY181" fmla="*/ 605186 h 609796"/>
              <a:gd name="connsiteX182" fmla="*/ 3848258 w 9147079"/>
              <a:gd name="connsiteY182" fmla="*/ 609796 h 609796"/>
              <a:gd name="connsiteX183" fmla="*/ 3795098 w 9147079"/>
              <a:gd name="connsiteY183" fmla="*/ 609796 h 609796"/>
              <a:gd name="connsiteX184" fmla="*/ 3796991 w 9147079"/>
              <a:gd name="connsiteY184" fmla="*/ 605186 h 609796"/>
              <a:gd name="connsiteX185" fmla="*/ 3821678 w 9147079"/>
              <a:gd name="connsiteY185" fmla="*/ 594792 h 609796"/>
              <a:gd name="connsiteX186" fmla="*/ 2061558 w 9147079"/>
              <a:gd name="connsiteY186" fmla="*/ 594792 h 609796"/>
              <a:gd name="connsiteX187" fmla="*/ 2085812 w 9147079"/>
              <a:gd name="connsiteY187" fmla="*/ 605186 h 609796"/>
              <a:gd name="connsiteX188" fmla="*/ 2087788 w 9147079"/>
              <a:gd name="connsiteY188" fmla="*/ 609796 h 609796"/>
              <a:gd name="connsiteX189" fmla="*/ 2034978 w 9147079"/>
              <a:gd name="connsiteY189" fmla="*/ 609796 h 609796"/>
              <a:gd name="connsiteX190" fmla="*/ 2036871 w 9147079"/>
              <a:gd name="connsiteY190" fmla="*/ 605186 h 609796"/>
              <a:gd name="connsiteX191" fmla="*/ 2061558 w 9147079"/>
              <a:gd name="connsiteY191" fmla="*/ 594792 h 609796"/>
              <a:gd name="connsiteX192" fmla="*/ 977075 w 9147079"/>
              <a:gd name="connsiteY192" fmla="*/ 594792 h 609796"/>
              <a:gd name="connsiteX193" fmla="*/ 1001761 w 9147079"/>
              <a:gd name="connsiteY193" fmla="*/ 605186 h 609796"/>
              <a:gd name="connsiteX194" fmla="*/ 1003655 w 9147079"/>
              <a:gd name="connsiteY194" fmla="*/ 609796 h 609796"/>
              <a:gd name="connsiteX195" fmla="*/ 950494 w 9147079"/>
              <a:gd name="connsiteY195" fmla="*/ 609796 h 609796"/>
              <a:gd name="connsiteX196" fmla="*/ 952388 w 9147079"/>
              <a:gd name="connsiteY196" fmla="*/ 605186 h 609796"/>
              <a:gd name="connsiteX197" fmla="*/ 977075 w 9147079"/>
              <a:gd name="connsiteY197" fmla="*/ 594792 h 609796"/>
              <a:gd name="connsiteX198" fmla="*/ 300283 w 9147079"/>
              <a:gd name="connsiteY198" fmla="*/ 594792 h 609796"/>
              <a:gd name="connsiteX199" fmla="*/ 324537 w 9147079"/>
              <a:gd name="connsiteY199" fmla="*/ 605186 h 609796"/>
              <a:gd name="connsiteX200" fmla="*/ 326512 w 9147079"/>
              <a:gd name="connsiteY200" fmla="*/ 609796 h 609796"/>
              <a:gd name="connsiteX201" fmla="*/ 273703 w 9147079"/>
              <a:gd name="connsiteY201" fmla="*/ 609796 h 609796"/>
              <a:gd name="connsiteX202" fmla="*/ 275597 w 9147079"/>
              <a:gd name="connsiteY202" fmla="*/ 605186 h 609796"/>
              <a:gd name="connsiteX203" fmla="*/ 300283 w 9147079"/>
              <a:gd name="connsiteY203" fmla="*/ 594792 h 609796"/>
              <a:gd name="connsiteX204" fmla="*/ 8841022 w 9147079"/>
              <a:gd name="connsiteY204" fmla="*/ 589016 h 609796"/>
              <a:gd name="connsiteX205" fmla="*/ 8869895 w 9147079"/>
              <a:gd name="connsiteY205" fmla="*/ 600999 h 609796"/>
              <a:gd name="connsiteX206" fmla="*/ 8873467 w 9147079"/>
              <a:gd name="connsiteY206" fmla="*/ 609796 h 609796"/>
              <a:gd name="connsiteX207" fmla="*/ 8808875 w 9147079"/>
              <a:gd name="connsiteY207" fmla="*/ 609796 h 609796"/>
              <a:gd name="connsiteX208" fmla="*/ 8812582 w 9147079"/>
              <a:gd name="connsiteY208" fmla="*/ 600999 h 609796"/>
              <a:gd name="connsiteX209" fmla="*/ 8841022 w 9147079"/>
              <a:gd name="connsiteY209" fmla="*/ 589016 h 609796"/>
              <a:gd name="connsiteX210" fmla="*/ 8570767 w 9147079"/>
              <a:gd name="connsiteY210" fmla="*/ 589016 h 609796"/>
              <a:gd name="connsiteX211" fmla="*/ 8599208 w 9147079"/>
              <a:gd name="connsiteY211" fmla="*/ 600999 h 609796"/>
              <a:gd name="connsiteX212" fmla="*/ 8602914 w 9147079"/>
              <a:gd name="connsiteY212" fmla="*/ 609796 h 609796"/>
              <a:gd name="connsiteX213" fmla="*/ 8538620 w 9147079"/>
              <a:gd name="connsiteY213" fmla="*/ 609796 h 609796"/>
              <a:gd name="connsiteX214" fmla="*/ 8542326 w 9147079"/>
              <a:gd name="connsiteY214" fmla="*/ 600999 h 609796"/>
              <a:gd name="connsiteX215" fmla="*/ 8570767 w 9147079"/>
              <a:gd name="connsiteY215" fmla="*/ 589016 h 609796"/>
              <a:gd name="connsiteX216" fmla="*/ 6538083 w 9147079"/>
              <a:gd name="connsiteY216" fmla="*/ 589016 h 609796"/>
              <a:gd name="connsiteX217" fmla="*/ 6566957 w 9147079"/>
              <a:gd name="connsiteY217" fmla="*/ 600999 h 609796"/>
              <a:gd name="connsiteX218" fmla="*/ 6570529 w 9147079"/>
              <a:gd name="connsiteY218" fmla="*/ 609796 h 609796"/>
              <a:gd name="connsiteX219" fmla="*/ 6505936 w 9147079"/>
              <a:gd name="connsiteY219" fmla="*/ 609796 h 609796"/>
              <a:gd name="connsiteX220" fmla="*/ 6509643 w 9147079"/>
              <a:gd name="connsiteY220" fmla="*/ 600999 h 609796"/>
              <a:gd name="connsiteX221" fmla="*/ 6538083 w 9147079"/>
              <a:gd name="connsiteY221" fmla="*/ 589016 h 609796"/>
              <a:gd name="connsiteX222" fmla="*/ 6267829 w 9147079"/>
              <a:gd name="connsiteY222" fmla="*/ 589016 h 609796"/>
              <a:gd name="connsiteX223" fmla="*/ 6296268 w 9147079"/>
              <a:gd name="connsiteY223" fmla="*/ 600999 h 609796"/>
              <a:gd name="connsiteX224" fmla="*/ 6299975 w 9147079"/>
              <a:gd name="connsiteY224" fmla="*/ 609796 h 609796"/>
              <a:gd name="connsiteX225" fmla="*/ 6235682 w 9147079"/>
              <a:gd name="connsiteY225" fmla="*/ 609796 h 609796"/>
              <a:gd name="connsiteX226" fmla="*/ 6239388 w 9147079"/>
              <a:gd name="connsiteY226" fmla="*/ 600999 h 609796"/>
              <a:gd name="connsiteX227" fmla="*/ 6267829 w 9147079"/>
              <a:gd name="connsiteY227" fmla="*/ 589016 h 609796"/>
              <a:gd name="connsiteX228" fmla="*/ 5454755 w 9147079"/>
              <a:gd name="connsiteY228" fmla="*/ 589016 h 609796"/>
              <a:gd name="connsiteX229" fmla="*/ 5483195 w 9147079"/>
              <a:gd name="connsiteY229" fmla="*/ 600999 h 609796"/>
              <a:gd name="connsiteX230" fmla="*/ 5486901 w 9147079"/>
              <a:gd name="connsiteY230" fmla="*/ 609796 h 609796"/>
              <a:gd name="connsiteX231" fmla="*/ 5422608 w 9147079"/>
              <a:gd name="connsiteY231" fmla="*/ 609796 h 609796"/>
              <a:gd name="connsiteX232" fmla="*/ 5426314 w 9147079"/>
              <a:gd name="connsiteY232" fmla="*/ 600999 h 609796"/>
              <a:gd name="connsiteX233" fmla="*/ 5454755 w 9147079"/>
              <a:gd name="connsiteY233" fmla="*/ 589016 h 609796"/>
              <a:gd name="connsiteX234" fmla="*/ 5048218 w 9147079"/>
              <a:gd name="connsiteY234" fmla="*/ 589016 h 609796"/>
              <a:gd name="connsiteX235" fmla="*/ 5076658 w 9147079"/>
              <a:gd name="connsiteY235" fmla="*/ 600999 h 609796"/>
              <a:gd name="connsiteX236" fmla="*/ 5080364 w 9147079"/>
              <a:gd name="connsiteY236" fmla="*/ 609796 h 609796"/>
              <a:gd name="connsiteX237" fmla="*/ 5016071 w 9147079"/>
              <a:gd name="connsiteY237" fmla="*/ 609796 h 609796"/>
              <a:gd name="connsiteX238" fmla="*/ 5019778 w 9147079"/>
              <a:gd name="connsiteY238" fmla="*/ 600999 h 609796"/>
              <a:gd name="connsiteX239" fmla="*/ 5048218 w 9147079"/>
              <a:gd name="connsiteY239" fmla="*/ 589016 h 609796"/>
              <a:gd name="connsiteX240" fmla="*/ 4228215 w 9147079"/>
              <a:gd name="connsiteY240" fmla="*/ 589016 h 609796"/>
              <a:gd name="connsiteX241" fmla="*/ 4257088 w 9147079"/>
              <a:gd name="connsiteY241" fmla="*/ 600999 h 609796"/>
              <a:gd name="connsiteX242" fmla="*/ 4260661 w 9147079"/>
              <a:gd name="connsiteY242" fmla="*/ 609796 h 609796"/>
              <a:gd name="connsiteX243" fmla="*/ 4196068 w 9147079"/>
              <a:gd name="connsiteY243" fmla="*/ 609796 h 609796"/>
              <a:gd name="connsiteX244" fmla="*/ 4199775 w 9147079"/>
              <a:gd name="connsiteY244" fmla="*/ 600999 h 609796"/>
              <a:gd name="connsiteX245" fmla="*/ 4228215 w 9147079"/>
              <a:gd name="connsiteY245" fmla="*/ 589016 h 609796"/>
              <a:gd name="connsiteX246" fmla="*/ 3957961 w 9147079"/>
              <a:gd name="connsiteY246" fmla="*/ 589016 h 609796"/>
              <a:gd name="connsiteX247" fmla="*/ 3986400 w 9147079"/>
              <a:gd name="connsiteY247" fmla="*/ 600999 h 609796"/>
              <a:gd name="connsiteX248" fmla="*/ 3990107 w 9147079"/>
              <a:gd name="connsiteY248" fmla="*/ 609796 h 609796"/>
              <a:gd name="connsiteX249" fmla="*/ 3925813 w 9147079"/>
              <a:gd name="connsiteY249" fmla="*/ 609796 h 609796"/>
              <a:gd name="connsiteX250" fmla="*/ 3929520 w 9147079"/>
              <a:gd name="connsiteY250" fmla="*/ 600999 h 609796"/>
              <a:gd name="connsiteX251" fmla="*/ 3957961 w 9147079"/>
              <a:gd name="connsiteY251" fmla="*/ 589016 h 609796"/>
              <a:gd name="connsiteX252" fmla="*/ 1925276 w 9147079"/>
              <a:gd name="connsiteY252" fmla="*/ 589016 h 609796"/>
              <a:gd name="connsiteX253" fmla="*/ 1954149 w 9147079"/>
              <a:gd name="connsiteY253" fmla="*/ 600999 h 609796"/>
              <a:gd name="connsiteX254" fmla="*/ 1957722 w 9147079"/>
              <a:gd name="connsiteY254" fmla="*/ 609796 h 609796"/>
              <a:gd name="connsiteX255" fmla="*/ 1893129 w 9147079"/>
              <a:gd name="connsiteY255" fmla="*/ 609796 h 609796"/>
              <a:gd name="connsiteX256" fmla="*/ 1896835 w 9147079"/>
              <a:gd name="connsiteY256" fmla="*/ 600999 h 609796"/>
              <a:gd name="connsiteX257" fmla="*/ 1925276 w 9147079"/>
              <a:gd name="connsiteY257" fmla="*/ 589016 h 609796"/>
              <a:gd name="connsiteX258" fmla="*/ 1655022 w 9147079"/>
              <a:gd name="connsiteY258" fmla="*/ 589016 h 609796"/>
              <a:gd name="connsiteX259" fmla="*/ 1683461 w 9147079"/>
              <a:gd name="connsiteY259" fmla="*/ 600999 h 609796"/>
              <a:gd name="connsiteX260" fmla="*/ 1687168 w 9147079"/>
              <a:gd name="connsiteY260" fmla="*/ 609796 h 609796"/>
              <a:gd name="connsiteX261" fmla="*/ 1622874 w 9147079"/>
              <a:gd name="connsiteY261" fmla="*/ 609796 h 609796"/>
              <a:gd name="connsiteX262" fmla="*/ 1626581 w 9147079"/>
              <a:gd name="connsiteY262" fmla="*/ 600999 h 609796"/>
              <a:gd name="connsiteX263" fmla="*/ 1655022 w 9147079"/>
              <a:gd name="connsiteY263" fmla="*/ 589016 h 609796"/>
              <a:gd name="connsiteX264" fmla="*/ 841948 w 9147079"/>
              <a:gd name="connsiteY264" fmla="*/ 589016 h 609796"/>
              <a:gd name="connsiteX265" fmla="*/ 870387 w 9147079"/>
              <a:gd name="connsiteY265" fmla="*/ 600999 h 609796"/>
              <a:gd name="connsiteX266" fmla="*/ 874094 w 9147079"/>
              <a:gd name="connsiteY266" fmla="*/ 609796 h 609796"/>
              <a:gd name="connsiteX267" fmla="*/ 809801 w 9147079"/>
              <a:gd name="connsiteY267" fmla="*/ 609796 h 609796"/>
              <a:gd name="connsiteX268" fmla="*/ 813507 w 9147079"/>
              <a:gd name="connsiteY268" fmla="*/ 600999 h 609796"/>
              <a:gd name="connsiteX269" fmla="*/ 841948 w 9147079"/>
              <a:gd name="connsiteY269" fmla="*/ 589016 h 609796"/>
              <a:gd name="connsiteX270" fmla="*/ 435411 w 9147079"/>
              <a:gd name="connsiteY270" fmla="*/ 589016 h 609796"/>
              <a:gd name="connsiteX271" fmla="*/ 463851 w 9147079"/>
              <a:gd name="connsiteY271" fmla="*/ 600999 h 609796"/>
              <a:gd name="connsiteX272" fmla="*/ 467557 w 9147079"/>
              <a:gd name="connsiteY272" fmla="*/ 609796 h 609796"/>
              <a:gd name="connsiteX273" fmla="*/ 403264 w 9147079"/>
              <a:gd name="connsiteY273" fmla="*/ 609796 h 609796"/>
              <a:gd name="connsiteX274" fmla="*/ 406970 w 9147079"/>
              <a:gd name="connsiteY274" fmla="*/ 600999 h 609796"/>
              <a:gd name="connsiteX275" fmla="*/ 435411 w 9147079"/>
              <a:gd name="connsiteY275" fmla="*/ 589016 h 609796"/>
              <a:gd name="connsiteX276" fmla="*/ 8705894 w 9147079"/>
              <a:gd name="connsiteY276" fmla="*/ 577467 h 609796"/>
              <a:gd name="connsiteX277" fmla="*/ 8741697 w 9147079"/>
              <a:gd name="connsiteY277" fmla="*/ 592481 h 609796"/>
              <a:gd name="connsiteX278" fmla="*/ 8748958 w 9147079"/>
              <a:gd name="connsiteY278" fmla="*/ 609796 h 609796"/>
              <a:gd name="connsiteX279" fmla="*/ 8662606 w 9147079"/>
              <a:gd name="connsiteY279" fmla="*/ 609796 h 609796"/>
              <a:gd name="connsiteX280" fmla="*/ 8669658 w 9147079"/>
              <a:gd name="connsiteY280" fmla="*/ 592481 h 609796"/>
              <a:gd name="connsiteX281" fmla="*/ 8705894 w 9147079"/>
              <a:gd name="connsiteY281" fmla="*/ 577467 h 609796"/>
              <a:gd name="connsiteX282" fmla="*/ 6402956 w 9147079"/>
              <a:gd name="connsiteY282" fmla="*/ 577467 h 609796"/>
              <a:gd name="connsiteX283" fmla="*/ 6439192 w 9147079"/>
              <a:gd name="connsiteY283" fmla="*/ 592481 h 609796"/>
              <a:gd name="connsiteX284" fmla="*/ 6446243 w 9147079"/>
              <a:gd name="connsiteY284" fmla="*/ 609796 h 609796"/>
              <a:gd name="connsiteX285" fmla="*/ 6359668 w 9147079"/>
              <a:gd name="connsiteY285" fmla="*/ 609796 h 609796"/>
              <a:gd name="connsiteX286" fmla="*/ 6366720 w 9147079"/>
              <a:gd name="connsiteY286" fmla="*/ 592481 h 609796"/>
              <a:gd name="connsiteX287" fmla="*/ 6402956 w 9147079"/>
              <a:gd name="connsiteY287" fmla="*/ 577467 h 609796"/>
              <a:gd name="connsiteX288" fmla="*/ 5319627 w 9147079"/>
              <a:gd name="connsiteY288" fmla="*/ 577467 h 609796"/>
              <a:gd name="connsiteX289" fmla="*/ 5355430 w 9147079"/>
              <a:gd name="connsiteY289" fmla="*/ 592481 h 609796"/>
              <a:gd name="connsiteX290" fmla="*/ 5362691 w 9147079"/>
              <a:gd name="connsiteY290" fmla="*/ 609796 h 609796"/>
              <a:gd name="connsiteX291" fmla="*/ 5276340 w 9147079"/>
              <a:gd name="connsiteY291" fmla="*/ 609796 h 609796"/>
              <a:gd name="connsiteX292" fmla="*/ 5283392 w 9147079"/>
              <a:gd name="connsiteY292" fmla="*/ 592481 h 609796"/>
              <a:gd name="connsiteX293" fmla="*/ 5319627 w 9147079"/>
              <a:gd name="connsiteY293" fmla="*/ 577467 h 609796"/>
              <a:gd name="connsiteX294" fmla="*/ 5183345 w 9147079"/>
              <a:gd name="connsiteY294" fmla="*/ 577467 h 609796"/>
              <a:gd name="connsiteX295" fmla="*/ 5219581 w 9147079"/>
              <a:gd name="connsiteY295" fmla="*/ 592481 h 609796"/>
              <a:gd name="connsiteX296" fmla="*/ 5226633 w 9147079"/>
              <a:gd name="connsiteY296" fmla="*/ 609796 h 609796"/>
              <a:gd name="connsiteX297" fmla="*/ 5140057 w 9147079"/>
              <a:gd name="connsiteY297" fmla="*/ 609796 h 609796"/>
              <a:gd name="connsiteX298" fmla="*/ 5147109 w 9147079"/>
              <a:gd name="connsiteY298" fmla="*/ 592481 h 609796"/>
              <a:gd name="connsiteX299" fmla="*/ 5183345 w 9147079"/>
              <a:gd name="connsiteY299" fmla="*/ 577467 h 609796"/>
              <a:gd name="connsiteX300" fmla="*/ 4093087 w 9147079"/>
              <a:gd name="connsiteY300" fmla="*/ 577467 h 609796"/>
              <a:gd name="connsiteX301" fmla="*/ 4128890 w 9147079"/>
              <a:gd name="connsiteY301" fmla="*/ 592481 h 609796"/>
              <a:gd name="connsiteX302" fmla="*/ 4136151 w 9147079"/>
              <a:gd name="connsiteY302" fmla="*/ 609796 h 609796"/>
              <a:gd name="connsiteX303" fmla="*/ 4049800 w 9147079"/>
              <a:gd name="connsiteY303" fmla="*/ 609796 h 609796"/>
              <a:gd name="connsiteX304" fmla="*/ 4056851 w 9147079"/>
              <a:gd name="connsiteY304" fmla="*/ 592481 h 609796"/>
              <a:gd name="connsiteX305" fmla="*/ 4093087 w 9147079"/>
              <a:gd name="connsiteY305" fmla="*/ 577467 h 609796"/>
              <a:gd name="connsiteX306" fmla="*/ 1790148 w 9147079"/>
              <a:gd name="connsiteY306" fmla="*/ 577467 h 609796"/>
              <a:gd name="connsiteX307" fmla="*/ 1825951 w 9147079"/>
              <a:gd name="connsiteY307" fmla="*/ 592481 h 609796"/>
              <a:gd name="connsiteX308" fmla="*/ 1833212 w 9147079"/>
              <a:gd name="connsiteY308" fmla="*/ 609796 h 609796"/>
              <a:gd name="connsiteX309" fmla="*/ 1746861 w 9147079"/>
              <a:gd name="connsiteY309" fmla="*/ 609796 h 609796"/>
              <a:gd name="connsiteX310" fmla="*/ 1753912 w 9147079"/>
              <a:gd name="connsiteY310" fmla="*/ 592481 h 609796"/>
              <a:gd name="connsiteX311" fmla="*/ 1790148 w 9147079"/>
              <a:gd name="connsiteY311" fmla="*/ 577467 h 609796"/>
              <a:gd name="connsiteX312" fmla="*/ 706820 w 9147079"/>
              <a:gd name="connsiteY312" fmla="*/ 577467 h 609796"/>
              <a:gd name="connsiteX313" fmla="*/ 742623 w 9147079"/>
              <a:gd name="connsiteY313" fmla="*/ 592481 h 609796"/>
              <a:gd name="connsiteX314" fmla="*/ 749884 w 9147079"/>
              <a:gd name="connsiteY314" fmla="*/ 609796 h 609796"/>
              <a:gd name="connsiteX315" fmla="*/ 663532 w 9147079"/>
              <a:gd name="connsiteY315" fmla="*/ 609796 h 609796"/>
              <a:gd name="connsiteX316" fmla="*/ 670584 w 9147079"/>
              <a:gd name="connsiteY316" fmla="*/ 592481 h 609796"/>
              <a:gd name="connsiteX317" fmla="*/ 706820 w 9147079"/>
              <a:gd name="connsiteY317" fmla="*/ 577467 h 609796"/>
              <a:gd name="connsiteX318" fmla="*/ 570538 w 9147079"/>
              <a:gd name="connsiteY318" fmla="*/ 577467 h 609796"/>
              <a:gd name="connsiteX319" fmla="*/ 606774 w 9147079"/>
              <a:gd name="connsiteY319" fmla="*/ 593059 h 609796"/>
              <a:gd name="connsiteX320" fmla="*/ 613482 w 9147079"/>
              <a:gd name="connsiteY320" fmla="*/ 609796 h 609796"/>
              <a:gd name="connsiteX321" fmla="*/ 527732 w 9147079"/>
              <a:gd name="connsiteY321" fmla="*/ 609796 h 609796"/>
              <a:gd name="connsiteX322" fmla="*/ 534735 w 9147079"/>
              <a:gd name="connsiteY322" fmla="*/ 592626 h 609796"/>
              <a:gd name="connsiteX323" fmla="*/ 570538 w 9147079"/>
              <a:gd name="connsiteY323" fmla="*/ 577467 h 609796"/>
              <a:gd name="connsiteX324" fmla="*/ 7854708 w 9147079"/>
              <a:gd name="connsiteY324" fmla="*/ 464284 h 609796"/>
              <a:gd name="connsiteX325" fmla="*/ 7875497 w 9147079"/>
              <a:gd name="connsiteY325" fmla="*/ 485072 h 609796"/>
              <a:gd name="connsiteX326" fmla="*/ 7854708 w 9147079"/>
              <a:gd name="connsiteY326" fmla="*/ 505861 h 609796"/>
              <a:gd name="connsiteX327" fmla="*/ 7833920 w 9147079"/>
              <a:gd name="connsiteY327" fmla="*/ 485072 h 609796"/>
              <a:gd name="connsiteX328" fmla="*/ 7854708 w 9147079"/>
              <a:gd name="connsiteY328" fmla="*/ 464284 h 609796"/>
              <a:gd name="connsiteX329" fmla="*/ 7714961 w 9147079"/>
              <a:gd name="connsiteY329" fmla="*/ 464284 h 609796"/>
              <a:gd name="connsiteX330" fmla="*/ 7735750 w 9147079"/>
              <a:gd name="connsiteY330" fmla="*/ 485072 h 609796"/>
              <a:gd name="connsiteX331" fmla="*/ 7714961 w 9147079"/>
              <a:gd name="connsiteY331" fmla="*/ 505861 h 609796"/>
              <a:gd name="connsiteX332" fmla="*/ 7694172 w 9147079"/>
              <a:gd name="connsiteY332" fmla="*/ 485072 h 609796"/>
              <a:gd name="connsiteX333" fmla="*/ 7714961 w 9147079"/>
              <a:gd name="connsiteY333" fmla="*/ 464284 h 609796"/>
              <a:gd name="connsiteX334" fmla="*/ 7575214 w 9147079"/>
              <a:gd name="connsiteY334" fmla="*/ 464284 h 609796"/>
              <a:gd name="connsiteX335" fmla="*/ 7596003 w 9147079"/>
              <a:gd name="connsiteY335" fmla="*/ 485072 h 609796"/>
              <a:gd name="connsiteX336" fmla="*/ 7575214 w 9147079"/>
              <a:gd name="connsiteY336" fmla="*/ 505861 h 609796"/>
              <a:gd name="connsiteX337" fmla="*/ 7554426 w 9147079"/>
              <a:gd name="connsiteY337" fmla="*/ 485072 h 609796"/>
              <a:gd name="connsiteX338" fmla="*/ 7575214 w 9147079"/>
              <a:gd name="connsiteY338" fmla="*/ 464284 h 609796"/>
              <a:gd name="connsiteX339" fmla="*/ 7435467 w 9147079"/>
              <a:gd name="connsiteY339" fmla="*/ 464284 h 609796"/>
              <a:gd name="connsiteX340" fmla="*/ 7456256 w 9147079"/>
              <a:gd name="connsiteY340" fmla="*/ 485072 h 609796"/>
              <a:gd name="connsiteX341" fmla="*/ 7435467 w 9147079"/>
              <a:gd name="connsiteY341" fmla="*/ 505861 h 609796"/>
              <a:gd name="connsiteX342" fmla="*/ 7414678 w 9147079"/>
              <a:gd name="connsiteY342" fmla="*/ 485072 h 609796"/>
              <a:gd name="connsiteX343" fmla="*/ 7435467 w 9147079"/>
              <a:gd name="connsiteY343" fmla="*/ 464284 h 609796"/>
              <a:gd name="connsiteX344" fmla="*/ 7295720 w 9147079"/>
              <a:gd name="connsiteY344" fmla="*/ 464284 h 609796"/>
              <a:gd name="connsiteX345" fmla="*/ 7316509 w 9147079"/>
              <a:gd name="connsiteY345" fmla="*/ 485072 h 609796"/>
              <a:gd name="connsiteX346" fmla="*/ 7295720 w 9147079"/>
              <a:gd name="connsiteY346" fmla="*/ 505861 h 609796"/>
              <a:gd name="connsiteX347" fmla="*/ 7274931 w 9147079"/>
              <a:gd name="connsiteY347" fmla="*/ 485072 h 609796"/>
              <a:gd name="connsiteX348" fmla="*/ 7295720 w 9147079"/>
              <a:gd name="connsiteY348" fmla="*/ 464284 h 609796"/>
              <a:gd name="connsiteX349" fmla="*/ 7155973 w 9147079"/>
              <a:gd name="connsiteY349" fmla="*/ 464284 h 609796"/>
              <a:gd name="connsiteX350" fmla="*/ 7176761 w 9147079"/>
              <a:gd name="connsiteY350" fmla="*/ 485072 h 609796"/>
              <a:gd name="connsiteX351" fmla="*/ 7155973 w 9147079"/>
              <a:gd name="connsiteY351" fmla="*/ 505861 h 609796"/>
              <a:gd name="connsiteX352" fmla="*/ 7135184 w 9147079"/>
              <a:gd name="connsiteY352" fmla="*/ 485072 h 609796"/>
              <a:gd name="connsiteX353" fmla="*/ 7155973 w 9147079"/>
              <a:gd name="connsiteY353" fmla="*/ 464284 h 609796"/>
              <a:gd name="connsiteX354" fmla="*/ 7016226 w 9147079"/>
              <a:gd name="connsiteY354" fmla="*/ 464284 h 609796"/>
              <a:gd name="connsiteX355" fmla="*/ 7037015 w 9147079"/>
              <a:gd name="connsiteY355" fmla="*/ 485072 h 609796"/>
              <a:gd name="connsiteX356" fmla="*/ 7016226 w 9147079"/>
              <a:gd name="connsiteY356" fmla="*/ 505861 h 609796"/>
              <a:gd name="connsiteX357" fmla="*/ 6995437 w 9147079"/>
              <a:gd name="connsiteY357" fmla="*/ 485072 h 609796"/>
              <a:gd name="connsiteX358" fmla="*/ 7016226 w 9147079"/>
              <a:gd name="connsiteY358" fmla="*/ 464284 h 609796"/>
              <a:gd name="connsiteX359" fmla="*/ 6877634 w 9147079"/>
              <a:gd name="connsiteY359" fmla="*/ 464284 h 609796"/>
              <a:gd name="connsiteX360" fmla="*/ 6898423 w 9147079"/>
              <a:gd name="connsiteY360" fmla="*/ 485072 h 609796"/>
              <a:gd name="connsiteX361" fmla="*/ 6877634 w 9147079"/>
              <a:gd name="connsiteY361" fmla="*/ 505861 h 609796"/>
              <a:gd name="connsiteX362" fmla="*/ 6856845 w 9147079"/>
              <a:gd name="connsiteY362" fmla="*/ 485072 h 609796"/>
              <a:gd name="connsiteX363" fmla="*/ 6877634 w 9147079"/>
              <a:gd name="connsiteY363" fmla="*/ 464284 h 609796"/>
              <a:gd name="connsiteX364" fmla="*/ 6039152 w 9147079"/>
              <a:gd name="connsiteY364" fmla="*/ 464284 h 609796"/>
              <a:gd name="connsiteX365" fmla="*/ 6059941 w 9147079"/>
              <a:gd name="connsiteY365" fmla="*/ 485072 h 609796"/>
              <a:gd name="connsiteX366" fmla="*/ 6039152 w 9147079"/>
              <a:gd name="connsiteY366" fmla="*/ 505861 h 609796"/>
              <a:gd name="connsiteX367" fmla="*/ 6018363 w 9147079"/>
              <a:gd name="connsiteY367" fmla="*/ 485072 h 609796"/>
              <a:gd name="connsiteX368" fmla="*/ 6039152 w 9147079"/>
              <a:gd name="connsiteY368" fmla="*/ 464284 h 609796"/>
              <a:gd name="connsiteX369" fmla="*/ 5899404 w 9147079"/>
              <a:gd name="connsiteY369" fmla="*/ 464284 h 609796"/>
              <a:gd name="connsiteX370" fmla="*/ 5920193 w 9147079"/>
              <a:gd name="connsiteY370" fmla="*/ 485072 h 609796"/>
              <a:gd name="connsiteX371" fmla="*/ 5899404 w 9147079"/>
              <a:gd name="connsiteY371" fmla="*/ 505861 h 609796"/>
              <a:gd name="connsiteX372" fmla="*/ 5878615 w 9147079"/>
              <a:gd name="connsiteY372" fmla="*/ 485072 h 609796"/>
              <a:gd name="connsiteX373" fmla="*/ 5899404 w 9147079"/>
              <a:gd name="connsiteY373" fmla="*/ 464284 h 609796"/>
              <a:gd name="connsiteX374" fmla="*/ 5759658 w 9147079"/>
              <a:gd name="connsiteY374" fmla="*/ 464284 h 609796"/>
              <a:gd name="connsiteX375" fmla="*/ 5780447 w 9147079"/>
              <a:gd name="connsiteY375" fmla="*/ 485072 h 609796"/>
              <a:gd name="connsiteX376" fmla="*/ 5759658 w 9147079"/>
              <a:gd name="connsiteY376" fmla="*/ 505861 h 609796"/>
              <a:gd name="connsiteX377" fmla="*/ 5738869 w 9147079"/>
              <a:gd name="connsiteY377" fmla="*/ 485072 h 609796"/>
              <a:gd name="connsiteX378" fmla="*/ 5759658 w 9147079"/>
              <a:gd name="connsiteY378" fmla="*/ 464284 h 609796"/>
              <a:gd name="connsiteX379" fmla="*/ 3241901 w 9147079"/>
              <a:gd name="connsiteY379" fmla="*/ 464284 h 609796"/>
              <a:gd name="connsiteX380" fmla="*/ 3262690 w 9147079"/>
              <a:gd name="connsiteY380" fmla="*/ 485072 h 609796"/>
              <a:gd name="connsiteX381" fmla="*/ 3241901 w 9147079"/>
              <a:gd name="connsiteY381" fmla="*/ 505861 h 609796"/>
              <a:gd name="connsiteX382" fmla="*/ 3221113 w 9147079"/>
              <a:gd name="connsiteY382" fmla="*/ 485072 h 609796"/>
              <a:gd name="connsiteX383" fmla="*/ 3241901 w 9147079"/>
              <a:gd name="connsiteY383" fmla="*/ 464284 h 609796"/>
              <a:gd name="connsiteX384" fmla="*/ 3102153 w 9147079"/>
              <a:gd name="connsiteY384" fmla="*/ 464284 h 609796"/>
              <a:gd name="connsiteX385" fmla="*/ 3122942 w 9147079"/>
              <a:gd name="connsiteY385" fmla="*/ 485072 h 609796"/>
              <a:gd name="connsiteX386" fmla="*/ 3102153 w 9147079"/>
              <a:gd name="connsiteY386" fmla="*/ 505861 h 609796"/>
              <a:gd name="connsiteX387" fmla="*/ 3081365 w 9147079"/>
              <a:gd name="connsiteY387" fmla="*/ 485072 h 609796"/>
              <a:gd name="connsiteX388" fmla="*/ 3102153 w 9147079"/>
              <a:gd name="connsiteY388" fmla="*/ 464284 h 609796"/>
              <a:gd name="connsiteX389" fmla="*/ 2962407 w 9147079"/>
              <a:gd name="connsiteY389" fmla="*/ 464284 h 609796"/>
              <a:gd name="connsiteX390" fmla="*/ 2983196 w 9147079"/>
              <a:gd name="connsiteY390" fmla="*/ 485072 h 609796"/>
              <a:gd name="connsiteX391" fmla="*/ 2962407 w 9147079"/>
              <a:gd name="connsiteY391" fmla="*/ 505861 h 609796"/>
              <a:gd name="connsiteX392" fmla="*/ 2941618 w 9147079"/>
              <a:gd name="connsiteY392" fmla="*/ 485072 h 609796"/>
              <a:gd name="connsiteX393" fmla="*/ 2962407 w 9147079"/>
              <a:gd name="connsiteY393" fmla="*/ 464284 h 609796"/>
              <a:gd name="connsiteX394" fmla="*/ 2822659 w 9147079"/>
              <a:gd name="connsiteY394" fmla="*/ 464284 h 609796"/>
              <a:gd name="connsiteX395" fmla="*/ 2843448 w 9147079"/>
              <a:gd name="connsiteY395" fmla="*/ 485072 h 609796"/>
              <a:gd name="connsiteX396" fmla="*/ 2822659 w 9147079"/>
              <a:gd name="connsiteY396" fmla="*/ 505861 h 609796"/>
              <a:gd name="connsiteX397" fmla="*/ 2801871 w 9147079"/>
              <a:gd name="connsiteY397" fmla="*/ 485072 h 609796"/>
              <a:gd name="connsiteX398" fmla="*/ 2822659 w 9147079"/>
              <a:gd name="connsiteY398" fmla="*/ 464284 h 609796"/>
              <a:gd name="connsiteX399" fmla="*/ 2682913 w 9147079"/>
              <a:gd name="connsiteY399" fmla="*/ 464284 h 609796"/>
              <a:gd name="connsiteX400" fmla="*/ 2703702 w 9147079"/>
              <a:gd name="connsiteY400" fmla="*/ 485072 h 609796"/>
              <a:gd name="connsiteX401" fmla="*/ 2682913 w 9147079"/>
              <a:gd name="connsiteY401" fmla="*/ 505861 h 609796"/>
              <a:gd name="connsiteX402" fmla="*/ 2662124 w 9147079"/>
              <a:gd name="connsiteY402" fmla="*/ 485072 h 609796"/>
              <a:gd name="connsiteX403" fmla="*/ 2682913 w 9147079"/>
              <a:gd name="connsiteY403" fmla="*/ 464284 h 609796"/>
              <a:gd name="connsiteX404" fmla="*/ 2543166 w 9147079"/>
              <a:gd name="connsiteY404" fmla="*/ 464284 h 609796"/>
              <a:gd name="connsiteX405" fmla="*/ 2563954 w 9147079"/>
              <a:gd name="connsiteY405" fmla="*/ 485072 h 609796"/>
              <a:gd name="connsiteX406" fmla="*/ 2543166 w 9147079"/>
              <a:gd name="connsiteY406" fmla="*/ 505861 h 609796"/>
              <a:gd name="connsiteX407" fmla="*/ 2522377 w 9147079"/>
              <a:gd name="connsiteY407" fmla="*/ 485072 h 609796"/>
              <a:gd name="connsiteX408" fmla="*/ 2543166 w 9147079"/>
              <a:gd name="connsiteY408" fmla="*/ 464284 h 609796"/>
              <a:gd name="connsiteX409" fmla="*/ 2403419 w 9147079"/>
              <a:gd name="connsiteY409" fmla="*/ 464284 h 609796"/>
              <a:gd name="connsiteX410" fmla="*/ 2424208 w 9147079"/>
              <a:gd name="connsiteY410" fmla="*/ 485072 h 609796"/>
              <a:gd name="connsiteX411" fmla="*/ 2403419 w 9147079"/>
              <a:gd name="connsiteY411" fmla="*/ 505861 h 609796"/>
              <a:gd name="connsiteX412" fmla="*/ 2382630 w 9147079"/>
              <a:gd name="connsiteY412" fmla="*/ 485072 h 609796"/>
              <a:gd name="connsiteX413" fmla="*/ 2403419 w 9147079"/>
              <a:gd name="connsiteY413" fmla="*/ 464284 h 609796"/>
              <a:gd name="connsiteX414" fmla="*/ 2263671 w 9147079"/>
              <a:gd name="connsiteY414" fmla="*/ 464284 h 609796"/>
              <a:gd name="connsiteX415" fmla="*/ 2284460 w 9147079"/>
              <a:gd name="connsiteY415" fmla="*/ 485072 h 609796"/>
              <a:gd name="connsiteX416" fmla="*/ 2263671 w 9147079"/>
              <a:gd name="connsiteY416" fmla="*/ 505861 h 609796"/>
              <a:gd name="connsiteX417" fmla="*/ 2242883 w 9147079"/>
              <a:gd name="connsiteY417" fmla="*/ 485072 h 609796"/>
              <a:gd name="connsiteX418" fmla="*/ 2263671 w 9147079"/>
              <a:gd name="connsiteY418" fmla="*/ 464284 h 609796"/>
              <a:gd name="connsiteX419" fmla="*/ 1426345 w 9147079"/>
              <a:gd name="connsiteY419" fmla="*/ 464284 h 609796"/>
              <a:gd name="connsiteX420" fmla="*/ 1447133 w 9147079"/>
              <a:gd name="connsiteY420" fmla="*/ 485072 h 609796"/>
              <a:gd name="connsiteX421" fmla="*/ 1426345 w 9147079"/>
              <a:gd name="connsiteY421" fmla="*/ 505861 h 609796"/>
              <a:gd name="connsiteX422" fmla="*/ 1405556 w 9147079"/>
              <a:gd name="connsiteY422" fmla="*/ 485072 h 609796"/>
              <a:gd name="connsiteX423" fmla="*/ 1426345 w 9147079"/>
              <a:gd name="connsiteY423" fmla="*/ 464284 h 609796"/>
              <a:gd name="connsiteX424" fmla="*/ 1286597 w 9147079"/>
              <a:gd name="connsiteY424" fmla="*/ 464284 h 609796"/>
              <a:gd name="connsiteX425" fmla="*/ 1307386 w 9147079"/>
              <a:gd name="connsiteY425" fmla="*/ 485072 h 609796"/>
              <a:gd name="connsiteX426" fmla="*/ 1286597 w 9147079"/>
              <a:gd name="connsiteY426" fmla="*/ 505861 h 609796"/>
              <a:gd name="connsiteX427" fmla="*/ 1265808 w 9147079"/>
              <a:gd name="connsiteY427" fmla="*/ 485072 h 609796"/>
              <a:gd name="connsiteX428" fmla="*/ 1286597 w 9147079"/>
              <a:gd name="connsiteY428" fmla="*/ 464284 h 609796"/>
              <a:gd name="connsiteX429" fmla="*/ 1146850 w 9147079"/>
              <a:gd name="connsiteY429" fmla="*/ 464284 h 609796"/>
              <a:gd name="connsiteX430" fmla="*/ 1167639 w 9147079"/>
              <a:gd name="connsiteY430" fmla="*/ 485072 h 609796"/>
              <a:gd name="connsiteX431" fmla="*/ 1146850 w 9147079"/>
              <a:gd name="connsiteY431" fmla="*/ 505861 h 609796"/>
              <a:gd name="connsiteX432" fmla="*/ 1126062 w 9147079"/>
              <a:gd name="connsiteY432" fmla="*/ 485072 h 609796"/>
              <a:gd name="connsiteX433" fmla="*/ 1146850 w 9147079"/>
              <a:gd name="connsiteY433" fmla="*/ 464284 h 609796"/>
              <a:gd name="connsiteX434" fmla="*/ 9112431 w 9147079"/>
              <a:gd name="connsiteY434" fmla="*/ 461974 h 609796"/>
              <a:gd name="connsiteX435" fmla="*/ 9135530 w 9147079"/>
              <a:gd name="connsiteY435" fmla="*/ 485072 h 609796"/>
              <a:gd name="connsiteX436" fmla="*/ 9112431 w 9147079"/>
              <a:gd name="connsiteY436" fmla="*/ 508171 h 609796"/>
              <a:gd name="connsiteX437" fmla="*/ 9089332 w 9147079"/>
              <a:gd name="connsiteY437" fmla="*/ 485072 h 609796"/>
              <a:gd name="connsiteX438" fmla="*/ 9112431 w 9147079"/>
              <a:gd name="connsiteY438" fmla="*/ 461974 h 609796"/>
              <a:gd name="connsiteX439" fmla="*/ 7994455 w 9147079"/>
              <a:gd name="connsiteY439" fmla="*/ 461974 h 609796"/>
              <a:gd name="connsiteX440" fmla="*/ 8017554 w 9147079"/>
              <a:gd name="connsiteY440" fmla="*/ 485072 h 609796"/>
              <a:gd name="connsiteX441" fmla="*/ 7994455 w 9147079"/>
              <a:gd name="connsiteY441" fmla="*/ 508171 h 609796"/>
              <a:gd name="connsiteX442" fmla="*/ 7971356 w 9147079"/>
              <a:gd name="connsiteY442" fmla="*/ 485072 h 609796"/>
              <a:gd name="connsiteX443" fmla="*/ 7994455 w 9147079"/>
              <a:gd name="connsiteY443" fmla="*/ 461974 h 609796"/>
              <a:gd name="connsiteX444" fmla="*/ 6737886 w 9147079"/>
              <a:gd name="connsiteY444" fmla="*/ 461974 h 609796"/>
              <a:gd name="connsiteX445" fmla="*/ 6760985 w 9147079"/>
              <a:gd name="connsiteY445" fmla="*/ 485072 h 609796"/>
              <a:gd name="connsiteX446" fmla="*/ 6737886 w 9147079"/>
              <a:gd name="connsiteY446" fmla="*/ 508171 h 609796"/>
              <a:gd name="connsiteX447" fmla="*/ 6714788 w 9147079"/>
              <a:gd name="connsiteY447" fmla="*/ 485072 h 609796"/>
              <a:gd name="connsiteX448" fmla="*/ 6737886 w 9147079"/>
              <a:gd name="connsiteY448" fmla="*/ 461974 h 609796"/>
              <a:gd name="connsiteX449" fmla="*/ 5619910 w 9147079"/>
              <a:gd name="connsiteY449" fmla="*/ 461974 h 609796"/>
              <a:gd name="connsiteX450" fmla="*/ 5643009 w 9147079"/>
              <a:gd name="connsiteY450" fmla="*/ 485072 h 609796"/>
              <a:gd name="connsiteX451" fmla="*/ 5619910 w 9147079"/>
              <a:gd name="connsiteY451" fmla="*/ 508171 h 609796"/>
              <a:gd name="connsiteX452" fmla="*/ 5596811 w 9147079"/>
              <a:gd name="connsiteY452" fmla="*/ 485072 h 609796"/>
              <a:gd name="connsiteX453" fmla="*/ 5619910 w 9147079"/>
              <a:gd name="connsiteY453" fmla="*/ 461974 h 609796"/>
              <a:gd name="connsiteX454" fmla="*/ 4499624 w 9147079"/>
              <a:gd name="connsiteY454" fmla="*/ 461974 h 609796"/>
              <a:gd name="connsiteX455" fmla="*/ 4522723 w 9147079"/>
              <a:gd name="connsiteY455" fmla="*/ 485072 h 609796"/>
              <a:gd name="connsiteX456" fmla="*/ 4499624 w 9147079"/>
              <a:gd name="connsiteY456" fmla="*/ 508171 h 609796"/>
              <a:gd name="connsiteX457" fmla="*/ 4476525 w 9147079"/>
              <a:gd name="connsiteY457" fmla="*/ 485072 h 609796"/>
              <a:gd name="connsiteX458" fmla="*/ 4499624 w 9147079"/>
              <a:gd name="connsiteY458" fmla="*/ 461974 h 609796"/>
              <a:gd name="connsiteX459" fmla="*/ 3381648 w 9147079"/>
              <a:gd name="connsiteY459" fmla="*/ 461974 h 609796"/>
              <a:gd name="connsiteX460" fmla="*/ 3404746 w 9147079"/>
              <a:gd name="connsiteY460" fmla="*/ 485072 h 609796"/>
              <a:gd name="connsiteX461" fmla="*/ 3381648 w 9147079"/>
              <a:gd name="connsiteY461" fmla="*/ 508171 h 609796"/>
              <a:gd name="connsiteX462" fmla="*/ 3358549 w 9147079"/>
              <a:gd name="connsiteY462" fmla="*/ 485072 h 609796"/>
              <a:gd name="connsiteX463" fmla="*/ 3381648 w 9147079"/>
              <a:gd name="connsiteY463" fmla="*/ 461974 h 609796"/>
              <a:gd name="connsiteX464" fmla="*/ 2125079 w 9147079"/>
              <a:gd name="connsiteY464" fmla="*/ 461974 h 609796"/>
              <a:gd name="connsiteX465" fmla="*/ 2148178 w 9147079"/>
              <a:gd name="connsiteY465" fmla="*/ 485072 h 609796"/>
              <a:gd name="connsiteX466" fmla="*/ 2125079 w 9147079"/>
              <a:gd name="connsiteY466" fmla="*/ 508171 h 609796"/>
              <a:gd name="connsiteX467" fmla="*/ 2101981 w 9147079"/>
              <a:gd name="connsiteY467" fmla="*/ 485072 h 609796"/>
              <a:gd name="connsiteX468" fmla="*/ 2125079 w 9147079"/>
              <a:gd name="connsiteY468" fmla="*/ 461974 h 609796"/>
              <a:gd name="connsiteX469" fmla="*/ 1007103 w 9147079"/>
              <a:gd name="connsiteY469" fmla="*/ 461974 h 609796"/>
              <a:gd name="connsiteX470" fmla="*/ 1030201 w 9147079"/>
              <a:gd name="connsiteY470" fmla="*/ 485072 h 609796"/>
              <a:gd name="connsiteX471" fmla="*/ 1007103 w 9147079"/>
              <a:gd name="connsiteY471" fmla="*/ 508171 h 609796"/>
              <a:gd name="connsiteX472" fmla="*/ 984004 w 9147079"/>
              <a:gd name="connsiteY472" fmla="*/ 485072 h 609796"/>
              <a:gd name="connsiteX473" fmla="*/ 1007103 w 9147079"/>
              <a:gd name="connsiteY473" fmla="*/ 461974 h 609796"/>
              <a:gd name="connsiteX474" fmla="*/ 8972685 w 9147079"/>
              <a:gd name="connsiteY474" fmla="*/ 456200 h 609796"/>
              <a:gd name="connsiteX475" fmla="*/ 9001557 w 9147079"/>
              <a:gd name="connsiteY475" fmla="*/ 485072 h 609796"/>
              <a:gd name="connsiteX476" fmla="*/ 8972685 w 9147079"/>
              <a:gd name="connsiteY476" fmla="*/ 513946 h 609796"/>
              <a:gd name="connsiteX477" fmla="*/ 8943811 w 9147079"/>
              <a:gd name="connsiteY477" fmla="*/ 485072 h 609796"/>
              <a:gd name="connsiteX478" fmla="*/ 8972685 w 9147079"/>
              <a:gd name="connsiteY478" fmla="*/ 456200 h 609796"/>
              <a:gd name="connsiteX479" fmla="*/ 8134203 w 9147079"/>
              <a:gd name="connsiteY479" fmla="*/ 456200 h 609796"/>
              <a:gd name="connsiteX480" fmla="*/ 8163075 w 9147079"/>
              <a:gd name="connsiteY480" fmla="*/ 485072 h 609796"/>
              <a:gd name="connsiteX481" fmla="*/ 8134203 w 9147079"/>
              <a:gd name="connsiteY481" fmla="*/ 513946 h 609796"/>
              <a:gd name="connsiteX482" fmla="*/ 8105329 w 9147079"/>
              <a:gd name="connsiteY482" fmla="*/ 485072 h 609796"/>
              <a:gd name="connsiteX483" fmla="*/ 8134203 w 9147079"/>
              <a:gd name="connsiteY483" fmla="*/ 456200 h 609796"/>
              <a:gd name="connsiteX484" fmla="*/ 6598140 w 9147079"/>
              <a:gd name="connsiteY484" fmla="*/ 456200 h 609796"/>
              <a:gd name="connsiteX485" fmla="*/ 6627013 w 9147079"/>
              <a:gd name="connsiteY485" fmla="*/ 485072 h 609796"/>
              <a:gd name="connsiteX486" fmla="*/ 6598140 w 9147079"/>
              <a:gd name="connsiteY486" fmla="*/ 513946 h 609796"/>
              <a:gd name="connsiteX487" fmla="*/ 6569266 w 9147079"/>
              <a:gd name="connsiteY487" fmla="*/ 485072 h 609796"/>
              <a:gd name="connsiteX488" fmla="*/ 6598140 w 9147079"/>
              <a:gd name="connsiteY488" fmla="*/ 456200 h 609796"/>
              <a:gd name="connsiteX489" fmla="*/ 5480164 w 9147079"/>
              <a:gd name="connsiteY489" fmla="*/ 456200 h 609796"/>
              <a:gd name="connsiteX490" fmla="*/ 5509036 w 9147079"/>
              <a:gd name="connsiteY490" fmla="*/ 485072 h 609796"/>
              <a:gd name="connsiteX491" fmla="*/ 5480164 w 9147079"/>
              <a:gd name="connsiteY491" fmla="*/ 513946 h 609796"/>
              <a:gd name="connsiteX492" fmla="*/ 5451290 w 9147079"/>
              <a:gd name="connsiteY492" fmla="*/ 485072 h 609796"/>
              <a:gd name="connsiteX493" fmla="*/ 5480164 w 9147079"/>
              <a:gd name="connsiteY493" fmla="*/ 456200 h 609796"/>
              <a:gd name="connsiteX494" fmla="*/ 4641681 w 9147079"/>
              <a:gd name="connsiteY494" fmla="*/ 456200 h 609796"/>
              <a:gd name="connsiteX495" fmla="*/ 4670554 w 9147079"/>
              <a:gd name="connsiteY495" fmla="*/ 485072 h 609796"/>
              <a:gd name="connsiteX496" fmla="*/ 4641681 w 9147079"/>
              <a:gd name="connsiteY496" fmla="*/ 513946 h 609796"/>
              <a:gd name="connsiteX497" fmla="*/ 4612808 w 9147079"/>
              <a:gd name="connsiteY497" fmla="*/ 485072 h 609796"/>
              <a:gd name="connsiteX498" fmla="*/ 4641681 w 9147079"/>
              <a:gd name="connsiteY498" fmla="*/ 456200 h 609796"/>
              <a:gd name="connsiteX499" fmla="*/ 4359878 w 9147079"/>
              <a:gd name="connsiteY499" fmla="*/ 456200 h 609796"/>
              <a:gd name="connsiteX500" fmla="*/ 4388750 w 9147079"/>
              <a:gd name="connsiteY500" fmla="*/ 485072 h 609796"/>
              <a:gd name="connsiteX501" fmla="*/ 4359878 w 9147079"/>
              <a:gd name="connsiteY501" fmla="*/ 513946 h 609796"/>
              <a:gd name="connsiteX502" fmla="*/ 4331004 w 9147079"/>
              <a:gd name="connsiteY502" fmla="*/ 485072 h 609796"/>
              <a:gd name="connsiteX503" fmla="*/ 4359878 w 9147079"/>
              <a:gd name="connsiteY503" fmla="*/ 456200 h 609796"/>
              <a:gd name="connsiteX504" fmla="*/ 3521395 w 9147079"/>
              <a:gd name="connsiteY504" fmla="*/ 456200 h 609796"/>
              <a:gd name="connsiteX505" fmla="*/ 3550268 w 9147079"/>
              <a:gd name="connsiteY505" fmla="*/ 485072 h 609796"/>
              <a:gd name="connsiteX506" fmla="*/ 3521395 w 9147079"/>
              <a:gd name="connsiteY506" fmla="*/ 513946 h 609796"/>
              <a:gd name="connsiteX507" fmla="*/ 3492521 w 9147079"/>
              <a:gd name="connsiteY507" fmla="*/ 485072 h 609796"/>
              <a:gd name="connsiteX508" fmla="*/ 3521395 w 9147079"/>
              <a:gd name="connsiteY508" fmla="*/ 456200 h 609796"/>
              <a:gd name="connsiteX509" fmla="*/ 1985333 w 9147079"/>
              <a:gd name="connsiteY509" fmla="*/ 456200 h 609796"/>
              <a:gd name="connsiteX510" fmla="*/ 2014205 w 9147079"/>
              <a:gd name="connsiteY510" fmla="*/ 485072 h 609796"/>
              <a:gd name="connsiteX511" fmla="*/ 1985333 w 9147079"/>
              <a:gd name="connsiteY511" fmla="*/ 513946 h 609796"/>
              <a:gd name="connsiteX512" fmla="*/ 1956459 w 9147079"/>
              <a:gd name="connsiteY512" fmla="*/ 485072 h 609796"/>
              <a:gd name="connsiteX513" fmla="*/ 1985333 w 9147079"/>
              <a:gd name="connsiteY513" fmla="*/ 456200 h 609796"/>
              <a:gd name="connsiteX514" fmla="*/ 867356 w 9147079"/>
              <a:gd name="connsiteY514" fmla="*/ 456200 h 609796"/>
              <a:gd name="connsiteX515" fmla="*/ 896229 w 9147079"/>
              <a:gd name="connsiteY515" fmla="*/ 485072 h 609796"/>
              <a:gd name="connsiteX516" fmla="*/ 867356 w 9147079"/>
              <a:gd name="connsiteY516" fmla="*/ 513946 h 609796"/>
              <a:gd name="connsiteX517" fmla="*/ 838482 w 9147079"/>
              <a:gd name="connsiteY517" fmla="*/ 485072 h 609796"/>
              <a:gd name="connsiteX518" fmla="*/ 867356 w 9147079"/>
              <a:gd name="connsiteY518" fmla="*/ 456200 h 609796"/>
              <a:gd name="connsiteX519" fmla="*/ 28874 w 9147079"/>
              <a:gd name="connsiteY519" fmla="*/ 456200 h 609796"/>
              <a:gd name="connsiteX520" fmla="*/ 57747 w 9147079"/>
              <a:gd name="connsiteY520" fmla="*/ 485072 h 609796"/>
              <a:gd name="connsiteX521" fmla="*/ 28874 w 9147079"/>
              <a:gd name="connsiteY521" fmla="*/ 513946 h 609796"/>
              <a:gd name="connsiteX522" fmla="*/ 0 w 9147079"/>
              <a:gd name="connsiteY522" fmla="*/ 485072 h 609796"/>
              <a:gd name="connsiteX523" fmla="*/ 28874 w 9147079"/>
              <a:gd name="connsiteY523" fmla="*/ 456200 h 609796"/>
              <a:gd name="connsiteX524" fmla="*/ 8832937 w 9147079"/>
              <a:gd name="connsiteY524" fmla="*/ 449270 h 609796"/>
              <a:gd name="connsiteX525" fmla="*/ 8867585 w 9147079"/>
              <a:gd name="connsiteY525" fmla="*/ 483918 h 609796"/>
              <a:gd name="connsiteX526" fmla="*/ 8832937 w 9147079"/>
              <a:gd name="connsiteY526" fmla="*/ 518566 h 609796"/>
              <a:gd name="connsiteX527" fmla="*/ 8798289 w 9147079"/>
              <a:gd name="connsiteY527" fmla="*/ 483918 h 609796"/>
              <a:gd name="connsiteX528" fmla="*/ 8832937 w 9147079"/>
              <a:gd name="connsiteY528" fmla="*/ 449270 h 609796"/>
              <a:gd name="connsiteX529" fmla="*/ 8273949 w 9147079"/>
              <a:gd name="connsiteY529" fmla="*/ 449270 h 609796"/>
              <a:gd name="connsiteX530" fmla="*/ 8308597 w 9147079"/>
              <a:gd name="connsiteY530" fmla="*/ 483918 h 609796"/>
              <a:gd name="connsiteX531" fmla="*/ 8273949 w 9147079"/>
              <a:gd name="connsiteY531" fmla="*/ 518566 h 609796"/>
              <a:gd name="connsiteX532" fmla="*/ 8239301 w 9147079"/>
              <a:gd name="connsiteY532" fmla="*/ 483918 h 609796"/>
              <a:gd name="connsiteX533" fmla="*/ 8273949 w 9147079"/>
              <a:gd name="connsiteY533" fmla="*/ 449270 h 609796"/>
              <a:gd name="connsiteX534" fmla="*/ 6458392 w 9147079"/>
              <a:gd name="connsiteY534" fmla="*/ 449270 h 609796"/>
              <a:gd name="connsiteX535" fmla="*/ 6493040 w 9147079"/>
              <a:gd name="connsiteY535" fmla="*/ 483918 h 609796"/>
              <a:gd name="connsiteX536" fmla="*/ 6458392 w 9147079"/>
              <a:gd name="connsiteY536" fmla="*/ 518566 h 609796"/>
              <a:gd name="connsiteX537" fmla="*/ 6423744 w 9147079"/>
              <a:gd name="connsiteY537" fmla="*/ 483918 h 609796"/>
              <a:gd name="connsiteX538" fmla="*/ 6458392 w 9147079"/>
              <a:gd name="connsiteY538" fmla="*/ 449270 h 609796"/>
              <a:gd name="connsiteX539" fmla="*/ 5340416 w 9147079"/>
              <a:gd name="connsiteY539" fmla="*/ 449270 h 609796"/>
              <a:gd name="connsiteX540" fmla="*/ 5375064 w 9147079"/>
              <a:gd name="connsiteY540" fmla="*/ 483918 h 609796"/>
              <a:gd name="connsiteX541" fmla="*/ 5340416 w 9147079"/>
              <a:gd name="connsiteY541" fmla="*/ 518566 h 609796"/>
              <a:gd name="connsiteX542" fmla="*/ 5305768 w 9147079"/>
              <a:gd name="connsiteY542" fmla="*/ 483918 h 609796"/>
              <a:gd name="connsiteX543" fmla="*/ 5340416 w 9147079"/>
              <a:gd name="connsiteY543" fmla="*/ 449270 h 609796"/>
              <a:gd name="connsiteX544" fmla="*/ 4781428 w 9147079"/>
              <a:gd name="connsiteY544" fmla="*/ 449270 h 609796"/>
              <a:gd name="connsiteX545" fmla="*/ 4816076 w 9147079"/>
              <a:gd name="connsiteY545" fmla="*/ 483918 h 609796"/>
              <a:gd name="connsiteX546" fmla="*/ 4781428 w 9147079"/>
              <a:gd name="connsiteY546" fmla="*/ 518566 h 609796"/>
              <a:gd name="connsiteX547" fmla="*/ 4746780 w 9147079"/>
              <a:gd name="connsiteY547" fmla="*/ 483918 h 609796"/>
              <a:gd name="connsiteX548" fmla="*/ 4781428 w 9147079"/>
              <a:gd name="connsiteY548" fmla="*/ 449270 h 609796"/>
              <a:gd name="connsiteX549" fmla="*/ 4220130 w 9147079"/>
              <a:gd name="connsiteY549" fmla="*/ 449270 h 609796"/>
              <a:gd name="connsiteX550" fmla="*/ 4254778 w 9147079"/>
              <a:gd name="connsiteY550" fmla="*/ 483918 h 609796"/>
              <a:gd name="connsiteX551" fmla="*/ 4220130 w 9147079"/>
              <a:gd name="connsiteY551" fmla="*/ 518566 h 609796"/>
              <a:gd name="connsiteX552" fmla="*/ 4185482 w 9147079"/>
              <a:gd name="connsiteY552" fmla="*/ 483918 h 609796"/>
              <a:gd name="connsiteX553" fmla="*/ 4220130 w 9147079"/>
              <a:gd name="connsiteY553" fmla="*/ 449270 h 609796"/>
              <a:gd name="connsiteX554" fmla="*/ 3661142 w 9147079"/>
              <a:gd name="connsiteY554" fmla="*/ 449270 h 609796"/>
              <a:gd name="connsiteX555" fmla="*/ 3695790 w 9147079"/>
              <a:gd name="connsiteY555" fmla="*/ 483918 h 609796"/>
              <a:gd name="connsiteX556" fmla="*/ 3661142 w 9147079"/>
              <a:gd name="connsiteY556" fmla="*/ 518566 h 609796"/>
              <a:gd name="connsiteX557" fmla="*/ 3626494 w 9147079"/>
              <a:gd name="connsiteY557" fmla="*/ 483918 h 609796"/>
              <a:gd name="connsiteX558" fmla="*/ 3661142 w 9147079"/>
              <a:gd name="connsiteY558" fmla="*/ 449270 h 609796"/>
              <a:gd name="connsiteX559" fmla="*/ 1845585 w 9147079"/>
              <a:gd name="connsiteY559" fmla="*/ 449270 h 609796"/>
              <a:gd name="connsiteX560" fmla="*/ 1880233 w 9147079"/>
              <a:gd name="connsiteY560" fmla="*/ 483918 h 609796"/>
              <a:gd name="connsiteX561" fmla="*/ 1845585 w 9147079"/>
              <a:gd name="connsiteY561" fmla="*/ 518566 h 609796"/>
              <a:gd name="connsiteX562" fmla="*/ 1810937 w 9147079"/>
              <a:gd name="connsiteY562" fmla="*/ 483918 h 609796"/>
              <a:gd name="connsiteX563" fmla="*/ 1845585 w 9147079"/>
              <a:gd name="connsiteY563" fmla="*/ 449270 h 609796"/>
              <a:gd name="connsiteX564" fmla="*/ 727609 w 9147079"/>
              <a:gd name="connsiteY564" fmla="*/ 449270 h 609796"/>
              <a:gd name="connsiteX565" fmla="*/ 762257 w 9147079"/>
              <a:gd name="connsiteY565" fmla="*/ 483918 h 609796"/>
              <a:gd name="connsiteX566" fmla="*/ 727609 w 9147079"/>
              <a:gd name="connsiteY566" fmla="*/ 518566 h 609796"/>
              <a:gd name="connsiteX567" fmla="*/ 692961 w 9147079"/>
              <a:gd name="connsiteY567" fmla="*/ 483918 h 609796"/>
              <a:gd name="connsiteX568" fmla="*/ 727609 w 9147079"/>
              <a:gd name="connsiteY568" fmla="*/ 449270 h 609796"/>
              <a:gd name="connsiteX569" fmla="*/ 168620 w 9147079"/>
              <a:gd name="connsiteY569" fmla="*/ 449270 h 609796"/>
              <a:gd name="connsiteX570" fmla="*/ 203269 w 9147079"/>
              <a:gd name="connsiteY570" fmla="*/ 483918 h 609796"/>
              <a:gd name="connsiteX571" fmla="*/ 168620 w 9147079"/>
              <a:gd name="connsiteY571" fmla="*/ 518566 h 609796"/>
              <a:gd name="connsiteX572" fmla="*/ 133973 w 9147079"/>
              <a:gd name="connsiteY572" fmla="*/ 483918 h 609796"/>
              <a:gd name="connsiteX573" fmla="*/ 168620 w 9147079"/>
              <a:gd name="connsiteY573" fmla="*/ 449270 h 609796"/>
              <a:gd name="connsiteX574" fmla="*/ 8693190 w 9147079"/>
              <a:gd name="connsiteY574" fmla="*/ 443495 h 609796"/>
              <a:gd name="connsiteX575" fmla="*/ 8733613 w 9147079"/>
              <a:gd name="connsiteY575" fmla="*/ 483918 h 609796"/>
              <a:gd name="connsiteX576" fmla="*/ 8693190 w 9147079"/>
              <a:gd name="connsiteY576" fmla="*/ 524340 h 609796"/>
              <a:gd name="connsiteX577" fmla="*/ 8652767 w 9147079"/>
              <a:gd name="connsiteY577" fmla="*/ 483918 h 609796"/>
              <a:gd name="connsiteX578" fmla="*/ 8693190 w 9147079"/>
              <a:gd name="connsiteY578" fmla="*/ 443495 h 609796"/>
              <a:gd name="connsiteX579" fmla="*/ 8413696 w 9147079"/>
              <a:gd name="connsiteY579" fmla="*/ 443495 h 609796"/>
              <a:gd name="connsiteX580" fmla="*/ 8454118 w 9147079"/>
              <a:gd name="connsiteY580" fmla="*/ 483918 h 609796"/>
              <a:gd name="connsiteX581" fmla="*/ 8413696 w 9147079"/>
              <a:gd name="connsiteY581" fmla="*/ 524340 h 609796"/>
              <a:gd name="connsiteX582" fmla="*/ 8373273 w 9147079"/>
              <a:gd name="connsiteY582" fmla="*/ 483918 h 609796"/>
              <a:gd name="connsiteX583" fmla="*/ 8413696 w 9147079"/>
              <a:gd name="connsiteY583" fmla="*/ 443495 h 609796"/>
              <a:gd name="connsiteX584" fmla="*/ 6318646 w 9147079"/>
              <a:gd name="connsiteY584" fmla="*/ 443495 h 609796"/>
              <a:gd name="connsiteX585" fmla="*/ 6359068 w 9147079"/>
              <a:gd name="connsiteY585" fmla="*/ 483918 h 609796"/>
              <a:gd name="connsiteX586" fmla="*/ 6318646 w 9147079"/>
              <a:gd name="connsiteY586" fmla="*/ 524340 h 609796"/>
              <a:gd name="connsiteX587" fmla="*/ 6278223 w 9147079"/>
              <a:gd name="connsiteY587" fmla="*/ 483918 h 609796"/>
              <a:gd name="connsiteX588" fmla="*/ 6318646 w 9147079"/>
              <a:gd name="connsiteY588" fmla="*/ 443495 h 609796"/>
              <a:gd name="connsiteX589" fmla="*/ 5200670 w 9147079"/>
              <a:gd name="connsiteY589" fmla="*/ 443495 h 609796"/>
              <a:gd name="connsiteX590" fmla="*/ 5241092 w 9147079"/>
              <a:gd name="connsiteY590" fmla="*/ 483918 h 609796"/>
              <a:gd name="connsiteX591" fmla="*/ 5200670 w 9147079"/>
              <a:gd name="connsiteY591" fmla="*/ 524340 h 609796"/>
              <a:gd name="connsiteX592" fmla="*/ 5160246 w 9147079"/>
              <a:gd name="connsiteY592" fmla="*/ 483918 h 609796"/>
              <a:gd name="connsiteX593" fmla="*/ 5200670 w 9147079"/>
              <a:gd name="connsiteY593" fmla="*/ 443495 h 609796"/>
              <a:gd name="connsiteX594" fmla="*/ 4921176 w 9147079"/>
              <a:gd name="connsiteY594" fmla="*/ 443495 h 609796"/>
              <a:gd name="connsiteX595" fmla="*/ 4961598 w 9147079"/>
              <a:gd name="connsiteY595" fmla="*/ 483918 h 609796"/>
              <a:gd name="connsiteX596" fmla="*/ 4921176 w 9147079"/>
              <a:gd name="connsiteY596" fmla="*/ 524340 h 609796"/>
              <a:gd name="connsiteX597" fmla="*/ 4880752 w 9147079"/>
              <a:gd name="connsiteY597" fmla="*/ 483918 h 609796"/>
              <a:gd name="connsiteX598" fmla="*/ 4921176 w 9147079"/>
              <a:gd name="connsiteY598" fmla="*/ 443495 h 609796"/>
              <a:gd name="connsiteX599" fmla="*/ 4080384 w 9147079"/>
              <a:gd name="connsiteY599" fmla="*/ 443495 h 609796"/>
              <a:gd name="connsiteX600" fmla="*/ 4120806 w 9147079"/>
              <a:gd name="connsiteY600" fmla="*/ 483918 h 609796"/>
              <a:gd name="connsiteX601" fmla="*/ 4080384 w 9147079"/>
              <a:gd name="connsiteY601" fmla="*/ 524340 h 609796"/>
              <a:gd name="connsiteX602" fmla="*/ 4039960 w 9147079"/>
              <a:gd name="connsiteY602" fmla="*/ 483918 h 609796"/>
              <a:gd name="connsiteX603" fmla="*/ 4080384 w 9147079"/>
              <a:gd name="connsiteY603" fmla="*/ 443495 h 609796"/>
              <a:gd name="connsiteX604" fmla="*/ 3800889 w 9147079"/>
              <a:gd name="connsiteY604" fmla="*/ 443495 h 609796"/>
              <a:gd name="connsiteX605" fmla="*/ 3841312 w 9147079"/>
              <a:gd name="connsiteY605" fmla="*/ 483918 h 609796"/>
              <a:gd name="connsiteX606" fmla="*/ 3800889 w 9147079"/>
              <a:gd name="connsiteY606" fmla="*/ 524340 h 609796"/>
              <a:gd name="connsiteX607" fmla="*/ 3760466 w 9147079"/>
              <a:gd name="connsiteY607" fmla="*/ 483918 h 609796"/>
              <a:gd name="connsiteX608" fmla="*/ 3800889 w 9147079"/>
              <a:gd name="connsiteY608" fmla="*/ 443495 h 609796"/>
              <a:gd name="connsiteX609" fmla="*/ 1705839 w 9147079"/>
              <a:gd name="connsiteY609" fmla="*/ 443495 h 609796"/>
              <a:gd name="connsiteX610" fmla="*/ 1746261 w 9147079"/>
              <a:gd name="connsiteY610" fmla="*/ 483918 h 609796"/>
              <a:gd name="connsiteX611" fmla="*/ 1705839 w 9147079"/>
              <a:gd name="connsiteY611" fmla="*/ 524340 h 609796"/>
              <a:gd name="connsiteX612" fmla="*/ 1665415 w 9147079"/>
              <a:gd name="connsiteY612" fmla="*/ 483918 h 609796"/>
              <a:gd name="connsiteX613" fmla="*/ 1705839 w 9147079"/>
              <a:gd name="connsiteY613" fmla="*/ 443495 h 609796"/>
              <a:gd name="connsiteX614" fmla="*/ 587862 w 9147079"/>
              <a:gd name="connsiteY614" fmla="*/ 443495 h 609796"/>
              <a:gd name="connsiteX615" fmla="*/ 628284 w 9147079"/>
              <a:gd name="connsiteY615" fmla="*/ 483918 h 609796"/>
              <a:gd name="connsiteX616" fmla="*/ 587862 w 9147079"/>
              <a:gd name="connsiteY616" fmla="*/ 524340 h 609796"/>
              <a:gd name="connsiteX617" fmla="*/ 547439 w 9147079"/>
              <a:gd name="connsiteY617" fmla="*/ 483918 h 609796"/>
              <a:gd name="connsiteX618" fmla="*/ 587862 w 9147079"/>
              <a:gd name="connsiteY618" fmla="*/ 443495 h 609796"/>
              <a:gd name="connsiteX619" fmla="*/ 308368 w 9147079"/>
              <a:gd name="connsiteY619" fmla="*/ 443495 h 609796"/>
              <a:gd name="connsiteX620" fmla="*/ 348790 w 9147079"/>
              <a:gd name="connsiteY620" fmla="*/ 483918 h 609796"/>
              <a:gd name="connsiteX621" fmla="*/ 308368 w 9147079"/>
              <a:gd name="connsiteY621" fmla="*/ 524340 h 609796"/>
              <a:gd name="connsiteX622" fmla="*/ 267945 w 9147079"/>
              <a:gd name="connsiteY622" fmla="*/ 483918 h 609796"/>
              <a:gd name="connsiteX623" fmla="*/ 308368 w 9147079"/>
              <a:gd name="connsiteY623" fmla="*/ 443495 h 609796"/>
              <a:gd name="connsiteX624" fmla="*/ 8553443 w 9147079"/>
              <a:gd name="connsiteY624" fmla="*/ 433101 h 609796"/>
              <a:gd name="connsiteX625" fmla="*/ 8604260 w 9147079"/>
              <a:gd name="connsiteY625" fmla="*/ 483918 h 609796"/>
              <a:gd name="connsiteX626" fmla="*/ 8553443 w 9147079"/>
              <a:gd name="connsiteY626" fmla="*/ 534735 h 609796"/>
              <a:gd name="connsiteX627" fmla="*/ 8502626 w 9147079"/>
              <a:gd name="connsiteY627" fmla="*/ 483918 h 609796"/>
              <a:gd name="connsiteX628" fmla="*/ 8553443 w 9147079"/>
              <a:gd name="connsiteY628" fmla="*/ 433101 h 609796"/>
              <a:gd name="connsiteX629" fmla="*/ 6178898 w 9147079"/>
              <a:gd name="connsiteY629" fmla="*/ 433101 h 609796"/>
              <a:gd name="connsiteX630" fmla="*/ 6229715 w 9147079"/>
              <a:gd name="connsiteY630" fmla="*/ 483918 h 609796"/>
              <a:gd name="connsiteX631" fmla="*/ 6178898 w 9147079"/>
              <a:gd name="connsiteY631" fmla="*/ 534735 h 609796"/>
              <a:gd name="connsiteX632" fmla="*/ 6128081 w 9147079"/>
              <a:gd name="connsiteY632" fmla="*/ 483918 h 609796"/>
              <a:gd name="connsiteX633" fmla="*/ 6178898 w 9147079"/>
              <a:gd name="connsiteY633" fmla="*/ 433101 h 609796"/>
              <a:gd name="connsiteX634" fmla="*/ 5060922 w 9147079"/>
              <a:gd name="connsiteY634" fmla="*/ 433101 h 609796"/>
              <a:gd name="connsiteX635" fmla="*/ 5111739 w 9147079"/>
              <a:gd name="connsiteY635" fmla="*/ 483918 h 609796"/>
              <a:gd name="connsiteX636" fmla="*/ 5060922 w 9147079"/>
              <a:gd name="connsiteY636" fmla="*/ 534735 h 609796"/>
              <a:gd name="connsiteX637" fmla="*/ 5010105 w 9147079"/>
              <a:gd name="connsiteY637" fmla="*/ 483918 h 609796"/>
              <a:gd name="connsiteX638" fmla="*/ 5060922 w 9147079"/>
              <a:gd name="connsiteY638" fmla="*/ 433101 h 609796"/>
              <a:gd name="connsiteX639" fmla="*/ 3940636 w 9147079"/>
              <a:gd name="connsiteY639" fmla="*/ 433101 h 609796"/>
              <a:gd name="connsiteX640" fmla="*/ 3991453 w 9147079"/>
              <a:gd name="connsiteY640" fmla="*/ 483918 h 609796"/>
              <a:gd name="connsiteX641" fmla="*/ 3940636 w 9147079"/>
              <a:gd name="connsiteY641" fmla="*/ 534735 h 609796"/>
              <a:gd name="connsiteX642" fmla="*/ 3889819 w 9147079"/>
              <a:gd name="connsiteY642" fmla="*/ 483918 h 609796"/>
              <a:gd name="connsiteX643" fmla="*/ 3940636 w 9147079"/>
              <a:gd name="connsiteY643" fmla="*/ 433101 h 609796"/>
              <a:gd name="connsiteX644" fmla="*/ 1566091 w 9147079"/>
              <a:gd name="connsiteY644" fmla="*/ 433101 h 609796"/>
              <a:gd name="connsiteX645" fmla="*/ 1616908 w 9147079"/>
              <a:gd name="connsiteY645" fmla="*/ 483918 h 609796"/>
              <a:gd name="connsiteX646" fmla="*/ 1566091 w 9147079"/>
              <a:gd name="connsiteY646" fmla="*/ 534735 h 609796"/>
              <a:gd name="connsiteX647" fmla="*/ 1515274 w 9147079"/>
              <a:gd name="connsiteY647" fmla="*/ 483918 h 609796"/>
              <a:gd name="connsiteX648" fmla="*/ 1566091 w 9147079"/>
              <a:gd name="connsiteY648" fmla="*/ 433101 h 609796"/>
              <a:gd name="connsiteX649" fmla="*/ 448115 w 9147079"/>
              <a:gd name="connsiteY649" fmla="*/ 433101 h 609796"/>
              <a:gd name="connsiteX650" fmla="*/ 498932 w 9147079"/>
              <a:gd name="connsiteY650" fmla="*/ 483918 h 609796"/>
              <a:gd name="connsiteX651" fmla="*/ 448115 w 9147079"/>
              <a:gd name="connsiteY651" fmla="*/ 534735 h 609796"/>
              <a:gd name="connsiteX652" fmla="*/ 397298 w 9147079"/>
              <a:gd name="connsiteY652" fmla="*/ 483918 h 609796"/>
              <a:gd name="connsiteX653" fmla="*/ 448115 w 9147079"/>
              <a:gd name="connsiteY653" fmla="*/ 433101 h 609796"/>
              <a:gd name="connsiteX654" fmla="*/ 8148062 w 9147079"/>
              <a:gd name="connsiteY654" fmla="*/ 319917 h 609796"/>
              <a:gd name="connsiteX655" fmla="*/ 8168851 w 9147079"/>
              <a:gd name="connsiteY655" fmla="*/ 340706 h 609796"/>
              <a:gd name="connsiteX656" fmla="*/ 8148062 w 9147079"/>
              <a:gd name="connsiteY656" fmla="*/ 361495 h 609796"/>
              <a:gd name="connsiteX657" fmla="*/ 8127273 w 9147079"/>
              <a:gd name="connsiteY657" fmla="*/ 340706 h 609796"/>
              <a:gd name="connsiteX658" fmla="*/ 8148062 w 9147079"/>
              <a:gd name="connsiteY658" fmla="*/ 319917 h 609796"/>
              <a:gd name="connsiteX659" fmla="*/ 8009470 w 9147079"/>
              <a:gd name="connsiteY659" fmla="*/ 319917 h 609796"/>
              <a:gd name="connsiteX660" fmla="*/ 8030258 w 9147079"/>
              <a:gd name="connsiteY660" fmla="*/ 340706 h 609796"/>
              <a:gd name="connsiteX661" fmla="*/ 8009470 w 9147079"/>
              <a:gd name="connsiteY661" fmla="*/ 361495 h 609796"/>
              <a:gd name="connsiteX662" fmla="*/ 7988681 w 9147079"/>
              <a:gd name="connsiteY662" fmla="*/ 340706 h 609796"/>
              <a:gd name="connsiteX663" fmla="*/ 8009470 w 9147079"/>
              <a:gd name="connsiteY663" fmla="*/ 319917 h 609796"/>
              <a:gd name="connsiteX664" fmla="*/ 7872032 w 9147079"/>
              <a:gd name="connsiteY664" fmla="*/ 319917 h 609796"/>
              <a:gd name="connsiteX665" fmla="*/ 7892821 w 9147079"/>
              <a:gd name="connsiteY665" fmla="*/ 340706 h 609796"/>
              <a:gd name="connsiteX666" fmla="*/ 7872032 w 9147079"/>
              <a:gd name="connsiteY666" fmla="*/ 361495 h 609796"/>
              <a:gd name="connsiteX667" fmla="*/ 7851243 w 9147079"/>
              <a:gd name="connsiteY667" fmla="*/ 340706 h 609796"/>
              <a:gd name="connsiteX668" fmla="*/ 7872032 w 9147079"/>
              <a:gd name="connsiteY668" fmla="*/ 319917 h 609796"/>
              <a:gd name="connsiteX669" fmla="*/ 7713806 w 9147079"/>
              <a:gd name="connsiteY669" fmla="*/ 319917 h 609796"/>
              <a:gd name="connsiteX670" fmla="*/ 7734595 w 9147079"/>
              <a:gd name="connsiteY670" fmla="*/ 340706 h 609796"/>
              <a:gd name="connsiteX671" fmla="*/ 7713806 w 9147079"/>
              <a:gd name="connsiteY671" fmla="*/ 361495 h 609796"/>
              <a:gd name="connsiteX672" fmla="*/ 7693018 w 9147079"/>
              <a:gd name="connsiteY672" fmla="*/ 340706 h 609796"/>
              <a:gd name="connsiteX673" fmla="*/ 7713806 w 9147079"/>
              <a:gd name="connsiteY673" fmla="*/ 319917 h 609796"/>
              <a:gd name="connsiteX674" fmla="*/ 7605243 w 9147079"/>
              <a:gd name="connsiteY674" fmla="*/ 319917 h 609796"/>
              <a:gd name="connsiteX675" fmla="*/ 7626031 w 9147079"/>
              <a:gd name="connsiteY675" fmla="*/ 340706 h 609796"/>
              <a:gd name="connsiteX676" fmla="*/ 7605243 w 9147079"/>
              <a:gd name="connsiteY676" fmla="*/ 361495 h 609796"/>
              <a:gd name="connsiteX677" fmla="*/ 7584454 w 9147079"/>
              <a:gd name="connsiteY677" fmla="*/ 340706 h 609796"/>
              <a:gd name="connsiteX678" fmla="*/ 7605243 w 9147079"/>
              <a:gd name="connsiteY678" fmla="*/ 319917 h 609796"/>
              <a:gd name="connsiteX679" fmla="*/ 7466651 w 9147079"/>
              <a:gd name="connsiteY679" fmla="*/ 319917 h 609796"/>
              <a:gd name="connsiteX680" fmla="*/ 7487439 w 9147079"/>
              <a:gd name="connsiteY680" fmla="*/ 340706 h 609796"/>
              <a:gd name="connsiteX681" fmla="*/ 7466651 w 9147079"/>
              <a:gd name="connsiteY681" fmla="*/ 361495 h 609796"/>
              <a:gd name="connsiteX682" fmla="*/ 7445862 w 9147079"/>
              <a:gd name="connsiteY682" fmla="*/ 340706 h 609796"/>
              <a:gd name="connsiteX683" fmla="*/ 7466651 w 9147079"/>
              <a:gd name="connsiteY683" fmla="*/ 319917 h 609796"/>
              <a:gd name="connsiteX684" fmla="*/ 7329213 w 9147079"/>
              <a:gd name="connsiteY684" fmla="*/ 319917 h 609796"/>
              <a:gd name="connsiteX685" fmla="*/ 7350002 w 9147079"/>
              <a:gd name="connsiteY685" fmla="*/ 340706 h 609796"/>
              <a:gd name="connsiteX686" fmla="*/ 7329213 w 9147079"/>
              <a:gd name="connsiteY686" fmla="*/ 361495 h 609796"/>
              <a:gd name="connsiteX687" fmla="*/ 7308424 w 9147079"/>
              <a:gd name="connsiteY687" fmla="*/ 340706 h 609796"/>
              <a:gd name="connsiteX688" fmla="*/ 7329213 w 9147079"/>
              <a:gd name="connsiteY688" fmla="*/ 319917 h 609796"/>
              <a:gd name="connsiteX689" fmla="*/ 7191776 w 9147079"/>
              <a:gd name="connsiteY689" fmla="*/ 319917 h 609796"/>
              <a:gd name="connsiteX690" fmla="*/ 7212565 w 9147079"/>
              <a:gd name="connsiteY690" fmla="*/ 340706 h 609796"/>
              <a:gd name="connsiteX691" fmla="*/ 7191776 w 9147079"/>
              <a:gd name="connsiteY691" fmla="*/ 361495 h 609796"/>
              <a:gd name="connsiteX692" fmla="*/ 7170987 w 9147079"/>
              <a:gd name="connsiteY692" fmla="*/ 340706 h 609796"/>
              <a:gd name="connsiteX693" fmla="*/ 7191776 w 9147079"/>
              <a:gd name="connsiteY693" fmla="*/ 319917 h 609796"/>
              <a:gd name="connsiteX694" fmla="*/ 6040306 w 9147079"/>
              <a:gd name="connsiteY694" fmla="*/ 319917 h 609796"/>
              <a:gd name="connsiteX695" fmla="*/ 6061095 w 9147079"/>
              <a:gd name="connsiteY695" fmla="*/ 340706 h 609796"/>
              <a:gd name="connsiteX696" fmla="*/ 6040306 w 9147079"/>
              <a:gd name="connsiteY696" fmla="*/ 361495 h 609796"/>
              <a:gd name="connsiteX697" fmla="*/ 6019517 w 9147079"/>
              <a:gd name="connsiteY697" fmla="*/ 340706 h 609796"/>
              <a:gd name="connsiteX698" fmla="*/ 6040306 w 9147079"/>
              <a:gd name="connsiteY698" fmla="*/ 319917 h 609796"/>
              <a:gd name="connsiteX699" fmla="*/ 4641681 w 9147079"/>
              <a:gd name="connsiteY699" fmla="*/ 319917 h 609796"/>
              <a:gd name="connsiteX700" fmla="*/ 4662470 w 9147079"/>
              <a:gd name="connsiteY700" fmla="*/ 340706 h 609796"/>
              <a:gd name="connsiteX701" fmla="*/ 4641681 w 9147079"/>
              <a:gd name="connsiteY701" fmla="*/ 361495 h 609796"/>
              <a:gd name="connsiteX702" fmla="*/ 4620893 w 9147079"/>
              <a:gd name="connsiteY702" fmla="*/ 340706 h 609796"/>
              <a:gd name="connsiteX703" fmla="*/ 4641681 w 9147079"/>
              <a:gd name="connsiteY703" fmla="*/ 319917 h 609796"/>
              <a:gd name="connsiteX704" fmla="*/ 3535255 w 9147079"/>
              <a:gd name="connsiteY704" fmla="*/ 319917 h 609796"/>
              <a:gd name="connsiteX705" fmla="*/ 3556043 w 9147079"/>
              <a:gd name="connsiteY705" fmla="*/ 340706 h 609796"/>
              <a:gd name="connsiteX706" fmla="*/ 3535255 w 9147079"/>
              <a:gd name="connsiteY706" fmla="*/ 361495 h 609796"/>
              <a:gd name="connsiteX707" fmla="*/ 3514466 w 9147079"/>
              <a:gd name="connsiteY707" fmla="*/ 340706 h 609796"/>
              <a:gd name="connsiteX708" fmla="*/ 3535255 w 9147079"/>
              <a:gd name="connsiteY708" fmla="*/ 319917 h 609796"/>
              <a:gd name="connsiteX709" fmla="*/ 3396662 w 9147079"/>
              <a:gd name="connsiteY709" fmla="*/ 319917 h 609796"/>
              <a:gd name="connsiteX710" fmla="*/ 3417451 w 9147079"/>
              <a:gd name="connsiteY710" fmla="*/ 340706 h 609796"/>
              <a:gd name="connsiteX711" fmla="*/ 3396662 w 9147079"/>
              <a:gd name="connsiteY711" fmla="*/ 361495 h 609796"/>
              <a:gd name="connsiteX712" fmla="*/ 3375874 w 9147079"/>
              <a:gd name="connsiteY712" fmla="*/ 340706 h 609796"/>
              <a:gd name="connsiteX713" fmla="*/ 3396662 w 9147079"/>
              <a:gd name="connsiteY713" fmla="*/ 319917 h 609796"/>
              <a:gd name="connsiteX714" fmla="*/ 3259224 w 9147079"/>
              <a:gd name="connsiteY714" fmla="*/ 319917 h 609796"/>
              <a:gd name="connsiteX715" fmla="*/ 3280014 w 9147079"/>
              <a:gd name="connsiteY715" fmla="*/ 340706 h 609796"/>
              <a:gd name="connsiteX716" fmla="*/ 3259224 w 9147079"/>
              <a:gd name="connsiteY716" fmla="*/ 361495 h 609796"/>
              <a:gd name="connsiteX717" fmla="*/ 3238436 w 9147079"/>
              <a:gd name="connsiteY717" fmla="*/ 340706 h 609796"/>
              <a:gd name="connsiteX718" fmla="*/ 3259224 w 9147079"/>
              <a:gd name="connsiteY718" fmla="*/ 319917 h 609796"/>
              <a:gd name="connsiteX719" fmla="*/ 3100999 w 9147079"/>
              <a:gd name="connsiteY719" fmla="*/ 319917 h 609796"/>
              <a:gd name="connsiteX720" fmla="*/ 3121788 w 9147079"/>
              <a:gd name="connsiteY720" fmla="*/ 340706 h 609796"/>
              <a:gd name="connsiteX721" fmla="*/ 3100999 w 9147079"/>
              <a:gd name="connsiteY721" fmla="*/ 361495 h 609796"/>
              <a:gd name="connsiteX722" fmla="*/ 3080210 w 9147079"/>
              <a:gd name="connsiteY722" fmla="*/ 340706 h 609796"/>
              <a:gd name="connsiteX723" fmla="*/ 3100999 w 9147079"/>
              <a:gd name="connsiteY723" fmla="*/ 319917 h 609796"/>
              <a:gd name="connsiteX724" fmla="*/ 2992435 w 9147079"/>
              <a:gd name="connsiteY724" fmla="*/ 319917 h 609796"/>
              <a:gd name="connsiteX725" fmla="*/ 3013224 w 9147079"/>
              <a:gd name="connsiteY725" fmla="*/ 340706 h 609796"/>
              <a:gd name="connsiteX726" fmla="*/ 2992435 w 9147079"/>
              <a:gd name="connsiteY726" fmla="*/ 361495 h 609796"/>
              <a:gd name="connsiteX727" fmla="*/ 2971647 w 9147079"/>
              <a:gd name="connsiteY727" fmla="*/ 340706 h 609796"/>
              <a:gd name="connsiteX728" fmla="*/ 2992435 w 9147079"/>
              <a:gd name="connsiteY728" fmla="*/ 319917 h 609796"/>
              <a:gd name="connsiteX729" fmla="*/ 2853843 w 9147079"/>
              <a:gd name="connsiteY729" fmla="*/ 319917 h 609796"/>
              <a:gd name="connsiteX730" fmla="*/ 2874632 w 9147079"/>
              <a:gd name="connsiteY730" fmla="*/ 340706 h 609796"/>
              <a:gd name="connsiteX731" fmla="*/ 2853843 w 9147079"/>
              <a:gd name="connsiteY731" fmla="*/ 361495 h 609796"/>
              <a:gd name="connsiteX732" fmla="*/ 2833054 w 9147079"/>
              <a:gd name="connsiteY732" fmla="*/ 340706 h 609796"/>
              <a:gd name="connsiteX733" fmla="*/ 2853843 w 9147079"/>
              <a:gd name="connsiteY733" fmla="*/ 319917 h 609796"/>
              <a:gd name="connsiteX734" fmla="*/ 2716406 w 9147079"/>
              <a:gd name="connsiteY734" fmla="*/ 319917 h 609796"/>
              <a:gd name="connsiteX735" fmla="*/ 2737194 w 9147079"/>
              <a:gd name="connsiteY735" fmla="*/ 340706 h 609796"/>
              <a:gd name="connsiteX736" fmla="*/ 2716406 w 9147079"/>
              <a:gd name="connsiteY736" fmla="*/ 361495 h 609796"/>
              <a:gd name="connsiteX737" fmla="*/ 2695617 w 9147079"/>
              <a:gd name="connsiteY737" fmla="*/ 340706 h 609796"/>
              <a:gd name="connsiteX738" fmla="*/ 2716406 w 9147079"/>
              <a:gd name="connsiteY738" fmla="*/ 319917 h 609796"/>
              <a:gd name="connsiteX739" fmla="*/ 2578969 w 9147079"/>
              <a:gd name="connsiteY739" fmla="*/ 319917 h 609796"/>
              <a:gd name="connsiteX740" fmla="*/ 2599758 w 9147079"/>
              <a:gd name="connsiteY740" fmla="*/ 340706 h 609796"/>
              <a:gd name="connsiteX741" fmla="*/ 2578969 w 9147079"/>
              <a:gd name="connsiteY741" fmla="*/ 361495 h 609796"/>
              <a:gd name="connsiteX742" fmla="*/ 2558180 w 9147079"/>
              <a:gd name="connsiteY742" fmla="*/ 340706 h 609796"/>
              <a:gd name="connsiteX743" fmla="*/ 2578969 w 9147079"/>
              <a:gd name="connsiteY743" fmla="*/ 319917 h 609796"/>
              <a:gd name="connsiteX744" fmla="*/ 1427499 w 9147079"/>
              <a:gd name="connsiteY744" fmla="*/ 319917 h 609796"/>
              <a:gd name="connsiteX745" fmla="*/ 1448288 w 9147079"/>
              <a:gd name="connsiteY745" fmla="*/ 340706 h 609796"/>
              <a:gd name="connsiteX746" fmla="*/ 1427499 w 9147079"/>
              <a:gd name="connsiteY746" fmla="*/ 361495 h 609796"/>
              <a:gd name="connsiteX747" fmla="*/ 1406710 w 9147079"/>
              <a:gd name="connsiteY747" fmla="*/ 340706 h 609796"/>
              <a:gd name="connsiteX748" fmla="*/ 1427499 w 9147079"/>
              <a:gd name="connsiteY748" fmla="*/ 319917 h 609796"/>
              <a:gd name="connsiteX749" fmla="*/ 28874 w 9147079"/>
              <a:gd name="connsiteY749" fmla="*/ 319917 h 609796"/>
              <a:gd name="connsiteX750" fmla="*/ 49663 w 9147079"/>
              <a:gd name="connsiteY750" fmla="*/ 340706 h 609796"/>
              <a:gd name="connsiteX751" fmla="*/ 28874 w 9147079"/>
              <a:gd name="connsiteY751" fmla="*/ 361495 h 609796"/>
              <a:gd name="connsiteX752" fmla="*/ 8085 w 9147079"/>
              <a:gd name="connsiteY752" fmla="*/ 340706 h 609796"/>
              <a:gd name="connsiteX753" fmla="*/ 28874 w 9147079"/>
              <a:gd name="connsiteY753" fmla="*/ 319917 h 609796"/>
              <a:gd name="connsiteX754" fmla="*/ 8285498 w 9147079"/>
              <a:gd name="connsiteY754" fmla="*/ 316452 h 609796"/>
              <a:gd name="connsiteX755" fmla="*/ 8308597 w 9147079"/>
              <a:gd name="connsiteY755" fmla="*/ 339551 h 609796"/>
              <a:gd name="connsiteX756" fmla="*/ 8285498 w 9147079"/>
              <a:gd name="connsiteY756" fmla="*/ 362649 h 609796"/>
              <a:gd name="connsiteX757" fmla="*/ 8262400 w 9147079"/>
              <a:gd name="connsiteY757" fmla="*/ 339551 h 609796"/>
              <a:gd name="connsiteX758" fmla="*/ 8285498 w 9147079"/>
              <a:gd name="connsiteY758" fmla="*/ 316452 h 609796"/>
              <a:gd name="connsiteX759" fmla="*/ 7053184 w 9147079"/>
              <a:gd name="connsiteY759" fmla="*/ 316452 h 609796"/>
              <a:gd name="connsiteX760" fmla="*/ 7076283 w 9147079"/>
              <a:gd name="connsiteY760" fmla="*/ 339551 h 609796"/>
              <a:gd name="connsiteX761" fmla="*/ 7053184 w 9147079"/>
              <a:gd name="connsiteY761" fmla="*/ 362649 h 609796"/>
              <a:gd name="connsiteX762" fmla="*/ 7030085 w 9147079"/>
              <a:gd name="connsiteY762" fmla="*/ 339551 h 609796"/>
              <a:gd name="connsiteX763" fmla="*/ 7053184 w 9147079"/>
              <a:gd name="connsiteY763" fmla="*/ 316452 h 609796"/>
              <a:gd name="connsiteX764" fmla="*/ 5902870 w 9147079"/>
              <a:gd name="connsiteY764" fmla="*/ 316452 h 609796"/>
              <a:gd name="connsiteX765" fmla="*/ 5925968 w 9147079"/>
              <a:gd name="connsiteY765" fmla="*/ 339551 h 609796"/>
              <a:gd name="connsiteX766" fmla="*/ 5902870 w 9147079"/>
              <a:gd name="connsiteY766" fmla="*/ 362649 h 609796"/>
              <a:gd name="connsiteX767" fmla="*/ 5879771 w 9147079"/>
              <a:gd name="connsiteY767" fmla="*/ 339551 h 609796"/>
              <a:gd name="connsiteX768" fmla="*/ 5902870 w 9147079"/>
              <a:gd name="connsiteY768" fmla="*/ 316452 h 609796"/>
              <a:gd name="connsiteX769" fmla="*/ 4799907 w 9147079"/>
              <a:gd name="connsiteY769" fmla="*/ 316452 h 609796"/>
              <a:gd name="connsiteX770" fmla="*/ 4823006 w 9147079"/>
              <a:gd name="connsiteY770" fmla="*/ 339551 h 609796"/>
              <a:gd name="connsiteX771" fmla="*/ 4799907 w 9147079"/>
              <a:gd name="connsiteY771" fmla="*/ 362649 h 609796"/>
              <a:gd name="connsiteX772" fmla="*/ 4776808 w 9147079"/>
              <a:gd name="connsiteY772" fmla="*/ 339551 h 609796"/>
              <a:gd name="connsiteX773" fmla="*/ 4799907 w 9147079"/>
              <a:gd name="connsiteY773" fmla="*/ 316452 h 609796"/>
              <a:gd name="connsiteX774" fmla="*/ 3672691 w 9147079"/>
              <a:gd name="connsiteY774" fmla="*/ 316452 h 609796"/>
              <a:gd name="connsiteX775" fmla="*/ 3695790 w 9147079"/>
              <a:gd name="connsiteY775" fmla="*/ 339551 h 609796"/>
              <a:gd name="connsiteX776" fmla="*/ 3672691 w 9147079"/>
              <a:gd name="connsiteY776" fmla="*/ 362649 h 609796"/>
              <a:gd name="connsiteX777" fmla="*/ 3649593 w 9147079"/>
              <a:gd name="connsiteY777" fmla="*/ 339551 h 609796"/>
              <a:gd name="connsiteX778" fmla="*/ 3672691 w 9147079"/>
              <a:gd name="connsiteY778" fmla="*/ 316452 h 609796"/>
              <a:gd name="connsiteX779" fmla="*/ 2440377 w 9147079"/>
              <a:gd name="connsiteY779" fmla="*/ 316452 h 609796"/>
              <a:gd name="connsiteX780" fmla="*/ 2463476 w 9147079"/>
              <a:gd name="connsiteY780" fmla="*/ 339551 h 609796"/>
              <a:gd name="connsiteX781" fmla="*/ 2440377 w 9147079"/>
              <a:gd name="connsiteY781" fmla="*/ 362649 h 609796"/>
              <a:gd name="connsiteX782" fmla="*/ 2417278 w 9147079"/>
              <a:gd name="connsiteY782" fmla="*/ 339551 h 609796"/>
              <a:gd name="connsiteX783" fmla="*/ 2440377 w 9147079"/>
              <a:gd name="connsiteY783" fmla="*/ 316452 h 609796"/>
              <a:gd name="connsiteX784" fmla="*/ 1290062 w 9147079"/>
              <a:gd name="connsiteY784" fmla="*/ 316452 h 609796"/>
              <a:gd name="connsiteX785" fmla="*/ 1313161 w 9147079"/>
              <a:gd name="connsiteY785" fmla="*/ 339551 h 609796"/>
              <a:gd name="connsiteX786" fmla="*/ 1290062 w 9147079"/>
              <a:gd name="connsiteY786" fmla="*/ 362649 h 609796"/>
              <a:gd name="connsiteX787" fmla="*/ 1266964 w 9147079"/>
              <a:gd name="connsiteY787" fmla="*/ 339551 h 609796"/>
              <a:gd name="connsiteX788" fmla="*/ 1290062 w 9147079"/>
              <a:gd name="connsiteY788" fmla="*/ 316452 h 609796"/>
              <a:gd name="connsiteX789" fmla="*/ 187100 w 9147079"/>
              <a:gd name="connsiteY789" fmla="*/ 316452 h 609796"/>
              <a:gd name="connsiteX790" fmla="*/ 210198 w 9147079"/>
              <a:gd name="connsiteY790" fmla="*/ 339551 h 609796"/>
              <a:gd name="connsiteX791" fmla="*/ 187100 w 9147079"/>
              <a:gd name="connsiteY791" fmla="*/ 362649 h 609796"/>
              <a:gd name="connsiteX792" fmla="*/ 164001 w 9147079"/>
              <a:gd name="connsiteY792" fmla="*/ 339551 h 609796"/>
              <a:gd name="connsiteX793" fmla="*/ 187100 w 9147079"/>
              <a:gd name="connsiteY793" fmla="*/ 316452 h 609796"/>
              <a:gd name="connsiteX794" fmla="*/ 8422936 w 9147079"/>
              <a:gd name="connsiteY794" fmla="*/ 310678 h 609796"/>
              <a:gd name="connsiteX795" fmla="*/ 8451809 w 9147079"/>
              <a:gd name="connsiteY795" fmla="*/ 339551 h 609796"/>
              <a:gd name="connsiteX796" fmla="*/ 8422936 w 9147079"/>
              <a:gd name="connsiteY796" fmla="*/ 368425 h 609796"/>
              <a:gd name="connsiteX797" fmla="*/ 8394062 w 9147079"/>
              <a:gd name="connsiteY797" fmla="*/ 339551 h 609796"/>
              <a:gd name="connsiteX798" fmla="*/ 8422936 w 9147079"/>
              <a:gd name="connsiteY798" fmla="*/ 310678 h 609796"/>
              <a:gd name="connsiteX799" fmla="*/ 6915746 w 9147079"/>
              <a:gd name="connsiteY799" fmla="*/ 310678 h 609796"/>
              <a:gd name="connsiteX800" fmla="*/ 6944620 w 9147079"/>
              <a:gd name="connsiteY800" fmla="*/ 339551 h 609796"/>
              <a:gd name="connsiteX801" fmla="*/ 6915746 w 9147079"/>
              <a:gd name="connsiteY801" fmla="*/ 368425 h 609796"/>
              <a:gd name="connsiteX802" fmla="*/ 6886874 w 9147079"/>
              <a:gd name="connsiteY802" fmla="*/ 339551 h 609796"/>
              <a:gd name="connsiteX803" fmla="*/ 6915746 w 9147079"/>
              <a:gd name="connsiteY803" fmla="*/ 310678 h 609796"/>
              <a:gd name="connsiteX804" fmla="*/ 5764278 w 9147079"/>
              <a:gd name="connsiteY804" fmla="*/ 310678 h 609796"/>
              <a:gd name="connsiteX805" fmla="*/ 5793150 w 9147079"/>
              <a:gd name="connsiteY805" fmla="*/ 339551 h 609796"/>
              <a:gd name="connsiteX806" fmla="*/ 5764278 w 9147079"/>
              <a:gd name="connsiteY806" fmla="*/ 368425 h 609796"/>
              <a:gd name="connsiteX807" fmla="*/ 5735404 w 9147079"/>
              <a:gd name="connsiteY807" fmla="*/ 339551 h 609796"/>
              <a:gd name="connsiteX808" fmla="*/ 5764278 w 9147079"/>
              <a:gd name="connsiteY808" fmla="*/ 310678 h 609796"/>
              <a:gd name="connsiteX809" fmla="*/ 4938499 w 9147079"/>
              <a:gd name="connsiteY809" fmla="*/ 310678 h 609796"/>
              <a:gd name="connsiteX810" fmla="*/ 4967373 w 9147079"/>
              <a:gd name="connsiteY810" fmla="*/ 339551 h 609796"/>
              <a:gd name="connsiteX811" fmla="*/ 4938499 w 9147079"/>
              <a:gd name="connsiteY811" fmla="*/ 368425 h 609796"/>
              <a:gd name="connsiteX812" fmla="*/ 4909626 w 9147079"/>
              <a:gd name="connsiteY812" fmla="*/ 339551 h 609796"/>
              <a:gd name="connsiteX813" fmla="*/ 4938499 w 9147079"/>
              <a:gd name="connsiteY813" fmla="*/ 310678 h 609796"/>
              <a:gd name="connsiteX814" fmla="*/ 3810129 w 9147079"/>
              <a:gd name="connsiteY814" fmla="*/ 310678 h 609796"/>
              <a:gd name="connsiteX815" fmla="*/ 3839002 w 9147079"/>
              <a:gd name="connsiteY815" fmla="*/ 339551 h 609796"/>
              <a:gd name="connsiteX816" fmla="*/ 3810129 w 9147079"/>
              <a:gd name="connsiteY816" fmla="*/ 368425 h 609796"/>
              <a:gd name="connsiteX817" fmla="*/ 3781255 w 9147079"/>
              <a:gd name="connsiteY817" fmla="*/ 339551 h 609796"/>
              <a:gd name="connsiteX818" fmla="*/ 3810129 w 9147079"/>
              <a:gd name="connsiteY818" fmla="*/ 310678 h 609796"/>
              <a:gd name="connsiteX819" fmla="*/ 2302939 w 9147079"/>
              <a:gd name="connsiteY819" fmla="*/ 310678 h 609796"/>
              <a:gd name="connsiteX820" fmla="*/ 2331813 w 9147079"/>
              <a:gd name="connsiteY820" fmla="*/ 339551 h 609796"/>
              <a:gd name="connsiteX821" fmla="*/ 2302939 w 9147079"/>
              <a:gd name="connsiteY821" fmla="*/ 368425 h 609796"/>
              <a:gd name="connsiteX822" fmla="*/ 2274066 w 9147079"/>
              <a:gd name="connsiteY822" fmla="*/ 339551 h 609796"/>
              <a:gd name="connsiteX823" fmla="*/ 2302939 w 9147079"/>
              <a:gd name="connsiteY823" fmla="*/ 310678 h 609796"/>
              <a:gd name="connsiteX824" fmla="*/ 1151470 w 9147079"/>
              <a:gd name="connsiteY824" fmla="*/ 310678 h 609796"/>
              <a:gd name="connsiteX825" fmla="*/ 1180343 w 9147079"/>
              <a:gd name="connsiteY825" fmla="*/ 339551 h 609796"/>
              <a:gd name="connsiteX826" fmla="*/ 1151470 w 9147079"/>
              <a:gd name="connsiteY826" fmla="*/ 368425 h 609796"/>
              <a:gd name="connsiteX827" fmla="*/ 1122596 w 9147079"/>
              <a:gd name="connsiteY827" fmla="*/ 339551 h 609796"/>
              <a:gd name="connsiteX828" fmla="*/ 1151470 w 9147079"/>
              <a:gd name="connsiteY828" fmla="*/ 310678 h 609796"/>
              <a:gd name="connsiteX829" fmla="*/ 325692 w 9147079"/>
              <a:gd name="connsiteY829" fmla="*/ 310678 h 609796"/>
              <a:gd name="connsiteX830" fmla="*/ 354566 w 9147079"/>
              <a:gd name="connsiteY830" fmla="*/ 339551 h 609796"/>
              <a:gd name="connsiteX831" fmla="*/ 325692 w 9147079"/>
              <a:gd name="connsiteY831" fmla="*/ 368425 h 609796"/>
              <a:gd name="connsiteX832" fmla="*/ 296819 w 9147079"/>
              <a:gd name="connsiteY832" fmla="*/ 339551 h 609796"/>
              <a:gd name="connsiteX833" fmla="*/ 325692 w 9147079"/>
              <a:gd name="connsiteY833" fmla="*/ 310678 h 609796"/>
              <a:gd name="connsiteX834" fmla="*/ 9112431 w 9147079"/>
              <a:gd name="connsiteY834" fmla="*/ 304903 h 609796"/>
              <a:gd name="connsiteX835" fmla="*/ 9147079 w 9147079"/>
              <a:gd name="connsiteY835" fmla="*/ 339551 h 609796"/>
              <a:gd name="connsiteX836" fmla="*/ 9112431 w 9147079"/>
              <a:gd name="connsiteY836" fmla="*/ 374199 h 609796"/>
              <a:gd name="connsiteX837" fmla="*/ 9077783 w 9147079"/>
              <a:gd name="connsiteY837" fmla="*/ 339551 h 609796"/>
              <a:gd name="connsiteX838" fmla="*/ 9112431 w 9147079"/>
              <a:gd name="connsiteY838" fmla="*/ 304903 h 609796"/>
              <a:gd name="connsiteX839" fmla="*/ 8561528 w 9147079"/>
              <a:gd name="connsiteY839" fmla="*/ 304903 h 609796"/>
              <a:gd name="connsiteX840" fmla="*/ 8596176 w 9147079"/>
              <a:gd name="connsiteY840" fmla="*/ 339551 h 609796"/>
              <a:gd name="connsiteX841" fmla="*/ 8561528 w 9147079"/>
              <a:gd name="connsiteY841" fmla="*/ 374199 h 609796"/>
              <a:gd name="connsiteX842" fmla="*/ 8526880 w 9147079"/>
              <a:gd name="connsiteY842" fmla="*/ 339551 h 609796"/>
              <a:gd name="connsiteX843" fmla="*/ 8561528 w 9147079"/>
              <a:gd name="connsiteY843" fmla="*/ 304903 h 609796"/>
              <a:gd name="connsiteX844" fmla="*/ 6778310 w 9147079"/>
              <a:gd name="connsiteY844" fmla="*/ 304903 h 609796"/>
              <a:gd name="connsiteX845" fmla="*/ 6812958 w 9147079"/>
              <a:gd name="connsiteY845" fmla="*/ 339551 h 609796"/>
              <a:gd name="connsiteX846" fmla="*/ 6778310 w 9147079"/>
              <a:gd name="connsiteY846" fmla="*/ 374199 h 609796"/>
              <a:gd name="connsiteX847" fmla="*/ 6743662 w 9147079"/>
              <a:gd name="connsiteY847" fmla="*/ 339551 h 609796"/>
              <a:gd name="connsiteX848" fmla="*/ 6778310 w 9147079"/>
              <a:gd name="connsiteY848" fmla="*/ 304903 h 609796"/>
              <a:gd name="connsiteX849" fmla="*/ 6206617 w 9147079"/>
              <a:gd name="connsiteY849" fmla="*/ 304903 h 609796"/>
              <a:gd name="connsiteX850" fmla="*/ 6241265 w 9147079"/>
              <a:gd name="connsiteY850" fmla="*/ 339551 h 609796"/>
              <a:gd name="connsiteX851" fmla="*/ 6206617 w 9147079"/>
              <a:gd name="connsiteY851" fmla="*/ 374199 h 609796"/>
              <a:gd name="connsiteX852" fmla="*/ 6171969 w 9147079"/>
              <a:gd name="connsiteY852" fmla="*/ 339551 h 609796"/>
              <a:gd name="connsiteX853" fmla="*/ 6206617 w 9147079"/>
              <a:gd name="connsiteY853" fmla="*/ 304903 h 609796"/>
              <a:gd name="connsiteX854" fmla="*/ 5626840 w 9147079"/>
              <a:gd name="connsiteY854" fmla="*/ 304903 h 609796"/>
              <a:gd name="connsiteX855" fmla="*/ 5661488 w 9147079"/>
              <a:gd name="connsiteY855" fmla="*/ 339551 h 609796"/>
              <a:gd name="connsiteX856" fmla="*/ 5626840 w 9147079"/>
              <a:gd name="connsiteY856" fmla="*/ 374199 h 609796"/>
              <a:gd name="connsiteX857" fmla="*/ 5592192 w 9147079"/>
              <a:gd name="connsiteY857" fmla="*/ 339551 h 609796"/>
              <a:gd name="connsiteX858" fmla="*/ 5626840 w 9147079"/>
              <a:gd name="connsiteY858" fmla="*/ 304903 h 609796"/>
              <a:gd name="connsiteX859" fmla="*/ 5075937 w 9147079"/>
              <a:gd name="connsiteY859" fmla="*/ 304903 h 609796"/>
              <a:gd name="connsiteX860" fmla="*/ 5110585 w 9147079"/>
              <a:gd name="connsiteY860" fmla="*/ 339551 h 609796"/>
              <a:gd name="connsiteX861" fmla="*/ 5075937 w 9147079"/>
              <a:gd name="connsiteY861" fmla="*/ 374199 h 609796"/>
              <a:gd name="connsiteX862" fmla="*/ 5041289 w 9147079"/>
              <a:gd name="connsiteY862" fmla="*/ 339551 h 609796"/>
              <a:gd name="connsiteX863" fmla="*/ 5075937 w 9147079"/>
              <a:gd name="connsiteY863" fmla="*/ 304903 h 609796"/>
              <a:gd name="connsiteX864" fmla="*/ 4499624 w 9147079"/>
              <a:gd name="connsiteY864" fmla="*/ 304903 h 609796"/>
              <a:gd name="connsiteX865" fmla="*/ 4534272 w 9147079"/>
              <a:gd name="connsiteY865" fmla="*/ 339551 h 609796"/>
              <a:gd name="connsiteX866" fmla="*/ 4499624 w 9147079"/>
              <a:gd name="connsiteY866" fmla="*/ 374199 h 609796"/>
              <a:gd name="connsiteX867" fmla="*/ 4464976 w 9147079"/>
              <a:gd name="connsiteY867" fmla="*/ 339551 h 609796"/>
              <a:gd name="connsiteX868" fmla="*/ 4499624 w 9147079"/>
              <a:gd name="connsiteY868" fmla="*/ 304903 h 609796"/>
              <a:gd name="connsiteX869" fmla="*/ 3948721 w 9147079"/>
              <a:gd name="connsiteY869" fmla="*/ 304903 h 609796"/>
              <a:gd name="connsiteX870" fmla="*/ 3983369 w 9147079"/>
              <a:gd name="connsiteY870" fmla="*/ 339551 h 609796"/>
              <a:gd name="connsiteX871" fmla="*/ 3948721 w 9147079"/>
              <a:gd name="connsiteY871" fmla="*/ 374199 h 609796"/>
              <a:gd name="connsiteX872" fmla="*/ 3914073 w 9147079"/>
              <a:gd name="connsiteY872" fmla="*/ 339551 h 609796"/>
              <a:gd name="connsiteX873" fmla="*/ 3948721 w 9147079"/>
              <a:gd name="connsiteY873" fmla="*/ 304903 h 609796"/>
              <a:gd name="connsiteX874" fmla="*/ 2165502 w 9147079"/>
              <a:gd name="connsiteY874" fmla="*/ 304903 h 609796"/>
              <a:gd name="connsiteX875" fmla="*/ 2200150 w 9147079"/>
              <a:gd name="connsiteY875" fmla="*/ 339551 h 609796"/>
              <a:gd name="connsiteX876" fmla="*/ 2165502 w 9147079"/>
              <a:gd name="connsiteY876" fmla="*/ 374199 h 609796"/>
              <a:gd name="connsiteX877" fmla="*/ 2130854 w 9147079"/>
              <a:gd name="connsiteY877" fmla="*/ 339551 h 609796"/>
              <a:gd name="connsiteX878" fmla="*/ 2165502 w 9147079"/>
              <a:gd name="connsiteY878" fmla="*/ 304903 h 609796"/>
              <a:gd name="connsiteX879" fmla="*/ 1593809 w 9147079"/>
              <a:gd name="connsiteY879" fmla="*/ 304903 h 609796"/>
              <a:gd name="connsiteX880" fmla="*/ 1628458 w 9147079"/>
              <a:gd name="connsiteY880" fmla="*/ 339551 h 609796"/>
              <a:gd name="connsiteX881" fmla="*/ 1593809 w 9147079"/>
              <a:gd name="connsiteY881" fmla="*/ 374199 h 609796"/>
              <a:gd name="connsiteX882" fmla="*/ 1559161 w 9147079"/>
              <a:gd name="connsiteY882" fmla="*/ 339551 h 609796"/>
              <a:gd name="connsiteX883" fmla="*/ 1593809 w 9147079"/>
              <a:gd name="connsiteY883" fmla="*/ 304903 h 609796"/>
              <a:gd name="connsiteX884" fmla="*/ 1014032 w 9147079"/>
              <a:gd name="connsiteY884" fmla="*/ 304903 h 609796"/>
              <a:gd name="connsiteX885" fmla="*/ 1048680 w 9147079"/>
              <a:gd name="connsiteY885" fmla="*/ 339551 h 609796"/>
              <a:gd name="connsiteX886" fmla="*/ 1014032 w 9147079"/>
              <a:gd name="connsiteY886" fmla="*/ 374199 h 609796"/>
              <a:gd name="connsiteX887" fmla="*/ 979384 w 9147079"/>
              <a:gd name="connsiteY887" fmla="*/ 339551 h 609796"/>
              <a:gd name="connsiteX888" fmla="*/ 1014032 w 9147079"/>
              <a:gd name="connsiteY888" fmla="*/ 304903 h 609796"/>
              <a:gd name="connsiteX889" fmla="*/ 463129 w 9147079"/>
              <a:gd name="connsiteY889" fmla="*/ 304903 h 609796"/>
              <a:gd name="connsiteX890" fmla="*/ 497777 w 9147079"/>
              <a:gd name="connsiteY890" fmla="*/ 339551 h 609796"/>
              <a:gd name="connsiteX891" fmla="*/ 463129 w 9147079"/>
              <a:gd name="connsiteY891" fmla="*/ 374199 h 609796"/>
              <a:gd name="connsiteX892" fmla="*/ 428481 w 9147079"/>
              <a:gd name="connsiteY892" fmla="*/ 339551 h 609796"/>
              <a:gd name="connsiteX893" fmla="*/ 463129 w 9147079"/>
              <a:gd name="connsiteY893" fmla="*/ 304903 h 609796"/>
              <a:gd name="connsiteX894" fmla="*/ 8974994 w 9147079"/>
              <a:gd name="connsiteY894" fmla="*/ 299129 h 609796"/>
              <a:gd name="connsiteX895" fmla="*/ 9015416 w 9147079"/>
              <a:gd name="connsiteY895" fmla="*/ 339551 h 609796"/>
              <a:gd name="connsiteX896" fmla="*/ 8974994 w 9147079"/>
              <a:gd name="connsiteY896" fmla="*/ 379974 h 609796"/>
              <a:gd name="connsiteX897" fmla="*/ 8934571 w 9147079"/>
              <a:gd name="connsiteY897" fmla="*/ 339551 h 609796"/>
              <a:gd name="connsiteX898" fmla="*/ 8974994 w 9147079"/>
              <a:gd name="connsiteY898" fmla="*/ 299129 h 609796"/>
              <a:gd name="connsiteX899" fmla="*/ 8698965 w 9147079"/>
              <a:gd name="connsiteY899" fmla="*/ 299129 h 609796"/>
              <a:gd name="connsiteX900" fmla="*/ 8739388 w 9147079"/>
              <a:gd name="connsiteY900" fmla="*/ 339551 h 609796"/>
              <a:gd name="connsiteX901" fmla="*/ 8698965 w 9147079"/>
              <a:gd name="connsiteY901" fmla="*/ 379974 h 609796"/>
              <a:gd name="connsiteX902" fmla="*/ 8658542 w 9147079"/>
              <a:gd name="connsiteY902" fmla="*/ 339551 h 609796"/>
              <a:gd name="connsiteX903" fmla="*/ 8698965 w 9147079"/>
              <a:gd name="connsiteY903" fmla="*/ 299129 h 609796"/>
              <a:gd name="connsiteX904" fmla="*/ 6639718 w 9147079"/>
              <a:gd name="connsiteY904" fmla="*/ 299129 h 609796"/>
              <a:gd name="connsiteX905" fmla="*/ 6680140 w 9147079"/>
              <a:gd name="connsiteY905" fmla="*/ 339551 h 609796"/>
              <a:gd name="connsiteX906" fmla="*/ 6639718 w 9147079"/>
              <a:gd name="connsiteY906" fmla="*/ 379974 h 609796"/>
              <a:gd name="connsiteX907" fmla="*/ 6599294 w 9147079"/>
              <a:gd name="connsiteY907" fmla="*/ 339551 h 609796"/>
              <a:gd name="connsiteX908" fmla="*/ 6639718 w 9147079"/>
              <a:gd name="connsiteY908" fmla="*/ 299129 h 609796"/>
              <a:gd name="connsiteX909" fmla="*/ 6364843 w 9147079"/>
              <a:gd name="connsiteY909" fmla="*/ 299129 h 609796"/>
              <a:gd name="connsiteX910" fmla="*/ 6405265 w 9147079"/>
              <a:gd name="connsiteY910" fmla="*/ 339551 h 609796"/>
              <a:gd name="connsiteX911" fmla="*/ 6364843 w 9147079"/>
              <a:gd name="connsiteY911" fmla="*/ 379974 h 609796"/>
              <a:gd name="connsiteX912" fmla="*/ 6324420 w 9147079"/>
              <a:gd name="connsiteY912" fmla="*/ 339551 h 609796"/>
              <a:gd name="connsiteX913" fmla="*/ 6364843 w 9147079"/>
              <a:gd name="connsiteY913" fmla="*/ 299129 h 609796"/>
              <a:gd name="connsiteX914" fmla="*/ 5489403 w 9147079"/>
              <a:gd name="connsiteY914" fmla="*/ 299129 h 609796"/>
              <a:gd name="connsiteX915" fmla="*/ 5529825 w 9147079"/>
              <a:gd name="connsiteY915" fmla="*/ 339551 h 609796"/>
              <a:gd name="connsiteX916" fmla="*/ 5489403 w 9147079"/>
              <a:gd name="connsiteY916" fmla="*/ 379974 h 609796"/>
              <a:gd name="connsiteX917" fmla="*/ 5448980 w 9147079"/>
              <a:gd name="connsiteY917" fmla="*/ 339551 h 609796"/>
              <a:gd name="connsiteX918" fmla="*/ 5489403 w 9147079"/>
              <a:gd name="connsiteY918" fmla="*/ 299129 h 609796"/>
              <a:gd name="connsiteX919" fmla="*/ 5213373 w 9147079"/>
              <a:gd name="connsiteY919" fmla="*/ 299129 h 609796"/>
              <a:gd name="connsiteX920" fmla="*/ 5253797 w 9147079"/>
              <a:gd name="connsiteY920" fmla="*/ 339551 h 609796"/>
              <a:gd name="connsiteX921" fmla="*/ 5213373 w 9147079"/>
              <a:gd name="connsiteY921" fmla="*/ 379974 h 609796"/>
              <a:gd name="connsiteX922" fmla="*/ 5172951 w 9147079"/>
              <a:gd name="connsiteY922" fmla="*/ 339551 h 609796"/>
              <a:gd name="connsiteX923" fmla="*/ 5213373 w 9147079"/>
              <a:gd name="connsiteY923" fmla="*/ 299129 h 609796"/>
              <a:gd name="connsiteX924" fmla="*/ 4361032 w 9147079"/>
              <a:gd name="connsiteY924" fmla="*/ 299129 h 609796"/>
              <a:gd name="connsiteX925" fmla="*/ 4401455 w 9147079"/>
              <a:gd name="connsiteY925" fmla="*/ 339551 h 609796"/>
              <a:gd name="connsiteX926" fmla="*/ 4361032 w 9147079"/>
              <a:gd name="connsiteY926" fmla="*/ 379974 h 609796"/>
              <a:gd name="connsiteX927" fmla="*/ 4320610 w 9147079"/>
              <a:gd name="connsiteY927" fmla="*/ 339551 h 609796"/>
              <a:gd name="connsiteX928" fmla="*/ 4361032 w 9147079"/>
              <a:gd name="connsiteY928" fmla="*/ 299129 h 609796"/>
              <a:gd name="connsiteX929" fmla="*/ 4086157 w 9147079"/>
              <a:gd name="connsiteY929" fmla="*/ 299129 h 609796"/>
              <a:gd name="connsiteX930" fmla="*/ 4126581 w 9147079"/>
              <a:gd name="connsiteY930" fmla="*/ 339551 h 609796"/>
              <a:gd name="connsiteX931" fmla="*/ 4086157 w 9147079"/>
              <a:gd name="connsiteY931" fmla="*/ 379974 h 609796"/>
              <a:gd name="connsiteX932" fmla="*/ 4045736 w 9147079"/>
              <a:gd name="connsiteY932" fmla="*/ 339551 h 609796"/>
              <a:gd name="connsiteX933" fmla="*/ 4086157 w 9147079"/>
              <a:gd name="connsiteY933" fmla="*/ 299129 h 609796"/>
              <a:gd name="connsiteX934" fmla="*/ 2026910 w 9147079"/>
              <a:gd name="connsiteY934" fmla="*/ 299129 h 609796"/>
              <a:gd name="connsiteX935" fmla="*/ 2067333 w 9147079"/>
              <a:gd name="connsiteY935" fmla="*/ 339551 h 609796"/>
              <a:gd name="connsiteX936" fmla="*/ 2026910 w 9147079"/>
              <a:gd name="connsiteY936" fmla="*/ 379974 h 609796"/>
              <a:gd name="connsiteX937" fmla="*/ 1986487 w 9147079"/>
              <a:gd name="connsiteY937" fmla="*/ 339551 h 609796"/>
              <a:gd name="connsiteX938" fmla="*/ 2026910 w 9147079"/>
              <a:gd name="connsiteY938" fmla="*/ 299129 h 609796"/>
              <a:gd name="connsiteX939" fmla="*/ 1752036 w 9147079"/>
              <a:gd name="connsiteY939" fmla="*/ 299129 h 609796"/>
              <a:gd name="connsiteX940" fmla="*/ 1792458 w 9147079"/>
              <a:gd name="connsiteY940" fmla="*/ 339551 h 609796"/>
              <a:gd name="connsiteX941" fmla="*/ 1752036 w 9147079"/>
              <a:gd name="connsiteY941" fmla="*/ 379974 h 609796"/>
              <a:gd name="connsiteX942" fmla="*/ 1711613 w 9147079"/>
              <a:gd name="connsiteY942" fmla="*/ 339551 h 609796"/>
              <a:gd name="connsiteX943" fmla="*/ 1752036 w 9147079"/>
              <a:gd name="connsiteY943" fmla="*/ 299129 h 609796"/>
              <a:gd name="connsiteX944" fmla="*/ 876596 w 9147079"/>
              <a:gd name="connsiteY944" fmla="*/ 299129 h 609796"/>
              <a:gd name="connsiteX945" fmla="*/ 917018 w 9147079"/>
              <a:gd name="connsiteY945" fmla="*/ 339551 h 609796"/>
              <a:gd name="connsiteX946" fmla="*/ 876596 w 9147079"/>
              <a:gd name="connsiteY946" fmla="*/ 379974 h 609796"/>
              <a:gd name="connsiteX947" fmla="*/ 836172 w 9147079"/>
              <a:gd name="connsiteY947" fmla="*/ 339551 h 609796"/>
              <a:gd name="connsiteX948" fmla="*/ 876596 w 9147079"/>
              <a:gd name="connsiteY948" fmla="*/ 299129 h 609796"/>
              <a:gd name="connsiteX949" fmla="*/ 600566 w 9147079"/>
              <a:gd name="connsiteY949" fmla="*/ 299129 h 609796"/>
              <a:gd name="connsiteX950" fmla="*/ 640989 w 9147079"/>
              <a:gd name="connsiteY950" fmla="*/ 340706 h 609796"/>
              <a:gd name="connsiteX951" fmla="*/ 600566 w 9147079"/>
              <a:gd name="connsiteY951" fmla="*/ 381128 h 609796"/>
              <a:gd name="connsiteX952" fmla="*/ 560144 w 9147079"/>
              <a:gd name="connsiteY952" fmla="*/ 339551 h 609796"/>
              <a:gd name="connsiteX953" fmla="*/ 600566 w 9147079"/>
              <a:gd name="connsiteY953" fmla="*/ 299129 h 609796"/>
              <a:gd name="connsiteX954" fmla="*/ 8836402 w 9147079"/>
              <a:gd name="connsiteY954" fmla="*/ 288734 h 609796"/>
              <a:gd name="connsiteX955" fmla="*/ 8887219 w 9147079"/>
              <a:gd name="connsiteY955" fmla="*/ 339551 h 609796"/>
              <a:gd name="connsiteX956" fmla="*/ 8836402 w 9147079"/>
              <a:gd name="connsiteY956" fmla="*/ 390368 h 609796"/>
              <a:gd name="connsiteX957" fmla="*/ 8785585 w 9147079"/>
              <a:gd name="connsiteY957" fmla="*/ 339551 h 609796"/>
              <a:gd name="connsiteX958" fmla="*/ 8836402 w 9147079"/>
              <a:gd name="connsiteY958" fmla="*/ 288734 h 609796"/>
              <a:gd name="connsiteX959" fmla="*/ 6502280 w 9147079"/>
              <a:gd name="connsiteY959" fmla="*/ 288734 h 609796"/>
              <a:gd name="connsiteX960" fmla="*/ 6553097 w 9147079"/>
              <a:gd name="connsiteY960" fmla="*/ 339551 h 609796"/>
              <a:gd name="connsiteX961" fmla="*/ 6502280 w 9147079"/>
              <a:gd name="connsiteY961" fmla="*/ 390368 h 609796"/>
              <a:gd name="connsiteX962" fmla="*/ 6451463 w 9147079"/>
              <a:gd name="connsiteY962" fmla="*/ 339551 h 609796"/>
              <a:gd name="connsiteX963" fmla="*/ 6502280 w 9147079"/>
              <a:gd name="connsiteY963" fmla="*/ 288734 h 609796"/>
              <a:gd name="connsiteX964" fmla="*/ 5351965 w 9147079"/>
              <a:gd name="connsiteY964" fmla="*/ 288734 h 609796"/>
              <a:gd name="connsiteX965" fmla="*/ 5402783 w 9147079"/>
              <a:gd name="connsiteY965" fmla="*/ 339551 h 609796"/>
              <a:gd name="connsiteX966" fmla="*/ 5351965 w 9147079"/>
              <a:gd name="connsiteY966" fmla="*/ 390368 h 609796"/>
              <a:gd name="connsiteX967" fmla="*/ 5301148 w 9147079"/>
              <a:gd name="connsiteY967" fmla="*/ 339551 h 609796"/>
              <a:gd name="connsiteX968" fmla="*/ 5351965 w 9147079"/>
              <a:gd name="connsiteY968" fmla="*/ 288734 h 609796"/>
              <a:gd name="connsiteX969" fmla="*/ 4223595 w 9147079"/>
              <a:gd name="connsiteY969" fmla="*/ 288734 h 609796"/>
              <a:gd name="connsiteX970" fmla="*/ 4274412 w 9147079"/>
              <a:gd name="connsiteY970" fmla="*/ 339551 h 609796"/>
              <a:gd name="connsiteX971" fmla="*/ 4223595 w 9147079"/>
              <a:gd name="connsiteY971" fmla="*/ 390368 h 609796"/>
              <a:gd name="connsiteX972" fmla="*/ 4172778 w 9147079"/>
              <a:gd name="connsiteY972" fmla="*/ 339551 h 609796"/>
              <a:gd name="connsiteX973" fmla="*/ 4223595 w 9147079"/>
              <a:gd name="connsiteY973" fmla="*/ 288734 h 609796"/>
              <a:gd name="connsiteX974" fmla="*/ 1889473 w 9147079"/>
              <a:gd name="connsiteY974" fmla="*/ 288734 h 609796"/>
              <a:gd name="connsiteX975" fmla="*/ 1940290 w 9147079"/>
              <a:gd name="connsiteY975" fmla="*/ 339551 h 609796"/>
              <a:gd name="connsiteX976" fmla="*/ 1889473 w 9147079"/>
              <a:gd name="connsiteY976" fmla="*/ 390368 h 609796"/>
              <a:gd name="connsiteX977" fmla="*/ 1838655 w 9147079"/>
              <a:gd name="connsiteY977" fmla="*/ 339551 h 609796"/>
              <a:gd name="connsiteX978" fmla="*/ 1889473 w 9147079"/>
              <a:gd name="connsiteY978" fmla="*/ 288734 h 609796"/>
              <a:gd name="connsiteX979" fmla="*/ 739158 w 9147079"/>
              <a:gd name="connsiteY979" fmla="*/ 288734 h 609796"/>
              <a:gd name="connsiteX980" fmla="*/ 789975 w 9147079"/>
              <a:gd name="connsiteY980" fmla="*/ 339551 h 609796"/>
              <a:gd name="connsiteX981" fmla="*/ 739158 w 9147079"/>
              <a:gd name="connsiteY981" fmla="*/ 390368 h 609796"/>
              <a:gd name="connsiteX982" fmla="*/ 688341 w 9147079"/>
              <a:gd name="connsiteY982" fmla="*/ 339551 h 609796"/>
              <a:gd name="connsiteX983" fmla="*/ 739158 w 9147079"/>
              <a:gd name="connsiteY983" fmla="*/ 288734 h 609796"/>
              <a:gd name="connsiteX984" fmla="*/ 8027949 w 9147079"/>
              <a:gd name="connsiteY984" fmla="*/ 175550 h 609796"/>
              <a:gd name="connsiteX985" fmla="*/ 8048737 w 9147079"/>
              <a:gd name="connsiteY985" fmla="*/ 196339 h 609796"/>
              <a:gd name="connsiteX986" fmla="*/ 8027949 w 9147079"/>
              <a:gd name="connsiteY986" fmla="*/ 217128 h 609796"/>
              <a:gd name="connsiteX987" fmla="*/ 8007160 w 9147079"/>
              <a:gd name="connsiteY987" fmla="*/ 196339 h 609796"/>
              <a:gd name="connsiteX988" fmla="*/ 8027949 w 9147079"/>
              <a:gd name="connsiteY988" fmla="*/ 175550 h 609796"/>
              <a:gd name="connsiteX989" fmla="*/ 7892821 w 9147079"/>
              <a:gd name="connsiteY989" fmla="*/ 175550 h 609796"/>
              <a:gd name="connsiteX990" fmla="*/ 7913610 w 9147079"/>
              <a:gd name="connsiteY990" fmla="*/ 196339 h 609796"/>
              <a:gd name="connsiteX991" fmla="*/ 7892821 w 9147079"/>
              <a:gd name="connsiteY991" fmla="*/ 217128 h 609796"/>
              <a:gd name="connsiteX992" fmla="*/ 7872032 w 9147079"/>
              <a:gd name="connsiteY992" fmla="*/ 196339 h 609796"/>
              <a:gd name="connsiteX993" fmla="*/ 7892821 w 9147079"/>
              <a:gd name="connsiteY993" fmla="*/ 175550 h 609796"/>
              <a:gd name="connsiteX994" fmla="*/ 7757694 w 9147079"/>
              <a:gd name="connsiteY994" fmla="*/ 175550 h 609796"/>
              <a:gd name="connsiteX995" fmla="*/ 7778483 w 9147079"/>
              <a:gd name="connsiteY995" fmla="*/ 196339 h 609796"/>
              <a:gd name="connsiteX996" fmla="*/ 7757694 w 9147079"/>
              <a:gd name="connsiteY996" fmla="*/ 217128 h 609796"/>
              <a:gd name="connsiteX997" fmla="*/ 7736905 w 9147079"/>
              <a:gd name="connsiteY997" fmla="*/ 196339 h 609796"/>
              <a:gd name="connsiteX998" fmla="*/ 7757694 w 9147079"/>
              <a:gd name="connsiteY998" fmla="*/ 175550 h 609796"/>
              <a:gd name="connsiteX999" fmla="*/ 7622566 w 9147079"/>
              <a:gd name="connsiteY999" fmla="*/ 175550 h 609796"/>
              <a:gd name="connsiteX1000" fmla="*/ 7643355 w 9147079"/>
              <a:gd name="connsiteY1000" fmla="*/ 196339 h 609796"/>
              <a:gd name="connsiteX1001" fmla="*/ 7622566 w 9147079"/>
              <a:gd name="connsiteY1001" fmla="*/ 217128 h 609796"/>
              <a:gd name="connsiteX1002" fmla="*/ 7601777 w 9147079"/>
              <a:gd name="connsiteY1002" fmla="*/ 196339 h 609796"/>
              <a:gd name="connsiteX1003" fmla="*/ 7622566 w 9147079"/>
              <a:gd name="connsiteY1003" fmla="*/ 175550 h 609796"/>
              <a:gd name="connsiteX1004" fmla="*/ 7486284 w 9147079"/>
              <a:gd name="connsiteY1004" fmla="*/ 175550 h 609796"/>
              <a:gd name="connsiteX1005" fmla="*/ 7507073 w 9147079"/>
              <a:gd name="connsiteY1005" fmla="*/ 196339 h 609796"/>
              <a:gd name="connsiteX1006" fmla="*/ 7486284 w 9147079"/>
              <a:gd name="connsiteY1006" fmla="*/ 217128 h 609796"/>
              <a:gd name="connsiteX1007" fmla="*/ 7465495 w 9147079"/>
              <a:gd name="connsiteY1007" fmla="*/ 196339 h 609796"/>
              <a:gd name="connsiteX1008" fmla="*/ 7486284 w 9147079"/>
              <a:gd name="connsiteY1008" fmla="*/ 175550 h 609796"/>
              <a:gd name="connsiteX1009" fmla="*/ 7351157 w 9147079"/>
              <a:gd name="connsiteY1009" fmla="*/ 175550 h 609796"/>
              <a:gd name="connsiteX1010" fmla="*/ 7371946 w 9147079"/>
              <a:gd name="connsiteY1010" fmla="*/ 196339 h 609796"/>
              <a:gd name="connsiteX1011" fmla="*/ 7351157 w 9147079"/>
              <a:gd name="connsiteY1011" fmla="*/ 217128 h 609796"/>
              <a:gd name="connsiteX1012" fmla="*/ 7330368 w 9147079"/>
              <a:gd name="connsiteY1012" fmla="*/ 196339 h 609796"/>
              <a:gd name="connsiteX1013" fmla="*/ 7351157 w 9147079"/>
              <a:gd name="connsiteY1013" fmla="*/ 175550 h 609796"/>
              <a:gd name="connsiteX1014" fmla="*/ 7216029 w 9147079"/>
              <a:gd name="connsiteY1014" fmla="*/ 175550 h 609796"/>
              <a:gd name="connsiteX1015" fmla="*/ 7236818 w 9147079"/>
              <a:gd name="connsiteY1015" fmla="*/ 196339 h 609796"/>
              <a:gd name="connsiteX1016" fmla="*/ 7216029 w 9147079"/>
              <a:gd name="connsiteY1016" fmla="*/ 217128 h 609796"/>
              <a:gd name="connsiteX1017" fmla="*/ 7195240 w 9147079"/>
              <a:gd name="connsiteY1017" fmla="*/ 196339 h 609796"/>
              <a:gd name="connsiteX1018" fmla="*/ 7216029 w 9147079"/>
              <a:gd name="connsiteY1018" fmla="*/ 175550 h 609796"/>
              <a:gd name="connsiteX1019" fmla="*/ 7079747 w 9147079"/>
              <a:gd name="connsiteY1019" fmla="*/ 175550 h 609796"/>
              <a:gd name="connsiteX1020" fmla="*/ 7100536 w 9147079"/>
              <a:gd name="connsiteY1020" fmla="*/ 196339 h 609796"/>
              <a:gd name="connsiteX1021" fmla="*/ 7079747 w 9147079"/>
              <a:gd name="connsiteY1021" fmla="*/ 217128 h 609796"/>
              <a:gd name="connsiteX1022" fmla="*/ 7058958 w 9147079"/>
              <a:gd name="connsiteY1022" fmla="*/ 196339 h 609796"/>
              <a:gd name="connsiteX1023" fmla="*/ 7079747 w 9147079"/>
              <a:gd name="connsiteY1023" fmla="*/ 175550 h 609796"/>
              <a:gd name="connsiteX1024" fmla="*/ 6131547 w 9147079"/>
              <a:gd name="connsiteY1024" fmla="*/ 175550 h 609796"/>
              <a:gd name="connsiteX1025" fmla="*/ 6152335 w 9147079"/>
              <a:gd name="connsiteY1025" fmla="*/ 196339 h 609796"/>
              <a:gd name="connsiteX1026" fmla="*/ 6131547 w 9147079"/>
              <a:gd name="connsiteY1026" fmla="*/ 217128 h 609796"/>
              <a:gd name="connsiteX1027" fmla="*/ 6110758 w 9147079"/>
              <a:gd name="connsiteY1027" fmla="*/ 196339 h 609796"/>
              <a:gd name="connsiteX1028" fmla="*/ 6131547 w 9147079"/>
              <a:gd name="connsiteY1028" fmla="*/ 175550 h 609796"/>
              <a:gd name="connsiteX1029" fmla="*/ 5996419 w 9147079"/>
              <a:gd name="connsiteY1029" fmla="*/ 175550 h 609796"/>
              <a:gd name="connsiteX1030" fmla="*/ 6017208 w 9147079"/>
              <a:gd name="connsiteY1030" fmla="*/ 196339 h 609796"/>
              <a:gd name="connsiteX1031" fmla="*/ 5996419 w 9147079"/>
              <a:gd name="connsiteY1031" fmla="*/ 217128 h 609796"/>
              <a:gd name="connsiteX1032" fmla="*/ 5975630 w 9147079"/>
              <a:gd name="connsiteY1032" fmla="*/ 196339 h 609796"/>
              <a:gd name="connsiteX1033" fmla="*/ 5996419 w 9147079"/>
              <a:gd name="connsiteY1033" fmla="*/ 175550 h 609796"/>
              <a:gd name="connsiteX1034" fmla="*/ 3415141 w 9147079"/>
              <a:gd name="connsiteY1034" fmla="*/ 175550 h 609796"/>
              <a:gd name="connsiteX1035" fmla="*/ 3435930 w 9147079"/>
              <a:gd name="connsiteY1035" fmla="*/ 196339 h 609796"/>
              <a:gd name="connsiteX1036" fmla="*/ 3415141 w 9147079"/>
              <a:gd name="connsiteY1036" fmla="*/ 217128 h 609796"/>
              <a:gd name="connsiteX1037" fmla="*/ 3394352 w 9147079"/>
              <a:gd name="connsiteY1037" fmla="*/ 196339 h 609796"/>
              <a:gd name="connsiteX1038" fmla="*/ 3415141 w 9147079"/>
              <a:gd name="connsiteY1038" fmla="*/ 175550 h 609796"/>
              <a:gd name="connsiteX1039" fmla="*/ 3280014 w 9147079"/>
              <a:gd name="connsiteY1039" fmla="*/ 175550 h 609796"/>
              <a:gd name="connsiteX1040" fmla="*/ 3300802 w 9147079"/>
              <a:gd name="connsiteY1040" fmla="*/ 196339 h 609796"/>
              <a:gd name="connsiteX1041" fmla="*/ 3280014 w 9147079"/>
              <a:gd name="connsiteY1041" fmla="*/ 217128 h 609796"/>
              <a:gd name="connsiteX1042" fmla="*/ 3259224 w 9147079"/>
              <a:gd name="connsiteY1042" fmla="*/ 196339 h 609796"/>
              <a:gd name="connsiteX1043" fmla="*/ 3280014 w 9147079"/>
              <a:gd name="connsiteY1043" fmla="*/ 175550 h 609796"/>
              <a:gd name="connsiteX1044" fmla="*/ 3144887 w 9147079"/>
              <a:gd name="connsiteY1044" fmla="*/ 175550 h 609796"/>
              <a:gd name="connsiteX1045" fmla="*/ 3165676 w 9147079"/>
              <a:gd name="connsiteY1045" fmla="*/ 196339 h 609796"/>
              <a:gd name="connsiteX1046" fmla="*/ 3144887 w 9147079"/>
              <a:gd name="connsiteY1046" fmla="*/ 217128 h 609796"/>
              <a:gd name="connsiteX1047" fmla="*/ 3124098 w 9147079"/>
              <a:gd name="connsiteY1047" fmla="*/ 196339 h 609796"/>
              <a:gd name="connsiteX1048" fmla="*/ 3144887 w 9147079"/>
              <a:gd name="connsiteY1048" fmla="*/ 175550 h 609796"/>
              <a:gd name="connsiteX1049" fmla="*/ 3009759 w 9147079"/>
              <a:gd name="connsiteY1049" fmla="*/ 175550 h 609796"/>
              <a:gd name="connsiteX1050" fmla="*/ 3030548 w 9147079"/>
              <a:gd name="connsiteY1050" fmla="*/ 196339 h 609796"/>
              <a:gd name="connsiteX1051" fmla="*/ 3009759 w 9147079"/>
              <a:gd name="connsiteY1051" fmla="*/ 217128 h 609796"/>
              <a:gd name="connsiteX1052" fmla="*/ 2988970 w 9147079"/>
              <a:gd name="connsiteY1052" fmla="*/ 196339 h 609796"/>
              <a:gd name="connsiteX1053" fmla="*/ 3009759 w 9147079"/>
              <a:gd name="connsiteY1053" fmla="*/ 175550 h 609796"/>
              <a:gd name="connsiteX1054" fmla="*/ 2873477 w 9147079"/>
              <a:gd name="connsiteY1054" fmla="*/ 175550 h 609796"/>
              <a:gd name="connsiteX1055" fmla="*/ 2894266 w 9147079"/>
              <a:gd name="connsiteY1055" fmla="*/ 196339 h 609796"/>
              <a:gd name="connsiteX1056" fmla="*/ 2873477 w 9147079"/>
              <a:gd name="connsiteY1056" fmla="*/ 217128 h 609796"/>
              <a:gd name="connsiteX1057" fmla="*/ 2852688 w 9147079"/>
              <a:gd name="connsiteY1057" fmla="*/ 196339 h 609796"/>
              <a:gd name="connsiteX1058" fmla="*/ 2873477 w 9147079"/>
              <a:gd name="connsiteY1058" fmla="*/ 175550 h 609796"/>
              <a:gd name="connsiteX1059" fmla="*/ 2738350 w 9147079"/>
              <a:gd name="connsiteY1059" fmla="*/ 175550 h 609796"/>
              <a:gd name="connsiteX1060" fmla="*/ 2759139 w 9147079"/>
              <a:gd name="connsiteY1060" fmla="*/ 196339 h 609796"/>
              <a:gd name="connsiteX1061" fmla="*/ 2738350 w 9147079"/>
              <a:gd name="connsiteY1061" fmla="*/ 217128 h 609796"/>
              <a:gd name="connsiteX1062" fmla="*/ 2717561 w 9147079"/>
              <a:gd name="connsiteY1062" fmla="*/ 196339 h 609796"/>
              <a:gd name="connsiteX1063" fmla="*/ 2738350 w 9147079"/>
              <a:gd name="connsiteY1063" fmla="*/ 175550 h 609796"/>
              <a:gd name="connsiteX1064" fmla="*/ 2603222 w 9147079"/>
              <a:gd name="connsiteY1064" fmla="*/ 175550 h 609796"/>
              <a:gd name="connsiteX1065" fmla="*/ 2624011 w 9147079"/>
              <a:gd name="connsiteY1065" fmla="*/ 196339 h 609796"/>
              <a:gd name="connsiteX1066" fmla="*/ 2603222 w 9147079"/>
              <a:gd name="connsiteY1066" fmla="*/ 217128 h 609796"/>
              <a:gd name="connsiteX1067" fmla="*/ 2582433 w 9147079"/>
              <a:gd name="connsiteY1067" fmla="*/ 196339 h 609796"/>
              <a:gd name="connsiteX1068" fmla="*/ 2603222 w 9147079"/>
              <a:gd name="connsiteY1068" fmla="*/ 175550 h 609796"/>
              <a:gd name="connsiteX1069" fmla="*/ 2466940 w 9147079"/>
              <a:gd name="connsiteY1069" fmla="*/ 175550 h 609796"/>
              <a:gd name="connsiteX1070" fmla="*/ 2487729 w 9147079"/>
              <a:gd name="connsiteY1070" fmla="*/ 196339 h 609796"/>
              <a:gd name="connsiteX1071" fmla="*/ 2466940 w 9147079"/>
              <a:gd name="connsiteY1071" fmla="*/ 217128 h 609796"/>
              <a:gd name="connsiteX1072" fmla="*/ 2446151 w 9147079"/>
              <a:gd name="connsiteY1072" fmla="*/ 196339 h 609796"/>
              <a:gd name="connsiteX1073" fmla="*/ 2466940 w 9147079"/>
              <a:gd name="connsiteY1073" fmla="*/ 175550 h 609796"/>
              <a:gd name="connsiteX1074" fmla="*/ 1518739 w 9147079"/>
              <a:gd name="connsiteY1074" fmla="*/ 175550 h 609796"/>
              <a:gd name="connsiteX1075" fmla="*/ 1539528 w 9147079"/>
              <a:gd name="connsiteY1075" fmla="*/ 196339 h 609796"/>
              <a:gd name="connsiteX1076" fmla="*/ 1518739 w 9147079"/>
              <a:gd name="connsiteY1076" fmla="*/ 217128 h 609796"/>
              <a:gd name="connsiteX1077" fmla="*/ 1497950 w 9147079"/>
              <a:gd name="connsiteY1077" fmla="*/ 196339 h 609796"/>
              <a:gd name="connsiteX1078" fmla="*/ 1518739 w 9147079"/>
              <a:gd name="connsiteY1078" fmla="*/ 175550 h 609796"/>
              <a:gd name="connsiteX1079" fmla="*/ 1383611 w 9147079"/>
              <a:gd name="connsiteY1079" fmla="*/ 175550 h 609796"/>
              <a:gd name="connsiteX1080" fmla="*/ 1404400 w 9147079"/>
              <a:gd name="connsiteY1080" fmla="*/ 196339 h 609796"/>
              <a:gd name="connsiteX1081" fmla="*/ 1383611 w 9147079"/>
              <a:gd name="connsiteY1081" fmla="*/ 217128 h 609796"/>
              <a:gd name="connsiteX1082" fmla="*/ 1362823 w 9147079"/>
              <a:gd name="connsiteY1082" fmla="*/ 196339 h 609796"/>
              <a:gd name="connsiteX1083" fmla="*/ 1383611 w 9147079"/>
              <a:gd name="connsiteY1083" fmla="*/ 175550 h 609796"/>
              <a:gd name="connsiteX1084" fmla="*/ 8164231 w 9147079"/>
              <a:gd name="connsiteY1084" fmla="*/ 172086 h 609796"/>
              <a:gd name="connsiteX1085" fmla="*/ 8187330 w 9147079"/>
              <a:gd name="connsiteY1085" fmla="*/ 195185 h 609796"/>
              <a:gd name="connsiteX1086" fmla="*/ 8164231 w 9147079"/>
              <a:gd name="connsiteY1086" fmla="*/ 218283 h 609796"/>
              <a:gd name="connsiteX1087" fmla="*/ 8141132 w 9147079"/>
              <a:gd name="connsiteY1087" fmla="*/ 195185 h 609796"/>
              <a:gd name="connsiteX1088" fmla="*/ 8164231 w 9147079"/>
              <a:gd name="connsiteY1088" fmla="*/ 172086 h 609796"/>
              <a:gd name="connsiteX1089" fmla="*/ 6944620 w 9147079"/>
              <a:gd name="connsiteY1089" fmla="*/ 172086 h 609796"/>
              <a:gd name="connsiteX1090" fmla="*/ 6967719 w 9147079"/>
              <a:gd name="connsiteY1090" fmla="*/ 195185 h 609796"/>
              <a:gd name="connsiteX1091" fmla="*/ 6944620 w 9147079"/>
              <a:gd name="connsiteY1091" fmla="*/ 218283 h 609796"/>
              <a:gd name="connsiteX1092" fmla="*/ 6921522 w 9147079"/>
              <a:gd name="connsiteY1092" fmla="*/ 195185 h 609796"/>
              <a:gd name="connsiteX1093" fmla="*/ 6944620 w 9147079"/>
              <a:gd name="connsiteY1093" fmla="*/ 172086 h 609796"/>
              <a:gd name="connsiteX1094" fmla="*/ 5861292 w 9147079"/>
              <a:gd name="connsiteY1094" fmla="*/ 172086 h 609796"/>
              <a:gd name="connsiteX1095" fmla="*/ 5884391 w 9147079"/>
              <a:gd name="connsiteY1095" fmla="*/ 195185 h 609796"/>
              <a:gd name="connsiteX1096" fmla="*/ 5861292 w 9147079"/>
              <a:gd name="connsiteY1096" fmla="*/ 218283 h 609796"/>
              <a:gd name="connsiteX1097" fmla="*/ 5838193 w 9147079"/>
              <a:gd name="connsiteY1097" fmla="*/ 195185 h 609796"/>
              <a:gd name="connsiteX1098" fmla="*/ 5861292 w 9147079"/>
              <a:gd name="connsiteY1098" fmla="*/ 172086 h 609796"/>
              <a:gd name="connsiteX1099" fmla="*/ 4639372 w 9147079"/>
              <a:gd name="connsiteY1099" fmla="*/ 172086 h 609796"/>
              <a:gd name="connsiteX1100" fmla="*/ 4664780 w 9147079"/>
              <a:gd name="connsiteY1100" fmla="*/ 192875 h 609796"/>
              <a:gd name="connsiteX1101" fmla="*/ 4643991 w 9147079"/>
              <a:gd name="connsiteY1101" fmla="*/ 218283 h 609796"/>
              <a:gd name="connsiteX1102" fmla="*/ 4618583 w 9147079"/>
              <a:gd name="connsiteY1102" fmla="*/ 197494 h 609796"/>
              <a:gd name="connsiteX1103" fmla="*/ 4639372 w 9147079"/>
              <a:gd name="connsiteY1103" fmla="*/ 172086 h 609796"/>
              <a:gd name="connsiteX1104" fmla="*/ 3551423 w 9147079"/>
              <a:gd name="connsiteY1104" fmla="*/ 172086 h 609796"/>
              <a:gd name="connsiteX1105" fmla="*/ 3574522 w 9147079"/>
              <a:gd name="connsiteY1105" fmla="*/ 195185 h 609796"/>
              <a:gd name="connsiteX1106" fmla="*/ 3551423 w 9147079"/>
              <a:gd name="connsiteY1106" fmla="*/ 218283 h 609796"/>
              <a:gd name="connsiteX1107" fmla="*/ 3528325 w 9147079"/>
              <a:gd name="connsiteY1107" fmla="*/ 195185 h 609796"/>
              <a:gd name="connsiteX1108" fmla="*/ 3551423 w 9147079"/>
              <a:gd name="connsiteY1108" fmla="*/ 172086 h 609796"/>
              <a:gd name="connsiteX1109" fmla="*/ 2331813 w 9147079"/>
              <a:gd name="connsiteY1109" fmla="*/ 172086 h 609796"/>
              <a:gd name="connsiteX1110" fmla="*/ 2354912 w 9147079"/>
              <a:gd name="connsiteY1110" fmla="*/ 195185 h 609796"/>
              <a:gd name="connsiteX1111" fmla="*/ 2331813 w 9147079"/>
              <a:gd name="connsiteY1111" fmla="*/ 218283 h 609796"/>
              <a:gd name="connsiteX1112" fmla="*/ 2308714 w 9147079"/>
              <a:gd name="connsiteY1112" fmla="*/ 195185 h 609796"/>
              <a:gd name="connsiteX1113" fmla="*/ 2331813 w 9147079"/>
              <a:gd name="connsiteY1113" fmla="*/ 172086 h 609796"/>
              <a:gd name="connsiteX1114" fmla="*/ 1248485 w 9147079"/>
              <a:gd name="connsiteY1114" fmla="*/ 172086 h 609796"/>
              <a:gd name="connsiteX1115" fmla="*/ 1271583 w 9147079"/>
              <a:gd name="connsiteY1115" fmla="*/ 195185 h 609796"/>
              <a:gd name="connsiteX1116" fmla="*/ 1248485 w 9147079"/>
              <a:gd name="connsiteY1116" fmla="*/ 218283 h 609796"/>
              <a:gd name="connsiteX1117" fmla="*/ 1225386 w 9147079"/>
              <a:gd name="connsiteY1117" fmla="*/ 195185 h 609796"/>
              <a:gd name="connsiteX1118" fmla="*/ 1248485 w 9147079"/>
              <a:gd name="connsiteY1118" fmla="*/ 172086 h 609796"/>
              <a:gd name="connsiteX1119" fmla="*/ 26564 w 9147079"/>
              <a:gd name="connsiteY1119" fmla="*/ 172086 h 609796"/>
              <a:gd name="connsiteX1120" fmla="*/ 51973 w 9147079"/>
              <a:gd name="connsiteY1120" fmla="*/ 194029 h 609796"/>
              <a:gd name="connsiteX1121" fmla="*/ 31184 w 9147079"/>
              <a:gd name="connsiteY1121" fmla="*/ 219438 h 609796"/>
              <a:gd name="connsiteX1122" fmla="*/ 5775 w 9147079"/>
              <a:gd name="connsiteY1122" fmla="*/ 197494 h 609796"/>
              <a:gd name="connsiteX1123" fmla="*/ 26564 w 9147079"/>
              <a:gd name="connsiteY1123" fmla="*/ 172086 h 609796"/>
              <a:gd name="connsiteX1124" fmla="*/ 9112431 w 9147079"/>
              <a:gd name="connsiteY1124" fmla="*/ 166311 h 609796"/>
              <a:gd name="connsiteX1125" fmla="*/ 9141305 w 9147079"/>
              <a:gd name="connsiteY1125" fmla="*/ 195185 h 609796"/>
              <a:gd name="connsiteX1126" fmla="*/ 9112431 w 9147079"/>
              <a:gd name="connsiteY1126" fmla="*/ 224057 h 609796"/>
              <a:gd name="connsiteX1127" fmla="*/ 9083558 w 9147079"/>
              <a:gd name="connsiteY1127" fmla="*/ 195185 h 609796"/>
              <a:gd name="connsiteX1128" fmla="*/ 9112431 w 9147079"/>
              <a:gd name="connsiteY1128" fmla="*/ 166311 h 609796"/>
              <a:gd name="connsiteX1129" fmla="*/ 8299358 w 9147079"/>
              <a:gd name="connsiteY1129" fmla="*/ 166311 h 609796"/>
              <a:gd name="connsiteX1130" fmla="*/ 8328231 w 9147079"/>
              <a:gd name="connsiteY1130" fmla="*/ 195185 h 609796"/>
              <a:gd name="connsiteX1131" fmla="*/ 8299358 w 9147079"/>
              <a:gd name="connsiteY1131" fmla="*/ 224057 h 609796"/>
              <a:gd name="connsiteX1132" fmla="*/ 8270485 w 9147079"/>
              <a:gd name="connsiteY1132" fmla="*/ 195185 h 609796"/>
              <a:gd name="connsiteX1133" fmla="*/ 8299358 w 9147079"/>
              <a:gd name="connsiteY1133" fmla="*/ 166311 h 609796"/>
              <a:gd name="connsiteX1134" fmla="*/ 6809492 w 9147079"/>
              <a:gd name="connsiteY1134" fmla="*/ 166311 h 609796"/>
              <a:gd name="connsiteX1135" fmla="*/ 6838366 w 9147079"/>
              <a:gd name="connsiteY1135" fmla="*/ 195185 h 609796"/>
              <a:gd name="connsiteX1136" fmla="*/ 6809492 w 9147079"/>
              <a:gd name="connsiteY1136" fmla="*/ 224057 h 609796"/>
              <a:gd name="connsiteX1137" fmla="*/ 6780620 w 9147079"/>
              <a:gd name="connsiteY1137" fmla="*/ 195185 h 609796"/>
              <a:gd name="connsiteX1138" fmla="*/ 6809492 w 9147079"/>
              <a:gd name="connsiteY1138" fmla="*/ 166311 h 609796"/>
              <a:gd name="connsiteX1139" fmla="*/ 5726164 w 9147079"/>
              <a:gd name="connsiteY1139" fmla="*/ 166311 h 609796"/>
              <a:gd name="connsiteX1140" fmla="*/ 5755038 w 9147079"/>
              <a:gd name="connsiteY1140" fmla="*/ 195185 h 609796"/>
              <a:gd name="connsiteX1141" fmla="*/ 5726164 w 9147079"/>
              <a:gd name="connsiteY1141" fmla="*/ 224057 h 609796"/>
              <a:gd name="connsiteX1142" fmla="*/ 5697291 w 9147079"/>
              <a:gd name="connsiteY1142" fmla="*/ 195185 h 609796"/>
              <a:gd name="connsiteX1143" fmla="*/ 5726164 w 9147079"/>
              <a:gd name="connsiteY1143" fmla="*/ 166311 h 609796"/>
              <a:gd name="connsiteX1144" fmla="*/ 4776808 w 9147079"/>
              <a:gd name="connsiteY1144" fmla="*/ 166311 h 609796"/>
              <a:gd name="connsiteX1145" fmla="*/ 4805682 w 9147079"/>
              <a:gd name="connsiteY1145" fmla="*/ 195185 h 609796"/>
              <a:gd name="connsiteX1146" fmla="*/ 4776808 w 9147079"/>
              <a:gd name="connsiteY1146" fmla="*/ 224057 h 609796"/>
              <a:gd name="connsiteX1147" fmla="*/ 4747935 w 9147079"/>
              <a:gd name="connsiteY1147" fmla="*/ 195185 h 609796"/>
              <a:gd name="connsiteX1148" fmla="*/ 4776808 w 9147079"/>
              <a:gd name="connsiteY1148" fmla="*/ 166311 h 609796"/>
              <a:gd name="connsiteX1149" fmla="*/ 4499624 w 9147079"/>
              <a:gd name="connsiteY1149" fmla="*/ 166311 h 609796"/>
              <a:gd name="connsiteX1150" fmla="*/ 4528498 w 9147079"/>
              <a:gd name="connsiteY1150" fmla="*/ 195185 h 609796"/>
              <a:gd name="connsiteX1151" fmla="*/ 4499624 w 9147079"/>
              <a:gd name="connsiteY1151" fmla="*/ 224057 h 609796"/>
              <a:gd name="connsiteX1152" fmla="*/ 4470751 w 9147079"/>
              <a:gd name="connsiteY1152" fmla="*/ 195185 h 609796"/>
              <a:gd name="connsiteX1153" fmla="*/ 4499624 w 9147079"/>
              <a:gd name="connsiteY1153" fmla="*/ 166311 h 609796"/>
              <a:gd name="connsiteX1154" fmla="*/ 3686550 w 9147079"/>
              <a:gd name="connsiteY1154" fmla="*/ 166311 h 609796"/>
              <a:gd name="connsiteX1155" fmla="*/ 3715424 w 9147079"/>
              <a:gd name="connsiteY1155" fmla="*/ 195185 h 609796"/>
              <a:gd name="connsiteX1156" fmla="*/ 3686550 w 9147079"/>
              <a:gd name="connsiteY1156" fmla="*/ 224057 h 609796"/>
              <a:gd name="connsiteX1157" fmla="*/ 3657678 w 9147079"/>
              <a:gd name="connsiteY1157" fmla="*/ 195185 h 609796"/>
              <a:gd name="connsiteX1158" fmla="*/ 3686550 w 9147079"/>
              <a:gd name="connsiteY1158" fmla="*/ 166311 h 609796"/>
              <a:gd name="connsiteX1159" fmla="*/ 2196685 w 9147079"/>
              <a:gd name="connsiteY1159" fmla="*/ 166311 h 609796"/>
              <a:gd name="connsiteX1160" fmla="*/ 2225559 w 9147079"/>
              <a:gd name="connsiteY1160" fmla="*/ 195185 h 609796"/>
              <a:gd name="connsiteX1161" fmla="*/ 2196685 w 9147079"/>
              <a:gd name="connsiteY1161" fmla="*/ 224057 h 609796"/>
              <a:gd name="connsiteX1162" fmla="*/ 2167812 w 9147079"/>
              <a:gd name="connsiteY1162" fmla="*/ 195185 h 609796"/>
              <a:gd name="connsiteX1163" fmla="*/ 2196685 w 9147079"/>
              <a:gd name="connsiteY1163" fmla="*/ 166311 h 609796"/>
              <a:gd name="connsiteX1164" fmla="*/ 1112202 w 9147079"/>
              <a:gd name="connsiteY1164" fmla="*/ 166311 h 609796"/>
              <a:gd name="connsiteX1165" fmla="*/ 1141075 w 9147079"/>
              <a:gd name="connsiteY1165" fmla="*/ 195185 h 609796"/>
              <a:gd name="connsiteX1166" fmla="*/ 1112202 w 9147079"/>
              <a:gd name="connsiteY1166" fmla="*/ 224057 h 609796"/>
              <a:gd name="connsiteX1167" fmla="*/ 1083328 w 9147079"/>
              <a:gd name="connsiteY1167" fmla="*/ 195185 h 609796"/>
              <a:gd name="connsiteX1168" fmla="*/ 1112202 w 9147079"/>
              <a:gd name="connsiteY1168" fmla="*/ 166311 h 609796"/>
              <a:gd name="connsiteX1169" fmla="*/ 164001 w 9147079"/>
              <a:gd name="connsiteY1169" fmla="*/ 166311 h 609796"/>
              <a:gd name="connsiteX1170" fmla="*/ 192875 w 9147079"/>
              <a:gd name="connsiteY1170" fmla="*/ 195185 h 609796"/>
              <a:gd name="connsiteX1171" fmla="*/ 164001 w 9147079"/>
              <a:gd name="connsiteY1171" fmla="*/ 224057 h 609796"/>
              <a:gd name="connsiteX1172" fmla="*/ 135128 w 9147079"/>
              <a:gd name="connsiteY1172" fmla="*/ 195185 h 609796"/>
              <a:gd name="connsiteX1173" fmla="*/ 164001 w 9147079"/>
              <a:gd name="connsiteY1173" fmla="*/ 166311 h 609796"/>
              <a:gd name="connsiteX1174" fmla="*/ 8977304 w 9147079"/>
              <a:gd name="connsiteY1174" fmla="*/ 160537 h 609796"/>
              <a:gd name="connsiteX1175" fmla="*/ 9011952 w 9147079"/>
              <a:gd name="connsiteY1175" fmla="*/ 195185 h 609796"/>
              <a:gd name="connsiteX1176" fmla="*/ 8977304 w 9147079"/>
              <a:gd name="connsiteY1176" fmla="*/ 229833 h 609796"/>
              <a:gd name="connsiteX1177" fmla="*/ 8942656 w 9147079"/>
              <a:gd name="connsiteY1177" fmla="*/ 195185 h 609796"/>
              <a:gd name="connsiteX1178" fmla="*/ 8977304 w 9147079"/>
              <a:gd name="connsiteY1178" fmla="*/ 160537 h 609796"/>
              <a:gd name="connsiteX1179" fmla="*/ 8434485 w 9147079"/>
              <a:gd name="connsiteY1179" fmla="*/ 160537 h 609796"/>
              <a:gd name="connsiteX1180" fmla="*/ 8469133 w 9147079"/>
              <a:gd name="connsiteY1180" fmla="*/ 195185 h 609796"/>
              <a:gd name="connsiteX1181" fmla="*/ 8434485 w 9147079"/>
              <a:gd name="connsiteY1181" fmla="*/ 229833 h 609796"/>
              <a:gd name="connsiteX1182" fmla="*/ 8399837 w 9147079"/>
              <a:gd name="connsiteY1182" fmla="*/ 195185 h 609796"/>
              <a:gd name="connsiteX1183" fmla="*/ 8434485 w 9147079"/>
              <a:gd name="connsiteY1183" fmla="*/ 160537 h 609796"/>
              <a:gd name="connsiteX1184" fmla="*/ 6674366 w 9147079"/>
              <a:gd name="connsiteY1184" fmla="*/ 160537 h 609796"/>
              <a:gd name="connsiteX1185" fmla="*/ 6709014 w 9147079"/>
              <a:gd name="connsiteY1185" fmla="*/ 195185 h 609796"/>
              <a:gd name="connsiteX1186" fmla="*/ 6674366 w 9147079"/>
              <a:gd name="connsiteY1186" fmla="*/ 229833 h 609796"/>
              <a:gd name="connsiteX1187" fmla="*/ 6639718 w 9147079"/>
              <a:gd name="connsiteY1187" fmla="*/ 195185 h 609796"/>
              <a:gd name="connsiteX1188" fmla="*/ 6674366 w 9147079"/>
              <a:gd name="connsiteY1188" fmla="*/ 160537 h 609796"/>
              <a:gd name="connsiteX1189" fmla="*/ 5589882 w 9147079"/>
              <a:gd name="connsiteY1189" fmla="*/ 160537 h 609796"/>
              <a:gd name="connsiteX1190" fmla="*/ 5624530 w 9147079"/>
              <a:gd name="connsiteY1190" fmla="*/ 195185 h 609796"/>
              <a:gd name="connsiteX1191" fmla="*/ 5589882 w 9147079"/>
              <a:gd name="connsiteY1191" fmla="*/ 229833 h 609796"/>
              <a:gd name="connsiteX1192" fmla="*/ 5555234 w 9147079"/>
              <a:gd name="connsiteY1192" fmla="*/ 195185 h 609796"/>
              <a:gd name="connsiteX1193" fmla="*/ 5589882 w 9147079"/>
              <a:gd name="connsiteY1193" fmla="*/ 160537 h 609796"/>
              <a:gd name="connsiteX1194" fmla="*/ 4913090 w 9147079"/>
              <a:gd name="connsiteY1194" fmla="*/ 160537 h 609796"/>
              <a:gd name="connsiteX1195" fmla="*/ 4947738 w 9147079"/>
              <a:gd name="connsiteY1195" fmla="*/ 195185 h 609796"/>
              <a:gd name="connsiteX1196" fmla="*/ 4913090 w 9147079"/>
              <a:gd name="connsiteY1196" fmla="*/ 229833 h 609796"/>
              <a:gd name="connsiteX1197" fmla="*/ 4878442 w 9147079"/>
              <a:gd name="connsiteY1197" fmla="*/ 195185 h 609796"/>
              <a:gd name="connsiteX1198" fmla="*/ 4913090 w 9147079"/>
              <a:gd name="connsiteY1198" fmla="*/ 160537 h 609796"/>
              <a:gd name="connsiteX1199" fmla="*/ 4364497 w 9147079"/>
              <a:gd name="connsiteY1199" fmla="*/ 160537 h 609796"/>
              <a:gd name="connsiteX1200" fmla="*/ 4399145 w 9147079"/>
              <a:gd name="connsiteY1200" fmla="*/ 195185 h 609796"/>
              <a:gd name="connsiteX1201" fmla="*/ 4364497 w 9147079"/>
              <a:gd name="connsiteY1201" fmla="*/ 229833 h 609796"/>
              <a:gd name="connsiteX1202" fmla="*/ 4329849 w 9147079"/>
              <a:gd name="connsiteY1202" fmla="*/ 195185 h 609796"/>
              <a:gd name="connsiteX1203" fmla="*/ 4364497 w 9147079"/>
              <a:gd name="connsiteY1203" fmla="*/ 160537 h 609796"/>
              <a:gd name="connsiteX1204" fmla="*/ 3821678 w 9147079"/>
              <a:gd name="connsiteY1204" fmla="*/ 160537 h 609796"/>
              <a:gd name="connsiteX1205" fmla="*/ 3856326 w 9147079"/>
              <a:gd name="connsiteY1205" fmla="*/ 195185 h 609796"/>
              <a:gd name="connsiteX1206" fmla="*/ 3821678 w 9147079"/>
              <a:gd name="connsiteY1206" fmla="*/ 229833 h 609796"/>
              <a:gd name="connsiteX1207" fmla="*/ 3787030 w 9147079"/>
              <a:gd name="connsiteY1207" fmla="*/ 195185 h 609796"/>
              <a:gd name="connsiteX1208" fmla="*/ 3821678 w 9147079"/>
              <a:gd name="connsiteY1208" fmla="*/ 160537 h 609796"/>
              <a:gd name="connsiteX1209" fmla="*/ 2061558 w 9147079"/>
              <a:gd name="connsiteY1209" fmla="*/ 160537 h 609796"/>
              <a:gd name="connsiteX1210" fmla="*/ 2096206 w 9147079"/>
              <a:gd name="connsiteY1210" fmla="*/ 195185 h 609796"/>
              <a:gd name="connsiteX1211" fmla="*/ 2061558 w 9147079"/>
              <a:gd name="connsiteY1211" fmla="*/ 229833 h 609796"/>
              <a:gd name="connsiteX1212" fmla="*/ 2026910 w 9147079"/>
              <a:gd name="connsiteY1212" fmla="*/ 195185 h 609796"/>
              <a:gd name="connsiteX1213" fmla="*/ 2061558 w 9147079"/>
              <a:gd name="connsiteY1213" fmla="*/ 160537 h 609796"/>
              <a:gd name="connsiteX1214" fmla="*/ 977075 w 9147079"/>
              <a:gd name="connsiteY1214" fmla="*/ 160537 h 609796"/>
              <a:gd name="connsiteX1215" fmla="*/ 1011723 w 9147079"/>
              <a:gd name="connsiteY1215" fmla="*/ 195185 h 609796"/>
              <a:gd name="connsiteX1216" fmla="*/ 977075 w 9147079"/>
              <a:gd name="connsiteY1216" fmla="*/ 229833 h 609796"/>
              <a:gd name="connsiteX1217" fmla="*/ 942426 w 9147079"/>
              <a:gd name="connsiteY1217" fmla="*/ 195185 h 609796"/>
              <a:gd name="connsiteX1218" fmla="*/ 977075 w 9147079"/>
              <a:gd name="connsiteY1218" fmla="*/ 160537 h 609796"/>
              <a:gd name="connsiteX1219" fmla="*/ 300283 w 9147079"/>
              <a:gd name="connsiteY1219" fmla="*/ 160537 h 609796"/>
              <a:gd name="connsiteX1220" fmla="*/ 334931 w 9147079"/>
              <a:gd name="connsiteY1220" fmla="*/ 195185 h 609796"/>
              <a:gd name="connsiteX1221" fmla="*/ 300283 w 9147079"/>
              <a:gd name="connsiteY1221" fmla="*/ 229833 h 609796"/>
              <a:gd name="connsiteX1222" fmla="*/ 265635 w 9147079"/>
              <a:gd name="connsiteY1222" fmla="*/ 195185 h 609796"/>
              <a:gd name="connsiteX1223" fmla="*/ 300283 w 9147079"/>
              <a:gd name="connsiteY1223" fmla="*/ 160537 h 609796"/>
              <a:gd name="connsiteX1224" fmla="*/ 8841022 w 9147079"/>
              <a:gd name="connsiteY1224" fmla="*/ 154761 h 609796"/>
              <a:gd name="connsiteX1225" fmla="*/ 8881444 w 9147079"/>
              <a:gd name="connsiteY1225" fmla="*/ 195185 h 609796"/>
              <a:gd name="connsiteX1226" fmla="*/ 8841022 w 9147079"/>
              <a:gd name="connsiteY1226" fmla="*/ 235607 h 609796"/>
              <a:gd name="connsiteX1227" fmla="*/ 8800599 w 9147079"/>
              <a:gd name="connsiteY1227" fmla="*/ 195185 h 609796"/>
              <a:gd name="connsiteX1228" fmla="*/ 8841022 w 9147079"/>
              <a:gd name="connsiteY1228" fmla="*/ 154761 h 609796"/>
              <a:gd name="connsiteX1229" fmla="*/ 8570767 w 9147079"/>
              <a:gd name="connsiteY1229" fmla="*/ 154761 h 609796"/>
              <a:gd name="connsiteX1230" fmla="*/ 8611190 w 9147079"/>
              <a:gd name="connsiteY1230" fmla="*/ 195185 h 609796"/>
              <a:gd name="connsiteX1231" fmla="*/ 8570767 w 9147079"/>
              <a:gd name="connsiteY1231" fmla="*/ 235607 h 609796"/>
              <a:gd name="connsiteX1232" fmla="*/ 8530344 w 9147079"/>
              <a:gd name="connsiteY1232" fmla="*/ 195185 h 609796"/>
              <a:gd name="connsiteX1233" fmla="*/ 8570767 w 9147079"/>
              <a:gd name="connsiteY1233" fmla="*/ 154761 h 609796"/>
              <a:gd name="connsiteX1234" fmla="*/ 6538083 w 9147079"/>
              <a:gd name="connsiteY1234" fmla="*/ 154761 h 609796"/>
              <a:gd name="connsiteX1235" fmla="*/ 6578506 w 9147079"/>
              <a:gd name="connsiteY1235" fmla="*/ 195185 h 609796"/>
              <a:gd name="connsiteX1236" fmla="*/ 6538083 w 9147079"/>
              <a:gd name="connsiteY1236" fmla="*/ 235607 h 609796"/>
              <a:gd name="connsiteX1237" fmla="*/ 6497660 w 9147079"/>
              <a:gd name="connsiteY1237" fmla="*/ 195185 h 609796"/>
              <a:gd name="connsiteX1238" fmla="*/ 6538083 w 9147079"/>
              <a:gd name="connsiteY1238" fmla="*/ 154761 h 609796"/>
              <a:gd name="connsiteX1239" fmla="*/ 6267829 w 9147079"/>
              <a:gd name="connsiteY1239" fmla="*/ 154761 h 609796"/>
              <a:gd name="connsiteX1240" fmla="*/ 6308251 w 9147079"/>
              <a:gd name="connsiteY1240" fmla="*/ 195185 h 609796"/>
              <a:gd name="connsiteX1241" fmla="*/ 6267829 w 9147079"/>
              <a:gd name="connsiteY1241" fmla="*/ 235607 h 609796"/>
              <a:gd name="connsiteX1242" fmla="*/ 6227406 w 9147079"/>
              <a:gd name="connsiteY1242" fmla="*/ 195185 h 609796"/>
              <a:gd name="connsiteX1243" fmla="*/ 6267829 w 9147079"/>
              <a:gd name="connsiteY1243" fmla="*/ 154761 h 609796"/>
              <a:gd name="connsiteX1244" fmla="*/ 5454755 w 9147079"/>
              <a:gd name="connsiteY1244" fmla="*/ 154761 h 609796"/>
              <a:gd name="connsiteX1245" fmla="*/ 5495177 w 9147079"/>
              <a:gd name="connsiteY1245" fmla="*/ 195185 h 609796"/>
              <a:gd name="connsiteX1246" fmla="*/ 5454755 w 9147079"/>
              <a:gd name="connsiteY1246" fmla="*/ 235607 h 609796"/>
              <a:gd name="connsiteX1247" fmla="*/ 5414332 w 9147079"/>
              <a:gd name="connsiteY1247" fmla="*/ 195185 h 609796"/>
              <a:gd name="connsiteX1248" fmla="*/ 5454755 w 9147079"/>
              <a:gd name="connsiteY1248" fmla="*/ 154761 h 609796"/>
              <a:gd name="connsiteX1249" fmla="*/ 5048218 w 9147079"/>
              <a:gd name="connsiteY1249" fmla="*/ 154761 h 609796"/>
              <a:gd name="connsiteX1250" fmla="*/ 5088640 w 9147079"/>
              <a:gd name="connsiteY1250" fmla="*/ 195185 h 609796"/>
              <a:gd name="connsiteX1251" fmla="*/ 5048218 w 9147079"/>
              <a:gd name="connsiteY1251" fmla="*/ 235607 h 609796"/>
              <a:gd name="connsiteX1252" fmla="*/ 5007795 w 9147079"/>
              <a:gd name="connsiteY1252" fmla="*/ 195185 h 609796"/>
              <a:gd name="connsiteX1253" fmla="*/ 5048218 w 9147079"/>
              <a:gd name="connsiteY1253" fmla="*/ 154761 h 609796"/>
              <a:gd name="connsiteX1254" fmla="*/ 4228215 w 9147079"/>
              <a:gd name="connsiteY1254" fmla="*/ 154761 h 609796"/>
              <a:gd name="connsiteX1255" fmla="*/ 4268637 w 9147079"/>
              <a:gd name="connsiteY1255" fmla="*/ 195185 h 609796"/>
              <a:gd name="connsiteX1256" fmla="*/ 4228215 w 9147079"/>
              <a:gd name="connsiteY1256" fmla="*/ 235607 h 609796"/>
              <a:gd name="connsiteX1257" fmla="*/ 4187792 w 9147079"/>
              <a:gd name="connsiteY1257" fmla="*/ 195185 h 609796"/>
              <a:gd name="connsiteX1258" fmla="*/ 4228215 w 9147079"/>
              <a:gd name="connsiteY1258" fmla="*/ 154761 h 609796"/>
              <a:gd name="connsiteX1259" fmla="*/ 3957961 w 9147079"/>
              <a:gd name="connsiteY1259" fmla="*/ 154761 h 609796"/>
              <a:gd name="connsiteX1260" fmla="*/ 3998383 w 9147079"/>
              <a:gd name="connsiteY1260" fmla="*/ 195185 h 609796"/>
              <a:gd name="connsiteX1261" fmla="*/ 3957961 w 9147079"/>
              <a:gd name="connsiteY1261" fmla="*/ 235607 h 609796"/>
              <a:gd name="connsiteX1262" fmla="*/ 3917537 w 9147079"/>
              <a:gd name="connsiteY1262" fmla="*/ 195185 h 609796"/>
              <a:gd name="connsiteX1263" fmla="*/ 3957961 w 9147079"/>
              <a:gd name="connsiteY1263" fmla="*/ 154761 h 609796"/>
              <a:gd name="connsiteX1264" fmla="*/ 1925276 w 9147079"/>
              <a:gd name="connsiteY1264" fmla="*/ 154761 h 609796"/>
              <a:gd name="connsiteX1265" fmla="*/ 1965698 w 9147079"/>
              <a:gd name="connsiteY1265" fmla="*/ 195185 h 609796"/>
              <a:gd name="connsiteX1266" fmla="*/ 1925276 w 9147079"/>
              <a:gd name="connsiteY1266" fmla="*/ 235607 h 609796"/>
              <a:gd name="connsiteX1267" fmla="*/ 1884853 w 9147079"/>
              <a:gd name="connsiteY1267" fmla="*/ 195185 h 609796"/>
              <a:gd name="connsiteX1268" fmla="*/ 1925276 w 9147079"/>
              <a:gd name="connsiteY1268" fmla="*/ 154761 h 609796"/>
              <a:gd name="connsiteX1269" fmla="*/ 1655022 w 9147079"/>
              <a:gd name="connsiteY1269" fmla="*/ 154761 h 609796"/>
              <a:gd name="connsiteX1270" fmla="*/ 1695444 w 9147079"/>
              <a:gd name="connsiteY1270" fmla="*/ 195185 h 609796"/>
              <a:gd name="connsiteX1271" fmla="*/ 1655022 w 9147079"/>
              <a:gd name="connsiteY1271" fmla="*/ 235607 h 609796"/>
              <a:gd name="connsiteX1272" fmla="*/ 1614598 w 9147079"/>
              <a:gd name="connsiteY1272" fmla="*/ 195185 h 609796"/>
              <a:gd name="connsiteX1273" fmla="*/ 1655022 w 9147079"/>
              <a:gd name="connsiteY1273" fmla="*/ 154761 h 609796"/>
              <a:gd name="connsiteX1274" fmla="*/ 841948 w 9147079"/>
              <a:gd name="connsiteY1274" fmla="*/ 154761 h 609796"/>
              <a:gd name="connsiteX1275" fmla="*/ 882370 w 9147079"/>
              <a:gd name="connsiteY1275" fmla="*/ 195185 h 609796"/>
              <a:gd name="connsiteX1276" fmla="*/ 841948 w 9147079"/>
              <a:gd name="connsiteY1276" fmla="*/ 235607 h 609796"/>
              <a:gd name="connsiteX1277" fmla="*/ 801525 w 9147079"/>
              <a:gd name="connsiteY1277" fmla="*/ 195185 h 609796"/>
              <a:gd name="connsiteX1278" fmla="*/ 841948 w 9147079"/>
              <a:gd name="connsiteY1278" fmla="*/ 154761 h 609796"/>
              <a:gd name="connsiteX1279" fmla="*/ 435411 w 9147079"/>
              <a:gd name="connsiteY1279" fmla="*/ 154761 h 609796"/>
              <a:gd name="connsiteX1280" fmla="*/ 475833 w 9147079"/>
              <a:gd name="connsiteY1280" fmla="*/ 195185 h 609796"/>
              <a:gd name="connsiteX1281" fmla="*/ 435411 w 9147079"/>
              <a:gd name="connsiteY1281" fmla="*/ 235607 h 609796"/>
              <a:gd name="connsiteX1282" fmla="*/ 394988 w 9147079"/>
              <a:gd name="connsiteY1282" fmla="*/ 195185 h 609796"/>
              <a:gd name="connsiteX1283" fmla="*/ 435411 w 9147079"/>
              <a:gd name="connsiteY1283" fmla="*/ 154761 h 609796"/>
              <a:gd name="connsiteX1284" fmla="*/ 8705894 w 9147079"/>
              <a:gd name="connsiteY1284" fmla="*/ 144368 h 609796"/>
              <a:gd name="connsiteX1285" fmla="*/ 8756711 w 9147079"/>
              <a:gd name="connsiteY1285" fmla="*/ 195185 h 609796"/>
              <a:gd name="connsiteX1286" fmla="*/ 8705894 w 9147079"/>
              <a:gd name="connsiteY1286" fmla="*/ 246002 h 609796"/>
              <a:gd name="connsiteX1287" fmla="*/ 8655077 w 9147079"/>
              <a:gd name="connsiteY1287" fmla="*/ 195185 h 609796"/>
              <a:gd name="connsiteX1288" fmla="*/ 8705894 w 9147079"/>
              <a:gd name="connsiteY1288" fmla="*/ 144368 h 609796"/>
              <a:gd name="connsiteX1289" fmla="*/ 6402956 w 9147079"/>
              <a:gd name="connsiteY1289" fmla="*/ 144368 h 609796"/>
              <a:gd name="connsiteX1290" fmla="*/ 6453773 w 9147079"/>
              <a:gd name="connsiteY1290" fmla="*/ 195185 h 609796"/>
              <a:gd name="connsiteX1291" fmla="*/ 6402956 w 9147079"/>
              <a:gd name="connsiteY1291" fmla="*/ 246002 h 609796"/>
              <a:gd name="connsiteX1292" fmla="*/ 6352138 w 9147079"/>
              <a:gd name="connsiteY1292" fmla="*/ 195185 h 609796"/>
              <a:gd name="connsiteX1293" fmla="*/ 6402956 w 9147079"/>
              <a:gd name="connsiteY1293" fmla="*/ 144368 h 609796"/>
              <a:gd name="connsiteX1294" fmla="*/ 5319627 w 9147079"/>
              <a:gd name="connsiteY1294" fmla="*/ 144368 h 609796"/>
              <a:gd name="connsiteX1295" fmla="*/ 5370444 w 9147079"/>
              <a:gd name="connsiteY1295" fmla="*/ 195185 h 609796"/>
              <a:gd name="connsiteX1296" fmla="*/ 5319627 w 9147079"/>
              <a:gd name="connsiteY1296" fmla="*/ 246002 h 609796"/>
              <a:gd name="connsiteX1297" fmla="*/ 5268810 w 9147079"/>
              <a:gd name="connsiteY1297" fmla="*/ 195185 h 609796"/>
              <a:gd name="connsiteX1298" fmla="*/ 5319627 w 9147079"/>
              <a:gd name="connsiteY1298" fmla="*/ 144368 h 609796"/>
              <a:gd name="connsiteX1299" fmla="*/ 5183345 w 9147079"/>
              <a:gd name="connsiteY1299" fmla="*/ 144368 h 609796"/>
              <a:gd name="connsiteX1300" fmla="*/ 5234162 w 9147079"/>
              <a:gd name="connsiteY1300" fmla="*/ 195185 h 609796"/>
              <a:gd name="connsiteX1301" fmla="*/ 5183345 w 9147079"/>
              <a:gd name="connsiteY1301" fmla="*/ 246002 h 609796"/>
              <a:gd name="connsiteX1302" fmla="*/ 5132528 w 9147079"/>
              <a:gd name="connsiteY1302" fmla="*/ 195185 h 609796"/>
              <a:gd name="connsiteX1303" fmla="*/ 5183345 w 9147079"/>
              <a:gd name="connsiteY1303" fmla="*/ 144368 h 609796"/>
              <a:gd name="connsiteX1304" fmla="*/ 4093087 w 9147079"/>
              <a:gd name="connsiteY1304" fmla="*/ 144368 h 609796"/>
              <a:gd name="connsiteX1305" fmla="*/ 4143904 w 9147079"/>
              <a:gd name="connsiteY1305" fmla="*/ 195185 h 609796"/>
              <a:gd name="connsiteX1306" fmla="*/ 4093087 w 9147079"/>
              <a:gd name="connsiteY1306" fmla="*/ 246002 h 609796"/>
              <a:gd name="connsiteX1307" fmla="*/ 4042270 w 9147079"/>
              <a:gd name="connsiteY1307" fmla="*/ 195185 h 609796"/>
              <a:gd name="connsiteX1308" fmla="*/ 4093087 w 9147079"/>
              <a:gd name="connsiteY1308" fmla="*/ 144368 h 609796"/>
              <a:gd name="connsiteX1309" fmla="*/ 1790148 w 9147079"/>
              <a:gd name="connsiteY1309" fmla="*/ 144368 h 609796"/>
              <a:gd name="connsiteX1310" fmla="*/ 1840965 w 9147079"/>
              <a:gd name="connsiteY1310" fmla="*/ 195185 h 609796"/>
              <a:gd name="connsiteX1311" fmla="*/ 1790148 w 9147079"/>
              <a:gd name="connsiteY1311" fmla="*/ 246002 h 609796"/>
              <a:gd name="connsiteX1312" fmla="*/ 1739331 w 9147079"/>
              <a:gd name="connsiteY1312" fmla="*/ 195185 h 609796"/>
              <a:gd name="connsiteX1313" fmla="*/ 1790148 w 9147079"/>
              <a:gd name="connsiteY1313" fmla="*/ 144368 h 609796"/>
              <a:gd name="connsiteX1314" fmla="*/ 706820 w 9147079"/>
              <a:gd name="connsiteY1314" fmla="*/ 144368 h 609796"/>
              <a:gd name="connsiteX1315" fmla="*/ 757637 w 9147079"/>
              <a:gd name="connsiteY1315" fmla="*/ 195185 h 609796"/>
              <a:gd name="connsiteX1316" fmla="*/ 706820 w 9147079"/>
              <a:gd name="connsiteY1316" fmla="*/ 246002 h 609796"/>
              <a:gd name="connsiteX1317" fmla="*/ 656003 w 9147079"/>
              <a:gd name="connsiteY1317" fmla="*/ 195185 h 609796"/>
              <a:gd name="connsiteX1318" fmla="*/ 706820 w 9147079"/>
              <a:gd name="connsiteY1318" fmla="*/ 144368 h 609796"/>
              <a:gd name="connsiteX1319" fmla="*/ 570538 w 9147079"/>
              <a:gd name="connsiteY1319" fmla="*/ 144368 h 609796"/>
              <a:gd name="connsiteX1320" fmla="*/ 621355 w 9147079"/>
              <a:gd name="connsiteY1320" fmla="*/ 195185 h 609796"/>
              <a:gd name="connsiteX1321" fmla="*/ 570538 w 9147079"/>
              <a:gd name="connsiteY1321" fmla="*/ 246002 h 609796"/>
              <a:gd name="connsiteX1322" fmla="*/ 519721 w 9147079"/>
              <a:gd name="connsiteY1322" fmla="*/ 195185 h 609796"/>
              <a:gd name="connsiteX1323" fmla="*/ 570538 w 9147079"/>
              <a:gd name="connsiteY1323" fmla="*/ 144368 h 609796"/>
              <a:gd name="connsiteX1324" fmla="*/ 7854708 w 9147079"/>
              <a:gd name="connsiteY1324" fmla="*/ 31184 h 609796"/>
              <a:gd name="connsiteX1325" fmla="*/ 7875497 w 9147079"/>
              <a:gd name="connsiteY1325" fmla="*/ 51973 h 609796"/>
              <a:gd name="connsiteX1326" fmla="*/ 7854708 w 9147079"/>
              <a:gd name="connsiteY1326" fmla="*/ 72762 h 609796"/>
              <a:gd name="connsiteX1327" fmla="*/ 7833920 w 9147079"/>
              <a:gd name="connsiteY1327" fmla="*/ 51973 h 609796"/>
              <a:gd name="connsiteX1328" fmla="*/ 7854708 w 9147079"/>
              <a:gd name="connsiteY1328" fmla="*/ 31184 h 609796"/>
              <a:gd name="connsiteX1329" fmla="*/ 7714961 w 9147079"/>
              <a:gd name="connsiteY1329" fmla="*/ 31184 h 609796"/>
              <a:gd name="connsiteX1330" fmla="*/ 7735750 w 9147079"/>
              <a:gd name="connsiteY1330" fmla="*/ 51973 h 609796"/>
              <a:gd name="connsiteX1331" fmla="*/ 7714961 w 9147079"/>
              <a:gd name="connsiteY1331" fmla="*/ 72762 h 609796"/>
              <a:gd name="connsiteX1332" fmla="*/ 7694172 w 9147079"/>
              <a:gd name="connsiteY1332" fmla="*/ 51973 h 609796"/>
              <a:gd name="connsiteX1333" fmla="*/ 7714961 w 9147079"/>
              <a:gd name="connsiteY1333" fmla="*/ 31184 h 609796"/>
              <a:gd name="connsiteX1334" fmla="*/ 7575214 w 9147079"/>
              <a:gd name="connsiteY1334" fmla="*/ 31184 h 609796"/>
              <a:gd name="connsiteX1335" fmla="*/ 7596003 w 9147079"/>
              <a:gd name="connsiteY1335" fmla="*/ 51973 h 609796"/>
              <a:gd name="connsiteX1336" fmla="*/ 7575214 w 9147079"/>
              <a:gd name="connsiteY1336" fmla="*/ 72762 h 609796"/>
              <a:gd name="connsiteX1337" fmla="*/ 7554426 w 9147079"/>
              <a:gd name="connsiteY1337" fmla="*/ 51973 h 609796"/>
              <a:gd name="connsiteX1338" fmla="*/ 7575214 w 9147079"/>
              <a:gd name="connsiteY1338" fmla="*/ 31184 h 609796"/>
              <a:gd name="connsiteX1339" fmla="*/ 7435467 w 9147079"/>
              <a:gd name="connsiteY1339" fmla="*/ 31184 h 609796"/>
              <a:gd name="connsiteX1340" fmla="*/ 7456256 w 9147079"/>
              <a:gd name="connsiteY1340" fmla="*/ 51973 h 609796"/>
              <a:gd name="connsiteX1341" fmla="*/ 7435467 w 9147079"/>
              <a:gd name="connsiteY1341" fmla="*/ 72762 h 609796"/>
              <a:gd name="connsiteX1342" fmla="*/ 7414678 w 9147079"/>
              <a:gd name="connsiteY1342" fmla="*/ 51973 h 609796"/>
              <a:gd name="connsiteX1343" fmla="*/ 7435467 w 9147079"/>
              <a:gd name="connsiteY1343" fmla="*/ 31184 h 609796"/>
              <a:gd name="connsiteX1344" fmla="*/ 7295720 w 9147079"/>
              <a:gd name="connsiteY1344" fmla="*/ 31184 h 609796"/>
              <a:gd name="connsiteX1345" fmla="*/ 7316509 w 9147079"/>
              <a:gd name="connsiteY1345" fmla="*/ 51973 h 609796"/>
              <a:gd name="connsiteX1346" fmla="*/ 7295720 w 9147079"/>
              <a:gd name="connsiteY1346" fmla="*/ 72762 h 609796"/>
              <a:gd name="connsiteX1347" fmla="*/ 7274931 w 9147079"/>
              <a:gd name="connsiteY1347" fmla="*/ 51973 h 609796"/>
              <a:gd name="connsiteX1348" fmla="*/ 7295720 w 9147079"/>
              <a:gd name="connsiteY1348" fmla="*/ 31184 h 609796"/>
              <a:gd name="connsiteX1349" fmla="*/ 7155973 w 9147079"/>
              <a:gd name="connsiteY1349" fmla="*/ 31184 h 609796"/>
              <a:gd name="connsiteX1350" fmla="*/ 7176761 w 9147079"/>
              <a:gd name="connsiteY1350" fmla="*/ 51973 h 609796"/>
              <a:gd name="connsiteX1351" fmla="*/ 7155973 w 9147079"/>
              <a:gd name="connsiteY1351" fmla="*/ 72762 h 609796"/>
              <a:gd name="connsiteX1352" fmla="*/ 7135184 w 9147079"/>
              <a:gd name="connsiteY1352" fmla="*/ 51973 h 609796"/>
              <a:gd name="connsiteX1353" fmla="*/ 7155973 w 9147079"/>
              <a:gd name="connsiteY1353" fmla="*/ 31184 h 609796"/>
              <a:gd name="connsiteX1354" fmla="*/ 7016226 w 9147079"/>
              <a:gd name="connsiteY1354" fmla="*/ 31184 h 609796"/>
              <a:gd name="connsiteX1355" fmla="*/ 7037015 w 9147079"/>
              <a:gd name="connsiteY1355" fmla="*/ 51973 h 609796"/>
              <a:gd name="connsiteX1356" fmla="*/ 7016226 w 9147079"/>
              <a:gd name="connsiteY1356" fmla="*/ 72762 h 609796"/>
              <a:gd name="connsiteX1357" fmla="*/ 6995437 w 9147079"/>
              <a:gd name="connsiteY1357" fmla="*/ 51973 h 609796"/>
              <a:gd name="connsiteX1358" fmla="*/ 7016226 w 9147079"/>
              <a:gd name="connsiteY1358" fmla="*/ 31184 h 609796"/>
              <a:gd name="connsiteX1359" fmla="*/ 6877634 w 9147079"/>
              <a:gd name="connsiteY1359" fmla="*/ 31184 h 609796"/>
              <a:gd name="connsiteX1360" fmla="*/ 6898423 w 9147079"/>
              <a:gd name="connsiteY1360" fmla="*/ 51973 h 609796"/>
              <a:gd name="connsiteX1361" fmla="*/ 6877634 w 9147079"/>
              <a:gd name="connsiteY1361" fmla="*/ 72762 h 609796"/>
              <a:gd name="connsiteX1362" fmla="*/ 6856845 w 9147079"/>
              <a:gd name="connsiteY1362" fmla="*/ 51973 h 609796"/>
              <a:gd name="connsiteX1363" fmla="*/ 6877634 w 9147079"/>
              <a:gd name="connsiteY1363" fmla="*/ 31184 h 609796"/>
              <a:gd name="connsiteX1364" fmla="*/ 6039152 w 9147079"/>
              <a:gd name="connsiteY1364" fmla="*/ 31184 h 609796"/>
              <a:gd name="connsiteX1365" fmla="*/ 6059941 w 9147079"/>
              <a:gd name="connsiteY1365" fmla="*/ 51973 h 609796"/>
              <a:gd name="connsiteX1366" fmla="*/ 6039152 w 9147079"/>
              <a:gd name="connsiteY1366" fmla="*/ 72762 h 609796"/>
              <a:gd name="connsiteX1367" fmla="*/ 6018363 w 9147079"/>
              <a:gd name="connsiteY1367" fmla="*/ 51973 h 609796"/>
              <a:gd name="connsiteX1368" fmla="*/ 6039152 w 9147079"/>
              <a:gd name="connsiteY1368" fmla="*/ 31184 h 609796"/>
              <a:gd name="connsiteX1369" fmla="*/ 5899404 w 9147079"/>
              <a:gd name="connsiteY1369" fmla="*/ 31184 h 609796"/>
              <a:gd name="connsiteX1370" fmla="*/ 5920193 w 9147079"/>
              <a:gd name="connsiteY1370" fmla="*/ 51973 h 609796"/>
              <a:gd name="connsiteX1371" fmla="*/ 5899404 w 9147079"/>
              <a:gd name="connsiteY1371" fmla="*/ 72762 h 609796"/>
              <a:gd name="connsiteX1372" fmla="*/ 5878615 w 9147079"/>
              <a:gd name="connsiteY1372" fmla="*/ 51973 h 609796"/>
              <a:gd name="connsiteX1373" fmla="*/ 5899404 w 9147079"/>
              <a:gd name="connsiteY1373" fmla="*/ 31184 h 609796"/>
              <a:gd name="connsiteX1374" fmla="*/ 5759658 w 9147079"/>
              <a:gd name="connsiteY1374" fmla="*/ 31184 h 609796"/>
              <a:gd name="connsiteX1375" fmla="*/ 5780447 w 9147079"/>
              <a:gd name="connsiteY1375" fmla="*/ 51973 h 609796"/>
              <a:gd name="connsiteX1376" fmla="*/ 5759658 w 9147079"/>
              <a:gd name="connsiteY1376" fmla="*/ 72762 h 609796"/>
              <a:gd name="connsiteX1377" fmla="*/ 5738869 w 9147079"/>
              <a:gd name="connsiteY1377" fmla="*/ 51973 h 609796"/>
              <a:gd name="connsiteX1378" fmla="*/ 5759658 w 9147079"/>
              <a:gd name="connsiteY1378" fmla="*/ 31184 h 609796"/>
              <a:gd name="connsiteX1379" fmla="*/ 3241901 w 9147079"/>
              <a:gd name="connsiteY1379" fmla="*/ 31184 h 609796"/>
              <a:gd name="connsiteX1380" fmla="*/ 3262690 w 9147079"/>
              <a:gd name="connsiteY1380" fmla="*/ 51973 h 609796"/>
              <a:gd name="connsiteX1381" fmla="*/ 3241901 w 9147079"/>
              <a:gd name="connsiteY1381" fmla="*/ 72762 h 609796"/>
              <a:gd name="connsiteX1382" fmla="*/ 3221113 w 9147079"/>
              <a:gd name="connsiteY1382" fmla="*/ 51973 h 609796"/>
              <a:gd name="connsiteX1383" fmla="*/ 3241901 w 9147079"/>
              <a:gd name="connsiteY1383" fmla="*/ 31184 h 609796"/>
              <a:gd name="connsiteX1384" fmla="*/ 3102153 w 9147079"/>
              <a:gd name="connsiteY1384" fmla="*/ 31184 h 609796"/>
              <a:gd name="connsiteX1385" fmla="*/ 3122942 w 9147079"/>
              <a:gd name="connsiteY1385" fmla="*/ 51973 h 609796"/>
              <a:gd name="connsiteX1386" fmla="*/ 3102153 w 9147079"/>
              <a:gd name="connsiteY1386" fmla="*/ 72762 h 609796"/>
              <a:gd name="connsiteX1387" fmla="*/ 3081365 w 9147079"/>
              <a:gd name="connsiteY1387" fmla="*/ 51973 h 609796"/>
              <a:gd name="connsiteX1388" fmla="*/ 3102153 w 9147079"/>
              <a:gd name="connsiteY1388" fmla="*/ 31184 h 609796"/>
              <a:gd name="connsiteX1389" fmla="*/ 2962407 w 9147079"/>
              <a:gd name="connsiteY1389" fmla="*/ 31184 h 609796"/>
              <a:gd name="connsiteX1390" fmla="*/ 2983196 w 9147079"/>
              <a:gd name="connsiteY1390" fmla="*/ 51973 h 609796"/>
              <a:gd name="connsiteX1391" fmla="*/ 2962407 w 9147079"/>
              <a:gd name="connsiteY1391" fmla="*/ 72762 h 609796"/>
              <a:gd name="connsiteX1392" fmla="*/ 2941618 w 9147079"/>
              <a:gd name="connsiteY1392" fmla="*/ 51973 h 609796"/>
              <a:gd name="connsiteX1393" fmla="*/ 2962407 w 9147079"/>
              <a:gd name="connsiteY1393" fmla="*/ 31184 h 609796"/>
              <a:gd name="connsiteX1394" fmla="*/ 2822659 w 9147079"/>
              <a:gd name="connsiteY1394" fmla="*/ 31184 h 609796"/>
              <a:gd name="connsiteX1395" fmla="*/ 2843448 w 9147079"/>
              <a:gd name="connsiteY1395" fmla="*/ 51973 h 609796"/>
              <a:gd name="connsiteX1396" fmla="*/ 2822659 w 9147079"/>
              <a:gd name="connsiteY1396" fmla="*/ 72762 h 609796"/>
              <a:gd name="connsiteX1397" fmla="*/ 2801871 w 9147079"/>
              <a:gd name="connsiteY1397" fmla="*/ 51973 h 609796"/>
              <a:gd name="connsiteX1398" fmla="*/ 2822659 w 9147079"/>
              <a:gd name="connsiteY1398" fmla="*/ 31184 h 609796"/>
              <a:gd name="connsiteX1399" fmla="*/ 2682913 w 9147079"/>
              <a:gd name="connsiteY1399" fmla="*/ 31184 h 609796"/>
              <a:gd name="connsiteX1400" fmla="*/ 2703702 w 9147079"/>
              <a:gd name="connsiteY1400" fmla="*/ 51973 h 609796"/>
              <a:gd name="connsiteX1401" fmla="*/ 2682913 w 9147079"/>
              <a:gd name="connsiteY1401" fmla="*/ 72762 h 609796"/>
              <a:gd name="connsiteX1402" fmla="*/ 2662124 w 9147079"/>
              <a:gd name="connsiteY1402" fmla="*/ 51973 h 609796"/>
              <a:gd name="connsiteX1403" fmla="*/ 2682913 w 9147079"/>
              <a:gd name="connsiteY1403" fmla="*/ 31184 h 609796"/>
              <a:gd name="connsiteX1404" fmla="*/ 2543166 w 9147079"/>
              <a:gd name="connsiteY1404" fmla="*/ 31184 h 609796"/>
              <a:gd name="connsiteX1405" fmla="*/ 2563954 w 9147079"/>
              <a:gd name="connsiteY1405" fmla="*/ 51973 h 609796"/>
              <a:gd name="connsiteX1406" fmla="*/ 2543166 w 9147079"/>
              <a:gd name="connsiteY1406" fmla="*/ 72762 h 609796"/>
              <a:gd name="connsiteX1407" fmla="*/ 2522377 w 9147079"/>
              <a:gd name="connsiteY1407" fmla="*/ 51973 h 609796"/>
              <a:gd name="connsiteX1408" fmla="*/ 2543166 w 9147079"/>
              <a:gd name="connsiteY1408" fmla="*/ 31184 h 609796"/>
              <a:gd name="connsiteX1409" fmla="*/ 2403419 w 9147079"/>
              <a:gd name="connsiteY1409" fmla="*/ 31184 h 609796"/>
              <a:gd name="connsiteX1410" fmla="*/ 2424208 w 9147079"/>
              <a:gd name="connsiteY1410" fmla="*/ 51973 h 609796"/>
              <a:gd name="connsiteX1411" fmla="*/ 2403419 w 9147079"/>
              <a:gd name="connsiteY1411" fmla="*/ 72762 h 609796"/>
              <a:gd name="connsiteX1412" fmla="*/ 2382630 w 9147079"/>
              <a:gd name="connsiteY1412" fmla="*/ 51973 h 609796"/>
              <a:gd name="connsiteX1413" fmla="*/ 2403419 w 9147079"/>
              <a:gd name="connsiteY1413" fmla="*/ 31184 h 609796"/>
              <a:gd name="connsiteX1414" fmla="*/ 2263671 w 9147079"/>
              <a:gd name="connsiteY1414" fmla="*/ 31184 h 609796"/>
              <a:gd name="connsiteX1415" fmla="*/ 2284460 w 9147079"/>
              <a:gd name="connsiteY1415" fmla="*/ 51973 h 609796"/>
              <a:gd name="connsiteX1416" fmla="*/ 2263671 w 9147079"/>
              <a:gd name="connsiteY1416" fmla="*/ 72762 h 609796"/>
              <a:gd name="connsiteX1417" fmla="*/ 2242883 w 9147079"/>
              <a:gd name="connsiteY1417" fmla="*/ 51973 h 609796"/>
              <a:gd name="connsiteX1418" fmla="*/ 2263671 w 9147079"/>
              <a:gd name="connsiteY1418" fmla="*/ 31184 h 609796"/>
              <a:gd name="connsiteX1419" fmla="*/ 1426345 w 9147079"/>
              <a:gd name="connsiteY1419" fmla="*/ 31184 h 609796"/>
              <a:gd name="connsiteX1420" fmla="*/ 1447133 w 9147079"/>
              <a:gd name="connsiteY1420" fmla="*/ 51973 h 609796"/>
              <a:gd name="connsiteX1421" fmla="*/ 1426345 w 9147079"/>
              <a:gd name="connsiteY1421" fmla="*/ 72762 h 609796"/>
              <a:gd name="connsiteX1422" fmla="*/ 1405556 w 9147079"/>
              <a:gd name="connsiteY1422" fmla="*/ 51973 h 609796"/>
              <a:gd name="connsiteX1423" fmla="*/ 1426345 w 9147079"/>
              <a:gd name="connsiteY1423" fmla="*/ 31184 h 609796"/>
              <a:gd name="connsiteX1424" fmla="*/ 1286597 w 9147079"/>
              <a:gd name="connsiteY1424" fmla="*/ 31184 h 609796"/>
              <a:gd name="connsiteX1425" fmla="*/ 1307386 w 9147079"/>
              <a:gd name="connsiteY1425" fmla="*/ 51973 h 609796"/>
              <a:gd name="connsiteX1426" fmla="*/ 1286597 w 9147079"/>
              <a:gd name="connsiteY1426" fmla="*/ 72762 h 609796"/>
              <a:gd name="connsiteX1427" fmla="*/ 1265808 w 9147079"/>
              <a:gd name="connsiteY1427" fmla="*/ 51973 h 609796"/>
              <a:gd name="connsiteX1428" fmla="*/ 1286597 w 9147079"/>
              <a:gd name="connsiteY1428" fmla="*/ 31184 h 609796"/>
              <a:gd name="connsiteX1429" fmla="*/ 1146850 w 9147079"/>
              <a:gd name="connsiteY1429" fmla="*/ 31184 h 609796"/>
              <a:gd name="connsiteX1430" fmla="*/ 1167639 w 9147079"/>
              <a:gd name="connsiteY1430" fmla="*/ 51973 h 609796"/>
              <a:gd name="connsiteX1431" fmla="*/ 1146850 w 9147079"/>
              <a:gd name="connsiteY1431" fmla="*/ 72762 h 609796"/>
              <a:gd name="connsiteX1432" fmla="*/ 1126062 w 9147079"/>
              <a:gd name="connsiteY1432" fmla="*/ 51973 h 609796"/>
              <a:gd name="connsiteX1433" fmla="*/ 1146850 w 9147079"/>
              <a:gd name="connsiteY1433" fmla="*/ 31184 h 609796"/>
              <a:gd name="connsiteX1434" fmla="*/ 9112431 w 9147079"/>
              <a:gd name="connsiteY1434" fmla="*/ 27719 h 609796"/>
              <a:gd name="connsiteX1435" fmla="*/ 9135530 w 9147079"/>
              <a:gd name="connsiteY1435" fmla="*/ 50817 h 609796"/>
              <a:gd name="connsiteX1436" fmla="*/ 9112431 w 9147079"/>
              <a:gd name="connsiteY1436" fmla="*/ 73916 h 609796"/>
              <a:gd name="connsiteX1437" fmla="*/ 9089332 w 9147079"/>
              <a:gd name="connsiteY1437" fmla="*/ 50817 h 609796"/>
              <a:gd name="connsiteX1438" fmla="*/ 9112431 w 9147079"/>
              <a:gd name="connsiteY1438" fmla="*/ 27719 h 609796"/>
              <a:gd name="connsiteX1439" fmla="*/ 7994455 w 9147079"/>
              <a:gd name="connsiteY1439" fmla="*/ 27719 h 609796"/>
              <a:gd name="connsiteX1440" fmla="*/ 8017554 w 9147079"/>
              <a:gd name="connsiteY1440" fmla="*/ 50817 h 609796"/>
              <a:gd name="connsiteX1441" fmla="*/ 7994455 w 9147079"/>
              <a:gd name="connsiteY1441" fmla="*/ 73916 h 609796"/>
              <a:gd name="connsiteX1442" fmla="*/ 7971356 w 9147079"/>
              <a:gd name="connsiteY1442" fmla="*/ 50817 h 609796"/>
              <a:gd name="connsiteX1443" fmla="*/ 7994455 w 9147079"/>
              <a:gd name="connsiteY1443" fmla="*/ 27719 h 609796"/>
              <a:gd name="connsiteX1444" fmla="*/ 6737886 w 9147079"/>
              <a:gd name="connsiteY1444" fmla="*/ 27719 h 609796"/>
              <a:gd name="connsiteX1445" fmla="*/ 6760985 w 9147079"/>
              <a:gd name="connsiteY1445" fmla="*/ 50817 h 609796"/>
              <a:gd name="connsiteX1446" fmla="*/ 6737886 w 9147079"/>
              <a:gd name="connsiteY1446" fmla="*/ 73916 h 609796"/>
              <a:gd name="connsiteX1447" fmla="*/ 6714788 w 9147079"/>
              <a:gd name="connsiteY1447" fmla="*/ 50817 h 609796"/>
              <a:gd name="connsiteX1448" fmla="*/ 6737886 w 9147079"/>
              <a:gd name="connsiteY1448" fmla="*/ 27719 h 609796"/>
              <a:gd name="connsiteX1449" fmla="*/ 5619910 w 9147079"/>
              <a:gd name="connsiteY1449" fmla="*/ 27719 h 609796"/>
              <a:gd name="connsiteX1450" fmla="*/ 5643009 w 9147079"/>
              <a:gd name="connsiteY1450" fmla="*/ 50817 h 609796"/>
              <a:gd name="connsiteX1451" fmla="*/ 5619910 w 9147079"/>
              <a:gd name="connsiteY1451" fmla="*/ 73916 h 609796"/>
              <a:gd name="connsiteX1452" fmla="*/ 5596811 w 9147079"/>
              <a:gd name="connsiteY1452" fmla="*/ 50817 h 609796"/>
              <a:gd name="connsiteX1453" fmla="*/ 5619910 w 9147079"/>
              <a:gd name="connsiteY1453" fmla="*/ 27719 h 609796"/>
              <a:gd name="connsiteX1454" fmla="*/ 4499624 w 9147079"/>
              <a:gd name="connsiteY1454" fmla="*/ 27719 h 609796"/>
              <a:gd name="connsiteX1455" fmla="*/ 4522723 w 9147079"/>
              <a:gd name="connsiteY1455" fmla="*/ 50817 h 609796"/>
              <a:gd name="connsiteX1456" fmla="*/ 4499624 w 9147079"/>
              <a:gd name="connsiteY1456" fmla="*/ 73916 h 609796"/>
              <a:gd name="connsiteX1457" fmla="*/ 4476525 w 9147079"/>
              <a:gd name="connsiteY1457" fmla="*/ 50817 h 609796"/>
              <a:gd name="connsiteX1458" fmla="*/ 4499624 w 9147079"/>
              <a:gd name="connsiteY1458" fmla="*/ 27719 h 609796"/>
              <a:gd name="connsiteX1459" fmla="*/ 3381648 w 9147079"/>
              <a:gd name="connsiteY1459" fmla="*/ 27719 h 609796"/>
              <a:gd name="connsiteX1460" fmla="*/ 3404746 w 9147079"/>
              <a:gd name="connsiteY1460" fmla="*/ 50817 h 609796"/>
              <a:gd name="connsiteX1461" fmla="*/ 3381648 w 9147079"/>
              <a:gd name="connsiteY1461" fmla="*/ 73916 h 609796"/>
              <a:gd name="connsiteX1462" fmla="*/ 3358549 w 9147079"/>
              <a:gd name="connsiteY1462" fmla="*/ 50817 h 609796"/>
              <a:gd name="connsiteX1463" fmla="*/ 3381648 w 9147079"/>
              <a:gd name="connsiteY1463" fmla="*/ 27719 h 609796"/>
              <a:gd name="connsiteX1464" fmla="*/ 2125079 w 9147079"/>
              <a:gd name="connsiteY1464" fmla="*/ 27719 h 609796"/>
              <a:gd name="connsiteX1465" fmla="*/ 2148178 w 9147079"/>
              <a:gd name="connsiteY1465" fmla="*/ 50817 h 609796"/>
              <a:gd name="connsiteX1466" fmla="*/ 2125079 w 9147079"/>
              <a:gd name="connsiteY1466" fmla="*/ 73916 h 609796"/>
              <a:gd name="connsiteX1467" fmla="*/ 2101981 w 9147079"/>
              <a:gd name="connsiteY1467" fmla="*/ 50817 h 609796"/>
              <a:gd name="connsiteX1468" fmla="*/ 2125079 w 9147079"/>
              <a:gd name="connsiteY1468" fmla="*/ 27719 h 609796"/>
              <a:gd name="connsiteX1469" fmla="*/ 1007103 w 9147079"/>
              <a:gd name="connsiteY1469" fmla="*/ 27719 h 609796"/>
              <a:gd name="connsiteX1470" fmla="*/ 1030201 w 9147079"/>
              <a:gd name="connsiteY1470" fmla="*/ 50817 h 609796"/>
              <a:gd name="connsiteX1471" fmla="*/ 1007103 w 9147079"/>
              <a:gd name="connsiteY1471" fmla="*/ 73916 h 609796"/>
              <a:gd name="connsiteX1472" fmla="*/ 984004 w 9147079"/>
              <a:gd name="connsiteY1472" fmla="*/ 50817 h 609796"/>
              <a:gd name="connsiteX1473" fmla="*/ 1007103 w 9147079"/>
              <a:gd name="connsiteY1473" fmla="*/ 27719 h 609796"/>
              <a:gd name="connsiteX1474" fmla="*/ 8972685 w 9147079"/>
              <a:gd name="connsiteY1474" fmla="*/ 21945 h 609796"/>
              <a:gd name="connsiteX1475" fmla="*/ 9001557 w 9147079"/>
              <a:gd name="connsiteY1475" fmla="*/ 50817 h 609796"/>
              <a:gd name="connsiteX1476" fmla="*/ 8972685 w 9147079"/>
              <a:gd name="connsiteY1476" fmla="*/ 79691 h 609796"/>
              <a:gd name="connsiteX1477" fmla="*/ 8943811 w 9147079"/>
              <a:gd name="connsiteY1477" fmla="*/ 50817 h 609796"/>
              <a:gd name="connsiteX1478" fmla="*/ 8972685 w 9147079"/>
              <a:gd name="connsiteY1478" fmla="*/ 21945 h 609796"/>
              <a:gd name="connsiteX1479" fmla="*/ 8134203 w 9147079"/>
              <a:gd name="connsiteY1479" fmla="*/ 21945 h 609796"/>
              <a:gd name="connsiteX1480" fmla="*/ 8163075 w 9147079"/>
              <a:gd name="connsiteY1480" fmla="*/ 50817 h 609796"/>
              <a:gd name="connsiteX1481" fmla="*/ 8134203 w 9147079"/>
              <a:gd name="connsiteY1481" fmla="*/ 79691 h 609796"/>
              <a:gd name="connsiteX1482" fmla="*/ 8105329 w 9147079"/>
              <a:gd name="connsiteY1482" fmla="*/ 50817 h 609796"/>
              <a:gd name="connsiteX1483" fmla="*/ 8134203 w 9147079"/>
              <a:gd name="connsiteY1483" fmla="*/ 21945 h 609796"/>
              <a:gd name="connsiteX1484" fmla="*/ 6598140 w 9147079"/>
              <a:gd name="connsiteY1484" fmla="*/ 21945 h 609796"/>
              <a:gd name="connsiteX1485" fmla="*/ 6627013 w 9147079"/>
              <a:gd name="connsiteY1485" fmla="*/ 50817 h 609796"/>
              <a:gd name="connsiteX1486" fmla="*/ 6598140 w 9147079"/>
              <a:gd name="connsiteY1486" fmla="*/ 79691 h 609796"/>
              <a:gd name="connsiteX1487" fmla="*/ 6569266 w 9147079"/>
              <a:gd name="connsiteY1487" fmla="*/ 50817 h 609796"/>
              <a:gd name="connsiteX1488" fmla="*/ 6598140 w 9147079"/>
              <a:gd name="connsiteY1488" fmla="*/ 21945 h 609796"/>
              <a:gd name="connsiteX1489" fmla="*/ 5480164 w 9147079"/>
              <a:gd name="connsiteY1489" fmla="*/ 21945 h 609796"/>
              <a:gd name="connsiteX1490" fmla="*/ 5509036 w 9147079"/>
              <a:gd name="connsiteY1490" fmla="*/ 50817 h 609796"/>
              <a:gd name="connsiteX1491" fmla="*/ 5480164 w 9147079"/>
              <a:gd name="connsiteY1491" fmla="*/ 79691 h 609796"/>
              <a:gd name="connsiteX1492" fmla="*/ 5451290 w 9147079"/>
              <a:gd name="connsiteY1492" fmla="*/ 50817 h 609796"/>
              <a:gd name="connsiteX1493" fmla="*/ 5480164 w 9147079"/>
              <a:gd name="connsiteY1493" fmla="*/ 21945 h 609796"/>
              <a:gd name="connsiteX1494" fmla="*/ 4641681 w 9147079"/>
              <a:gd name="connsiteY1494" fmla="*/ 21945 h 609796"/>
              <a:gd name="connsiteX1495" fmla="*/ 4670554 w 9147079"/>
              <a:gd name="connsiteY1495" fmla="*/ 50817 h 609796"/>
              <a:gd name="connsiteX1496" fmla="*/ 4641681 w 9147079"/>
              <a:gd name="connsiteY1496" fmla="*/ 79691 h 609796"/>
              <a:gd name="connsiteX1497" fmla="*/ 4612808 w 9147079"/>
              <a:gd name="connsiteY1497" fmla="*/ 50817 h 609796"/>
              <a:gd name="connsiteX1498" fmla="*/ 4641681 w 9147079"/>
              <a:gd name="connsiteY1498" fmla="*/ 21945 h 609796"/>
              <a:gd name="connsiteX1499" fmla="*/ 4359878 w 9147079"/>
              <a:gd name="connsiteY1499" fmla="*/ 21945 h 609796"/>
              <a:gd name="connsiteX1500" fmla="*/ 4388750 w 9147079"/>
              <a:gd name="connsiteY1500" fmla="*/ 50817 h 609796"/>
              <a:gd name="connsiteX1501" fmla="*/ 4359878 w 9147079"/>
              <a:gd name="connsiteY1501" fmla="*/ 79691 h 609796"/>
              <a:gd name="connsiteX1502" fmla="*/ 4331004 w 9147079"/>
              <a:gd name="connsiteY1502" fmla="*/ 50817 h 609796"/>
              <a:gd name="connsiteX1503" fmla="*/ 4359878 w 9147079"/>
              <a:gd name="connsiteY1503" fmla="*/ 21945 h 609796"/>
              <a:gd name="connsiteX1504" fmla="*/ 3521395 w 9147079"/>
              <a:gd name="connsiteY1504" fmla="*/ 21945 h 609796"/>
              <a:gd name="connsiteX1505" fmla="*/ 3550268 w 9147079"/>
              <a:gd name="connsiteY1505" fmla="*/ 50817 h 609796"/>
              <a:gd name="connsiteX1506" fmla="*/ 3521395 w 9147079"/>
              <a:gd name="connsiteY1506" fmla="*/ 79691 h 609796"/>
              <a:gd name="connsiteX1507" fmla="*/ 3492521 w 9147079"/>
              <a:gd name="connsiteY1507" fmla="*/ 50817 h 609796"/>
              <a:gd name="connsiteX1508" fmla="*/ 3521395 w 9147079"/>
              <a:gd name="connsiteY1508" fmla="*/ 21945 h 609796"/>
              <a:gd name="connsiteX1509" fmla="*/ 1985333 w 9147079"/>
              <a:gd name="connsiteY1509" fmla="*/ 21945 h 609796"/>
              <a:gd name="connsiteX1510" fmla="*/ 2014205 w 9147079"/>
              <a:gd name="connsiteY1510" fmla="*/ 50817 h 609796"/>
              <a:gd name="connsiteX1511" fmla="*/ 1985333 w 9147079"/>
              <a:gd name="connsiteY1511" fmla="*/ 79691 h 609796"/>
              <a:gd name="connsiteX1512" fmla="*/ 1956459 w 9147079"/>
              <a:gd name="connsiteY1512" fmla="*/ 50817 h 609796"/>
              <a:gd name="connsiteX1513" fmla="*/ 1985333 w 9147079"/>
              <a:gd name="connsiteY1513" fmla="*/ 21945 h 609796"/>
              <a:gd name="connsiteX1514" fmla="*/ 867356 w 9147079"/>
              <a:gd name="connsiteY1514" fmla="*/ 21945 h 609796"/>
              <a:gd name="connsiteX1515" fmla="*/ 896229 w 9147079"/>
              <a:gd name="connsiteY1515" fmla="*/ 51973 h 609796"/>
              <a:gd name="connsiteX1516" fmla="*/ 867356 w 9147079"/>
              <a:gd name="connsiteY1516" fmla="*/ 80846 h 609796"/>
              <a:gd name="connsiteX1517" fmla="*/ 838482 w 9147079"/>
              <a:gd name="connsiteY1517" fmla="*/ 50817 h 609796"/>
              <a:gd name="connsiteX1518" fmla="*/ 867356 w 9147079"/>
              <a:gd name="connsiteY1518" fmla="*/ 21945 h 609796"/>
              <a:gd name="connsiteX1519" fmla="*/ 28874 w 9147079"/>
              <a:gd name="connsiteY1519" fmla="*/ 21945 h 609796"/>
              <a:gd name="connsiteX1520" fmla="*/ 57747 w 9147079"/>
              <a:gd name="connsiteY1520" fmla="*/ 50817 h 609796"/>
              <a:gd name="connsiteX1521" fmla="*/ 28874 w 9147079"/>
              <a:gd name="connsiteY1521" fmla="*/ 80846 h 609796"/>
              <a:gd name="connsiteX1522" fmla="*/ 0 w 9147079"/>
              <a:gd name="connsiteY1522" fmla="*/ 50817 h 609796"/>
              <a:gd name="connsiteX1523" fmla="*/ 28874 w 9147079"/>
              <a:gd name="connsiteY1523" fmla="*/ 21945 h 609796"/>
              <a:gd name="connsiteX1524" fmla="*/ 8832937 w 9147079"/>
              <a:gd name="connsiteY1524" fmla="*/ 16169 h 609796"/>
              <a:gd name="connsiteX1525" fmla="*/ 8867585 w 9147079"/>
              <a:gd name="connsiteY1525" fmla="*/ 50817 h 609796"/>
              <a:gd name="connsiteX1526" fmla="*/ 8832937 w 9147079"/>
              <a:gd name="connsiteY1526" fmla="*/ 85465 h 609796"/>
              <a:gd name="connsiteX1527" fmla="*/ 8798289 w 9147079"/>
              <a:gd name="connsiteY1527" fmla="*/ 50817 h 609796"/>
              <a:gd name="connsiteX1528" fmla="*/ 8832937 w 9147079"/>
              <a:gd name="connsiteY1528" fmla="*/ 16169 h 609796"/>
              <a:gd name="connsiteX1529" fmla="*/ 8273949 w 9147079"/>
              <a:gd name="connsiteY1529" fmla="*/ 16169 h 609796"/>
              <a:gd name="connsiteX1530" fmla="*/ 8308597 w 9147079"/>
              <a:gd name="connsiteY1530" fmla="*/ 50817 h 609796"/>
              <a:gd name="connsiteX1531" fmla="*/ 8273949 w 9147079"/>
              <a:gd name="connsiteY1531" fmla="*/ 85465 h 609796"/>
              <a:gd name="connsiteX1532" fmla="*/ 8239301 w 9147079"/>
              <a:gd name="connsiteY1532" fmla="*/ 50817 h 609796"/>
              <a:gd name="connsiteX1533" fmla="*/ 8273949 w 9147079"/>
              <a:gd name="connsiteY1533" fmla="*/ 16169 h 609796"/>
              <a:gd name="connsiteX1534" fmla="*/ 6458392 w 9147079"/>
              <a:gd name="connsiteY1534" fmla="*/ 16169 h 609796"/>
              <a:gd name="connsiteX1535" fmla="*/ 6493040 w 9147079"/>
              <a:gd name="connsiteY1535" fmla="*/ 50817 h 609796"/>
              <a:gd name="connsiteX1536" fmla="*/ 6458392 w 9147079"/>
              <a:gd name="connsiteY1536" fmla="*/ 85465 h 609796"/>
              <a:gd name="connsiteX1537" fmla="*/ 6423744 w 9147079"/>
              <a:gd name="connsiteY1537" fmla="*/ 50817 h 609796"/>
              <a:gd name="connsiteX1538" fmla="*/ 6458392 w 9147079"/>
              <a:gd name="connsiteY1538" fmla="*/ 16169 h 609796"/>
              <a:gd name="connsiteX1539" fmla="*/ 5340416 w 9147079"/>
              <a:gd name="connsiteY1539" fmla="*/ 16169 h 609796"/>
              <a:gd name="connsiteX1540" fmla="*/ 5375064 w 9147079"/>
              <a:gd name="connsiteY1540" fmla="*/ 50817 h 609796"/>
              <a:gd name="connsiteX1541" fmla="*/ 5340416 w 9147079"/>
              <a:gd name="connsiteY1541" fmla="*/ 85465 h 609796"/>
              <a:gd name="connsiteX1542" fmla="*/ 5305768 w 9147079"/>
              <a:gd name="connsiteY1542" fmla="*/ 50817 h 609796"/>
              <a:gd name="connsiteX1543" fmla="*/ 5340416 w 9147079"/>
              <a:gd name="connsiteY1543" fmla="*/ 16169 h 609796"/>
              <a:gd name="connsiteX1544" fmla="*/ 4781428 w 9147079"/>
              <a:gd name="connsiteY1544" fmla="*/ 16169 h 609796"/>
              <a:gd name="connsiteX1545" fmla="*/ 4816076 w 9147079"/>
              <a:gd name="connsiteY1545" fmla="*/ 50817 h 609796"/>
              <a:gd name="connsiteX1546" fmla="*/ 4781428 w 9147079"/>
              <a:gd name="connsiteY1546" fmla="*/ 85465 h 609796"/>
              <a:gd name="connsiteX1547" fmla="*/ 4746780 w 9147079"/>
              <a:gd name="connsiteY1547" fmla="*/ 50817 h 609796"/>
              <a:gd name="connsiteX1548" fmla="*/ 4781428 w 9147079"/>
              <a:gd name="connsiteY1548" fmla="*/ 16169 h 609796"/>
              <a:gd name="connsiteX1549" fmla="*/ 4220130 w 9147079"/>
              <a:gd name="connsiteY1549" fmla="*/ 16169 h 609796"/>
              <a:gd name="connsiteX1550" fmla="*/ 4254778 w 9147079"/>
              <a:gd name="connsiteY1550" fmla="*/ 50817 h 609796"/>
              <a:gd name="connsiteX1551" fmla="*/ 4220130 w 9147079"/>
              <a:gd name="connsiteY1551" fmla="*/ 85465 h 609796"/>
              <a:gd name="connsiteX1552" fmla="*/ 4185482 w 9147079"/>
              <a:gd name="connsiteY1552" fmla="*/ 50817 h 609796"/>
              <a:gd name="connsiteX1553" fmla="*/ 4220130 w 9147079"/>
              <a:gd name="connsiteY1553" fmla="*/ 16169 h 609796"/>
              <a:gd name="connsiteX1554" fmla="*/ 3661142 w 9147079"/>
              <a:gd name="connsiteY1554" fmla="*/ 16169 h 609796"/>
              <a:gd name="connsiteX1555" fmla="*/ 3695790 w 9147079"/>
              <a:gd name="connsiteY1555" fmla="*/ 50817 h 609796"/>
              <a:gd name="connsiteX1556" fmla="*/ 3661142 w 9147079"/>
              <a:gd name="connsiteY1556" fmla="*/ 85465 h 609796"/>
              <a:gd name="connsiteX1557" fmla="*/ 3626494 w 9147079"/>
              <a:gd name="connsiteY1557" fmla="*/ 50817 h 609796"/>
              <a:gd name="connsiteX1558" fmla="*/ 3661142 w 9147079"/>
              <a:gd name="connsiteY1558" fmla="*/ 16169 h 609796"/>
              <a:gd name="connsiteX1559" fmla="*/ 1845585 w 9147079"/>
              <a:gd name="connsiteY1559" fmla="*/ 16169 h 609796"/>
              <a:gd name="connsiteX1560" fmla="*/ 1880233 w 9147079"/>
              <a:gd name="connsiteY1560" fmla="*/ 50817 h 609796"/>
              <a:gd name="connsiteX1561" fmla="*/ 1845585 w 9147079"/>
              <a:gd name="connsiteY1561" fmla="*/ 85465 h 609796"/>
              <a:gd name="connsiteX1562" fmla="*/ 1810937 w 9147079"/>
              <a:gd name="connsiteY1562" fmla="*/ 50817 h 609796"/>
              <a:gd name="connsiteX1563" fmla="*/ 1845585 w 9147079"/>
              <a:gd name="connsiteY1563" fmla="*/ 16169 h 609796"/>
              <a:gd name="connsiteX1564" fmla="*/ 727609 w 9147079"/>
              <a:gd name="connsiteY1564" fmla="*/ 16169 h 609796"/>
              <a:gd name="connsiteX1565" fmla="*/ 762257 w 9147079"/>
              <a:gd name="connsiteY1565" fmla="*/ 50817 h 609796"/>
              <a:gd name="connsiteX1566" fmla="*/ 727609 w 9147079"/>
              <a:gd name="connsiteY1566" fmla="*/ 85465 h 609796"/>
              <a:gd name="connsiteX1567" fmla="*/ 692961 w 9147079"/>
              <a:gd name="connsiteY1567" fmla="*/ 50817 h 609796"/>
              <a:gd name="connsiteX1568" fmla="*/ 727609 w 9147079"/>
              <a:gd name="connsiteY1568" fmla="*/ 16169 h 609796"/>
              <a:gd name="connsiteX1569" fmla="*/ 168620 w 9147079"/>
              <a:gd name="connsiteY1569" fmla="*/ 16169 h 609796"/>
              <a:gd name="connsiteX1570" fmla="*/ 203269 w 9147079"/>
              <a:gd name="connsiteY1570" fmla="*/ 50817 h 609796"/>
              <a:gd name="connsiteX1571" fmla="*/ 168620 w 9147079"/>
              <a:gd name="connsiteY1571" fmla="*/ 85465 h 609796"/>
              <a:gd name="connsiteX1572" fmla="*/ 133973 w 9147079"/>
              <a:gd name="connsiteY1572" fmla="*/ 50817 h 609796"/>
              <a:gd name="connsiteX1573" fmla="*/ 168620 w 9147079"/>
              <a:gd name="connsiteY1573" fmla="*/ 16169 h 609796"/>
              <a:gd name="connsiteX1574" fmla="*/ 8693190 w 9147079"/>
              <a:gd name="connsiteY1574" fmla="*/ 10395 h 609796"/>
              <a:gd name="connsiteX1575" fmla="*/ 8733613 w 9147079"/>
              <a:gd name="connsiteY1575" fmla="*/ 50817 h 609796"/>
              <a:gd name="connsiteX1576" fmla="*/ 8693190 w 9147079"/>
              <a:gd name="connsiteY1576" fmla="*/ 91241 h 609796"/>
              <a:gd name="connsiteX1577" fmla="*/ 8652767 w 9147079"/>
              <a:gd name="connsiteY1577" fmla="*/ 50817 h 609796"/>
              <a:gd name="connsiteX1578" fmla="*/ 8693190 w 9147079"/>
              <a:gd name="connsiteY1578" fmla="*/ 10395 h 609796"/>
              <a:gd name="connsiteX1579" fmla="*/ 8413696 w 9147079"/>
              <a:gd name="connsiteY1579" fmla="*/ 10395 h 609796"/>
              <a:gd name="connsiteX1580" fmla="*/ 8454118 w 9147079"/>
              <a:gd name="connsiteY1580" fmla="*/ 50817 h 609796"/>
              <a:gd name="connsiteX1581" fmla="*/ 8413696 w 9147079"/>
              <a:gd name="connsiteY1581" fmla="*/ 91241 h 609796"/>
              <a:gd name="connsiteX1582" fmla="*/ 8373273 w 9147079"/>
              <a:gd name="connsiteY1582" fmla="*/ 50817 h 609796"/>
              <a:gd name="connsiteX1583" fmla="*/ 8413696 w 9147079"/>
              <a:gd name="connsiteY1583" fmla="*/ 10395 h 609796"/>
              <a:gd name="connsiteX1584" fmla="*/ 6318646 w 9147079"/>
              <a:gd name="connsiteY1584" fmla="*/ 10395 h 609796"/>
              <a:gd name="connsiteX1585" fmla="*/ 6359068 w 9147079"/>
              <a:gd name="connsiteY1585" fmla="*/ 50817 h 609796"/>
              <a:gd name="connsiteX1586" fmla="*/ 6318646 w 9147079"/>
              <a:gd name="connsiteY1586" fmla="*/ 91241 h 609796"/>
              <a:gd name="connsiteX1587" fmla="*/ 6278223 w 9147079"/>
              <a:gd name="connsiteY1587" fmla="*/ 50817 h 609796"/>
              <a:gd name="connsiteX1588" fmla="*/ 6318646 w 9147079"/>
              <a:gd name="connsiteY1588" fmla="*/ 10395 h 609796"/>
              <a:gd name="connsiteX1589" fmla="*/ 5200670 w 9147079"/>
              <a:gd name="connsiteY1589" fmla="*/ 10395 h 609796"/>
              <a:gd name="connsiteX1590" fmla="*/ 5241092 w 9147079"/>
              <a:gd name="connsiteY1590" fmla="*/ 50817 h 609796"/>
              <a:gd name="connsiteX1591" fmla="*/ 5200670 w 9147079"/>
              <a:gd name="connsiteY1591" fmla="*/ 91241 h 609796"/>
              <a:gd name="connsiteX1592" fmla="*/ 5160246 w 9147079"/>
              <a:gd name="connsiteY1592" fmla="*/ 50817 h 609796"/>
              <a:gd name="connsiteX1593" fmla="*/ 5200670 w 9147079"/>
              <a:gd name="connsiteY1593" fmla="*/ 10395 h 609796"/>
              <a:gd name="connsiteX1594" fmla="*/ 4921176 w 9147079"/>
              <a:gd name="connsiteY1594" fmla="*/ 10395 h 609796"/>
              <a:gd name="connsiteX1595" fmla="*/ 4961598 w 9147079"/>
              <a:gd name="connsiteY1595" fmla="*/ 50817 h 609796"/>
              <a:gd name="connsiteX1596" fmla="*/ 4921176 w 9147079"/>
              <a:gd name="connsiteY1596" fmla="*/ 91241 h 609796"/>
              <a:gd name="connsiteX1597" fmla="*/ 4880752 w 9147079"/>
              <a:gd name="connsiteY1597" fmla="*/ 50817 h 609796"/>
              <a:gd name="connsiteX1598" fmla="*/ 4921176 w 9147079"/>
              <a:gd name="connsiteY1598" fmla="*/ 10395 h 609796"/>
              <a:gd name="connsiteX1599" fmla="*/ 4080384 w 9147079"/>
              <a:gd name="connsiteY1599" fmla="*/ 10395 h 609796"/>
              <a:gd name="connsiteX1600" fmla="*/ 4120806 w 9147079"/>
              <a:gd name="connsiteY1600" fmla="*/ 50817 h 609796"/>
              <a:gd name="connsiteX1601" fmla="*/ 4080384 w 9147079"/>
              <a:gd name="connsiteY1601" fmla="*/ 91241 h 609796"/>
              <a:gd name="connsiteX1602" fmla="*/ 4039960 w 9147079"/>
              <a:gd name="connsiteY1602" fmla="*/ 50817 h 609796"/>
              <a:gd name="connsiteX1603" fmla="*/ 4080384 w 9147079"/>
              <a:gd name="connsiteY1603" fmla="*/ 10395 h 609796"/>
              <a:gd name="connsiteX1604" fmla="*/ 3800889 w 9147079"/>
              <a:gd name="connsiteY1604" fmla="*/ 10395 h 609796"/>
              <a:gd name="connsiteX1605" fmla="*/ 3841312 w 9147079"/>
              <a:gd name="connsiteY1605" fmla="*/ 50817 h 609796"/>
              <a:gd name="connsiteX1606" fmla="*/ 3800889 w 9147079"/>
              <a:gd name="connsiteY1606" fmla="*/ 91241 h 609796"/>
              <a:gd name="connsiteX1607" fmla="*/ 3760466 w 9147079"/>
              <a:gd name="connsiteY1607" fmla="*/ 50817 h 609796"/>
              <a:gd name="connsiteX1608" fmla="*/ 3800889 w 9147079"/>
              <a:gd name="connsiteY1608" fmla="*/ 10395 h 609796"/>
              <a:gd name="connsiteX1609" fmla="*/ 1705839 w 9147079"/>
              <a:gd name="connsiteY1609" fmla="*/ 10395 h 609796"/>
              <a:gd name="connsiteX1610" fmla="*/ 1746261 w 9147079"/>
              <a:gd name="connsiteY1610" fmla="*/ 50817 h 609796"/>
              <a:gd name="connsiteX1611" fmla="*/ 1705839 w 9147079"/>
              <a:gd name="connsiteY1611" fmla="*/ 91241 h 609796"/>
              <a:gd name="connsiteX1612" fmla="*/ 1665415 w 9147079"/>
              <a:gd name="connsiteY1612" fmla="*/ 50817 h 609796"/>
              <a:gd name="connsiteX1613" fmla="*/ 1705839 w 9147079"/>
              <a:gd name="connsiteY1613" fmla="*/ 10395 h 609796"/>
              <a:gd name="connsiteX1614" fmla="*/ 587862 w 9147079"/>
              <a:gd name="connsiteY1614" fmla="*/ 10395 h 609796"/>
              <a:gd name="connsiteX1615" fmla="*/ 628284 w 9147079"/>
              <a:gd name="connsiteY1615" fmla="*/ 51973 h 609796"/>
              <a:gd name="connsiteX1616" fmla="*/ 587862 w 9147079"/>
              <a:gd name="connsiteY1616" fmla="*/ 92395 h 609796"/>
              <a:gd name="connsiteX1617" fmla="*/ 547439 w 9147079"/>
              <a:gd name="connsiteY1617" fmla="*/ 50817 h 609796"/>
              <a:gd name="connsiteX1618" fmla="*/ 587862 w 9147079"/>
              <a:gd name="connsiteY1618" fmla="*/ 10395 h 609796"/>
              <a:gd name="connsiteX1619" fmla="*/ 308368 w 9147079"/>
              <a:gd name="connsiteY1619" fmla="*/ 10395 h 609796"/>
              <a:gd name="connsiteX1620" fmla="*/ 348790 w 9147079"/>
              <a:gd name="connsiteY1620" fmla="*/ 51973 h 609796"/>
              <a:gd name="connsiteX1621" fmla="*/ 308368 w 9147079"/>
              <a:gd name="connsiteY1621" fmla="*/ 92395 h 609796"/>
              <a:gd name="connsiteX1622" fmla="*/ 267945 w 9147079"/>
              <a:gd name="connsiteY1622" fmla="*/ 50817 h 609796"/>
              <a:gd name="connsiteX1623" fmla="*/ 308368 w 9147079"/>
              <a:gd name="connsiteY1623" fmla="*/ 10395 h 609796"/>
              <a:gd name="connsiteX1624" fmla="*/ 8553443 w 9147079"/>
              <a:gd name="connsiteY1624" fmla="*/ 0 h 609796"/>
              <a:gd name="connsiteX1625" fmla="*/ 8604260 w 9147079"/>
              <a:gd name="connsiteY1625" fmla="*/ 50817 h 609796"/>
              <a:gd name="connsiteX1626" fmla="*/ 8553443 w 9147079"/>
              <a:gd name="connsiteY1626" fmla="*/ 101634 h 609796"/>
              <a:gd name="connsiteX1627" fmla="*/ 8502626 w 9147079"/>
              <a:gd name="connsiteY1627" fmla="*/ 50817 h 609796"/>
              <a:gd name="connsiteX1628" fmla="*/ 8553443 w 9147079"/>
              <a:gd name="connsiteY1628" fmla="*/ 0 h 609796"/>
              <a:gd name="connsiteX1629" fmla="*/ 6178898 w 9147079"/>
              <a:gd name="connsiteY1629" fmla="*/ 0 h 609796"/>
              <a:gd name="connsiteX1630" fmla="*/ 6229715 w 9147079"/>
              <a:gd name="connsiteY1630" fmla="*/ 50817 h 609796"/>
              <a:gd name="connsiteX1631" fmla="*/ 6178898 w 9147079"/>
              <a:gd name="connsiteY1631" fmla="*/ 101634 h 609796"/>
              <a:gd name="connsiteX1632" fmla="*/ 6128081 w 9147079"/>
              <a:gd name="connsiteY1632" fmla="*/ 50817 h 609796"/>
              <a:gd name="connsiteX1633" fmla="*/ 6178898 w 9147079"/>
              <a:gd name="connsiteY1633" fmla="*/ 0 h 609796"/>
              <a:gd name="connsiteX1634" fmla="*/ 5060922 w 9147079"/>
              <a:gd name="connsiteY1634" fmla="*/ 0 h 609796"/>
              <a:gd name="connsiteX1635" fmla="*/ 5111739 w 9147079"/>
              <a:gd name="connsiteY1635" fmla="*/ 50817 h 609796"/>
              <a:gd name="connsiteX1636" fmla="*/ 5060922 w 9147079"/>
              <a:gd name="connsiteY1636" fmla="*/ 101634 h 609796"/>
              <a:gd name="connsiteX1637" fmla="*/ 5010105 w 9147079"/>
              <a:gd name="connsiteY1637" fmla="*/ 50817 h 609796"/>
              <a:gd name="connsiteX1638" fmla="*/ 5060922 w 9147079"/>
              <a:gd name="connsiteY1638" fmla="*/ 0 h 609796"/>
              <a:gd name="connsiteX1639" fmla="*/ 3940636 w 9147079"/>
              <a:gd name="connsiteY1639" fmla="*/ 0 h 609796"/>
              <a:gd name="connsiteX1640" fmla="*/ 3991453 w 9147079"/>
              <a:gd name="connsiteY1640" fmla="*/ 50817 h 609796"/>
              <a:gd name="connsiteX1641" fmla="*/ 3940636 w 9147079"/>
              <a:gd name="connsiteY1641" fmla="*/ 101634 h 609796"/>
              <a:gd name="connsiteX1642" fmla="*/ 3889819 w 9147079"/>
              <a:gd name="connsiteY1642" fmla="*/ 50817 h 609796"/>
              <a:gd name="connsiteX1643" fmla="*/ 3940636 w 9147079"/>
              <a:gd name="connsiteY1643" fmla="*/ 0 h 609796"/>
              <a:gd name="connsiteX1644" fmla="*/ 1566091 w 9147079"/>
              <a:gd name="connsiteY1644" fmla="*/ 0 h 609796"/>
              <a:gd name="connsiteX1645" fmla="*/ 1616908 w 9147079"/>
              <a:gd name="connsiteY1645" fmla="*/ 50817 h 609796"/>
              <a:gd name="connsiteX1646" fmla="*/ 1566091 w 9147079"/>
              <a:gd name="connsiteY1646" fmla="*/ 101634 h 609796"/>
              <a:gd name="connsiteX1647" fmla="*/ 1515274 w 9147079"/>
              <a:gd name="connsiteY1647" fmla="*/ 50817 h 609796"/>
              <a:gd name="connsiteX1648" fmla="*/ 1566091 w 9147079"/>
              <a:gd name="connsiteY1648" fmla="*/ 0 h 609796"/>
              <a:gd name="connsiteX1649" fmla="*/ 448115 w 9147079"/>
              <a:gd name="connsiteY1649" fmla="*/ 0 h 609796"/>
              <a:gd name="connsiteX1650" fmla="*/ 498932 w 9147079"/>
              <a:gd name="connsiteY1650" fmla="*/ 50817 h 609796"/>
              <a:gd name="connsiteX1651" fmla="*/ 448115 w 9147079"/>
              <a:gd name="connsiteY1651" fmla="*/ 101634 h 609796"/>
              <a:gd name="connsiteX1652" fmla="*/ 397298 w 9147079"/>
              <a:gd name="connsiteY1652" fmla="*/ 50817 h 609796"/>
              <a:gd name="connsiteX1653" fmla="*/ 448115 w 9147079"/>
              <a:gd name="connsiteY1653" fmla="*/ 0 h 6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Lst>
            <a:rect l="l" t="t" r="r" b="b"/>
            <a:pathLst>
              <a:path w="9147079" h="609796">
                <a:moveTo>
                  <a:pt x="8027949" y="608651"/>
                </a:moveTo>
                <a:lnTo>
                  <a:pt x="8030731" y="609796"/>
                </a:lnTo>
                <a:lnTo>
                  <a:pt x="8025167" y="609796"/>
                </a:lnTo>
                <a:close/>
                <a:moveTo>
                  <a:pt x="7892821" y="608651"/>
                </a:moveTo>
                <a:lnTo>
                  <a:pt x="7895603" y="609796"/>
                </a:lnTo>
                <a:lnTo>
                  <a:pt x="7890039" y="609796"/>
                </a:lnTo>
                <a:close/>
                <a:moveTo>
                  <a:pt x="7757694" y="608651"/>
                </a:moveTo>
                <a:lnTo>
                  <a:pt x="7760476" y="609796"/>
                </a:lnTo>
                <a:lnTo>
                  <a:pt x="7754912" y="609796"/>
                </a:lnTo>
                <a:close/>
                <a:moveTo>
                  <a:pt x="7622566" y="608651"/>
                </a:moveTo>
                <a:lnTo>
                  <a:pt x="7625266" y="609796"/>
                </a:lnTo>
                <a:lnTo>
                  <a:pt x="7619784" y="609796"/>
                </a:lnTo>
                <a:close/>
                <a:moveTo>
                  <a:pt x="7486284" y="608651"/>
                </a:moveTo>
                <a:lnTo>
                  <a:pt x="7489066" y="609796"/>
                </a:lnTo>
                <a:lnTo>
                  <a:pt x="7483502" y="609796"/>
                </a:lnTo>
                <a:close/>
                <a:moveTo>
                  <a:pt x="7351157" y="608651"/>
                </a:moveTo>
                <a:lnTo>
                  <a:pt x="7353939" y="609796"/>
                </a:lnTo>
                <a:lnTo>
                  <a:pt x="7348375" y="609796"/>
                </a:lnTo>
                <a:close/>
                <a:moveTo>
                  <a:pt x="7216029" y="608651"/>
                </a:moveTo>
                <a:lnTo>
                  <a:pt x="7218811" y="609796"/>
                </a:lnTo>
                <a:lnTo>
                  <a:pt x="7213247" y="609796"/>
                </a:lnTo>
                <a:close/>
                <a:moveTo>
                  <a:pt x="7079747" y="608651"/>
                </a:moveTo>
                <a:lnTo>
                  <a:pt x="7082529" y="609796"/>
                </a:lnTo>
                <a:lnTo>
                  <a:pt x="7076965" y="609796"/>
                </a:lnTo>
                <a:close/>
                <a:moveTo>
                  <a:pt x="6131547" y="608651"/>
                </a:moveTo>
                <a:lnTo>
                  <a:pt x="6134329" y="609796"/>
                </a:lnTo>
                <a:lnTo>
                  <a:pt x="6128765" y="609796"/>
                </a:lnTo>
                <a:close/>
                <a:moveTo>
                  <a:pt x="5996419" y="608651"/>
                </a:moveTo>
                <a:lnTo>
                  <a:pt x="5999201" y="609796"/>
                </a:lnTo>
                <a:lnTo>
                  <a:pt x="5993637" y="609796"/>
                </a:lnTo>
                <a:close/>
                <a:moveTo>
                  <a:pt x="3415141" y="608651"/>
                </a:moveTo>
                <a:lnTo>
                  <a:pt x="3417923" y="609796"/>
                </a:lnTo>
                <a:lnTo>
                  <a:pt x="3412359" y="609796"/>
                </a:lnTo>
                <a:close/>
                <a:moveTo>
                  <a:pt x="3280014" y="608651"/>
                </a:moveTo>
                <a:lnTo>
                  <a:pt x="3282795" y="609796"/>
                </a:lnTo>
                <a:lnTo>
                  <a:pt x="3277232" y="609796"/>
                </a:lnTo>
                <a:close/>
                <a:moveTo>
                  <a:pt x="3144887" y="608651"/>
                </a:moveTo>
                <a:lnTo>
                  <a:pt x="3147669" y="609796"/>
                </a:lnTo>
                <a:lnTo>
                  <a:pt x="3142105" y="609796"/>
                </a:lnTo>
                <a:close/>
                <a:moveTo>
                  <a:pt x="3009759" y="608651"/>
                </a:moveTo>
                <a:lnTo>
                  <a:pt x="3012459" y="609796"/>
                </a:lnTo>
                <a:lnTo>
                  <a:pt x="3006977" y="609796"/>
                </a:lnTo>
                <a:close/>
                <a:moveTo>
                  <a:pt x="2873477" y="608651"/>
                </a:moveTo>
                <a:lnTo>
                  <a:pt x="2876258" y="609796"/>
                </a:lnTo>
                <a:lnTo>
                  <a:pt x="2870695" y="609796"/>
                </a:lnTo>
                <a:close/>
                <a:moveTo>
                  <a:pt x="2738350" y="608651"/>
                </a:moveTo>
                <a:lnTo>
                  <a:pt x="2741132" y="609796"/>
                </a:lnTo>
                <a:lnTo>
                  <a:pt x="2735568" y="609796"/>
                </a:lnTo>
                <a:close/>
                <a:moveTo>
                  <a:pt x="2603222" y="608651"/>
                </a:moveTo>
                <a:lnTo>
                  <a:pt x="2606004" y="609796"/>
                </a:lnTo>
                <a:lnTo>
                  <a:pt x="2600440" y="609796"/>
                </a:lnTo>
                <a:close/>
                <a:moveTo>
                  <a:pt x="2466940" y="608651"/>
                </a:moveTo>
                <a:lnTo>
                  <a:pt x="2469722" y="609796"/>
                </a:lnTo>
                <a:lnTo>
                  <a:pt x="2464158" y="609796"/>
                </a:lnTo>
                <a:close/>
                <a:moveTo>
                  <a:pt x="1518739" y="608651"/>
                </a:moveTo>
                <a:lnTo>
                  <a:pt x="1521521" y="609796"/>
                </a:lnTo>
                <a:lnTo>
                  <a:pt x="1515957" y="609796"/>
                </a:lnTo>
                <a:close/>
                <a:moveTo>
                  <a:pt x="1383611" y="608651"/>
                </a:moveTo>
                <a:lnTo>
                  <a:pt x="1386393" y="609796"/>
                </a:lnTo>
                <a:lnTo>
                  <a:pt x="1380830" y="609796"/>
                </a:lnTo>
                <a:close/>
                <a:moveTo>
                  <a:pt x="8164231" y="606341"/>
                </a:moveTo>
                <a:lnTo>
                  <a:pt x="8172539" y="609796"/>
                </a:lnTo>
                <a:lnTo>
                  <a:pt x="8155923" y="609796"/>
                </a:lnTo>
                <a:close/>
                <a:moveTo>
                  <a:pt x="6944620" y="606341"/>
                </a:moveTo>
                <a:lnTo>
                  <a:pt x="6952928" y="609796"/>
                </a:lnTo>
                <a:lnTo>
                  <a:pt x="6936312" y="609796"/>
                </a:lnTo>
                <a:close/>
                <a:moveTo>
                  <a:pt x="5861292" y="606341"/>
                </a:moveTo>
                <a:lnTo>
                  <a:pt x="5869600" y="609796"/>
                </a:lnTo>
                <a:lnTo>
                  <a:pt x="5852984" y="609796"/>
                </a:lnTo>
                <a:close/>
                <a:moveTo>
                  <a:pt x="4639372" y="606341"/>
                </a:moveTo>
                <a:lnTo>
                  <a:pt x="4650987" y="609796"/>
                </a:lnTo>
                <a:lnTo>
                  <a:pt x="4632937" y="609796"/>
                </a:lnTo>
                <a:close/>
                <a:moveTo>
                  <a:pt x="3551423" y="606341"/>
                </a:moveTo>
                <a:lnTo>
                  <a:pt x="3559731" y="609796"/>
                </a:lnTo>
                <a:lnTo>
                  <a:pt x="3543115" y="609796"/>
                </a:lnTo>
                <a:close/>
                <a:moveTo>
                  <a:pt x="2331813" y="606341"/>
                </a:moveTo>
                <a:lnTo>
                  <a:pt x="2340121" y="609796"/>
                </a:lnTo>
                <a:lnTo>
                  <a:pt x="2323505" y="609796"/>
                </a:lnTo>
                <a:close/>
                <a:moveTo>
                  <a:pt x="1248485" y="606341"/>
                </a:moveTo>
                <a:lnTo>
                  <a:pt x="1256793" y="609796"/>
                </a:lnTo>
                <a:lnTo>
                  <a:pt x="1240177" y="609796"/>
                </a:lnTo>
                <a:close/>
                <a:moveTo>
                  <a:pt x="26564" y="606341"/>
                </a:moveTo>
                <a:lnTo>
                  <a:pt x="38179" y="609796"/>
                </a:lnTo>
                <a:lnTo>
                  <a:pt x="20130" y="609796"/>
                </a:lnTo>
                <a:close/>
                <a:moveTo>
                  <a:pt x="9112431" y="600566"/>
                </a:moveTo>
                <a:cubicBezTo>
                  <a:pt x="9120515" y="600566"/>
                  <a:pt x="9127734" y="603742"/>
                  <a:pt x="9132931" y="608939"/>
                </a:cubicBezTo>
                <a:lnTo>
                  <a:pt x="9133281" y="609796"/>
                </a:lnTo>
                <a:lnTo>
                  <a:pt x="9091581" y="609796"/>
                </a:lnTo>
                <a:lnTo>
                  <a:pt x="9091931" y="608939"/>
                </a:lnTo>
                <a:cubicBezTo>
                  <a:pt x="9097128" y="603742"/>
                  <a:pt x="9104347" y="600566"/>
                  <a:pt x="9112431" y="600566"/>
                </a:cubicBezTo>
                <a:close/>
                <a:moveTo>
                  <a:pt x="8299358" y="600566"/>
                </a:moveTo>
                <a:cubicBezTo>
                  <a:pt x="8307442" y="600566"/>
                  <a:pt x="8314661" y="603742"/>
                  <a:pt x="8319858" y="608939"/>
                </a:cubicBezTo>
                <a:lnTo>
                  <a:pt x="8320208" y="609796"/>
                </a:lnTo>
                <a:lnTo>
                  <a:pt x="8278508" y="609796"/>
                </a:lnTo>
                <a:lnTo>
                  <a:pt x="8278858" y="608939"/>
                </a:lnTo>
                <a:cubicBezTo>
                  <a:pt x="8284055" y="603742"/>
                  <a:pt x="8291273" y="600566"/>
                  <a:pt x="8299358" y="600566"/>
                </a:cubicBezTo>
                <a:close/>
                <a:moveTo>
                  <a:pt x="6809492" y="600566"/>
                </a:moveTo>
                <a:cubicBezTo>
                  <a:pt x="6817577" y="600566"/>
                  <a:pt x="6824795" y="603742"/>
                  <a:pt x="6829993" y="608939"/>
                </a:cubicBezTo>
                <a:lnTo>
                  <a:pt x="6830343" y="609796"/>
                </a:lnTo>
                <a:lnTo>
                  <a:pt x="6788643" y="609796"/>
                </a:lnTo>
                <a:lnTo>
                  <a:pt x="6788993" y="608939"/>
                </a:lnTo>
                <a:cubicBezTo>
                  <a:pt x="6794190" y="603742"/>
                  <a:pt x="6801408" y="600566"/>
                  <a:pt x="6809492" y="600566"/>
                </a:cubicBezTo>
                <a:close/>
                <a:moveTo>
                  <a:pt x="5726164" y="600566"/>
                </a:moveTo>
                <a:cubicBezTo>
                  <a:pt x="5733671" y="600566"/>
                  <a:pt x="5740890" y="603742"/>
                  <a:pt x="5746232" y="608939"/>
                </a:cubicBezTo>
                <a:lnTo>
                  <a:pt x="5746600" y="609796"/>
                </a:lnTo>
                <a:lnTo>
                  <a:pt x="5705314" y="609796"/>
                </a:lnTo>
                <a:lnTo>
                  <a:pt x="5705664" y="608939"/>
                </a:lnTo>
                <a:cubicBezTo>
                  <a:pt x="5710861" y="603742"/>
                  <a:pt x="5718080" y="600566"/>
                  <a:pt x="5726164" y="600566"/>
                </a:cubicBezTo>
                <a:close/>
                <a:moveTo>
                  <a:pt x="4776808" y="600566"/>
                </a:moveTo>
                <a:cubicBezTo>
                  <a:pt x="4784893" y="600566"/>
                  <a:pt x="4792111" y="603742"/>
                  <a:pt x="4797309" y="608939"/>
                </a:cubicBezTo>
                <a:lnTo>
                  <a:pt x="4797659" y="609796"/>
                </a:lnTo>
                <a:lnTo>
                  <a:pt x="4755958" y="609796"/>
                </a:lnTo>
                <a:lnTo>
                  <a:pt x="4756308" y="608939"/>
                </a:lnTo>
                <a:cubicBezTo>
                  <a:pt x="4761505" y="603742"/>
                  <a:pt x="4768724" y="600566"/>
                  <a:pt x="4776808" y="600566"/>
                </a:cubicBezTo>
                <a:close/>
                <a:moveTo>
                  <a:pt x="4499624" y="600566"/>
                </a:moveTo>
                <a:cubicBezTo>
                  <a:pt x="4507709" y="600566"/>
                  <a:pt x="4514927" y="603742"/>
                  <a:pt x="4520125" y="608939"/>
                </a:cubicBezTo>
                <a:lnTo>
                  <a:pt x="4520474" y="609796"/>
                </a:lnTo>
                <a:lnTo>
                  <a:pt x="4478774" y="609796"/>
                </a:lnTo>
                <a:lnTo>
                  <a:pt x="4479124" y="608939"/>
                </a:lnTo>
                <a:cubicBezTo>
                  <a:pt x="4484321" y="603742"/>
                  <a:pt x="4491539" y="600566"/>
                  <a:pt x="4499624" y="600566"/>
                </a:cubicBezTo>
                <a:close/>
                <a:moveTo>
                  <a:pt x="3686550" y="600566"/>
                </a:moveTo>
                <a:cubicBezTo>
                  <a:pt x="3694635" y="600566"/>
                  <a:pt x="3701853" y="603742"/>
                  <a:pt x="3707051" y="608939"/>
                </a:cubicBezTo>
                <a:lnTo>
                  <a:pt x="3707401" y="609796"/>
                </a:lnTo>
                <a:lnTo>
                  <a:pt x="3665701" y="609796"/>
                </a:lnTo>
                <a:lnTo>
                  <a:pt x="3666051" y="608939"/>
                </a:lnTo>
                <a:cubicBezTo>
                  <a:pt x="3671248" y="603742"/>
                  <a:pt x="3678466" y="600566"/>
                  <a:pt x="3686550" y="600566"/>
                </a:cubicBezTo>
                <a:close/>
                <a:moveTo>
                  <a:pt x="2196685" y="600566"/>
                </a:moveTo>
                <a:cubicBezTo>
                  <a:pt x="2204770" y="600566"/>
                  <a:pt x="2211988" y="603742"/>
                  <a:pt x="2217186" y="608939"/>
                </a:cubicBezTo>
                <a:lnTo>
                  <a:pt x="2217536" y="609796"/>
                </a:lnTo>
                <a:lnTo>
                  <a:pt x="2175835" y="609796"/>
                </a:lnTo>
                <a:lnTo>
                  <a:pt x="2176185" y="608939"/>
                </a:lnTo>
                <a:cubicBezTo>
                  <a:pt x="2181382" y="603742"/>
                  <a:pt x="2188601" y="600566"/>
                  <a:pt x="2196685" y="600566"/>
                </a:cubicBezTo>
                <a:close/>
                <a:moveTo>
                  <a:pt x="1112202" y="600566"/>
                </a:moveTo>
                <a:cubicBezTo>
                  <a:pt x="1120287" y="600566"/>
                  <a:pt x="1127505" y="603742"/>
                  <a:pt x="1132702" y="608939"/>
                </a:cubicBezTo>
                <a:lnTo>
                  <a:pt x="1133052" y="609796"/>
                </a:lnTo>
                <a:lnTo>
                  <a:pt x="1091352" y="609796"/>
                </a:lnTo>
                <a:lnTo>
                  <a:pt x="1091702" y="608939"/>
                </a:lnTo>
                <a:cubicBezTo>
                  <a:pt x="1096899" y="603742"/>
                  <a:pt x="1104118" y="600566"/>
                  <a:pt x="1112202" y="600566"/>
                </a:cubicBezTo>
                <a:close/>
                <a:moveTo>
                  <a:pt x="164001" y="600566"/>
                </a:moveTo>
                <a:cubicBezTo>
                  <a:pt x="172085" y="600566"/>
                  <a:pt x="179304" y="603742"/>
                  <a:pt x="184501" y="608939"/>
                </a:cubicBezTo>
                <a:lnTo>
                  <a:pt x="184851" y="609796"/>
                </a:lnTo>
                <a:lnTo>
                  <a:pt x="143151" y="609796"/>
                </a:lnTo>
                <a:lnTo>
                  <a:pt x="143501" y="608939"/>
                </a:lnTo>
                <a:cubicBezTo>
                  <a:pt x="148698" y="603742"/>
                  <a:pt x="155916" y="600566"/>
                  <a:pt x="164001" y="600566"/>
                </a:cubicBezTo>
                <a:close/>
                <a:moveTo>
                  <a:pt x="8977304" y="594792"/>
                </a:moveTo>
                <a:cubicBezTo>
                  <a:pt x="8986543" y="594792"/>
                  <a:pt x="8995205" y="598834"/>
                  <a:pt x="9001558" y="605186"/>
                </a:cubicBezTo>
                <a:lnTo>
                  <a:pt x="9003533" y="609796"/>
                </a:lnTo>
                <a:lnTo>
                  <a:pt x="8950724" y="609796"/>
                </a:lnTo>
                <a:lnTo>
                  <a:pt x="8952617" y="605186"/>
                </a:lnTo>
                <a:cubicBezTo>
                  <a:pt x="8958825" y="598834"/>
                  <a:pt x="8967487" y="594792"/>
                  <a:pt x="8977304" y="594792"/>
                </a:cubicBezTo>
                <a:close/>
                <a:moveTo>
                  <a:pt x="8434485" y="594792"/>
                </a:moveTo>
                <a:cubicBezTo>
                  <a:pt x="8444301" y="594792"/>
                  <a:pt x="8452963" y="598834"/>
                  <a:pt x="8459171" y="605186"/>
                </a:cubicBezTo>
                <a:lnTo>
                  <a:pt x="8461065" y="609796"/>
                </a:lnTo>
                <a:lnTo>
                  <a:pt x="8407905" y="609796"/>
                </a:lnTo>
                <a:lnTo>
                  <a:pt x="8409798" y="605186"/>
                </a:lnTo>
                <a:cubicBezTo>
                  <a:pt x="8416006" y="598834"/>
                  <a:pt x="8424668" y="594792"/>
                  <a:pt x="8434485" y="594792"/>
                </a:cubicBezTo>
                <a:close/>
                <a:moveTo>
                  <a:pt x="6674366" y="594792"/>
                </a:moveTo>
                <a:cubicBezTo>
                  <a:pt x="6683605" y="594792"/>
                  <a:pt x="6692267" y="598834"/>
                  <a:pt x="6698619" y="605186"/>
                </a:cubicBezTo>
                <a:lnTo>
                  <a:pt x="6700595" y="609796"/>
                </a:lnTo>
                <a:lnTo>
                  <a:pt x="6647785" y="609796"/>
                </a:lnTo>
                <a:lnTo>
                  <a:pt x="6649679" y="605186"/>
                </a:lnTo>
                <a:cubicBezTo>
                  <a:pt x="6655887" y="598834"/>
                  <a:pt x="6664549" y="594792"/>
                  <a:pt x="6674366" y="594792"/>
                </a:cubicBezTo>
                <a:close/>
                <a:moveTo>
                  <a:pt x="5589882" y="594792"/>
                </a:moveTo>
                <a:cubicBezTo>
                  <a:pt x="5599699" y="594792"/>
                  <a:pt x="5608361" y="598834"/>
                  <a:pt x="5614569" y="605186"/>
                </a:cubicBezTo>
                <a:lnTo>
                  <a:pt x="5616462" y="609796"/>
                </a:lnTo>
                <a:lnTo>
                  <a:pt x="5563302" y="609796"/>
                </a:lnTo>
                <a:lnTo>
                  <a:pt x="5565195" y="605186"/>
                </a:lnTo>
                <a:cubicBezTo>
                  <a:pt x="5571403" y="598834"/>
                  <a:pt x="5580065" y="594792"/>
                  <a:pt x="5589882" y="594792"/>
                </a:cubicBezTo>
                <a:close/>
                <a:moveTo>
                  <a:pt x="4913090" y="594792"/>
                </a:moveTo>
                <a:cubicBezTo>
                  <a:pt x="4922330" y="594792"/>
                  <a:pt x="4930992" y="598834"/>
                  <a:pt x="4937344" y="605186"/>
                </a:cubicBezTo>
                <a:lnTo>
                  <a:pt x="4939320" y="609796"/>
                </a:lnTo>
                <a:lnTo>
                  <a:pt x="4886510" y="609796"/>
                </a:lnTo>
                <a:lnTo>
                  <a:pt x="4888404" y="605186"/>
                </a:lnTo>
                <a:cubicBezTo>
                  <a:pt x="4894612" y="598834"/>
                  <a:pt x="4903274" y="594792"/>
                  <a:pt x="4913090" y="594792"/>
                </a:cubicBezTo>
                <a:close/>
                <a:moveTo>
                  <a:pt x="4364497" y="594792"/>
                </a:moveTo>
                <a:cubicBezTo>
                  <a:pt x="4373737" y="594792"/>
                  <a:pt x="4382399" y="598834"/>
                  <a:pt x="4388751" y="605186"/>
                </a:cubicBezTo>
                <a:lnTo>
                  <a:pt x="4390727" y="609796"/>
                </a:lnTo>
                <a:lnTo>
                  <a:pt x="4337917" y="609796"/>
                </a:lnTo>
                <a:lnTo>
                  <a:pt x="4339810" y="605186"/>
                </a:lnTo>
                <a:cubicBezTo>
                  <a:pt x="4346018" y="598834"/>
                  <a:pt x="4354680" y="594792"/>
                  <a:pt x="4364497" y="594792"/>
                </a:cubicBezTo>
                <a:close/>
                <a:moveTo>
                  <a:pt x="3821678" y="594792"/>
                </a:moveTo>
                <a:cubicBezTo>
                  <a:pt x="3831495" y="594792"/>
                  <a:pt x="3840157" y="598834"/>
                  <a:pt x="3846365" y="605186"/>
                </a:cubicBezTo>
                <a:lnTo>
                  <a:pt x="3848258" y="609796"/>
                </a:lnTo>
                <a:lnTo>
                  <a:pt x="3795098" y="609796"/>
                </a:lnTo>
                <a:lnTo>
                  <a:pt x="3796991" y="605186"/>
                </a:lnTo>
                <a:cubicBezTo>
                  <a:pt x="3803199" y="598834"/>
                  <a:pt x="3811861" y="594792"/>
                  <a:pt x="3821678" y="594792"/>
                </a:cubicBezTo>
                <a:close/>
                <a:moveTo>
                  <a:pt x="2061558" y="594792"/>
                </a:moveTo>
                <a:cubicBezTo>
                  <a:pt x="2070798" y="594792"/>
                  <a:pt x="2079460" y="598834"/>
                  <a:pt x="2085812" y="605186"/>
                </a:cubicBezTo>
                <a:lnTo>
                  <a:pt x="2087788" y="609796"/>
                </a:lnTo>
                <a:lnTo>
                  <a:pt x="2034978" y="609796"/>
                </a:lnTo>
                <a:lnTo>
                  <a:pt x="2036871" y="605186"/>
                </a:lnTo>
                <a:cubicBezTo>
                  <a:pt x="2043079" y="598834"/>
                  <a:pt x="2051741" y="594792"/>
                  <a:pt x="2061558" y="594792"/>
                </a:cubicBezTo>
                <a:close/>
                <a:moveTo>
                  <a:pt x="977075" y="594792"/>
                </a:moveTo>
                <a:cubicBezTo>
                  <a:pt x="986892" y="594792"/>
                  <a:pt x="995554" y="598834"/>
                  <a:pt x="1001761" y="605186"/>
                </a:cubicBezTo>
                <a:lnTo>
                  <a:pt x="1003655" y="609796"/>
                </a:lnTo>
                <a:lnTo>
                  <a:pt x="950494" y="609796"/>
                </a:lnTo>
                <a:lnTo>
                  <a:pt x="952388" y="605186"/>
                </a:lnTo>
                <a:cubicBezTo>
                  <a:pt x="958596" y="598834"/>
                  <a:pt x="967258" y="594792"/>
                  <a:pt x="977075" y="594792"/>
                </a:cubicBezTo>
                <a:close/>
                <a:moveTo>
                  <a:pt x="300283" y="594792"/>
                </a:moveTo>
                <a:cubicBezTo>
                  <a:pt x="309523" y="594792"/>
                  <a:pt x="318185" y="598834"/>
                  <a:pt x="324537" y="605186"/>
                </a:cubicBezTo>
                <a:lnTo>
                  <a:pt x="326512" y="609796"/>
                </a:lnTo>
                <a:lnTo>
                  <a:pt x="273703" y="609796"/>
                </a:lnTo>
                <a:lnTo>
                  <a:pt x="275597" y="605186"/>
                </a:lnTo>
                <a:cubicBezTo>
                  <a:pt x="281804" y="598834"/>
                  <a:pt x="290466" y="594792"/>
                  <a:pt x="300283" y="594792"/>
                </a:cubicBezTo>
                <a:close/>
                <a:moveTo>
                  <a:pt x="8841022" y="589016"/>
                </a:moveTo>
                <a:cubicBezTo>
                  <a:pt x="8852572" y="589016"/>
                  <a:pt x="8862677" y="593636"/>
                  <a:pt x="8869895" y="600999"/>
                </a:cubicBezTo>
                <a:lnTo>
                  <a:pt x="8873467" y="609796"/>
                </a:lnTo>
                <a:lnTo>
                  <a:pt x="8808875" y="609796"/>
                </a:lnTo>
                <a:lnTo>
                  <a:pt x="8812582" y="600999"/>
                </a:lnTo>
                <a:cubicBezTo>
                  <a:pt x="8819944" y="593636"/>
                  <a:pt x="8830050" y="589016"/>
                  <a:pt x="8841022" y="589016"/>
                </a:cubicBezTo>
                <a:close/>
                <a:moveTo>
                  <a:pt x="8570767" y="589016"/>
                </a:moveTo>
                <a:cubicBezTo>
                  <a:pt x="8581739" y="589016"/>
                  <a:pt x="8591845" y="593636"/>
                  <a:pt x="8599208" y="600999"/>
                </a:cubicBezTo>
                <a:lnTo>
                  <a:pt x="8602914" y="609796"/>
                </a:lnTo>
                <a:lnTo>
                  <a:pt x="8538620" y="609796"/>
                </a:lnTo>
                <a:lnTo>
                  <a:pt x="8542326" y="600999"/>
                </a:lnTo>
                <a:cubicBezTo>
                  <a:pt x="8549689" y="593636"/>
                  <a:pt x="8559795" y="589016"/>
                  <a:pt x="8570767" y="589016"/>
                </a:cubicBezTo>
                <a:close/>
                <a:moveTo>
                  <a:pt x="6538083" y="589016"/>
                </a:moveTo>
                <a:cubicBezTo>
                  <a:pt x="6549633" y="589016"/>
                  <a:pt x="6559738" y="593636"/>
                  <a:pt x="6566957" y="600999"/>
                </a:cubicBezTo>
                <a:lnTo>
                  <a:pt x="6570529" y="609796"/>
                </a:lnTo>
                <a:lnTo>
                  <a:pt x="6505936" y="609796"/>
                </a:lnTo>
                <a:lnTo>
                  <a:pt x="6509643" y="600999"/>
                </a:lnTo>
                <a:cubicBezTo>
                  <a:pt x="6517006" y="593636"/>
                  <a:pt x="6527111" y="589016"/>
                  <a:pt x="6538083" y="589016"/>
                </a:cubicBezTo>
                <a:close/>
                <a:moveTo>
                  <a:pt x="6267829" y="589016"/>
                </a:moveTo>
                <a:cubicBezTo>
                  <a:pt x="6278800" y="589016"/>
                  <a:pt x="6288906" y="593636"/>
                  <a:pt x="6296268" y="600999"/>
                </a:cubicBezTo>
                <a:lnTo>
                  <a:pt x="6299975" y="609796"/>
                </a:lnTo>
                <a:lnTo>
                  <a:pt x="6235682" y="609796"/>
                </a:lnTo>
                <a:lnTo>
                  <a:pt x="6239388" y="600999"/>
                </a:lnTo>
                <a:cubicBezTo>
                  <a:pt x="6246751" y="593636"/>
                  <a:pt x="6256856" y="589016"/>
                  <a:pt x="6267829" y="589016"/>
                </a:cubicBezTo>
                <a:close/>
                <a:moveTo>
                  <a:pt x="5454755" y="589016"/>
                </a:moveTo>
                <a:cubicBezTo>
                  <a:pt x="5465727" y="589016"/>
                  <a:pt x="5475832" y="593636"/>
                  <a:pt x="5483195" y="600999"/>
                </a:cubicBezTo>
                <a:lnTo>
                  <a:pt x="5486901" y="609796"/>
                </a:lnTo>
                <a:lnTo>
                  <a:pt x="5422608" y="609796"/>
                </a:lnTo>
                <a:lnTo>
                  <a:pt x="5426314" y="600999"/>
                </a:lnTo>
                <a:cubicBezTo>
                  <a:pt x="5433677" y="593636"/>
                  <a:pt x="5443783" y="589016"/>
                  <a:pt x="5454755" y="589016"/>
                </a:cubicBezTo>
                <a:close/>
                <a:moveTo>
                  <a:pt x="5048218" y="589016"/>
                </a:moveTo>
                <a:cubicBezTo>
                  <a:pt x="5059190" y="589016"/>
                  <a:pt x="5069295" y="593636"/>
                  <a:pt x="5076658" y="600999"/>
                </a:cubicBezTo>
                <a:lnTo>
                  <a:pt x="5080364" y="609796"/>
                </a:lnTo>
                <a:lnTo>
                  <a:pt x="5016071" y="609796"/>
                </a:lnTo>
                <a:lnTo>
                  <a:pt x="5019778" y="600999"/>
                </a:lnTo>
                <a:cubicBezTo>
                  <a:pt x="5027140" y="593636"/>
                  <a:pt x="5037246" y="589016"/>
                  <a:pt x="5048218" y="589016"/>
                </a:cubicBezTo>
                <a:close/>
                <a:moveTo>
                  <a:pt x="4228215" y="589016"/>
                </a:moveTo>
                <a:cubicBezTo>
                  <a:pt x="4239765" y="589016"/>
                  <a:pt x="4249870" y="593636"/>
                  <a:pt x="4257088" y="600999"/>
                </a:cubicBezTo>
                <a:lnTo>
                  <a:pt x="4260661" y="609796"/>
                </a:lnTo>
                <a:lnTo>
                  <a:pt x="4196068" y="609796"/>
                </a:lnTo>
                <a:lnTo>
                  <a:pt x="4199775" y="600999"/>
                </a:lnTo>
                <a:cubicBezTo>
                  <a:pt x="4207137" y="593636"/>
                  <a:pt x="4217243" y="589016"/>
                  <a:pt x="4228215" y="589016"/>
                </a:cubicBezTo>
                <a:close/>
                <a:moveTo>
                  <a:pt x="3957961" y="589016"/>
                </a:moveTo>
                <a:cubicBezTo>
                  <a:pt x="3968932" y="589016"/>
                  <a:pt x="3979038" y="593636"/>
                  <a:pt x="3986400" y="600999"/>
                </a:cubicBezTo>
                <a:lnTo>
                  <a:pt x="3990107" y="609796"/>
                </a:lnTo>
                <a:lnTo>
                  <a:pt x="3925813" y="609796"/>
                </a:lnTo>
                <a:lnTo>
                  <a:pt x="3929520" y="600999"/>
                </a:lnTo>
                <a:cubicBezTo>
                  <a:pt x="3936882" y="593636"/>
                  <a:pt x="3946988" y="589016"/>
                  <a:pt x="3957961" y="589016"/>
                </a:cubicBezTo>
                <a:close/>
                <a:moveTo>
                  <a:pt x="1925276" y="589016"/>
                </a:moveTo>
                <a:cubicBezTo>
                  <a:pt x="1936826" y="589016"/>
                  <a:pt x="1946931" y="593636"/>
                  <a:pt x="1954149" y="600999"/>
                </a:cubicBezTo>
                <a:lnTo>
                  <a:pt x="1957722" y="609796"/>
                </a:lnTo>
                <a:lnTo>
                  <a:pt x="1893129" y="609796"/>
                </a:lnTo>
                <a:lnTo>
                  <a:pt x="1896835" y="600999"/>
                </a:lnTo>
                <a:cubicBezTo>
                  <a:pt x="1904198" y="593636"/>
                  <a:pt x="1914304" y="589016"/>
                  <a:pt x="1925276" y="589016"/>
                </a:cubicBezTo>
                <a:close/>
                <a:moveTo>
                  <a:pt x="1655022" y="589016"/>
                </a:moveTo>
                <a:cubicBezTo>
                  <a:pt x="1665993" y="589016"/>
                  <a:pt x="1676099" y="593636"/>
                  <a:pt x="1683461" y="600999"/>
                </a:cubicBezTo>
                <a:lnTo>
                  <a:pt x="1687168" y="609796"/>
                </a:lnTo>
                <a:lnTo>
                  <a:pt x="1622874" y="609796"/>
                </a:lnTo>
                <a:lnTo>
                  <a:pt x="1626581" y="600999"/>
                </a:lnTo>
                <a:cubicBezTo>
                  <a:pt x="1633944" y="593636"/>
                  <a:pt x="1644049" y="589016"/>
                  <a:pt x="1655022" y="589016"/>
                </a:cubicBezTo>
                <a:close/>
                <a:moveTo>
                  <a:pt x="841948" y="589016"/>
                </a:moveTo>
                <a:cubicBezTo>
                  <a:pt x="852919" y="589016"/>
                  <a:pt x="863025" y="593636"/>
                  <a:pt x="870387" y="600999"/>
                </a:cubicBezTo>
                <a:lnTo>
                  <a:pt x="874094" y="609796"/>
                </a:lnTo>
                <a:lnTo>
                  <a:pt x="809801" y="609796"/>
                </a:lnTo>
                <a:lnTo>
                  <a:pt x="813507" y="600999"/>
                </a:lnTo>
                <a:cubicBezTo>
                  <a:pt x="820870" y="593636"/>
                  <a:pt x="830976" y="589016"/>
                  <a:pt x="841948" y="589016"/>
                </a:cubicBezTo>
                <a:close/>
                <a:moveTo>
                  <a:pt x="435411" y="589016"/>
                </a:moveTo>
                <a:cubicBezTo>
                  <a:pt x="446383" y="589016"/>
                  <a:pt x="456488" y="593636"/>
                  <a:pt x="463851" y="600999"/>
                </a:cubicBezTo>
                <a:lnTo>
                  <a:pt x="467557" y="609796"/>
                </a:lnTo>
                <a:lnTo>
                  <a:pt x="403264" y="609796"/>
                </a:lnTo>
                <a:lnTo>
                  <a:pt x="406970" y="600999"/>
                </a:lnTo>
                <a:cubicBezTo>
                  <a:pt x="414333" y="593636"/>
                  <a:pt x="424439" y="589016"/>
                  <a:pt x="435411" y="589016"/>
                </a:cubicBezTo>
                <a:close/>
                <a:moveTo>
                  <a:pt x="8705894" y="577467"/>
                </a:moveTo>
                <a:cubicBezTo>
                  <a:pt x="8719754" y="577467"/>
                  <a:pt x="8732458" y="583242"/>
                  <a:pt x="8741697" y="592481"/>
                </a:cubicBezTo>
                <a:lnTo>
                  <a:pt x="8748958" y="609796"/>
                </a:lnTo>
                <a:lnTo>
                  <a:pt x="8662606" y="609796"/>
                </a:lnTo>
                <a:lnTo>
                  <a:pt x="8669658" y="592481"/>
                </a:lnTo>
                <a:cubicBezTo>
                  <a:pt x="8678753" y="583242"/>
                  <a:pt x="8691458" y="577467"/>
                  <a:pt x="8705894" y="577467"/>
                </a:cubicBezTo>
                <a:close/>
                <a:moveTo>
                  <a:pt x="6402956" y="577467"/>
                </a:moveTo>
                <a:cubicBezTo>
                  <a:pt x="6417393" y="577467"/>
                  <a:pt x="6430097" y="583242"/>
                  <a:pt x="6439192" y="592481"/>
                </a:cubicBezTo>
                <a:lnTo>
                  <a:pt x="6446243" y="609796"/>
                </a:lnTo>
                <a:lnTo>
                  <a:pt x="6359668" y="609796"/>
                </a:lnTo>
                <a:lnTo>
                  <a:pt x="6366720" y="592481"/>
                </a:lnTo>
                <a:cubicBezTo>
                  <a:pt x="6375815" y="583242"/>
                  <a:pt x="6388519" y="577467"/>
                  <a:pt x="6402956" y="577467"/>
                </a:cubicBezTo>
                <a:close/>
                <a:moveTo>
                  <a:pt x="5319627" y="577467"/>
                </a:moveTo>
                <a:cubicBezTo>
                  <a:pt x="5333487" y="577467"/>
                  <a:pt x="5346191" y="583242"/>
                  <a:pt x="5355430" y="592481"/>
                </a:cubicBezTo>
                <a:lnTo>
                  <a:pt x="5362691" y="609796"/>
                </a:lnTo>
                <a:lnTo>
                  <a:pt x="5276340" y="609796"/>
                </a:lnTo>
                <a:lnTo>
                  <a:pt x="5283392" y="592481"/>
                </a:lnTo>
                <a:cubicBezTo>
                  <a:pt x="5292487" y="583242"/>
                  <a:pt x="5305191" y="577467"/>
                  <a:pt x="5319627" y="577467"/>
                </a:cubicBezTo>
                <a:close/>
                <a:moveTo>
                  <a:pt x="5183345" y="577467"/>
                </a:moveTo>
                <a:cubicBezTo>
                  <a:pt x="5197782" y="577467"/>
                  <a:pt x="5210486" y="583242"/>
                  <a:pt x="5219581" y="592481"/>
                </a:cubicBezTo>
                <a:lnTo>
                  <a:pt x="5226633" y="609796"/>
                </a:lnTo>
                <a:lnTo>
                  <a:pt x="5140057" y="609796"/>
                </a:lnTo>
                <a:lnTo>
                  <a:pt x="5147109" y="592481"/>
                </a:lnTo>
                <a:cubicBezTo>
                  <a:pt x="5156204" y="583242"/>
                  <a:pt x="5168909" y="577467"/>
                  <a:pt x="5183345" y="577467"/>
                </a:cubicBezTo>
                <a:close/>
                <a:moveTo>
                  <a:pt x="4093087" y="577467"/>
                </a:moveTo>
                <a:cubicBezTo>
                  <a:pt x="4106946" y="577467"/>
                  <a:pt x="4119651" y="583242"/>
                  <a:pt x="4128890" y="592481"/>
                </a:cubicBezTo>
                <a:lnTo>
                  <a:pt x="4136151" y="609796"/>
                </a:lnTo>
                <a:lnTo>
                  <a:pt x="4049800" y="609796"/>
                </a:lnTo>
                <a:lnTo>
                  <a:pt x="4056851" y="592481"/>
                </a:lnTo>
                <a:cubicBezTo>
                  <a:pt x="4065946" y="583242"/>
                  <a:pt x="4078651" y="577467"/>
                  <a:pt x="4093087" y="577467"/>
                </a:cubicBezTo>
                <a:close/>
                <a:moveTo>
                  <a:pt x="1790148" y="577467"/>
                </a:moveTo>
                <a:cubicBezTo>
                  <a:pt x="1804007" y="577467"/>
                  <a:pt x="1816712" y="583242"/>
                  <a:pt x="1825951" y="592481"/>
                </a:cubicBezTo>
                <a:lnTo>
                  <a:pt x="1833212" y="609796"/>
                </a:lnTo>
                <a:lnTo>
                  <a:pt x="1746861" y="609796"/>
                </a:lnTo>
                <a:lnTo>
                  <a:pt x="1753912" y="592481"/>
                </a:lnTo>
                <a:cubicBezTo>
                  <a:pt x="1763008" y="583242"/>
                  <a:pt x="1775712" y="577467"/>
                  <a:pt x="1790148" y="577467"/>
                </a:cubicBezTo>
                <a:close/>
                <a:moveTo>
                  <a:pt x="706820" y="577467"/>
                </a:moveTo>
                <a:cubicBezTo>
                  <a:pt x="720679" y="577467"/>
                  <a:pt x="733383" y="583242"/>
                  <a:pt x="742623" y="592481"/>
                </a:cubicBezTo>
                <a:lnTo>
                  <a:pt x="749884" y="609796"/>
                </a:lnTo>
                <a:lnTo>
                  <a:pt x="663532" y="609796"/>
                </a:lnTo>
                <a:lnTo>
                  <a:pt x="670584" y="592481"/>
                </a:lnTo>
                <a:cubicBezTo>
                  <a:pt x="679679" y="583242"/>
                  <a:pt x="692384" y="577467"/>
                  <a:pt x="706820" y="577467"/>
                </a:cubicBezTo>
                <a:close/>
                <a:moveTo>
                  <a:pt x="570538" y="577467"/>
                </a:moveTo>
                <a:cubicBezTo>
                  <a:pt x="584975" y="577467"/>
                  <a:pt x="597679" y="583531"/>
                  <a:pt x="606774" y="593059"/>
                </a:cubicBezTo>
                <a:lnTo>
                  <a:pt x="613482" y="609796"/>
                </a:lnTo>
                <a:lnTo>
                  <a:pt x="527732" y="609796"/>
                </a:lnTo>
                <a:lnTo>
                  <a:pt x="534735" y="592626"/>
                </a:lnTo>
                <a:cubicBezTo>
                  <a:pt x="543974" y="583242"/>
                  <a:pt x="556678" y="577467"/>
                  <a:pt x="570538" y="577467"/>
                </a:cubicBezTo>
                <a:close/>
                <a:moveTo>
                  <a:pt x="7854708" y="464284"/>
                </a:moveTo>
                <a:cubicBezTo>
                  <a:pt x="7866258" y="464284"/>
                  <a:pt x="7875497" y="473523"/>
                  <a:pt x="7875497" y="485072"/>
                </a:cubicBezTo>
                <a:cubicBezTo>
                  <a:pt x="7875497" y="496622"/>
                  <a:pt x="7866258" y="505861"/>
                  <a:pt x="7854708" y="505861"/>
                </a:cubicBezTo>
                <a:cubicBezTo>
                  <a:pt x="7843159" y="505861"/>
                  <a:pt x="7833920" y="496622"/>
                  <a:pt x="7833920" y="485072"/>
                </a:cubicBezTo>
                <a:cubicBezTo>
                  <a:pt x="7833920" y="473523"/>
                  <a:pt x="7843159" y="464284"/>
                  <a:pt x="7854708" y="464284"/>
                </a:cubicBezTo>
                <a:close/>
                <a:moveTo>
                  <a:pt x="7714961" y="464284"/>
                </a:moveTo>
                <a:cubicBezTo>
                  <a:pt x="7726510" y="464284"/>
                  <a:pt x="7735750" y="473523"/>
                  <a:pt x="7735750" y="485072"/>
                </a:cubicBezTo>
                <a:cubicBezTo>
                  <a:pt x="7735750" y="496622"/>
                  <a:pt x="7726510" y="505861"/>
                  <a:pt x="7714961" y="505861"/>
                </a:cubicBezTo>
                <a:cubicBezTo>
                  <a:pt x="7703411" y="505861"/>
                  <a:pt x="7694172" y="496622"/>
                  <a:pt x="7694172" y="485072"/>
                </a:cubicBezTo>
                <a:cubicBezTo>
                  <a:pt x="7694172" y="473523"/>
                  <a:pt x="7703411" y="464284"/>
                  <a:pt x="7714961" y="464284"/>
                </a:cubicBezTo>
                <a:close/>
                <a:moveTo>
                  <a:pt x="7575214" y="464284"/>
                </a:moveTo>
                <a:cubicBezTo>
                  <a:pt x="7586764" y="464284"/>
                  <a:pt x="7596003" y="473523"/>
                  <a:pt x="7596003" y="485072"/>
                </a:cubicBezTo>
                <a:cubicBezTo>
                  <a:pt x="7596003" y="496622"/>
                  <a:pt x="7586764" y="505861"/>
                  <a:pt x="7575214" y="505861"/>
                </a:cubicBezTo>
                <a:cubicBezTo>
                  <a:pt x="7563665" y="505861"/>
                  <a:pt x="7554426" y="496622"/>
                  <a:pt x="7554426" y="485072"/>
                </a:cubicBezTo>
                <a:cubicBezTo>
                  <a:pt x="7554426" y="473523"/>
                  <a:pt x="7563665" y="464284"/>
                  <a:pt x="7575214" y="464284"/>
                </a:cubicBezTo>
                <a:close/>
                <a:moveTo>
                  <a:pt x="7435467" y="464284"/>
                </a:moveTo>
                <a:cubicBezTo>
                  <a:pt x="7447016" y="464284"/>
                  <a:pt x="7456256" y="473523"/>
                  <a:pt x="7456256" y="485072"/>
                </a:cubicBezTo>
                <a:cubicBezTo>
                  <a:pt x="7456256" y="496622"/>
                  <a:pt x="7447016" y="505861"/>
                  <a:pt x="7435467" y="505861"/>
                </a:cubicBezTo>
                <a:cubicBezTo>
                  <a:pt x="7423917" y="505861"/>
                  <a:pt x="7414678" y="496622"/>
                  <a:pt x="7414678" y="485072"/>
                </a:cubicBezTo>
                <a:cubicBezTo>
                  <a:pt x="7414678" y="473523"/>
                  <a:pt x="7423917" y="464284"/>
                  <a:pt x="7435467" y="464284"/>
                </a:cubicBezTo>
                <a:close/>
                <a:moveTo>
                  <a:pt x="7295720" y="464284"/>
                </a:moveTo>
                <a:cubicBezTo>
                  <a:pt x="7307270" y="464284"/>
                  <a:pt x="7316509" y="473523"/>
                  <a:pt x="7316509" y="485072"/>
                </a:cubicBezTo>
                <a:cubicBezTo>
                  <a:pt x="7316509" y="496622"/>
                  <a:pt x="7307270" y="505861"/>
                  <a:pt x="7295720" y="505861"/>
                </a:cubicBezTo>
                <a:cubicBezTo>
                  <a:pt x="7284171" y="505861"/>
                  <a:pt x="7274931" y="496622"/>
                  <a:pt x="7274931" y="485072"/>
                </a:cubicBezTo>
                <a:cubicBezTo>
                  <a:pt x="7274931" y="473523"/>
                  <a:pt x="7284171" y="464284"/>
                  <a:pt x="7295720" y="464284"/>
                </a:cubicBezTo>
                <a:close/>
                <a:moveTo>
                  <a:pt x="7155973" y="464284"/>
                </a:moveTo>
                <a:cubicBezTo>
                  <a:pt x="7167522" y="464284"/>
                  <a:pt x="7176761" y="473523"/>
                  <a:pt x="7176761" y="485072"/>
                </a:cubicBezTo>
                <a:cubicBezTo>
                  <a:pt x="7176761" y="496622"/>
                  <a:pt x="7167522" y="505861"/>
                  <a:pt x="7155973" y="505861"/>
                </a:cubicBezTo>
                <a:cubicBezTo>
                  <a:pt x="7144423" y="505861"/>
                  <a:pt x="7135184" y="496622"/>
                  <a:pt x="7135184" y="485072"/>
                </a:cubicBezTo>
                <a:cubicBezTo>
                  <a:pt x="7135184" y="473523"/>
                  <a:pt x="7144423" y="464284"/>
                  <a:pt x="7155973" y="464284"/>
                </a:cubicBezTo>
                <a:close/>
                <a:moveTo>
                  <a:pt x="7016226" y="464284"/>
                </a:moveTo>
                <a:cubicBezTo>
                  <a:pt x="7027776" y="464284"/>
                  <a:pt x="7037015" y="473523"/>
                  <a:pt x="7037015" y="485072"/>
                </a:cubicBezTo>
                <a:cubicBezTo>
                  <a:pt x="7037015" y="496622"/>
                  <a:pt x="7027776" y="505861"/>
                  <a:pt x="7016226" y="505861"/>
                </a:cubicBezTo>
                <a:cubicBezTo>
                  <a:pt x="7004677" y="505861"/>
                  <a:pt x="6995437" y="496622"/>
                  <a:pt x="6995437" y="485072"/>
                </a:cubicBezTo>
                <a:cubicBezTo>
                  <a:pt x="6995437" y="473523"/>
                  <a:pt x="7004677" y="464284"/>
                  <a:pt x="7016226" y="464284"/>
                </a:cubicBezTo>
                <a:close/>
                <a:moveTo>
                  <a:pt x="6877634" y="464284"/>
                </a:moveTo>
                <a:cubicBezTo>
                  <a:pt x="6888028" y="464284"/>
                  <a:pt x="6898423" y="473523"/>
                  <a:pt x="6898423" y="485072"/>
                </a:cubicBezTo>
                <a:cubicBezTo>
                  <a:pt x="6898423" y="496622"/>
                  <a:pt x="6889183" y="505861"/>
                  <a:pt x="6877634" y="505861"/>
                </a:cubicBezTo>
                <a:cubicBezTo>
                  <a:pt x="6866085" y="505861"/>
                  <a:pt x="6856845" y="496622"/>
                  <a:pt x="6856845" y="485072"/>
                </a:cubicBezTo>
                <a:cubicBezTo>
                  <a:pt x="6856845" y="473523"/>
                  <a:pt x="6866085" y="464284"/>
                  <a:pt x="6877634" y="464284"/>
                </a:cubicBezTo>
                <a:close/>
                <a:moveTo>
                  <a:pt x="6039152" y="464284"/>
                </a:moveTo>
                <a:cubicBezTo>
                  <a:pt x="6050701" y="464284"/>
                  <a:pt x="6059941" y="473523"/>
                  <a:pt x="6059941" y="485072"/>
                </a:cubicBezTo>
                <a:cubicBezTo>
                  <a:pt x="6059941" y="496622"/>
                  <a:pt x="6050701" y="505861"/>
                  <a:pt x="6039152" y="505861"/>
                </a:cubicBezTo>
                <a:cubicBezTo>
                  <a:pt x="6027603" y="505861"/>
                  <a:pt x="6018363" y="496622"/>
                  <a:pt x="6018363" y="485072"/>
                </a:cubicBezTo>
                <a:cubicBezTo>
                  <a:pt x="6018363" y="473523"/>
                  <a:pt x="6027603" y="464284"/>
                  <a:pt x="6039152" y="464284"/>
                </a:cubicBezTo>
                <a:close/>
                <a:moveTo>
                  <a:pt x="5899404" y="464284"/>
                </a:moveTo>
                <a:cubicBezTo>
                  <a:pt x="5910954" y="464284"/>
                  <a:pt x="5920193" y="473523"/>
                  <a:pt x="5920193" y="485072"/>
                </a:cubicBezTo>
                <a:cubicBezTo>
                  <a:pt x="5920193" y="496622"/>
                  <a:pt x="5910954" y="505861"/>
                  <a:pt x="5899404" y="505861"/>
                </a:cubicBezTo>
                <a:cubicBezTo>
                  <a:pt x="5887855" y="505861"/>
                  <a:pt x="5878615" y="496622"/>
                  <a:pt x="5878615" y="485072"/>
                </a:cubicBezTo>
                <a:cubicBezTo>
                  <a:pt x="5878615" y="473523"/>
                  <a:pt x="5887855" y="464284"/>
                  <a:pt x="5899404" y="464284"/>
                </a:cubicBezTo>
                <a:close/>
                <a:moveTo>
                  <a:pt x="5759658" y="464284"/>
                </a:moveTo>
                <a:cubicBezTo>
                  <a:pt x="5771207" y="464284"/>
                  <a:pt x="5780447" y="473523"/>
                  <a:pt x="5780447" y="485072"/>
                </a:cubicBezTo>
                <a:cubicBezTo>
                  <a:pt x="5780447" y="496622"/>
                  <a:pt x="5771207" y="505861"/>
                  <a:pt x="5759658" y="505861"/>
                </a:cubicBezTo>
                <a:cubicBezTo>
                  <a:pt x="5748108" y="505861"/>
                  <a:pt x="5738869" y="496622"/>
                  <a:pt x="5738869" y="485072"/>
                </a:cubicBezTo>
                <a:cubicBezTo>
                  <a:pt x="5738869" y="473523"/>
                  <a:pt x="5748108" y="464284"/>
                  <a:pt x="5759658" y="464284"/>
                </a:cubicBezTo>
                <a:close/>
                <a:moveTo>
                  <a:pt x="3241901" y="464284"/>
                </a:moveTo>
                <a:cubicBezTo>
                  <a:pt x="3253451" y="464284"/>
                  <a:pt x="3262690" y="473523"/>
                  <a:pt x="3262690" y="485072"/>
                </a:cubicBezTo>
                <a:cubicBezTo>
                  <a:pt x="3262690" y="496622"/>
                  <a:pt x="3253451" y="505861"/>
                  <a:pt x="3241901" y="505861"/>
                </a:cubicBezTo>
                <a:cubicBezTo>
                  <a:pt x="3230352" y="505861"/>
                  <a:pt x="3221113" y="496622"/>
                  <a:pt x="3221113" y="485072"/>
                </a:cubicBezTo>
                <a:cubicBezTo>
                  <a:pt x="3221113" y="473523"/>
                  <a:pt x="3230352" y="464284"/>
                  <a:pt x="3241901" y="464284"/>
                </a:cubicBezTo>
                <a:close/>
                <a:moveTo>
                  <a:pt x="3102153" y="464284"/>
                </a:moveTo>
                <a:cubicBezTo>
                  <a:pt x="3113703" y="464284"/>
                  <a:pt x="3122942" y="473523"/>
                  <a:pt x="3122942" y="485072"/>
                </a:cubicBezTo>
                <a:cubicBezTo>
                  <a:pt x="3122942" y="496622"/>
                  <a:pt x="3113703" y="505861"/>
                  <a:pt x="3102153" y="505861"/>
                </a:cubicBezTo>
                <a:cubicBezTo>
                  <a:pt x="3090604" y="505861"/>
                  <a:pt x="3081365" y="496622"/>
                  <a:pt x="3081365" y="485072"/>
                </a:cubicBezTo>
                <a:cubicBezTo>
                  <a:pt x="3081365" y="473523"/>
                  <a:pt x="3090604" y="464284"/>
                  <a:pt x="3102153" y="464284"/>
                </a:cubicBezTo>
                <a:close/>
                <a:moveTo>
                  <a:pt x="2962407" y="464284"/>
                </a:moveTo>
                <a:cubicBezTo>
                  <a:pt x="2973957" y="464284"/>
                  <a:pt x="2983196" y="473523"/>
                  <a:pt x="2983196" y="485072"/>
                </a:cubicBezTo>
                <a:cubicBezTo>
                  <a:pt x="2983196" y="496622"/>
                  <a:pt x="2973957" y="505861"/>
                  <a:pt x="2962407" y="505861"/>
                </a:cubicBezTo>
                <a:cubicBezTo>
                  <a:pt x="2950858" y="505861"/>
                  <a:pt x="2941618" y="496622"/>
                  <a:pt x="2941618" y="485072"/>
                </a:cubicBezTo>
                <a:cubicBezTo>
                  <a:pt x="2941618" y="473523"/>
                  <a:pt x="2950858" y="464284"/>
                  <a:pt x="2962407" y="464284"/>
                </a:cubicBezTo>
                <a:close/>
                <a:moveTo>
                  <a:pt x="2822659" y="464284"/>
                </a:moveTo>
                <a:cubicBezTo>
                  <a:pt x="2834209" y="464284"/>
                  <a:pt x="2843448" y="473523"/>
                  <a:pt x="2843448" y="485072"/>
                </a:cubicBezTo>
                <a:cubicBezTo>
                  <a:pt x="2843448" y="496622"/>
                  <a:pt x="2834209" y="505861"/>
                  <a:pt x="2822659" y="505861"/>
                </a:cubicBezTo>
                <a:cubicBezTo>
                  <a:pt x="2811110" y="505861"/>
                  <a:pt x="2801871" y="496622"/>
                  <a:pt x="2801871" y="485072"/>
                </a:cubicBezTo>
                <a:cubicBezTo>
                  <a:pt x="2801871" y="473523"/>
                  <a:pt x="2811110" y="464284"/>
                  <a:pt x="2822659" y="464284"/>
                </a:cubicBezTo>
                <a:close/>
                <a:moveTo>
                  <a:pt x="2682913" y="464284"/>
                </a:moveTo>
                <a:cubicBezTo>
                  <a:pt x="2694463" y="464284"/>
                  <a:pt x="2703702" y="473523"/>
                  <a:pt x="2703702" y="485072"/>
                </a:cubicBezTo>
                <a:cubicBezTo>
                  <a:pt x="2703702" y="496622"/>
                  <a:pt x="2694463" y="505861"/>
                  <a:pt x="2682913" y="505861"/>
                </a:cubicBezTo>
                <a:cubicBezTo>
                  <a:pt x="2671364" y="505861"/>
                  <a:pt x="2662124" y="496622"/>
                  <a:pt x="2662124" y="485072"/>
                </a:cubicBezTo>
                <a:cubicBezTo>
                  <a:pt x="2662124" y="473523"/>
                  <a:pt x="2671364" y="464284"/>
                  <a:pt x="2682913" y="464284"/>
                </a:cubicBezTo>
                <a:close/>
                <a:moveTo>
                  <a:pt x="2543166" y="464284"/>
                </a:moveTo>
                <a:cubicBezTo>
                  <a:pt x="2554715" y="464284"/>
                  <a:pt x="2563954" y="473523"/>
                  <a:pt x="2563954" y="485072"/>
                </a:cubicBezTo>
                <a:cubicBezTo>
                  <a:pt x="2563954" y="496622"/>
                  <a:pt x="2554715" y="505861"/>
                  <a:pt x="2543166" y="505861"/>
                </a:cubicBezTo>
                <a:cubicBezTo>
                  <a:pt x="2531616" y="505861"/>
                  <a:pt x="2522377" y="496622"/>
                  <a:pt x="2522377" y="485072"/>
                </a:cubicBezTo>
                <a:cubicBezTo>
                  <a:pt x="2522377" y="473523"/>
                  <a:pt x="2531616" y="464284"/>
                  <a:pt x="2543166" y="464284"/>
                </a:cubicBezTo>
                <a:close/>
                <a:moveTo>
                  <a:pt x="2403419" y="464284"/>
                </a:moveTo>
                <a:cubicBezTo>
                  <a:pt x="2414968" y="464284"/>
                  <a:pt x="2424208" y="473523"/>
                  <a:pt x="2424208" y="485072"/>
                </a:cubicBezTo>
                <a:cubicBezTo>
                  <a:pt x="2424208" y="496622"/>
                  <a:pt x="2414968" y="505861"/>
                  <a:pt x="2403419" y="505861"/>
                </a:cubicBezTo>
                <a:cubicBezTo>
                  <a:pt x="2391870" y="505861"/>
                  <a:pt x="2382630" y="496622"/>
                  <a:pt x="2382630" y="485072"/>
                </a:cubicBezTo>
                <a:cubicBezTo>
                  <a:pt x="2382630" y="473523"/>
                  <a:pt x="2391870" y="464284"/>
                  <a:pt x="2403419" y="464284"/>
                </a:cubicBezTo>
                <a:close/>
                <a:moveTo>
                  <a:pt x="2263671" y="464284"/>
                </a:moveTo>
                <a:cubicBezTo>
                  <a:pt x="2275221" y="464284"/>
                  <a:pt x="2284460" y="473523"/>
                  <a:pt x="2284460" y="485072"/>
                </a:cubicBezTo>
                <a:cubicBezTo>
                  <a:pt x="2284460" y="496622"/>
                  <a:pt x="2275221" y="505861"/>
                  <a:pt x="2263671" y="505861"/>
                </a:cubicBezTo>
                <a:cubicBezTo>
                  <a:pt x="2252122" y="505861"/>
                  <a:pt x="2242883" y="496622"/>
                  <a:pt x="2242883" y="485072"/>
                </a:cubicBezTo>
                <a:cubicBezTo>
                  <a:pt x="2242883" y="473523"/>
                  <a:pt x="2252122" y="464284"/>
                  <a:pt x="2263671" y="464284"/>
                </a:cubicBezTo>
                <a:close/>
                <a:moveTo>
                  <a:pt x="1426345" y="464284"/>
                </a:moveTo>
                <a:cubicBezTo>
                  <a:pt x="1437894" y="464284"/>
                  <a:pt x="1447133" y="473523"/>
                  <a:pt x="1447133" y="485072"/>
                </a:cubicBezTo>
                <a:cubicBezTo>
                  <a:pt x="1447133" y="496622"/>
                  <a:pt x="1437894" y="505861"/>
                  <a:pt x="1426345" y="505861"/>
                </a:cubicBezTo>
                <a:cubicBezTo>
                  <a:pt x="1414795" y="505861"/>
                  <a:pt x="1405556" y="496622"/>
                  <a:pt x="1405556" y="485072"/>
                </a:cubicBezTo>
                <a:cubicBezTo>
                  <a:pt x="1405556" y="473523"/>
                  <a:pt x="1414795" y="464284"/>
                  <a:pt x="1426345" y="464284"/>
                </a:cubicBezTo>
                <a:close/>
                <a:moveTo>
                  <a:pt x="1286597" y="464284"/>
                </a:moveTo>
                <a:cubicBezTo>
                  <a:pt x="1298146" y="464284"/>
                  <a:pt x="1307386" y="473523"/>
                  <a:pt x="1307386" y="485072"/>
                </a:cubicBezTo>
                <a:cubicBezTo>
                  <a:pt x="1307386" y="496622"/>
                  <a:pt x="1298146" y="505861"/>
                  <a:pt x="1286597" y="505861"/>
                </a:cubicBezTo>
                <a:cubicBezTo>
                  <a:pt x="1275048" y="505861"/>
                  <a:pt x="1265808" y="496622"/>
                  <a:pt x="1265808" y="485072"/>
                </a:cubicBezTo>
                <a:cubicBezTo>
                  <a:pt x="1265808" y="473523"/>
                  <a:pt x="1275048" y="464284"/>
                  <a:pt x="1286597" y="464284"/>
                </a:cubicBezTo>
                <a:close/>
                <a:moveTo>
                  <a:pt x="1146850" y="464284"/>
                </a:moveTo>
                <a:cubicBezTo>
                  <a:pt x="1158400" y="464284"/>
                  <a:pt x="1167639" y="473523"/>
                  <a:pt x="1167639" y="485072"/>
                </a:cubicBezTo>
                <a:cubicBezTo>
                  <a:pt x="1167639" y="496622"/>
                  <a:pt x="1158400" y="505861"/>
                  <a:pt x="1146850" y="505861"/>
                </a:cubicBezTo>
                <a:cubicBezTo>
                  <a:pt x="1135301" y="505861"/>
                  <a:pt x="1126062" y="496622"/>
                  <a:pt x="1126062" y="485072"/>
                </a:cubicBezTo>
                <a:cubicBezTo>
                  <a:pt x="1126062" y="473523"/>
                  <a:pt x="1135301" y="464284"/>
                  <a:pt x="1146850" y="464284"/>
                </a:cubicBezTo>
                <a:close/>
                <a:moveTo>
                  <a:pt x="9112431" y="461974"/>
                </a:moveTo>
                <a:cubicBezTo>
                  <a:pt x="9125136" y="461974"/>
                  <a:pt x="9135530" y="472369"/>
                  <a:pt x="9135530" y="485072"/>
                </a:cubicBezTo>
                <a:cubicBezTo>
                  <a:pt x="9135530" y="497777"/>
                  <a:pt x="9125136" y="508171"/>
                  <a:pt x="9112431" y="508171"/>
                </a:cubicBezTo>
                <a:cubicBezTo>
                  <a:pt x="9099727" y="508171"/>
                  <a:pt x="9089332" y="497777"/>
                  <a:pt x="9089332" y="485072"/>
                </a:cubicBezTo>
                <a:cubicBezTo>
                  <a:pt x="9089332" y="472369"/>
                  <a:pt x="9099727" y="461974"/>
                  <a:pt x="9112431" y="461974"/>
                </a:cubicBezTo>
                <a:close/>
                <a:moveTo>
                  <a:pt x="7994455" y="461974"/>
                </a:moveTo>
                <a:cubicBezTo>
                  <a:pt x="8007160" y="461974"/>
                  <a:pt x="8017554" y="472369"/>
                  <a:pt x="8017554" y="485072"/>
                </a:cubicBezTo>
                <a:cubicBezTo>
                  <a:pt x="8017554" y="497777"/>
                  <a:pt x="8007160" y="508171"/>
                  <a:pt x="7994455" y="508171"/>
                </a:cubicBezTo>
                <a:cubicBezTo>
                  <a:pt x="7981751" y="508171"/>
                  <a:pt x="7971356" y="497777"/>
                  <a:pt x="7971356" y="485072"/>
                </a:cubicBezTo>
                <a:cubicBezTo>
                  <a:pt x="7971356" y="472369"/>
                  <a:pt x="7981751" y="461974"/>
                  <a:pt x="7994455" y="461974"/>
                </a:cubicBezTo>
                <a:close/>
                <a:moveTo>
                  <a:pt x="6737886" y="461974"/>
                </a:moveTo>
                <a:cubicBezTo>
                  <a:pt x="6750591" y="461974"/>
                  <a:pt x="6760985" y="472369"/>
                  <a:pt x="6760985" y="485072"/>
                </a:cubicBezTo>
                <a:cubicBezTo>
                  <a:pt x="6760985" y="497777"/>
                  <a:pt x="6750591" y="508171"/>
                  <a:pt x="6737886" y="508171"/>
                </a:cubicBezTo>
                <a:cubicBezTo>
                  <a:pt x="6725183" y="508171"/>
                  <a:pt x="6714788" y="497777"/>
                  <a:pt x="6714788" y="485072"/>
                </a:cubicBezTo>
                <a:cubicBezTo>
                  <a:pt x="6714788" y="472369"/>
                  <a:pt x="6725183" y="461974"/>
                  <a:pt x="6737886" y="461974"/>
                </a:cubicBezTo>
                <a:close/>
                <a:moveTo>
                  <a:pt x="5619910" y="461974"/>
                </a:moveTo>
                <a:cubicBezTo>
                  <a:pt x="5632615" y="461974"/>
                  <a:pt x="5643009" y="472369"/>
                  <a:pt x="5643009" y="485072"/>
                </a:cubicBezTo>
                <a:cubicBezTo>
                  <a:pt x="5643009" y="497777"/>
                  <a:pt x="5632615" y="508171"/>
                  <a:pt x="5619910" y="508171"/>
                </a:cubicBezTo>
                <a:cubicBezTo>
                  <a:pt x="5607206" y="508171"/>
                  <a:pt x="5596811" y="497777"/>
                  <a:pt x="5596811" y="485072"/>
                </a:cubicBezTo>
                <a:cubicBezTo>
                  <a:pt x="5596811" y="472369"/>
                  <a:pt x="5607206" y="461974"/>
                  <a:pt x="5619910" y="461974"/>
                </a:cubicBezTo>
                <a:close/>
                <a:moveTo>
                  <a:pt x="4499624" y="461974"/>
                </a:moveTo>
                <a:cubicBezTo>
                  <a:pt x="4512329" y="461974"/>
                  <a:pt x="4522723" y="472369"/>
                  <a:pt x="4522723" y="485072"/>
                </a:cubicBezTo>
                <a:cubicBezTo>
                  <a:pt x="4522723" y="497777"/>
                  <a:pt x="4512329" y="508171"/>
                  <a:pt x="4499624" y="508171"/>
                </a:cubicBezTo>
                <a:cubicBezTo>
                  <a:pt x="4486920" y="508171"/>
                  <a:pt x="4476525" y="497777"/>
                  <a:pt x="4476525" y="485072"/>
                </a:cubicBezTo>
                <a:cubicBezTo>
                  <a:pt x="4476525" y="472369"/>
                  <a:pt x="4486920" y="461974"/>
                  <a:pt x="4499624" y="461974"/>
                </a:cubicBezTo>
                <a:close/>
                <a:moveTo>
                  <a:pt x="3381648" y="461974"/>
                </a:moveTo>
                <a:cubicBezTo>
                  <a:pt x="3394352" y="461974"/>
                  <a:pt x="3404746" y="472369"/>
                  <a:pt x="3404746" y="485072"/>
                </a:cubicBezTo>
                <a:cubicBezTo>
                  <a:pt x="3404746" y="497777"/>
                  <a:pt x="3394352" y="508171"/>
                  <a:pt x="3381648" y="508171"/>
                </a:cubicBezTo>
                <a:cubicBezTo>
                  <a:pt x="3368944" y="508171"/>
                  <a:pt x="3358549" y="497777"/>
                  <a:pt x="3358549" y="485072"/>
                </a:cubicBezTo>
                <a:cubicBezTo>
                  <a:pt x="3358549" y="472369"/>
                  <a:pt x="3368944" y="461974"/>
                  <a:pt x="3381648" y="461974"/>
                </a:cubicBezTo>
                <a:close/>
                <a:moveTo>
                  <a:pt x="2125079" y="461974"/>
                </a:moveTo>
                <a:cubicBezTo>
                  <a:pt x="2137784" y="461974"/>
                  <a:pt x="2148178" y="472369"/>
                  <a:pt x="2148178" y="485072"/>
                </a:cubicBezTo>
                <a:cubicBezTo>
                  <a:pt x="2148178" y="497777"/>
                  <a:pt x="2137784" y="508171"/>
                  <a:pt x="2125079" y="508171"/>
                </a:cubicBezTo>
                <a:cubicBezTo>
                  <a:pt x="2112376" y="508171"/>
                  <a:pt x="2101981" y="497777"/>
                  <a:pt x="2101981" y="485072"/>
                </a:cubicBezTo>
                <a:cubicBezTo>
                  <a:pt x="2101981" y="472369"/>
                  <a:pt x="2112376" y="461974"/>
                  <a:pt x="2125079" y="461974"/>
                </a:cubicBezTo>
                <a:close/>
                <a:moveTo>
                  <a:pt x="1007103" y="461974"/>
                </a:moveTo>
                <a:cubicBezTo>
                  <a:pt x="1019808" y="461974"/>
                  <a:pt x="1030201" y="472369"/>
                  <a:pt x="1030201" y="485072"/>
                </a:cubicBezTo>
                <a:cubicBezTo>
                  <a:pt x="1030201" y="497777"/>
                  <a:pt x="1019808" y="508171"/>
                  <a:pt x="1007103" y="508171"/>
                </a:cubicBezTo>
                <a:cubicBezTo>
                  <a:pt x="994399" y="508171"/>
                  <a:pt x="984004" y="497777"/>
                  <a:pt x="984004" y="485072"/>
                </a:cubicBezTo>
                <a:cubicBezTo>
                  <a:pt x="984004" y="472369"/>
                  <a:pt x="994399" y="461974"/>
                  <a:pt x="1007103" y="461974"/>
                </a:cubicBezTo>
                <a:close/>
                <a:moveTo>
                  <a:pt x="8972685" y="456200"/>
                </a:moveTo>
                <a:cubicBezTo>
                  <a:pt x="8988854" y="456200"/>
                  <a:pt x="9001557" y="468903"/>
                  <a:pt x="9001557" y="485072"/>
                </a:cubicBezTo>
                <a:cubicBezTo>
                  <a:pt x="9001557" y="501241"/>
                  <a:pt x="8988854" y="513946"/>
                  <a:pt x="8972685" y="513946"/>
                </a:cubicBezTo>
                <a:cubicBezTo>
                  <a:pt x="8956515" y="513946"/>
                  <a:pt x="8943811" y="501241"/>
                  <a:pt x="8943811" y="485072"/>
                </a:cubicBezTo>
                <a:cubicBezTo>
                  <a:pt x="8943811" y="468903"/>
                  <a:pt x="8956515" y="456200"/>
                  <a:pt x="8972685" y="456200"/>
                </a:cubicBezTo>
                <a:close/>
                <a:moveTo>
                  <a:pt x="8134203" y="456200"/>
                </a:moveTo>
                <a:cubicBezTo>
                  <a:pt x="8150372" y="456200"/>
                  <a:pt x="8163075" y="468903"/>
                  <a:pt x="8163075" y="485072"/>
                </a:cubicBezTo>
                <a:cubicBezTo>
                  <a:pt x="8163075" y="501241"/>
                  <a:pt x="8150372" y="513946"/>
                  <a:pt x="8134203" y="513946"/>
                </a:cubicBezTo>
                <a:cubicBezTo>
                  <a:pt x="8118033" y="513946"/>
                  <a:pt x="8105329" y="501241"/>
                  <a:pt x="8105329" y="485072"/>
                </a:cubicBezTo>
                <a:cubicBezTo>
                  <a:pt x="8105329" y="468903"/>
                  <a:pt x="8118033" y="456200"/>
                  <a:pt x="8134203" y="456200"/>
                </a:cubicBezTo>
                <a:close/>
                <a:moveTo>
                  <a:pt x="6598140" y="456200"/>
                </a:moveTo>
                <a:cubicBezTo>
                  <a:pt x="6613154" y="456200"/>
                  <a:pt x="6627013" y="468903"/>
                  <a:pt x="6627013" y="485072"/>
                </a:cubicBezTo>
                <a:cubicBezTo>
                  <a:pt x="6627013" y="501241"/>
                  <a:pt x="6614309" y="513946"/>
                  <a:pt x="6598140" y="513946"/>
                </a:cubicBezTo>
                <a:cubicBezTo>
                  <a:pt x="6581971" y="513946"/>
                  <a:pt x="6569266" y="501241"/>
                  <a:pt x="6569266" y="485072"/>
                </a:cubicBezTo>
                <a:cubicBezTo>
                  <a:pt x="6569266" y="468903"/>
                  <a:pt x="6581971" y="456200"/>
                  <a:pt x="6598140" y="456200"/>
                </a:cubicBezTo>
                <a:close/>
                <a:moveTo>
                  <a:pt x="5480164" y="456200"/>
                </a:moveTo>
                <a:cubicBezTo>
                  <a:pt x="5496333" y="456200"/>
                  <a:pt x="5509036" y="468903"/>
                  <a:pt x="5509036" y="485072"/>
                </a:cubicBezTo>
                <a:cubicBezTo>
                  <a:pt x="5509036" y="501241"/>
                  <a:pt x="5496333" y="513946"/>
                  <a:pt x="5480164" y="513946"/>
                </a:cubicBezTo>
                <a:cubicBezTo>
                  <a:pt x="5463995" y="513946"/>
                  <a:pt x="5451290" y="501241"/>
                  <a:pt x="5451290" y="485072"/>
                </a:cubicBezTo>
                <a:cubicBezTo>
                  <a:pt x="5451290" y="468903"/>
                  <a:pt x="5463995" y="456200"/>
                  <a:pt x="5480164" y="456200"/>
                </a:cubicBezTo>
                <a:close/>
                <a:moveTo>
                  <a:pt x="4641681" y="456200"/>
                </a:moveTo>
                <a:cubicBezTo>
                  <a:pt x="4657851" y="456200"/>
                  <a:pt x="4670554" y="468903"/>
                  <a:pt x="4670554" y="485072"/>
                </a:cubicBezTo>
                <a:cubicBezTo>
                  <a:pt x="4670554" y="501241"/>
                  <a:pt x="4657851" y="513946"/>
                  <a:pt x="4641681" y="513946"/>
                </a:cubicBezTo>
                <a:cubicBezTo>
                  <a:pt x="4625512" y="513946"/>
                  <a:pt x="4612808" y="501241"/>
                  <a:pt x="4612808" y="485072"/>
                </a:cubicBezTo>
                <a:cubicBezTo>
                  <a:pt x="4612808" y="468903"/>
                  <a:pt x="4625512" y="456200"/>
                  <a:pt x="4641681" y="456200"/>
                </a:cubicBezTo>
                <a:close/>
                <a:moveTo>
                  <a:pt x="4359878" y="456200"/>
                </a:moveTo>
                <a:cubicBezTo>
                  <a:pt x="4376047" y="456200"/>
                  <a:pt x="4388750" y="468903"/>
                  <a:pt x="4388750" y="485072"/>
                </a:cubicBezTo>
                <a:cubicBezTo>
                  <a:pt x="4388750" y="501241"/>
                  <a:pt x="4376047" y="513946"/>
                  <a:pt x="4359878" y="513946"/>
                </a:cubicBezTo>
                <a:cubicBezTo>
                  <a:pt x="4343708" y="513946"/>
                  <a:pt x="4331004" y="501241"/>
                  <a:pt x="4331004" y="485072"/>
                </a:cubicBezTo>
                <a:cubicBezTo>
                  <a:pt x="4331004" y="468903"/>
                  <a:pt x="4343708" y="456200"/>
                  <a:pt x="4359878" y="456200"/>
                </a:cubicBezTo>
                <a:close/>
                <a:moveTo>
                  <a:pt x="3521395" y="456200"/>
                </a:moveTo>
                <a:cubicBezTo>
                  <a:pt x="3537564" y="456200"/>
                  <a:pt x="3550268" y="468903"/>
                  <a:pt x="3550268" y="485072"/>
                </a:cubicBezTo>
                <a:cubicBezTo>
                  <a:pt x="3550268" y="501241"/>
                  <a:pt x="3537564" y="513946"/>
                  <a:pt x="3521395" y="513946"/>
                </a:cubicBezTo>
                <a:cubicBezTo>
                  <a:pt x="3505226" y="513946"/>
                  <a:pt x="3492521" y="501241"/>
                  <a:pt x="3492521" y="485072"/>
                </a:cubicBezTo>
                <a:cubicBezTo>
                  <a:pt x="3492521" y="468903"/>
                  <a:pt x="3505226" y="456200"/>
                  <a:pt x="3521395" y="456200"/>
                </a:cubicBezTo>
                <a:close/>
                <a:moveTo>
                  <a:pt x="1985333" y="456200"/>
                </a:moveTo>
                <a:cubicBezTo>
                  <a:pt x="2000346" y="456200"/>
                  <a:pt x="2014205" y="468903"/>
                  <a:pt x="2014205" y="485072"/>
                </a:cubicBezTo>
                <a:cubicBezTo>
                  <a:pt x="2014205" y="501241"/>
                  <a:pt x="2001502" y="513946"/>
                  <a:pt x="1985333" y="513946"/>
                </a:cubicBezTo>
                <a:cubicBezTo>
                  <a:pt x="1969164" y="513946"/>
                  <a:pt x="1956459" y="501241"/>
                  <a:pt x="1956459" y="485072"/>
                </a:cubicBezTo>
                <a:cubicBezTo>
                  <a:pt x="1956459" y="468903"/>
                  <a:pt x="1969164" y="456200"/>
                  <a:pt x="1985333" y="456200"/>
                </a:cubicBezTo>
                <a:close/>
                <a:moveTo>
                  <a:pt x="867356" y="456200"/>
                </a:moveTo>
                <a:cubicBezTo>
                  <a:pt x="883525" y="456200"/>
                  <a:pt x="896229" y="468903"/>
                  <a:pt x="896229" y="485072"/>
                </a:cubicBezTo>
                <a:cubicBezTo>
                  <a:pt x="896229" y="501241"/>
                  <a:pt x="883525" y="513946"/>
                  <a:pt x="867356" y="513946"/>
                </a:cubicBezTo>
                <a:cubicBezTo>
                  <a:pt x="851187" y="513946"/>
                  <a:pt x="838482" y="501241"/>
                  <a:pt x="838482" y="485072"/>
                </a:cubicBezTo>
                <a:cubicBezTo>
                  <a:pt x="838482" y="468903"/>
                  <a:pt x="851187" y="456200"/>
                  <a:pt x="867356" y="456200"/>
                </a:cubicBezTo>
                <a:close/>
                <a:moveTo>
                  <a:pt x="28874" y="456200"/>
                </a:moveTo>
                <a:cubicBezTo>
                  <a:pt x="45043" y="456200"/>
                  <a:pt x="57747" y="468903"/>
                  <a:pt x="57747" y="485072"/>
                </a:cubicBezTo>
                <a:cubicBezTo>
                  <a:pt x="57747" y="501241"/>
                  <a:pt x="45043" y="513946"/>
                  <a:pt x="28874" y="513946"/>
                </a:cubicBezTo>
                <a:cubicBezTo>
                  <a:pt x="12705" y="513946"/>
                  <a:pt x="0" y="501241"/>
                  <a:pt x="0" y="485072"/>
                </a:cubicBezTo>
                <a:cubicBezTo>
                  <a:pt x="0" y="468903"/>
                  <a:pt x="12705" y="456200"/>
                  <a:pt x="28874" y="456200"/>
                </a:cubicBezTo>
                <a:close/>
                <a:moveTo>
                  <a:pt x="8832937" y="449270"/>
                </a:moveTo>
                <a:cubicBezTo>
                  <a:pt x="8852571" y="449270"/>
                  <a:pt x="8867585" y="465439"/>
                  <a:pt x="8867585" y="483918"/>
                </a:cubicBezTo>
                <a:cubicBezTo>
                  <a:pt x="8867585" y="502397"/>
                  <a:pt x="8852571" y="518566"/>
                  <a:pt x="8832937" y="518566"/>
                </a:cubicBezTo>
                <a:cubicBezTo>
                  <a:pt x="8814458" y="518566"/>
                  <a:pt x="8798289" y="502397"/>
                  <a:pt x="8798289" y="483918"/>
                </a:cubicBezTo>
                <a:cubicBezTo>
                  <a:pt x="8798289" y="465439"/>
                  <a:pt x="8813304" y="449270"/>
                  <a:pt x="8832937" y="449270"/>
                </a:cubicBezTo>
                <a:close/>
                <a:moveTo>
                  <a:pt x="8273949" y="449270"/>
                </a:moveTo>
                <a:cubicBezTo>
                  <a:pt x="8293583" y="449270"/>
                  <a:pt x="8308597" y="465439"/>
                  <a:pt x="8308597" y="483918"/>
                </a:cubicBezTo>
                <a:cubicBezTo>
                  <a:pt x="8308597" y="502397"/>
                  <a:pt x="8293583" y="518566"/>
                  <a:pt x="8273949" y="518566"/>
                </a:cubicBezTo>
                <a:cubicBezTo>
                  <a:pt x="8255470" y="518566"/>
                  <a:pt x="8239301" y="502397"/>
                  <a:pt x="8239301" y="483918"/>
                </a:cubicBezTo>
                <a:cubicBezTo>
                  <a:pt x="8239301" y="465439"/>
                  <a:pt x="8254316" y="449270"/>
                  <a:pt x="8273949" y="449270"/>
                </a:cubicBezTo>
                <a:close/>
                <a:moveTo>
                  <a:pt x="6458392" y="449270"/>
                </a:moveTo>
                <a:cubicBezTo>
                  <a:pt x="6476871" y="449270"/>
                  <a:pt x="6493040" y="465439"/>
                  <a:pt x="6493040" y="483918"/>
                </a:cubicBezTo>
                <a:cubicBezTo>
                  <a:pt x="6493040" y="502397"/>
                  <a:pt x="6476871" y="518566"/>
                  <a:pt x="6458392" y="518566"/>
                </a:cubicBezTo>
                <a:cubicBezTo>
                  <a:pt x="6439913" y="518566"/>
                  <a:pt x="6423744" y="502397"/>
                  <a:pt x="6423744" y="483918"/>
                </a:cubicBezTo>
                <a:cubicBezTo>
                  <a:pt x="6423744" y="465439"/>
                  <a:pt x="6438759" y="449270"/>
                  <a:pt x="6458392" y="449270"/>
                </a:cubicBezTo>
                <a:close/>
                <a:moveTo>
                  <a:pt x="5340416" y="449270"/>
                </a:moveTo>
                <a:cubicBezTo>
                  <a:pt x="5360051" y="449270"/>
                  <a:pt x="5375064" y="465439"/>
                  <a:pt x="5375064" y="483918"/>
                </a:cubicBezTo>
                <a:cubicBezTo>
                  <a:pt x="5375064" y="502397"/>
                  <a:pt x="5358895" y="518566"/>
                  <a:pt x="5340416" y="518566"/>
                </a:cubicBezTo>
                <a:cubicBezTo>
                  <a:pt x="5321937" y="518566"/>
                  <a:pt x="5305768" y="502397"/>
                  <a:pt x="5305768" y="483918"/>
                </a:cubicBezTo>
                <a:cubicBezTo>
                  <a:pt x="5305768" y="465439"/>
                  <a:pt x="5320783" y="449270"/>
                  <a:pt x="5340416" y="449270"/>
                </a:cubicBezTo>
                <a:close/>
                <a:moveTo>
                  <a:pt x="4781428" y="449270"/>
                </a:moveTo>
                <a:cubicBezTo>
                  <a:pt x="4801062" y="449270"/>
                  <a:pt x="4816076" y="465439"/>
                  <a:pt x="4816076" y="483918"/>
                </a:cubicBezTo>
                <a:cubicBezTo>
                  <a:pt x="4816076" y="502397"/>
                  <a:pt x="4799907" y="518566"/>
                  <a:pt x="4781428" y="518566"/>
                </a:cubicBezTo>
                <a:cubicBezTo>
                  <a:pt x="4762949" y="518566"/>
                  <a:pt x="4746780" y="502397"/>
                  <a:pt x="4746780" y="483918"/>
                </a:cubicBezTo>
                <a:cubicBezTo>
                  <a:pt x="4746780" y="465439"/>
                  <a:pt x="4761795" y="449270"/>
                  <a:pt x="4781428" y="449270"/>
                </a:cubicBezTo>
                <a:close/>
                <a:moveTo>
                  <a:pt x="4220130" y="449270"/>
                </a:moveTo>
                <a:cubicBezTo>
                  <a:pt x="4239764" y="449270"/>
                  <a:pt x="4254778" y="465439"/>
                  <a:pt x="4254778" y="483918"/>
                </a:cubicBezTo>
                <a:cubicBezTo>
                  <a:pt x="4254778" y="502397"/>
                  <a:pt x="4239764" y="518566"/>
                  <a:pt x="4220130" y="518566"/>
                </a:cubicBezTo>
                <a:cubicBezTo>
                  <a:pt x="4201651" y="518566"/>
                  <a:pt x="4185482" y="502397"/>
                  <a:pt x="4185482" y="483918"/>
                </a:cubicBezTo>
                <a:cubicBezTo>
                  <a:pt x="4185482" y="465439"/>
                  <a:pt x="4200497" y="449270"/>
                  <a:pt x="4220130" y="449270"/>
                </a:cubicBezTo>
                <a:close/>
                <a:moveTo>
                  <a:pt x="3661142" y="449270"/>
                </a:moveTo>
                <a:cubicBezTo>
                  <a:pt x="3680776" y="449270"/>
                  <a:pt x="3695790" y="465439"/>
                  <a:pt x="3695790" y="483918"/>
                </a:cubicBezTo>
                <a:cubicBezTo>
                  <a:pt x="3695790" y="502397"/>
                  <a:pt x="3680776" y="518566"/>
                  <a:pt x="3661142" y="518566"/>
                </a:cubicBezTo>
                <a:cubicBezTo>
                  <a:pt x="3642663" y="518566"/>
                  <a:pt x="3626494" y="502397"/>
                  <a:pt x="3626494" y="483918"/>
                </a:cubicBezTo>
                <a:cubicBezTo>
                  <a:pt x="3626494" y="465439"/>
                  <a:pt x="3641509" y="449270"/>
                  <a:pt x="3661142" y="449270"/>
                </a:cubicBezTo>
                <a:close/>
                <a:moveTo>
                  <a:pt x="1845585" y="449270"/>
                </a:moveTo>
                <a:cubicBezTo>
                  <a:pt x="1864064" y="449270"/>
                  <a:pt x="1880233" y="465439"/>
                  <a:pt x="1880233" y="483918"/>
                </a:cubicBezTo>
                <a:cubicBezTo>
                  <a:pt x="1880233" y="502397"/>
                  <a:pt x="1865220" y="518566"/>
                  <a:pt x="1845585" y="518566"/>
                </a:cubicBezTo>
                <a:cubicBezTo>
                  <a:pt x="1827106" y="518566"/>
                  <a:pt x="1810937" y="502397"/>
                  <a:pt x="1810937" y="483918"/>
                </a:cubicBezTo>
                <a:cubicBezTo>
                  <a:pt x="1810937" y="465439"/>
                  <a:pt x="1825952" y="449270"/>
                  <a:pt x="1845585" y="449270"/>
                </a:cubicBezTo>
                <a:close/>
                <a:moveTo>
                  <a:pt x="727609" y="449270"/>
                </a:moveTo>
                <a:cubicBezTo>
                  <a:pt x="747243" y="449270"/>
                  <a:pt x="762257" y="465439"/>
                  <a:pt x="762257" y="483918"/>
                </a:cubicBezTo>
                <a:cubicBezTo>
                  <a:pt x="762257" y="502397"/>
                  <a:pt x="746088" y="518566"/>
                  <a:pt x="727609" y="518566"/>
                </a:cubicBezTo>
                <a:cubicBezTo>
                  <a:pt x="709130" y="518566"/>
                  <a:pt x="692961" y="502397"/>
                  <a:pt x="692961" y="483918"/>
                </a:cubicBezTo>
                <a:cubicBezTo>
                  <a:pt x="692961" y="465439"/>
                  <a:pt x="707976" y="449270"/>
                  <a:pt x="727609" y="449270"/>
                </a:cubicBezTo>
                <a:close/>
                <a:moveTo>
                  <a:pt x="168620" y="449270"/>
                </a:moveTo>
                <a:cubicBezTo>
                  <a:pt x="188255" y="449270"/>
                  <a:pt x="203269" y="465439"/>
                  <a:pt x="203269" y="483918"/>
                </a:cubicBezTo>
                <a:cubicBezTo>
                  <a:pt x="203269" y="502397"/>
                  <a:pt x="187100" y="518566"/>
                  <a:pt x="168620" y="518566"/>
                </a:cubicBezTo>
                <a:cubicBezTo>
                  <a:pt x="150142" y="518566"/>
                  <a:pt x="133973" y="502397"/>
                  <a:pt x="133973" y="483918"/>
                </a:cubicBezTo>
                <a:cubicBezTo>
                  <a:pt x="133973" y="465439"/>
                  <a:pt x="148987" y="449270"/>
                  <a:pt x="168620" y="449270"/>
                </a:cubicBezTo>
                <a:close/>
                <a:moveTo>
                  <a:pt x="8693190" y="443495"/>
                </a:moveTo>
                <a:cubicBezTo>
                  <a:pt x="8715134" y="443495"/>
                  <a:pt x="8733613" y="461974"/>
                  <a:pt x="8733613" y="483918"/>
                </a:cubicBezTo>
                <a:cubicBezTo>
                  <a:pt x="8733613" y="505861"/>
                  <a:pt x="8715134" y="524340"/>
                  <a:pt x="8693190" y="524340"/>
                </a:cubicBezTo>
                <a:cubicBezTo>
                  <a:pt x="8671246" y="524340"/>
                  <a:pt x="8652767" y="505861"/>
                  <a:pt x="8652767" y="483918"/>
                </a:cubicBezTo>
                <a:cubicBezTo>
                  <a:pt x="8652767" y="461974"/>
                  <a:pt x="8671246" y="443495"/>
                  <a:pt x="8693190" y="443495"/>
                </a:cubicBezTo>
                <a:close/>
                <a:moveTo>
                  <a:pt x="8413696" y="443495"/>
                </a:moveTo>
                <a:cubicBezTo>
                  <a:pt x="8435640" y="443495"/>
                  <a:pt x="8454118" y="461974"/>
                  <a:pt x="8454118" y="483918"/>
                </a:cubicBezTo>
                <a:cubicBezTo>
                  <a:pt x="8454118" y="505861"/>
                  <a:pt x="8435640" y="524340"/>
                  <a:pt x="8413696" y="524340"/>
                </a:cubicBezTo>
                <a:cubicBezTo>
                  <a:pt x="8391752" y="524340"/>
                  <a:pt x="8373273" y="505861"/>
                  <a:pt x="8373273" y="483918"/>
                </a:cubicBezTo>
                <a:cubicBezTo>
                  <a:pt x="8373273" y="461974"/>
                  <a:pt x="8391752" y="443495"/>
                  <a:pt x="8413696" y="443495"/>
                </a:cubicBezTo>
                <a:close/>
                <a:moveTo>
                  <a:pt x="6318646" y="443495"/>
                </a:moveTo>
                <a:cubicBezTo>
                  <a:pt x="6340589" y="443495"/>
                  <a:pt x="6359068" y="461974"/>
                  <a:pt x="6359068" y="483918"/>
                </a:cubicBezTo>
                <a:cubicBezTo>
                  <a:pt x="6359068" y="505861"/>
                  <a:pt x="6340589" y="524340"/>
                  <a:pt x="6318646" y="524340"/>
                </a:cubicBezTo>
                <a:cubicBezTo>
                  <a:pt x="6296702" y="524340"/>
                  <a:pt x="6278223" y="505861"/>
                  <a:pt x="6278223" y="483918"/>
                </a:cubicBezTo>
                <a:cubicBezTo>
                  <a:pt x="6278223" y="461974"/>
                  <a:pt x="6296702" y="443495"/>
                  <a:pt x="6318646" y="443495"/>
                </a:cubicBezTo>
                <a:close/>
                <a:moveTo>
                  <a:pt x="5200670" y="443495"/>
                </a:moveTo>
                <a:cubicBezTo>
                  <a:pt x="5222613" y="443495"/>
                  <a:pt x="5241092" y="461974"/>
                  <a:pt x="5241092" y="483918"/>
                </a:cubicBezTo>
                <a:cubicBezTo>
                  <a:pt x="5241092" y="505861"/>
                  <a:pt x="5222613" y="524340"/>
                  <a:pt x="5200670" y="524340"/>
                </a:cubicBezTo>
                <a:cubicBezTo>
                  <a:pt x="5178725" y="524340"/>
                  <a:pt x="5160246" y="505861"/>
                  <a:pt x="5160246" y="483918"/>
                </a:cubicBezTo>
                <a:cubicBezTo>
                  <a:pt x="5160246" y="461974"/>
                  <a:pt x="5178725" y="443495"/>
                  <a:pt x="5200670" y="443495"/>
                </a:cubicBezTo>
                <a:close/>
                <a:moveTo>
                  <a:pt x="4921176" y="443495"/>
                </a:moveTo>
                <a:cubicBezTo>
                  <a:pt x="4944274" y="443495"/>
                  <a:pt x="4961598" y="461974"/>
                  <a:pt x="4961598" y="483918"/>
                </a:cubicBezTo>
                <a:cubicBezTo>
                  <a:pt x="4961598" y="505861"/>
                  <a:pt x="4943119" y="524340"/>
                  <a:pt x="4921176" y="524340"/>
                </a:cubicBezTo>
                <a:cubicBezTo>
                  <a:pt x="4899231" y="524340"/>
                  <a:pt x="4880752" y="505861"/>
                  <a:pt x="4880752" y="483918"/>
                </a:cubicBezTo>
                <a:cubicBezTo>
                  <a:pt x="4880752" y="461974"/>
                  <a:pt x="4899231" y="443495"/>
                  <a:pt x="4921176" y="443495"/>
                </a:cubicBezTo>
                <a:close/>
                <a:moveTo>
                  <a:pt x="4080384" y="443495"/>
                </a:moveTo>
                <a:cubicBezTo>
                  <a:pt x="4102327" y="443495"/>
                  <a:pt x="4120806" y="461974"/>
                  <a:pt x="4120806" y="483918"/>
                </a:cubicBezTo>
                <a:cubicBezTo>
                  <a:pt x="4120806" y="505861"/>
                  <a:pt x="4102327" y="524340"/>
                  <a:pt x="4080384" y="524340"/>
                </a:cubicBezTo>
                <a:cubicBezTo>
                  <a:pt x="4058439" y="524340"/>
                  <a:pt x="4039960" y="505861"/>
                  <a:pt x="4039960" y="483918"/>
                </a:cubicBezTo>
                <a:cubicBezTo>
                  <a:pt x="4039960" y="461974"/>
                  <a:pt x="4058439" y="443495"/>
                  <a:pt x="4080384" y="443495"/>
                </a:cubicBezTo>
                <a:close/>
                <a:moveTo>
                  <a:pt x="3800889" y="443495"/>
                </a:moveTo>
                <a:cubicBezTo>
                  <a:pt x="3822833" y="443495"/>
                  <a:pt x="3841312" y="461974"/>
                  <a:pt x="3841312" y="483918"/>
                </a:cubicBezTo>
                <a:cubicBezTo>
                  <a:pt x="3841312" y="505861"/>
                  <a:pt x="3822833" y="524340"/>
                  <a:pt x="3800889" y="524340"/>
                </a:cubicBezTo>
                <a:cubicBezTo>
                  <a:pt x="3778945" y="524340"/>
                  <a:pt x="3760466" y="505861"/>
                  <a:pt x="3760466" y="483918"/>
                </a:cubicBezTo>
                <a:cubicBezTo>
                  <a:pt x="3760466" y="461974"/>
                  <a:pt x="3778945" y="443495"/>
                  <a:pt x="3800889" y="443495"/>
                </a:cubicBezTo>
                <a:close/>
                <a:moveTo>
                  <a:pt x="1705839" y="443495"/>
                </a:moveTo>
                <a:cubicBezTo>
                  <a:pt x="1727782" y="443495"/>
                  <a:pt x="1746261" y="461974"/>
                  <a:pt x="1746261" y="483918"/>
                </a:cubicBezTo>
                <a:cubicBezTo>
                  <a:pt x="1746261" y="505861"/>
                  <a:pt x="1727782" y="524340"/>
                  <a:pt x="1705839" y="524340"/>
                </a:cubicBezTo>
                <a:cubicBezTo>
                  <a:pt x="1683894" y="524340"/>
                  <a:pt x="1665415" y="505861"/>
                  <a:pt x="1665415" y="483918"/>
                </a:cubicBezTo>
                <a:cubicBezTo>
                  <a:pt x="1665415" y="461974"/>
                  <a:pt x="1683894" y="443495"/>
                  <a:pt x="1705839" y="443495"/>
                </a:cubicBezTo>
                <a:close/>
                <a:moveTo>
                  <a:pt x="587862" y="443495"/>
                </a:moveTo>
                <a:cubicBezTo>
                  <a:pt x="609805" y="443495"/>
                  <a:pt x="628284" y="461974"/>
                  <a:pt x="628284" y="483918"/>
                </a:cubicBezTo>
                <a:cubicBezTo>
                  <a:pt x="628284" y="505861"/>
                  <a:pt x="609805" y="524340"/>
                  <a:pt x="587862" y="524340"/>
                </a:cubicBezTo>
                <a:cubicBezTo>
                  <a:pt x="565918" y="524340"/>
                  <a:pt x="547439" y="505861"/>
                  <a:pt x="547439" y="483918"/>
                </a:cubicBezTo>
                <a:cubicBezTo>
                  <a:pt x="547439" y="461974"/>
                  <a:pt x="565918" y="443495"/>
                  <a:pt x="587862" y="443495"/>
                </a:cubicBezTo>
                <a:close/>
                <a:moveTo>
                  <a:pt x="308368" y="443495"/>
                </a:moveTo>
                <a:cubicBezTo>
                  <a:pt x="330311" y="443495"/>
                  <a:pt x="348790" y="461974"/>
                  <a:pt x="348790" y="483918"/>
                </a:cubicBezTo>
                <a:cubicBezTo>
                  <a:pt x="348790" y="505861"/>
                  <a:pt x="330311" y="524340"/>
                  <a:pt x="308368" y="524340"/>
                </a:cubicBezTo>
                <a:cubicBezTo>
                  <a:pt x="286424" y="524340"/>
                  <a:pt x="267945" y="505861"/>
                  <a:pt x="267945" y="483918"/>
                </a:cubicBezTo>
                <a:cubicBezTo>
                  <a:pt x="267945" y="461974"/>
                  <a:pt x="286424" y="443495"/>
                  <a:pt x="308368" y="443495"/>
                </a:cubicBezTo>
                <a:close/>
                <a:moveTo>
                  <a:pt x="8553443" y="433101"/>
                </a:moveTo>
                <a:cubicBezTo>
                  <a:pt x="8582317" y="433101"/>
                  <a:pt x="8604260" y="456200"/>
                  <a:pt x="8604260" y="483918"/>
                </a:cubicBezTo>
                <a:cubicBezTo>
                  <a:pt x="8604260" y="511636"/>
                  <a:pt x="8582317" y="534735"/>
                  <a:pt x="8553443" y="534735"/>
                </a:cubicBezTo>
                <a:cubicBezTo>
                  <a:pt x="8525724" y="534735"/>
                  <a:pt x="8502626" y="511636"/>
                  <a:pt x="8502626" y="483918"/>
                </a:cubicBezTo>
                <a:cubicBezTo>
                  <a:pt x="8502626" y="456200"/>
                  <a:pt x="8524570" y="433101"/>
                  <a:pt x="8553443" y="433101"/>
                </a:cubicBezTo>
                <a:close/>
                <a:moveTo>
                  <a:pt x="6178898" y="433101"/>
                </a:moveTo>
                <a:cubicBezTo>
                  <a:pt x="6206617" y="433101"/>
                  <a:pt x="6229715" y="456200"/>
                  <a:pt x="6229715" y="483918"/>
                </a:cubicBezTo>
                <a:cubicBezTo>
                  <a:pt x="6229715" y="511636"/>
                  <a:pt x="6206617" y="534735"/>
                  <a:pt x="6178898" y="534735"/>
                </a:cubicBezTo>
                <a:cubicBezTo>
                  <a:pt x="6151180" y="534735"/>
                  <a:pt x="6128081" y="511636"/>
                  <a:pt x="6128081" y="483918"/>
                </a:cubicBezTo>
                <a:cubicBezTo>
                  <a:pt x="6128081" y="456200"/>
                  <a:pt x="6150026" y="433101"/>
                  <a:pt x="6178898" y="433101"/>
                </a:cubicBezTo>
                <a:close/>
                <a:moveTo>
                  <a:pt x="5060922" y="433101"/>
                </a:moveTo>
                <a:cubicBezTo>
                  <a:pt x="5089796" y="433101"/>
                  <a:pt x="5111739" y="456200"/>
                  <a:pt x="5111739" y="483918"/>
                </a:cubicBezTo>
                <a:cubicBezTo>
                  <a:pt x="5111739" y="511636"/>
                  <a:pt x="5088640" y="534735"/>
                  <a:pt x="5060922" y="534735"/>
                </a:cubicBezTo>
                <a:cubicBezTo>
                  <a:pt x="5033204" y="534735"/>
                  <a:pt x="5010105" y="511636"/>
                  <a:pt x="5010105" y="483918"/>
                </a:cubicBezTo>
                <a:cubicBezTo>
                  <a:pt x="5010105" y="456200"/>
                  <a:pt x="5032049" y="433101"/>
                  <a:pt x="5060922" y="433101"/>
                </a:cubicBezTo>
                <a:close/>
                <a:moveTo>
                  <a:pt x="3940636" y="433101"/>
                </a:moveTo>
                <a:cubicBezTo>
                  <a:pt x="3969510" y="433101"/>
                  <a:pt x="3991453" y="456200"/>
                  <a:pt x="3991453" y="483918"/>
                </a:cubicBezTo>
                <a:cubicBezTo>
                  <a:pt x="3991453" y="511636"/>
                  <a:pt x="3969510" y="534735"/>
                  <a:pt x="3940636" y="534735"/>
                </a:cubicBezTo>
                <a:cubicBezTo>
                  <a:pt x="3912918" y="534735"/>
                  <a:pt x="3889819" y="511636"/>
                  <a:pt x="3889819" y="483918"/>
                </a:cubicBezTo>
                <a:cubicBezTo>
                  <a:pt x="3889819" y="456200"/>
                  <a:pt x="3911763" y="433101"/>
                  <a:pt x="3940636" y="433101"/>
                </a:cubicBezTo>
                <a:close/>
                <a:moveTo>
                  <a:pt x="1566091" y="433101"/>
                </a:moveTo>
                <a:cubicBezTo>
                  <a:pt x="1593809" y="433101"/>
                  <a:pt x="1616908" y="456200"/>
                  <a:pt x="1616908" y="483918"/>
                </a:cubicBezTo>
                <a:cubicBezTo>
                  <a:pt x="1616908" y="511636"/>
                  <a:pt x="1593809" y="534735"/>
                  <a:pt x="1566091" y="534735"/>
                </a:cubicBezTo>
                <a:cubicBezTo>
                  <a:pt x="1538373" y="534735"/>
                  <a:pt x="1515274" y="511636"/>
                  <a:pt x="1515274" y="483918"/>
                </a:cubicBezTo>
                <a:cubicBezTo>
                  <a:pt x="1515274" y="456200"/>
                  <a:pt x="1537218" y="433101"/>
                  <a:pt x="1566091" y="433101"/>
                </a:cubicBezTo>
                <a:close/>
                <a:moveTo>
                  <a:pt x="448115" y="433101"/>
                </a:moveTo>
                <a:cubicBezTo>
                  <a:pt x="476989" y="433101"/>
                  <a:pt x="498932" y="456200"/>
                  <a:pt x="498932" y="483918"/>
                </a:cubicBezTo>
                <a:cubicBezTo>
                  <a:pt x="498932" y="511636"/>
                  <a:pt x="476989" y="534735"/>
                  <a:pt x="448115" y="534735"/>
                </a:cubicBezTo>
                <a:cubicBezTo>
                  <a:pt x="420396" y="534735"/>
                  <a:pt x="397298" y="511636"/>
                  <a:pt x="397298" y="483918"/>
                </a:cubicBezTo>
                <a:cubicBezTo>
                  <a:pt x="397298" y="456200"/>
                  <a:pt x="419242" y="433101"/>
                  <a:pt x="448115" y="433101"/>
                </a:cubicBezTo>
                <a:close/>
                <a:moveTo>
                  <a:pt x="8148062" y="319917"/>
                </a:moveTo>
                <a:cubicBezTo>
                  <a:pt x="8158456" y="319917"/>
                  <a:pt x="8168851" y="329157"/>
                  <a:pt x="8168851" y="340706"/>
                </a:cubicBezTo>
                <a:cubicBezTo>
                  <a:pt x="8168851" y="352256"/>
                  <a:pt x="8159611" y="361495"/>
                  <a:pt x="8148062" y="361495"/>
                </a:cubicBezTo>
                <a:cubicBezTo>
                  <a:pt x="8136512" y="361495"/>
                  <a:pt x="8127273" y="352256"/>
                  <a:pt x="8127273" y="340706"/>
                </a:cubicBezTo>
                <a:cubicBezTo>
                  <a:pt x="8127273" y="329157"/>
                  <a:pt x="8136512" y="319917"/>
                  <a:pt x="8148062" y="319917"/>
                </a:cubicBezTo>
                <a:close/>
                <a:moveTo>
                  <a:pt x="8009470" y="319917"/>
                </a:moveTo>
                <a:cubicBezTo>
                  <a:pt x="8021019" y="319917"/>
                  <a:pt x="8030258" y="329157"/>
                  <a:pt x="8030258" y="340706"/>
                </a:cubicBezTo>
                <a:cubicBezTo>
                  <a:pt x="8030258" y="352256"/>
                  <a:pt x="8021019" y="361495"/>
                  <a:pt x="8009470" y="361495"/>
                </a:cubicBezTo>
                <a:cubicBezTo>
                  <a:pt x="7997920" y="361495"/>
                  <a:pt x="7988681" y="352256"/>
                  <a:pt x="7988681" y="340706"/>
                </a:cubicBezTo>
                <a:cubicBezTo>
                  <a:pt x="7988681" y="329157"/>
                  <a:pt x="7997920" y="319917"/>
                  <a:pt x="8009470" y="319917"/>
                </a:cubicBezTo>
                <a:close/>
                <a:moveTo>
                  <a:pt x="7872032" y="319917"/>
                </a:moveTo>
                <a:cubicBezTo>
                  <a:pt x="7883581" y="319917"/>
                  <a:pt x="7892821" y="329157"/>
                  <a:pt x="7892821" y="340706"/>
                </a:cubicBezTo>
                <a:cubicBezTo>
                  <a:pt x="7892821" y="352256"/>
                  <a:pt x="7883581" y="361495"/>
                  <a:pt x="7872032" y="361495"/>
                </a:cubicBezTo>
                <a:cubicBezTo>
                  <a:pt x="7860483" y="361495"/>
                  <a:pt x="7851243" y="352256"/>
                  <a:pt x="7851243" y="340706"/>
                </a:cubicBezTo>
                <a:cubicBezTo>
                  <a:pt x="7851243" y="329157"/>
                  <a:pt x="7860483" y="319917"/>
                  <a:pt x="7872032" y="319917"/>
                </a:cubicBezTo>
                <a:close/>
                <a:moveTo>
                  <a:pt x="7713806" y="319917"/>
                </a:moveTo>
                <a:cubicBezTo>
                  <a:pt x="7725356" y="319917"/>
                  <a:pt x="7734595" y="329157"/>
                  <a:pt x="7734595" y="340706"/>
                </a:cubicBezTo>
                <a:cubicBezTo>
                  <a:pt x="7734595" y="352256"/>
                  <a:pt x="7725356" y="361495"/>
                  <a:pt x="7713806" y="361495"/>
                </a:cubicBezTo>
                <a:cubicBezTo>
                  <a:pt x="7702257" y="361495"/>
                  <a:pt x="7693018" y="352256"/>
                  <a:pt x="7693018" y="340706"/>
                </a:cubicBezTo>
                <a:cubicBezTo>
                  <a:pt x="7693018" y="329157"/>
                  <a:pt x="7702257" y="319917"/>
                  <a:pt x="7713806" y="319917"/>
                </a:cubicBezTo>
                <a:close/>
                <a:moveTo>
                  <a:pt x="7605243" y="319917"/>
                </a:moveTo>
                <a:cubicBezTo>
                  <a:pt x="7616792" y="319917"/>
                  <a:pt x="7626031" y="329157"/>
                  <a:pt x="7626031" y="340706"/>
                </a:cubicBezTo>
                <a:cubicBezTo>
                  <a:pt x="7626031" y="352256"/>
                  <a:pt x="7616792" y="361495"/>
                  <a:pt x="7605243" y="361495"/>
                </a:cubicBezTo>
                <a:cubicBezTo>
                  <a:pt x="7593693" y="361495"/>
                  <a:pt x="7584454" y="352256"/>
                  <a:pt x="7584454" y="340706"/>
                </a:cubicBezTo>
                <a:cubicBezTo>
                  <a:pt x="7584454" y="329157"/>
                  <a:pt x="7593693" y="319917"/>
                  <a:pt x="7605243" y="319917"/>
                </a:cubicBezTo>
                <a:close/>
                <a:moveTo>
                  <a:pt x="7466651" y="319917"/>
                </a:moveTo>
                <a:cubicBezTo>
                  <a:pt x="7478200" y="319917"/>
                  <a:pt x="7487439" y="329157"/>
                  <a:pt x="7487439" y="340706"/>
                </a:cubicBezTo>
                <a:cubicBezTo>
                  <a:pt x="7487439" y="352256"/>
                  <a:pt x="7478200" y="361495"/>
                  <a:pt x="7466651" y="361495"/>
                </a:cubicBezTo>
                <a:cubicBezTo>
                  <a:pt x="7455101" y="361495"/>
                  <a:pt x="7445862" y="352256"/>
                  <a:pt x="7445862" y="340706"/>
                </a:cubicBezTo>
                <a:cubicBezTo>
                  <a:pt x="7445862" y="329157"/>
                  <a:pt x="7455101" y="319917"/>
                  <a:pt x="7466651" y="319917"/>
                </a:cubicBezTo>
                <a:close/>
                <a:moveTo>
                  <a:pt x="7329213" y="319917"/>
                </a:moveTo>
                <a:cubicBezTo>
                  <a:pt x="7340762" y="319917"/>
                  <a:pt x="7350002" y="329157"/>
                  <a:pt x="7350002" y="340706"/>
                </a:cubicBezTo>
                <a:cubicBezTo>
                  <a:pt x="7350002" y="352256"/>
                  <a:pt x="7340762" y="361495"/>
                  <a:pt x="7329213" y="361495"/>
                </a:cubicBezTo>
                <a:cubicBezTo>
                  <a:pt x="7317663" y="361495"/>
                  <a:pt x="7308424" y="352256"/>
                  <a:pt x="7308424" y="340706"/>
                </a:cubicBezTo>
                <a:cubicBezTo>
                  <a:pt x="7308424" y="329157"/>
                  <a:pt x="7317663" y="319917"/>
                  <a:pt x="7329213" y="319917"/>
                </a:cubicBezTo>
                <a:close/>
                <a:moveTo>
                  <a:pt x="7191776" y="319917"/>
                </a:moveTo>
                <a:cubicBezTo>
                  <a:pt x="7203326" y="319917"/>
                  <a:pt x="7212565" y="329157"/>
                  <a:pt x="7212565" y="340706"/>
                </a:cubicBezTo>
                <a:cubicBezTo>
                  <a:pt x="7212565" y="352256"/>
                  <a:pt x="7203326" y="361495"/>
                  <a:pt x="7191776" y="361495"/>
                </a:cubicBezTo>
                <a:cubicBezTo>
                  <a:pt x="7180227" y="361495"/>
                  <a:pt x="7170987" y="352256"/>
                  <a:pt x="7170987" y="340706"/>
                </a:cubicBezTo>
                <a:cubicBezTo>
                  <a:pt x="7170987" y="329157"/>
                  <a:pt x="7180227" y="319917"/>
                  <a:pt x="7191776" y="319917"/>
                </a:cubicBezTo>
                <a:close/>
                <a:moveTo>
                  <a:pt x="6040306" y="319917"/>
                </a:moveTo>
                <a:cubicBezTo>
                  <a:pt x="6051856" y="319917"/>
                  <a:pt x="6061095" y="329157"/>
                  <a:pt x="6061095" y="340706"/>
                </a:cubicBezTo>
                <a:cubicBezTo>
                  <a:pt x="6061095" y="352256"/>
                  <a:pt x="6051856" y="361495"/>
                  <a:pt x="6040306" y="361495"/>
                </a:cubicBezTo>
                <a:cubicBezTo>
                  <a:pt x="6028757" y="361495"/>
                  <a:pt x="6019517" y="352256"/>
                  <a:pt x="6019517" y="340706"/>
                </a:cubicBezTo>
                <a:cubicBezTo>
                  <a:pt x="6019517" y="329157"/>
                  <a:pt x="6028757" y="319917"/>
                  <a:pt x="6040306" y="319917"/>
                </a:cubicBezTo>
                <a:close/>
                <a:moveTo>
                  <a:pt x="4641681" y="319917"/>
                </a:moveTo>
                <a:cubicBezTo>
                  <a:pt x="4653231" y="319917"/>
                  <a:pt x="4662470" y="329157"/>
                  <a:pt x="4662470" y="340706"/>
                </a:cubicBezTo>
                <a:cubicBezTo>
                  <a:pt x="4662470" y="352256"/>
                  <a:pt x="4653231" y="361495"/>
                  <a:pt x="4641681" y="361495"/>
                </a:cubicBezTo>
                <a:cubicBezTo>
                  <a:pt x="4630132" y="361495"/>
                  <a:pt x="4620893" y="352256"/>
                  <a:pt x="4620893" y="340706"/>
                </a:cubicBezTo>
                <a:cubicBezTo>
                  <a:pt x="4620893" y="329157"/>
                  <a:pt x="4630132" y="319917"/>
                  <a:pt x="4641681" y="319917"/>
                </a:cubicBezTo>
                <a:close/>
                <a:moveTo>
                  <a:pt x="3535255" y="319917"/>
                </a:moveTo>
                <a:cubicBezTo>
                  <a:pt x="3545648" y="319917"/>
                  <a:pt x="3556043" y="329157"/>
                  <a:pt x="3556043" y="340706"/>
                </a:cubicBezTo>
                <a:cubicBezTo>
                  <a:pt x="3556043" y="352256"/>
                  <a:pt x="3546804" y="361495"/>
                  <a:pt x="3535255" y="361495"/>
                </a:cubicBezTo>
                <a:cubicBezTo>
                  <a:pt x="3523705" y="361495"/>
                  <a:pt x="3514466" y="352256"/>
                  <a:pt x="3514466" y="340706"/>
                </a:cubicBezTo>
                <a:cubicBezTo>
                  <a:pt x="3514466" y="329157"/>
                  <a:pt x="3523705" y="319917"/>
                  <a:pt x="3535255" y="319917"/>
                </a:cubicBezTo>
                <a:close/>
                <a:moveTo>
                  <a:pt x="3396662" y="319917"/>
                </a:moveTo>
                <a:cubicBezTo>
                  <a:pt x="3408212" y="319917"/>
                  <a:pt x="3417451" y="329157"/>
                  <a:pt x="3417451" y="340706"/>
                </a:cubicBezTo>
                <a:cubicBezTo>
                  <a:pt x="3417451" y="352256"/>
                  <a:pt x="3408212" y="361495"/>
                  <a:pt x="3396662" y="361495"/>
                </a:cubicBezTo>
                <a:cubicBezTo>
                  <a:pt x="3385113" y="361495"/>
                  <a:pt x="3375874" y="352256"/>
                  <a:pt x="3375874" y="340706"/>
                </a:cubicBezTo>
                <a:cubicBezTo>
                  <a:pt x="3375874" y="329157"/>
                  <a:pt x="3385113" y="319917"/>
                  <a:pt x="3396662" y="319917"/>
                </a:cubicBezTo>
                <a:close/>
                <a:moveTo>
                  <a:pt x="3259224" y="319917"/>
                </a:moveTo>
                <a:cubicBezTo>
                  <a:pt x="3270774" y="319917"/>
                  <a:pt x="3280014" y="329157"/>
                  <a:pt x="3280014" y="340706"/>
                </a:cubicBezTo>
                <a:cubicBezTo>
                  <a:pt x="3280014" y="352256"/>
                  <a:pt x="3270774" y="361495"/>
                  <a:pt x="3259224" y="361495"/>
                </a:cubicBezTo>
                <a:cubicBezTo>
                  <a:pt x="3247675" y="361495"/>
                  <a:pt x="3238436" y="352256"/>
                  <a:pt x="3238436" y="340706"/>
                </a:cubicBezTo>
                <a:cubicBezTo>
                  <a:pt x="3238436" y="329157"/>
                  <a:pt x="3247675" y="319917"/>
                  <a:pt x="3259224" y="319917"/>
                </a:cubicBezTo>
                <a:close/>
                <a:moveTo>
                  <a:pt x="3100999" y="319917"/>
                </a:moveTo>
                <a:cubicBezTo>
                  <a:pt x="3112548" y="319917"/>
                  <a:pt x="3121788" y="329157"/>
                  <a:pt x="3121788" y="340706"/>
                </a:cubicBezTo>
                <a:cubicBezTo>
                  <a:pt x="3121788" y="352256"/>
                  <a:pt x="3112548" y="361495"/>
                  <a:pt x="3100999" y="361495"/>
                </a:cubicBezTo>
                <a:cubicBezTo>
                  <a:pt x="3089450" y="361495"/>
                  <a:pt x="3080210" y="352256"/>
                  <a:pt x="3080210" y="340706"/>
                </a:cubicBezTo>
                <a:cubicBezTo>
                  <a:pt x="3080210" y="329157"/>
                  <a:pt x="3089450" y="319917"/>
                  <a:pt x="3100999" y="319917"/>
                </a:cubicBezTo>
                <a:close/>
                <a:moveTo>
                  <a:pt x="2992435" y="319917"/>
                </a:moveTo>
                <a:cubicBezTo>
                  <a:pt x="3002829" y="319917"/>
                  <a:pt x="3013224" y="329157"/>
                  <a:pt x="3013224" y="340706"/>
                </a:cubicBezTo>
                <a:cubicBezTo>
                  <a:pt x="3013224" y="352256"/>
                  <a:pt x="3003985" y="361495"/>
                  <a:pt x="2992435" y="361495"/>
                </a:cubicBezTo>
                <a:cubicBezTo>
                  <a:pt x="2980886" y="361495"/>
                  <a:pt x="2971647" y="352256"/>
                  <a:pt x="2971647" y="340706"/>
                </a:cubicBezTo>
                <a:cubicBezTo>
                  <a:pt x="2971647" y="329157"/>
                  <a:pt x="2980886" y="319917"/>
                  <a:pt x="2992435" y="319917"/>
                </a:cubicBezTo>
                <a:close/>
                <a:moveTo>
                  <a:pt x="2853843" y="319917"/>
                </a:moveTo>
                <a:cubicBezTo>
                  <a:pt x="2865393" y="319917"/>
                  <a:pt x="2874632" y="329157"/>
                  <a:pt x="2874632" y="340706"/>
                </a:cubicBezTo>
                <a:cubicBezTo>
                  <a:pt x="2874632" y="352256"/>
                  <a:pt x="2865393" y="361495"/>
                  <a:pt x="2853843" y="361495"/>
                </a:cubicBezTo>
                <a:cubicBezTo>
                  <a:pt x="2842294" y="361495"/>
                  <a:pt x="2833054" y="352256"/>
                  <a:pt x="2833054" y="340706"/>
                </a:cubicBezTo>
                <a:cubicBezTo>
                  <a:pt x="2833054" y="329157"/>
                  <a:pt x="2842294" y="319917"/>
                  <a:pt x="2853843" y="319917"/>
                </a:cubicBezTo>
                <a:close/>
                <a:moveTo>
                  <a:pt x="2716406" y="319917"/>
                </a:moveTo>
                <a:cubicBezTo>
                  <a:pt x="2727955" y="319917"/>
                  <a:pt x="2737194" y="329157"/>
                  <a:pt x="2737194" y="340706"/>
                </a:cubicBezTo>
                <a:cubicBezTo>
                  <a:pt x="2737194" y="352256"/>
                  <a:pt x="2727955" y="361495"/>
                  <a:pt x="2716406" y="361495"/>
                </a:cubicBezTo>
                <a:cubicBezTo>
                  <a:pt x="2704856" y="361495"/>
                  <a:pt x="2695617" y="352256"/>
                  <a:pt x="2695617" y="340706"/>
                </a:cubicBezTo>
                <a:cubicBezTo>
                  <a:pt x="2695617" y="329157"/>
                  <a:pt x="2704856" y="319917"/>
                  <a:pt x="2716406" y="319917"/>
                </a:cubicBezTo>
                <a:close/>
                <a:moveTo>
                  <a:pt x="2578969" y="319917"/>
                </a:moveTo>
                <a:cubicBezTo>
                  <a:pt x="2590518" y="319917"/>
                  <a:pt x="2599758" y="329157"/>
                  <a:pt x="2599758" y="340706"/>
                </a:cubicBezTo>
                <a:cubicBezTo>
                  <a:pt x="2599758" y="352256"/>
                  <a:pt x="2590518" y="361495"/>
                  <a:pt x="2578969" y="361495"/>
                </a:cubicBezTo>
                <a:cubicBezTo>
                  <a:pt x="2567420" y="361495"/>
                  <a:pt x="2558180" y="352256"/>
                  <a:pt x="2558180" y="340706"/>
                </a:cubicBezTo>
                <a:cubicBezTo>
                  <a:pt x="2558180" y="329157"/>
                  <a:pt x="2567420" y="319917"/>
                  <a:pt x="2578969" y="319917"/>
                </a:cubicBezTo>
                <a:close/>
                <a:moveTo>
                  <a:pt x="1427499" y="319917"/>
                </a:moveTo>
                <a:cubicBezTo>
                  <a:pt x="1439048" y="319917"/>
                  <a:pt x="1448288" y="329157"/>
                  <a:pt x="1448288" y="340706"/>
                </a:cubicBezTo>
                <a:cubicBezTo>
                  <a:pt x="1448288" y="352256"/>
                  <a:pt x="1439048" y="361495"/>
                  <a:pt x="1427499" y="361495"/>
                </a:cubicBezTo>
                <a:cubicBezTo>
                  <a:pt x="1415950" y="361495"/>
                  <a:pt x="1406710" y="352256"/>
                  <a:pt x="1406710" y="340706"/>
                </a:cubicBezTo>
                <a:cubicBezTo>
                  <a:pt x="1406710" y="329157"/>
                  <a:pt x="1415950" y="319917"/>
                  <a:pt x="1427499" y="319917"/>
                </a:cubicBezTo>
                <a:close/>
                <a:moveTo>
                  <a:pt x="28874" y="319917"/>
                </a:moveTo>
                <a:cubicBezTo>
                  <a:pt x="40423" y="319917"/>
                  <a:pt x="49663" y="329157"/>
                  <a:pt x="49663" y="340706"/>
                </a:cubicBezTo>
                <a:cubicBezTo>
                  <a:pt x="49663" y="352256"/>
                  <a:pt x="40423" y="361495"/>
                  <a:pt x="28874" y="361495"/>
                </a:cubicBezTo>
                <a:cubicBezTo>
                  <a:pt x="17325" y="361495"/>
                  <a:pt x="8085" y="352256"/>
                  <a:pt x="8085" y="340706"/>
                </a:cubicBezTo>
                <a:cubicBezTo>
                  <a:pt x="8085" y="329157"/>
                  <a:pt x="17325" y="319917"/>
                  <a:pt x="28874" y="319917"/>
                </a:cubicBezTo>
                <a:close/>
                <a:moveTo>
                  <a:pt x="8285498" y="316452"/>
                </a:moveTo>
                <a:cubicBezTo>
                  <a:pt x="8298203" y="316452"/>
                  <a:pt x="8308597" y="326847"/>
                  <a:pt x="8308597" y="339551"/>
                </a:cubicBezTo>
                <a:cubicBezTo>
                  <a:pt x="8308597" y="352256"/>
                  <a:pt x="8298203" y="362649"/>
                  <a:pt x="8285498" y="362649"/>
                </a:cubicBezTo>
                <a:cubicBezTo>
                  <a:pt x="8272795" y="362649"/>
                  <a:pt x="8262400" y="352256"/>
                  <a:pt x="8262400" y="339551"/>
                </a:cubicBezTo>
                <a:cubicBezTo>
                  <a:pt x="8262400" y="326847"/>
                  <a:pt x="8272795" y="316452"/>
                  <a:pt x="8285498" y="316452"/>
                </a:cubicBezTo>
                <a:close/>
                <a:moveTo>
                  <a:pt x="7053184" y="316452"/>
                </a:moveTo>
                <a:cubicBezTo>
                  <a:pt x="7067043" y="316452"/>
                  <a:pt x="7076283" y="326847"/>
                  <a:pt x="7076283" y="339551"/>
                </a:cubicBezTo>
                <a:cubicBezTo>
                  <a:pt x="7076283" y="352256"/>
                  <a:pt x="7065888" y="362649"/>
                  <a:pt x="7053184" y="362649"/>
                </a:cubicBezTo>
                <a:cubicBezTo>
                  <a:pt x="7040479" y="362649"/>
                  <a:pt x="7030085" y="352256"/>
                  <a:pt x="7030085" y="339551"/>
                </a:cubicBezTo>
                <a:cubicBezTo>
                  <a:pt x="7030085" y="326847"/>
                  <a:pt x="7040479" y="316452"/>
                  <a:pt x="7053184" y="316452"/>
                </a:cubicBezTo>
                <a:close/>
                <a:moveTo>
                  <a:pt x="5902870" y="316452"/>
                </a:moveTo>
                <a:cubicBezTo>
                  <a:pt x="5915573" y="316452"/>
                  <a:pt x="5925968" y="326847"/>
                  <a:pt x="5925968" y="339551"/>
                </a:cubicBezTo>
                <a:cubicBezTo>
                  <a:pt x="5925968" y="352256"/>
                  <a:pt x="5915573" y="362649"/>
                  <a:pt x="5902870" y="362649"/>
                </a:cubicBezTo>
                <a:cubicBezTo>
                  <a:pt x="5890165" y="362649"/>
                  <a:pt x="5879771" y="352256"/>
                  <a:pt x="5879771" y="339551"/>
                </a:cubicBezTo>
                <a:cubicBezTo>
                  <a:pt x="5879771" y="326847"/>
                  <a:pt x="5890165" y="316452"/>
                  <a:pt x="5902870" y="316452"/>
                </a:cubicBezTo>
                <a:close/>
                <a:moveTo>
                  <a:pt x="4799907" y="316452"/>
                </a:moveTo>
                <a:cubicBezTo>
                  <a:pt x="4812612" y="316452"/>
                  <a:pt x="4823006" y="326847"/>
                  <a:pt x="4823006" y="339551"/>
                </a:cubicBezTo>
                <a:cubicBezTo>
                  <a:pt x="4823006" y="352256"/>
                  <a:pt x="4812612" y="362649"/>
                  <a:pt x="4799907" y="362649"/>
                </a:cubicBezTo>
                <a:cubicBezTo>
                  <a:pt x="4787203" y="362649"/>
                  <a:pt x="4776808" y="352256"/>
                  <a:pt x="4776808" y="339551"/>
                </a:cubicBezTo>
                <a:cubicBezTo>
                  <a:pt x="4776808" y="326847"/>
                  <a:pt x="4787203" y="316452"/>
                  <a:pt x="4799907" y="316452"/>
                </a:cubicBezTo>
                <a:close/>
                <a:moveTo>
                  <a:pt x="3672691" y="316452"/>
                </a:moveTo>
                <a:cubicBezTo>
                  <a:pt x="3685396" y="316452"/>
                  <a:pt x="3695790" y="326847"/>
                  <a:pt x="3695790" y="339551"/>
                </a:cubicBezTo>
                <a:cubicBezTo>
                  <a:pt x="3695790" y="352256"/>
                  <a:pt x="3685396" y="362649"/>
                  <a:pt x="3672691" y="362649"/>
                </a:cubicBezTo>
                <a:cubicBezTo>
                  <a:pt x="3659988" y="362649"/>
                  <a:pt x="3649593" y="352256"/>
                  <a:pt x="3649593" y="339551"/>
                </a:cubicBezTo>
                <a:cubicBezTo>
                  <a:pt x="3649593" y="326847"/>
                  <a:pt x="3659988" y="316452"/>
                  <a:pt x="3672691" y="316452"/>
                </a:cubicBezTo>
                <a:close/>
                <a:moveTo>
                  <a:pt x="2440377" y="316452"/>
                </a:moveTo>
                <a:cubicBezTo>
                  <a:pt x="2453081" y="316452"/>
                  <a:pt x="2463476" y="326847"/>
                  <a:pt x="2463476" y="339551"/>
                </a:cubicBezTo>
                <a:cubicBezTo>
                  <a:pt x="2463476" y="352256"/>
                  <a:pt x="2453081" y="362649"/>
                  <a:pt x="2440377" y="362649"/>
                </a:cubicBezTo>
                <a:cubicBezTo>
                  <a:pt x="2427672" y="362649"/>
                  <a:pt x="2417278" y="352256"/>
                  <a:pt x="2417278" y="339551"/>
                </a:cubicBezTo>
                <a:cubicBezTo>
                  <a:pt x="2417278" y="326847"/>
                  <a:pt x="2427672" y="316452"/>
                  <a:pt x="2440377" y="316452"/>
                </a:cubicBezTo>
                <a:close/>
                <a:moveTo>
                  <a:pt x="1290062" y="316452"/>
                </a:moveTo>
                <a:cubicBezTo>
                  <a:pt x="1302766" y="316452"/>
                  <a:pt x="1313161" y="326847"/>
                  <a:pt x="1313161" y="339551"/>
                </a:cubicBezTo>
                <a:cubicBezTo>
                  <a:pt x="1313161" y="352256"/>
                  <a:pt x="1302766" y="362649"/>
                  <a:pt x="1290062" y="362649"/>
                </a:cubicBezTo>
                <a:cubicBezTo>
                  <a:pt x="1277357" y="362649"/>
                  <a:pt x="1266964" y="352256"/>
                  <a:pt x="1266964" y="339551"/>
                </a:cubicBezTo>
                <a:cubicBezTo>
                  <a:pt x="1266964" y="326847"/>
                  <a:pt x="1277357" y="316452"/>
                  <a:pt x="1290062" y="316452"/>
                </a:cubicBezTo>
                <a:close/>
                <a:moveTo>
                  <a:pt x="187100" y="316452"/>
                </a:moveTo>
                <a:cubicBezTo>
                  <a:pt x="199804" y="316452"/>
                  <a:pt x="210198" y="326847"/>
                  <a:pt x="210198" y="339551"/>
                </a:cubicBezTo>
                <a:cubicBezTo>
                  <a:pt x="210198" y="352256"/>
                  <a:pt x="199804" y="362649"/>
                  <a:pt x="187100" y="362649"/>
                </a:cubicBezTo>
                <a:cubicBezTo>
                  <a:pt x="174396" y="362649"/>
                  <a:pt x="164001" y="352256"/>
                  <a:pt x="164001" y="339551"/>
                </a:cubicBezTo>
                <a:cubicBezTo>
                  <a:pt x="164001" y="326847"/>
                  <a:pt x="174396" y="316452"/>
                  <a:pt x="187100" y="316452"/>
                </a:cubicBezTo>
                <a:close/>
                <a:moveTo>
                  <a:pt x="8422936" y="310678"/>
                </a:moveTo>
                <a:cubicBezTo>
                  <a:pt x="8439105" y="310678"/>
                  <a:pt x="8451809" y="323382"/>
                  <a:pt x="8451809" y="339551"/>
                </a:cubicBezTo>
                <a:cubicBezTo>
                  <a:pt x="8451809" y="355720"/>
                  <a:pt x="8439105" y="368425"/>
                  <a:pt x="8422936" y="368425"/>
                </a:cubicBezTo>
                <a:cubicBezTo>
                  <a:pt x="8406767" y="368425"/>
                  <a:pt x="8394062" y="355720"/>
                  <a:pt x="8394062" y="339551"/>
                </a:cubicBezTo>
                <a:cubicBezTo>
                  <a:pt x="8394062" y="323382"/>
                  <a:pt x="8406767" y="310678"/>
                  <a:pt x="8422936" y="310678"/>
                </a:cubicBezTo>
                <a:close/>
                <a:moveTo>
                  <a:pt x="6915746" y="310678"/>
                </a:moveTo>
                <a:cubicBezTo>
                  <a:pt x="6931915" y="310678"/>
                  <a:pt x="6944620" y="323382"/>
                  <a:pt x="6944620" y="339551"/>
                </a:cubicBezTo>
                <a:cubicBezTo>
                  <a:pt x="6944620" y="355720"/>
                  <a:pt x="6931915" y="368425"/>
                  <a:pt x="6915746" y="368425"/>
                </a:cubicBezTo>
                <a:cubicBezTo>
                  <a:pt x="6899577" y="368425"/>
                  <a:pt x="6886874" y="355720"/>
                  <a:pt x="6886874" y="339551"/>
                </a:cubicBezTo>
                <a:cubicBezTo>
                  <a:pt x="6886874" y="323382"/>
                  <a:pt x="6899577" y="310678"/>
                  <a:pt x="6915746" y="310678"/>
                </a:cubicBezTo>
                <a:close/>
                <a:moveTo>
                  <a:pt x="5764278" y="310678"/>
                </a:moveTo>
                <a:cubicBezTo>
                  <a:pt x="5780447" y="310678"/>
                  <a:pt x="5793150" y="323382"/>
                  <a:pt x="5793150" y="339551"/>
                </a:cubicBezTo>
                <a:cubicBezTo>
                  <a:pt x="5793150" y="355720"/>
                  <a:pt x="5780447" y="368425"/>
                  <a:pt x="5764278" y="368425"/>
                </a:cubicBezTo>
                <a:cubicBezTo>
                  <a:pt x="5748108" y="368425"/>
                  <a:pt x="5735404" y="355720"/>
                  <a:pt x="5735404" y="339551"/>
                </a:cubicBezTo>
                <a:cubicBezTo>
                  <a:pt x="5735404" y="323382"/>
                  <a:pt x="5748108" y="310678"/>
                  <a:pt x="5764278" y="310678"/>
                </a:cubicBezTo>
                <a:close/>
                <a:moveTo>
                  <a:pt x="4938499" y="310678"/>
                </a:moveTo>
                <a:cubicBezTo>
                  <a:pt x="4953514" y="310678"/>
                  <a:pt x="4967373" y="323382"/>
                  <a:pt x="4967373" y="339551"/>
                </a:cubicBezTo>
                <a:cubicBezTo>
                  <a:pt x="4967373" y="355720"/>
                  <a:pt x="4954668" y="368425"/>
                  <a:pt x="4938499" y="368425"/>
                </a:cubicBezTo>
                <a:cubicBezTo>
                  <a:pt x="4922330" y="368425"/>
                  <a:pt x="4909626" y="355720"/>
                  <a:pt x="4909626" y="339551"/>
                </a:cubicBezTo>
                <a:cubicBezTo>
                  <a:pt x="4909626" y="323382"/>
                  <a:pt x="4922330" y="310678"/>
                  <a:pt x="4938499" y="310678"/>
                </a:cubicBezTo>
                <a:close/>
                <a:moveTo>
                  <a:pt x="3810129" y="310678"/>
                </a:moveTo>
                <a:cubicBezTo>
                  <a:pt x="3826298" y="310678"/>
                  <a:pt x="3839002" y="323382"/>
                  <a:pt x="3839002" y="339551"/>
                </a:cubicBezTo>
                <a:cubicBezTo>
                  <a:pt x="3839002" y="355720"/>
                  <a:pt x="3826298" y="368425"/>
                  <a:pt x="3810129" y="368425"/>
                </a:cubicBezTo>
                <a:cubicBezTo>
                  <a:pt x="3793960" y="368425"/>
                  <a:pt x="3781255" y="355720"/>
                  <a:pt x="3781255" y="339551"/>
                </a:cubicBezTo>
                <a:cubicBezTo>
                  <a:pt x="3781255" y="323382"/>
                  <a:pt x="3793960" y="310678"/>
                  <a:pt x="3810129" y="310678"/>
                </a:cubicBezTo>
                <a:close/>
                <a:moveTo>
                  <a:pt x="2302939" y="310678"/>
                </a:moveTo>
                <a:cubicBezTo>
                  <a:pt x="2319108" y="310678"/>
                  <a:pt x="2331813" y="323382"/>
                  <a:pt x="2331813" y="339551"/>
                </a:cubicBezTo>
                <a:cubicBezTo>
                  <a:pt x="2331813" y="355720"/>
                  <a:pt x="2319108" y="368425"/>
                  <a:pt x="2302939" y="368425"/>
                </a:cubicBezTo>
                <a:cubicBezTo>
                  <a:pt x="2286770" y="368425"/>
                  <a:pt x="2274066" y="355720"/>
                  <a:pt x="2274066" y="339551"/>
                </a:cubicBezTo>
                <a:cubicBezTo>
                  <a:pt x="2274066" y="323382"/>
                  <a:pt x="2286770" y="310678"/>
                  <a:pt x="2302939" y="310678"/>
                </a:cubicBezTo>
                <a:close/>
                <a:moveTo>
                  <a:pt x="1151470" y="310678"/>
                </a:moveTo>
                <a:cubicBezTo>
                  <a:pt x="1167639" y="310678"/>
                  <a:pt x="1180343" y="323382"/>
                  <a:pt x="1180343" y="339551"/>
                </a:cubicBezTo>
                <a:cubicBezTo>
                  <a:pt x="1180343" y="355720"/>
                  <a:pt x="1167639" y="368425"/>
                  <a:pt x="1151470" y="368425"/>
                </a:cubicBezTo>
                <a:cubicBezTo>
                  <a:pt x="1135301" y="368425"/>
                  <a:pt x="1122596" y="355720"/>
                  <a:pt x="1122596" y="339551"/>
                </a:cubicBezTo>
                <a:cubicBezTo>
                  <a:pt x="1122596" y="323382"/>
                  <a:pt x="1135301" y="310678"/>
                  <a:pt x="1151470" y="310678"/>
                </a:cubicBezTo>
                <a:close/>
                <a:moveTo>
                  <a:pt x="325692" y="310678"/>
                </a:moveTo>
                <a:cubicBezTo>
                  <a:pt x="340706" y="310678"/>
                  <a:pt x="354566" y="323382"/>
                  <a:pt x="354566" y="339551"/>
                </a:cubicBezTo>
                <a:cubicBezTo>
                  <a:pt x="354566" y="355720"/>
                  <a:pt x="341861" y="368425"/>
                  <a:pt x="325692" y="368425"/>
                </a:cubicBezTo>
                <a:cubicBezTo>
                  <a:pt x="309523" y="368425"/>
                  <a:pt x="296819" y="355720"/>
                  <a:pt x="296819" y="339551"/>
                </a:cubicBezTo>
                <a:cubicBezTo>
                  <a:pt x="296819" y="323382"/>
                  <a:pt x="309523" y="310678"/>
                  <a:pt x="325692" y="310678"/>
                </a:cubicBezTo>
                <a:close/>
                <a:moveTo>
                  <a:pt x="9112431" y="304903"/>
                </a:moveTo>
                <a:cubicBezTo>
                  <a:pt x="9130910" y="304903"/>
                  <a:pt x="9147079" y="321072"/>
                  <a:pt x="9147079" y="339551"/>
                </a:cubicBezTo>
                <a:cubicBezTo>
                  <a:pt x="9147079" y="358030"/>
                  <a:pt x="9132065" y="374199"/>
                  <a:pt x="9112431" y="374199"/>
                </a:cubicBezTo>
                <a:cubicBezTo>
                  <a:pt x="9093952" y="374199"/>
                  <a:pt x="9077783" y="358030"/>
                  <a:pt x="9077783" y="339551"/>
                </a:cubicBezTo>
                <a:cubicBezTo>
                  <a:pt x="9077783" y="321072"/>
                  <a:pt x="9092798" y="304903"/>
                  <a:pt x="9112431" y="304903"/>
                </a:cubicBezTo>
                <a:close/>
                <a:moveTo>
                  <a:pt x="8561528" y="304903"/>
                </a:moveTo>
                <a:cubicBezTo>
                  <a:pt x="8580007" y="304903"/>
                  <a:pt x="8596176" y="321072"/>
                  <a:pt x="8596176" y="339551"/>
                </a:cubicBezTo>
                <a:cubicBezTo>
                  <a:pt x="8596176" y="358030"/>
                  <a:pt x="8581161" y="374199"/>
                  <a:pt x="8561528" y="374199"/>
                </a:cubicBezTo>
                <a:cubicBezTo>
                  <a:pt x="8543049" y="374199"/>
                  <a:pt x="8526880" y="358030"/>
                  <a:pt x="8526880" y="339551"/>
                </a:cubicBezTo>
                <a:cubicBezTo>
                  <a:pt x="8526880" y="321072"/>
                  <a:pt x="8541893" y="304903"/>
                  <a:pt x="8561528" y="304903"/>
                </a:cubicBezTo>
                <a:close/>
                <a:moveTo>
                  <a:pt x="6778310" y="304903"/>
                </a:moveTo>
                <a:cubicBezTo>
                  <a:pt x="6796789" y="304903"/>
                  <a:pt x="6812958" y="321072"/>
                  <a:pt x="6812958" y="339551"/>
                </a:cubicBezTo>
                <a:cubicBezTo>
                  <a:pt x="6812958" y="358030"/>
                  <a:pt x="6796789" y="374199"/>
                  <a:pt x="6778310" y="374199"/>
                </a:cubicBezTo>
                <a:cubicBezTo>
                  <a:pt x="6759831" y="374199"/>
                  <a:pt x="6743662" y="358030"/>
                  <a:pt x="6743662" y="339551"/>
                </a:cubicBezTo>
                <a:cubicBezTo>
                  <a:pt x="6743662" y="321072"/>
                  <a:pt x="6758675" y="304903"/>
                  <a:pt x="6778310" y="304903"/>
                </a:cubicBezTo>
                <a:close/>
                <a:moveTo>
                  <a:pt x="6206617" y="304903"/>
                </a:moveTo>
                <a:cubicBezTo>
                  <a:pt x="6225096" y="304903"/>
                  <a:pt x="6241265" y="321072"/>
                  <a:pt x="6241265" y="339551"/>
                </a:cubicBezTo>
                <a:cubicBezTo>
                  <a:pt x="6241265" y="358030"/>
                  <a:pt x="6226251" y="374199"/>
                  <a:pt x="6206617" y="374199"/>
                </a:cubicBezTo>
                <a:cubicBezTo>
                  <a:pt x="6188138" y="374199"/>
                  <a:pt x="6171969" y="358030"/>
                  <a:pt x="6171969" y="339551"/>
                </a:cubicBezTo>
                <a:cubicBezTo>
                  <a:pt x="6171969" y="321072"/>
                  <a:pt x="6186983" y="304903"/>
                  <a:pt x="6206617" y="304903"/>
                </a:cubicBezTo>
                <a:close/>
                <a:moveTo>
                  <a:pt x="5626840" y="304903"/>
                </a:moveTo>
                <a:cubicBezTo>
                  <a:pt x="5646474" y="304903"/>
                  <a:pt x="5661488" y="321072"/>
                  <a:pt x="5661488" y="339551"/>
                </a:cubicBezTo>
                <a:cubicBezTo>
                  <a:pt x="5661488" y="358030"/>
                  <a:pt x="5646474" y="374199"/>
                  <a:pt x="5626840" y="374199"/>
                </a:cubicBezTo>
                <a:cubicBezTo>
                  <a:pt x="5608361" y="374199"/>
                  <a:pt x="5592192" y="358030"/>
                  <a:pt x="5592192" y="339551"/>
                </a:cubicBezTo>
                <a:cubicBezTo>
                  <a:pt x="5592192" y="321072"/>
                  <a:pt x="5607206" y="304903"/>
                  <a:pt x="5626840" y="304903"/>
                </a:cubicBezTo>
                <a:close/>
                <a:moveTo>
                  <a:pt x="5075937" y="304903"/>
                </a:moveTo>
                <a:cubicBezTo>
                  <a:pt x="5095570" y="304903"/>
                  <a:pt x="5110585" y="321072"/>
                  <a:pt x="5110585" y="339551"/>
                </a:cubicBezTo>
                <a:cubicBezTo>
                  <a:pt x="5110585" y="358030"/>
                  <a:pt x="5095570" y="374199"/>
                  <a:pt x="5075937" y="374199"/>
                </a:cubicBezTo>
                <a:cubicBezTo>
                  <a:pt x="5057458" y="374199"/>
                  <a:pt x="5041289" y="358030"/>
                  <a:pt x="5041289" y="339551"/>
                </a:cubicBezTo>
                <a:cubicBezTo>
                  <a:pt x="5041289" y="321072"/>
                  <a:pt x="5056302" y="304903"/>
                  <a:pt x="5075937" y="304903"/>
                </a:cubicBezTo>
                <a:close/>
                <a:moveTo>
                  <a:pt x="4499624" y="304903"/>
                </a:moveTo>
                <a:cubicBezTo>
                  <a:pt x="4518103" y="304903"/>
                  <a:pt x="4534272" y="321072"/>
                  <a:pt x="4534272" y="339551"/>
                </a:cubicBezTo>
                <a:cubicBezTo>
                  <a:pt x="4534272" y="358030"/>
                  <a:pt x="4519258" y="374199"/>
                  <a:pt x="4499624" y="374199"/>
                </a:cubicBezTo>
                <a:cubicBezTo>
                  <a:pt x="4481145" y="374199"/>
                  <a:pt x="4464976" y="358030"/>
                  <a:pt x="4464976" y="339551"/>
                </a:cubicBezTo>
                <a:cubicBezTo>
                  <a:pt x="4464976" y="321072"/>
                  <a:pt x="4479991" y="304903"/>
                  <a:pt x="4499624" y="304903"/>
                </a:cubicBezTo>
                <a:close/>
                <a:moveTo>
                  <a:pt x="3948721" y="304903"/>
                </a:moveTo>
                <a:cubicBezTo>
                  <a:pt x="3967200" y="304903"/>
                  <a:pt x="3983369" y="321072"/>
                  <a:pt x="3983369" y="339551"/>
                </a:cubicBezTo>
                <a:cubicBezTo>
                  <a:pt x="3983369" y="358030"/>
                  <a:pt x="3968354" y="374199"/>
                  <a:pt x="3948721" y="374199"/>
                </a:cubicBezTo>
                <a:cubicBezTo>
                  <a:pt x="3930242" y="374199"/>
                  <a:pt x="3914073" y="358030"/>
                  <a:pt x="3914073" y="339551"/>
                </a:cubicBezTo>
                <a:cubicBezTo>
                  <a:pt x="3914073" y="321072"/>
                  <a:pt x="3929086" y="304903"/>
                  <a:pt x="3948721" y="304903"/>
                </a:cubicBezTo>
                <a:close/>
                <a:moveTo>
                  <a:pt x="2165502" y="304903"/>
                </a:moveTo>
                <a:cubicBezTo>
                  <a:pt x="2183982" y="304903"/>
                  <a:pt x="2200150" y="321072"/>
                  <a:pt x="2200150" y="339551"/>
                </a:cubicBezTo>
                <a:cubicBezTo>
                  <a:pt x="2200150" y="358030"/>
                  <a:pt x="2185136" y="374199"/>
                  <a:pt x="2165502" y="374199"/>
                </a:cubicBezTo>
                <a:cubicBezTo>
                  <a:pt x="2147024" y="374199"/>
                  <a:pt x="2130854" y="358030"/>
                  <a:pt x="2130854" y="339551"/>
                </a:cubicBezTo>
                <a:cubicBezTo>
                  <a:pt x="2130854" y="321072"/>
                  <a:pt x="2145868" y="304903"/>
                  <a:pt x="2165502" y="304903"/>
                </a:cubicBezTo>
                <a:close/>
                <a:moveTo>
                  <a:pt x="1593809" y="304903"/>
                </a:moveTo>
                <a:cubicBezTo>
                  <a:pt x="1612288" y="304903"/>
                  <a:pt x="1628458" y="321072"/>
                  <a:pt x="1628458" y="339551"/>
                </a:cubicBezTo>
                <a:cubicBezTo>
                  <a:pt x="1628458" y="358030"/>
                  <a:pt x="1613444" y="374199"/>
                  <a:pt x="1593809" y="374199"/>
                </a:cubicBezTo>
                <a:cubicBezTo>
                  <a:pt x="1575330" y="374199"/>
                  <a:pt x="1559161" y="358030"/>
                  <a:pt x="1559161" y="339551"/>
                </a:cubicBezTo>
                <a:cubicBezTo>
                  <a:pt x="1559161" y="321072"/>
                  <a:pt x="1574176" y="304903"/>
                  <a:pt x="1593809" y="304903"/>
                </a:cubicBezTo>
                <a:close/>
                <a:moveTo>
                  <a:pt x="1014032" y="304903"/>
                </a:moveTo>
                <a:cubicBezTo>
                  <a:pt x="1033667" y="304903"/>
                  <a:pt x="1048680" y="321072"/>
                  <a:pt x="1048680" y="339551"/>
                </a:cubicBezTo>
                <a:cubicBezTo>
                  <a:pt x="1048680" y="358030"/>
                  <a:pt x="1032511" y="374199"/>
                  <a:pt x="1014032" y="374199"/>
                </a:cubicBezTo>
                <a:cubicBezTo>
                  <a:pt x="995553" y="374199"/>
                  <a:pt x="979384" y="358030"/>
                  <a:pt x="979384" y="339551"/>
                </a:cubicBezTo>
                <a:cubicBezTo>
                  <a:pt x="979384" y="321072"/>
                  <a:pt x="994399" y="304903"/>
                  <a:pt x="1014032" y="304903"/>
                </a:cubicBezTo>
                <a:close/>
                <a:moveTo>
                  <a:pt x="463129" y="304903"/>
                </a:moveTo>
                <a:cubicBezTo>
                  <a:pt x="482763" y="304903"/>
                  <a:pt x="497777" y="321072"/>
                  <a:pt x="497777" y="339551"/>
                </a:cubicBezTo>
                <a:cubicBezTo>
                  <a:pt x="497777" y="358030"/>
                  <a:pt x="481608" y="374199"/>
                  <a:pt x="463129" y="374199"/>
                </a:cubicBezTo>
                <a:cubicBezTo>
                  <a:pt x="444650" y="374199"/>
                  <a:pt x="428481" y="358030"/>
                  <a:pt x="428481" y="339551"/>
                </a:cubicBezTo>
                <a:cubicBezTo>
                  <a:pt x="428481" y="321072"/>
                  <a:pt x="443495" y="304903"/>
                  <a:pt x="463129" y="304903"/>
                </a:cubicBezTo>
                <a:close/>
                <a:moveTo>
                  <a:pt x="8974994" y="299129"/>
                </a:moveTo>
                <a:cubicBezTo>
                  <a:pt x="8996938" y="299129"/>
                  <a:pt x="9015416" y="317608"/>
                  <a:pt x="9015416" y="339551"/>
                </a:cubicBezTo>
                <a:cubicBezTo>
                  <a:pt x="9015416" y="361495"/>
                  <a:pt x="8996938" y="379974"/>
                  <a:pt x="8974994" y="379974"/>
                </a:cubicBezTo>
                <a:cubicBezTo>
                  <a:pt x="8953050" y="379974"/>
                  <a:pt x="8934571" y="361495"/>
                  <a:pt x="8934571" y="339551"/>
                </a:cubicBezTo>
                <a:cubicBezTo>
                  <a:pt x="8934571" y="317608"/>
                  <a:pt x="8953050" y="299129"/>
                  <a:pt x="8974994" y="299129"/>
                </a:cubicBezTo>
                <a:close/>
                <a:moveTo>
                  <a:pt x="8698965" y="299129"/>
                </a:moveTo>
                <a:cubicBezTo>
                  <a:pt x="8720909" y="299129"/>
                  <a:pt x="8739388" y="317608"/>
                  <a:pt x="8739388" y="339551"/>
                </a:cubicBezTo>
                <a:cubicBezTo>
                  <a:pt x="8739388" y="361495"/>
                  <a:pt x="8720909" y="379974"/>
                  <a:pt x="8698965" y="379974"/>
                </a:cubicBezTo>
                <a:cubicBezTo>
                  <a:pt x="8677021" y="379974"/>
                  <a:pt x="8658542" y="361495"/>
                  <a:pt x="8658542" y="339551"/>
                </a:cubicBezTo>
                <a:cubicBezTo>
                  <a:pt x="8658542" y="317608"/>
                  <a:pt x="8677021" y="299129"/>
                  <a:pt x="8698965" y="299129"/>
                </a:cubicBezTo>
                <a:close/>
                <a:moveTo>
                  <a:pt x="6639718" y="299129"/>
                </a:moveTo>
                <a:cubicBezTo>
                  <a:pt x="6662816" y="299129"/>
                  <a:pt x="6680140" y="317608"/>
                  <a:pt x="6680140" y="339551"/>
                </a:cubicBezTo>
                <a:cubicBezTo>
                  <a:pt x="6680140" y="361495"/>
                  <a:pt x="6661661" y="379974"/>
                  <a:pt x="6639718" y="379974"/>
                </a:cubicBezTo>
                <a:cubicBezTo>
                  <a:pt x="6617773" y="379974"/>
                  <a:pt x="6599294" y="361495"/>
                  <a:pt x="6599294" y="339551"/>
                </a:cubicBezTo>
                <a:cubicBezTo>
                  <a:pt x="6599294" y="317608"/>
                  <a:pt x="6617773" y="299129"/>
                  <a:pt x="6639718" y="299129"/>
                </a:cubicBezTo>
                <a:close/>
                <a:moveTo>
                  <a:pt x="6364843" y="299129"/>
                </a:moveTo>
                <a:cubicBezTo>
                  <a:pt x="6386786" y="299129"/>
                  <a:pt x="6405265" y="317608"/>
                  <a:pt x="6405265" y="339551"/>
                </a:cubicBezTo>
                <a:cubicBezTo>
                  <a:pt x="6405265" y="361495"/>
                  <a:pt x="6386786" y="379974"/>
                  <a:pt x="6364843" y="379974"/>
                </a:cubicBezTo>
                <a:cubicBezTo>
                  <a:pt x="6342899" y="379974"/>
                  <a:pt x="6324420" y="361495"/>
                  <a:pt x="6324420" y="339551"/>
                </a:cubicBezTo>
                <a:cubicBezTo>
                  <a:pt x="6324420" y="317608"/>
                  <a:pt x="6342899" y="299129"/>
                  <a:pt x="6364843" y="299129"/>
                </a:cubicBezTo>
                <a:close/>
                <a:moveTo>
                  <a:pt x="5489403" y="299129"/>
                </a:moveTo>
                <a:cubicBezTo>
                  <a:pt x="5511346" y="299129"/>
                  <a:pt x="5529825" y="317608"/>
                  <a:pt x="5529825" y="339551"/>
                </a:cubicBezTo>
                <a:cubicBezTo>
                  <a:pt x="5529825" y="361495"/>
                  <a:pt x="5511346" y="379974"/>
                  <a:pt x="5489403" y="379974"/>
                </a:cubicBezTo>
                <a:cubicBezTo>
                  <a:pt x="5467459" y="379974"/>
                  <a:pt x="5448980" y="361495"/>
                  <a:pt x="5448980" y="339551"/>
                </a:cubicBezTo>
                <a:cubicBezTo>
                  <a:pt x="5448980" y="317608"/>
                  <a:pt x="5467459" y="299129"/>
                  <a:pt x="5489403" y="299129"/>
                </a:cubicBezTo>
                <a:close/>
                <a:moveTo>
                  <a:pt x="5213373" y="299129"/>
                </a:moveTo>
                <a:cubicBezTo>
                  <a:pt x="5236472" y="299129"/>
                  <a:pt x="5253797" y="317608"/>
                  <a:pt x="5253797" y="339551"/>
                </a:cubicBezTo>
                <a:cubicBezTo>
                  <a:pt x="5253797" y="361495"/>
                  <a:pt x="5235318" y="379974"/>
                  <a:pt x="5213373" y="379974"/>
                </a:cubicBezTo>
                <a:cubicBezTo>
                  <a:pt x="5191430" y="379974"/>
                  <a:pt x="5172951" y="361495"/>
                  <a:pt x="5172951" y="339551"/>
                </a:cubicBezTo>
                <a:cubicBezTo>
                  <a:pt x="5172951" y="317608"/>
                  <a:pt x="5191430" y="299129"/>
                  <a:pt x="5213373" y="299129"/>
                </a:cubicBezTo>
                <a:close/>
                <a:moveTo>
                  <a:pt x="4361032" y="299129"/>
                </a:moveTo>
                <a:cubicBezTo>
                  <a:pt x="4384131" y="299129"/>
                  <a:pt x="4401455" y="317608"/>
                  <a:pt x="4401455" y="339551"/>
                </a:cubicBezTo>
                <a:cubicBezTo>
                  <a:pt x="4401455" y="361495"/>
                  <a:pt x="4382976" y="379974"/>
                  <a:pt x="4361032" y="379974"/>
                </a:cubicBezTo>
                <a:cubicBezTo>
                  <a:pt x="4339089" y="379974"/>
                  <a:pt x="4320610" y="361495"/>
                  <a:pt x="4320610" y="339551"/>
                </a:cubicBezTo>
                <a:cubicBezTo>
                  <a:pt x="4320610" y="317608"/>
                  <a:pt x="4339089" y="299129"/>
                  <a:pt x="4361032" y="299129"/>
                </a:cubicBezTo>
                <a:close/>
                <a:moveTo>
                  <a:pt x="4086157" y="299129"/>
                </a:moveTo>
                <a:cubicBezTo>
                  <a:pt x="4108102" y="299129"/>
                  <a:pt x="4126581" y="317608"/>
                  <a:pt x="4126581" y="339551"/>
                </a:cubicBezTo>
                <a:cubicBezTo>
                  <a:pt x="4126581" y="361495"/>
                  <a:pt x="4108102" y="379974"/>
                  <a:pt x="4086157" y="379974"/>
                </a:cubicBezTo>
                <a:cubicBezTo>
                  <a:pt x="4064214" y="379974"/>
                  <a:pt x="4045736" y="361495"/>
                  <a:pt x="4045736" y="339551"/>
                </a:cubicBezTo>
                <a:cubicBezTo>
                  <a:pt x="4045736" y="317608"/>
                  <a:pt x="4064214" y="299129"/>
                  <a:pt x="4086157" y="299129"/>
                </a:cubicBezTo>
                <a:close/>
                <a:moveTo>
                  <a:pt x="2026910" y="299129"/>
                </a:moveTo>
                <a:cubicBezTo>
                  <a:pt x="2050009" y="299129"/>
                  <a:pt x="2067333" y="317608"/>
                  <a:pt x="2067333" y="339551"/>
                </a:cubicBezTo>
                <a:cubicBezTo>
                  <a:pt x="2067333" y="361495"/>
                  <a:pt x="2048853" y="379974"/>
                  <a:pt x="2026910" y="379974"/>
                </a:cubicBezTo>
                <a:cubicBezTo>
                  <a:pt x="2004966" y="379974"/>
                  <a:pt x="1986487" y="361495"/>
                  <a:pt x="1986487" y="339551"/>
                </a:cubicBezTo>
                <a:cubicBezTo>
                  <a:pt x="1986487" y="317608"/>
                  <a:pt x="2004966" y="299129"/>
                  <a:pt x="2026910" y="299129"/>
                </a:cubicBezTo>
                <a:close/>
                <a:moveTo>
                  <a:pt x="1752036" y="299129"/>
                </a:moveTo>
                <a:cubicBezTo>
                  <a:pt x="1773979" y="299129"/>
                  <a:pt x="1792458" y="317608"/>
                  <a:pt x="1792458" y="339551"/>
                </a:cubicBezTo>
                <a:cubicBezTo>
                  <a:pt x="1792458" y="361495"/>
                  <a:pt x="1773979" y="379974"/>
                  <a:pt x="1752036" y="379974"/>
                </a:cubicBezTo>
                <a:cubicBezTo>
                  <a:pt x="1730092" y="379974"/>
                  <a:pt x="1711613" y="361495"/>
                  <a:pt x="1711613" y="339551"/>
                </a:cubicBezTo>
                <a:cubicBezTo>
                  <a:pt x="1711613" y="317608"/>
                  <a:pt x="1730092" y="299129"/>
                  <a:pt x="1752036" y="299129"/>
                </a:cubicBezTo>
                <a:close/>
                <a:moveTo>
                  <a:pt x="876596" y="299129"/>
                </a:moveTo>
                <a:cubicBezTo>
                  <a:pt x="898539" y="299129"/>
                  <a:pt x="917018" y="317608"/>
                  <a:pt x="917018" y="339551"/>
                </a:cubicBezTo>
                <a:cubicBezTo>
                  <a:pt x="917018" y="361495"/>
                  <a:pt x="898539" y="379974"/>
                  <a:pt x="876596" y="379974"/>
                </a:cubicBezTo>
                <a:cubicBezTo>
                  <a:pt x="854652" y="379974"/>
                  <a:pt x="836172" y="361495"/>
                  <a:pt x="836172" y="339551"/>
                </a:cubicBezTo>
                <a:cubicBezTo>
                  <a:pt x="836172" y="317608"/>
                  <a:pt x="854652" y="299129"/>
                  <a:pt x="876596" y="299129"/>
                </a:cubicBezTo>
                <a:close/>
                <a:moveTo>
                  <a:pt x="600566" y="299129"/>
                </a:moveTo>
                <a:cubicBezTo>
                  <a:pt x="623665" y="299129"/>
                  <a:pt x="640989" y="318762"/>
                  <a:pt x="640989" y="340706"/>
                </a:cubicBezTo>
                <a:cubicBezTo>
                  <a:pt x="640989" y="362649"/>
                  <a:pt x="622510" y="381128"/>
                  <a:pt x="600566" y="381128"/>
                </a:cubicBezTo>
                <a:cubicBezTo>
                  <a:pt x="578623" y="381128"/>
                  <a:pt x="560144" y="361495"/>
                  <a:pt x="560144" y="339551"/>
                </a:cubicBezTo>
                <a:cubicBezTo>
                  <a:pt x="560144" y="317608"/>
                  <a:pt x="578623" y="299129"/>
                  <a:pt x="600566" y="299129"/>
                </a:cubicBezTo>
                <a:close/>
                <a:moveTo>
                  <a:pt x="8836402" y="288734"/>
                </a:moveTo>
                <a:cubicBezTo>
                  <a:pt x="8865275" y="288734"/>
                  <a:pt x="8887219" y="311832"/>
                  <a:pt x="8887219" y="339551"/>
                </a:cubicBezTo>
                <a:cubicBezTo>
                  <a:pt x="8887219" y="367269"/>
                  <a:pt x="8864121" y="390368"/>
                  <a:pt x="8836402" y="390368"/>
                </a:cubicBezTo>
                <a:cubicBezTo>
                  <a:pt x="8808684" y="390368"/>
                  <a:pt x="8785585" y="367269"/>
                  <a:pt x="8785585" y="339551"/>
                </a:cubicBezTo>
                <a:cubicBezTo>
                  <a:pt x="8785585" y="311832"/>
                  <a:pt x="8807528" y="288734"/>
                  <a:pt x="8836402" y="288734"/>
                </a:cubicBezTo>
                <a:close/>
                <a:moveTo>
                  <a:pt x="6502280" y="288734"/>
                </a:moveTo>
                <a:cubicBezTo>
                  <a:pt x="6531154" y="288734"/>
                  <a:pt x="6553097" y="311832"/>
                  <a:pt x="6553097" y="339551"/>
                </a:cubicBezTo>
                <a:cubicBezTo>
                  <a:pt x="6553097" y="367269"/>
                  <a:pt x="6531154" y="390368"/>
                  <a:pt x="6502280" y="390368"/>
                </a:cubicBezTo>
                <a:cubicBezTo>
                  <a:pt x="6474561" y="390368"/>
                  <a:pt x="6451463" y="367269"/>
                  <a:pt x="6451463" y="339551"/>
                </a:cubicBezTo>
                <a:cubicBezTo>
                  <a:pt x="6451463" y="311832"/>
                  <a:pt x="6473407" y="288734"/>
                  <a:pt x="6502280" y="288734"/>
                </a:cubicBezTo>
                <a:close/>
                <a:moveTo>
                  <a:pt x="5351965" y="288734"/>
                </a:moveTo>
                <a:cubicBezTo>
                  <a:pt x="5379684" y="288734"/>
                  <a:pt x="5402783" y="311832"/>
                  <a:pt x="5402783" y="339551"/>
                </a:cubicBezTo>
                <a:cubicBezTo>
                  <a:pt x="5402783" y="367269"/>
                  <a:pt x="5380839" y="390368"/>
                  <a:pt x="5351965" y="390368"/>
                </a:cubicBezTo>
                <a:cubicBezTo>
                  <a:pt x="5324247" y="390368"/>
                  <a:pt x="5301148" y="367269"/>
                  <a:pt x="5301148" y="339551"/>
                </a:cubicBezTo>
                <a:cubicBezTo>
                  <a:pt x="5301148" y="311832"/>
                  <a:pt x="5323093" y="288734"/>
                  <a:pt x="5351965" y="288734"/>
                </a:cubicBezTo>
                <a:close/>
                <a:moveTo>
                  <a:pt x="4223595" y="288734"/>
                </a:moveTo>
                <a:cubicBezTo>
                  <a:pt x="4252468" y="288734"/>
                  <a:pt x="4274412" y="311832"/>
                  <a:pt x="4274412" y="339551"/>
                </a:cubicBezTo>
                <a:cubicBezTo>
                  <a:pt x="4274412" y="367269"/>
                  <a:pt x="4251314" y="390368"/>
                  <a:pt x="4223595" y="390368"/>
                </a:cubicBezTo>
                <a:cubicBezTo>
                  <a:pt x="4195877" y="390368"/>
                  <a:pt x="4172778" y="367269"/>
                  <a:pt x="4172778" y="339551"/>
                </a:cubicBezTo>
                <a:cubicBezTo>
                  <a:pt x="4172778" y="311832"/>
                  <a:pt x="4194721" y="288734"/>
                  <a:pt x="4223595" y="288734"/>
                </a:cubicBezTo>
                <a:close/>
                <a:moveTo>
                  <a:pt x="1889473" y="288734"/>
                </a:moveTo>
                <a:cubicBezTo>
                  <a:pt x="1918347" y="288734"/>
                  <a:pt x="1940290" y="311832"/>
                  <a:pt x="1940290" y="339551"/>
                </a:cubicBezTo>
                <a:cubicBezTo>
                  <a:pt x="1940290" y="367269"/>
                  <a:pt x="1918347" y="390368"/>
                  <a:pt x="1889473" y="390368"/>
                </a:cubicBezTo>
                <a:cubicBezTo>
                  <a:pt x="1861754" y="390368"/>
                  <a:pt x="1838655" y="367269"/>
                  <a:pt x="1838655" y="339551"/>
                </a:cubicBezTo>
                <a:cubicBezTo>
                  <a:pt x="1838655" y="311832"/>
                  <a:pt x="1860600" y="288734"/>
                  <a:pt x="1889473" y="288734"/>
                </a:cubicBezTo>
                <a:close/>
                <a:moveTo>
                  <a:pt x="739158" y="288734"/>
                </a:moveTo>
                <a:cubicBezTo>
                  <a:pt x="766877" y="288734"/>
                  <a:pt x="789975" y="311832"/>
                  <a:pt x="789975" y="339551"/>
                </a:cubicBezTo>
                <a:cubicBezTo>
                  <a:pt x="789975" y="367269"/>
                  <a:pt x="766877" y="390368"/>
                  <a:pt x="739158" y="390368"/>
                </a:cubicBezTo>
                <a:cubicBezTo>
                  <a:pt x="711440" y="390368"/>
                  <a:pt x="688341" y="367269"/>
                  <a:pt x="688341" y="339551"/>
                </a:cubicBezTo>
                <a:cubicBezTo>
                  <a:pt x="688341" y="311832"/>
                  <a:pt x="710285" y="288734"/>
                  <a:pt x="739158" y="288734"/>
                </a:cubicBezTo>
                <a:close/>
                <a:moveTo>
                  <a:pt x="8027949" y="175550"/>
                </a:moveTo>
                <a:cubicBezTo>
                  <a:pt x="8039498" y="175550"/>
                  <a:pt x="8048737" y="184790"/>
                  <a:pt x="8048737" y="196339"/>
                </a:cubicBezTo>
                <a:cubicBezTo>
                  <a:pt x="8048737" y="207888"/>
                  <a:pt x="8039498" y="217128"/>
                  <a:pt x="8027949" y="217128"/>
                </a:cubicBezTo>
                <a:cubicBezTo>
                  <a:pt x="8016399" y="217128"/>
                  <a:pt x="8007160" y="207888"/>
                  <a:pt x="8007160" y="196339"/>
                </a:cubicBezTo>
                <a:cubicBezTo>
                  <a:pt x="8007160" y="184790"/>
                  <a:pt x="8016399" y="175550"/>
                  <a:pt x="8027949" y="175550"/>
                </a:cubicBezTo>
                <a:close/>
                <a:moveTo>
                  <a:pt x="7892821" y="175550"/>
                </a:moveTo>
                <a:cubicBezTo>
                  <a:pt x="7904370" y="175550"/>
                  <a:pt x="7913610" y="184790"/>
                  <a:pt x="7913610" y="196339"/>
                </a:cubicBezTo>
                <a:cubicBezTo>
                  <a:pt x="7913610" y="207888"/>
                  <a:pt x="7904370" y="217128"/>
                  <a:pt x="7892821" y="217128"/>
                </a:cubicBezTo>
                <a:cubicBezTo>
                  <a:pt x="7881271" y="217128"/>
                  <a:pt x="7872032" y="207888"/>
                  <a:pt x="7872032" y="196339"/>
                </a:cubicBezTo>
                <a:cubicBezTo>
                  <a:pt x="7872032" y="184790"/>
                  <a:pt x="7881271" y="175550"/>
                  <a:pt x="7892821" y="175550"/>
                </a:cubicBezTo>
                <a:close/>
                <a:moveTo>
                  <a:pt x="7757694" y="175550"/>
                </a:moveTo>
                <a:cubicBezTo>
                  <a:pt x="7769243" y="175550"/>
                  <a:pt x="7778483" y="184790"/>
                  <a:pt x="7778483" y="196339"/>
                </a:cubicBezTo>
                <a:cubicBezTo>
                  <a:pt x="7778483" y="207888"/>
                  <a:pt x="7769243" y="217128"/>
                  <a:pt x="7757694" y="217128"/>
                </a:cubicBezTo>
                <a:cubicBezTo>
                  <a:pt x="7746145" y="217128"/>
                  <a:pt x="7736905" y="207888"/>
                  <a:pt x="7736905" y="196339"/>
                </a:cubicBezTo>
                <a:cubicBezTo>
                  <a:pt x="7736905" y="184790"/>
                  <a:pt x="7746145" y="175550"/>
                  <a:pt x="7757694" y="175550"/>
                </a:cubicBezTo>
                <a:close/>
                <a:moveTo>
                  <a:pt x="7622566" y="175550"/>
                </a:moveTo>
                <a:cubicBezTo>
                  <a:pt x="7632961" y="175550"/>
                  <a:pt x="7643355" y="184790"/>
                  <a:pt x="7643355" y="196339"/>
                </a:cubicBezTo>
                <a:cubicBezTo>
                  <a:pt x="7643355" y="207888"/>
                  <a:pt x="7634115" y="217128"/>
                  <a:pt x="7622566" y="217128"/>
                </a:cubicBezTo>
                <a:cubicBezTo>
                  <a:pt x="7611017" y="217128"/>
                  <a:pt x="7601777" y="207888"/>
                  <a:pt x="7601777" y="196339"/>
                </a:cubicBezTo>
                <a:cubicBezTo>
                  <a:pt x="7601777" y="184790"/>
                  <a:pt x="7611017" y="175550"/>
                  <a:pt x="7622566" y="175550"/>
                </a:cubicBezTo>
                <a:close/>
                <a:moveTo>
                  <a:pt x="7486284" y="175550"/>
                </a:moveTo>
                <a:cubicBezTo>
                  <a:pt x="7497833" y="175550"/>
                  <a:pt x="7507073" y="184790"/>
                  <a:pt x="7507073" y="196339"/>
                </a:cubicBezTo>
                <a:cubicBezTo>
                  <a:pt x="7507073" y="207888"/>
                  <a:pt x="7497833" y="217128"/>
                  <a:pt x="7486284" y="217128"/>
                </a:cubicBezTo>
                <a:cubicBezTo>
                  <a:pt x="7474735" y="217128"/>
                  <a:pt x="7465495" y="207888"/>
                  <a:pt x="7465495" y="196339"/>
                </a:cubicBezTo>
                <a:cubicBezTo>
                  <a:pt x="7465495" y="184790"/>
                  <a:pt x="7474735" y="175550"/>
                  <a:pt x="7486284" y="175550"/>
                </a:cubicBezTo>
                <a:close/>
                <a:moveTo>
                  <a:pt x="7351157" y="175550"/>
                </a:moveTo>
                <a:cubicBezTo>
                  <a:pt x="7362706" y="175550"/>
                  <a:pt x="7371946" y="184790"/>
                  <a:pt x="7371946" y="196339"/>
                </a:cubicBezTo>
                <a:cubicBezTo>
                  <a:pt x="7371946" y="207888"/>
                  <a:pt x="7362706" y="217128"/>
                  <a:pt x="7351157" y="217128"/>
                </a:cubicBezTo>
                <a:cubicBezTo>
                  <a:pt x="7339608" y="217128"/>
                  <a:pt x="7330368" y="207888"/>
                  <a:pt x="7330368" y="196339"/>
                </a:cubicBezTo>
                <a:cubicBezTo>
                  <a:pt x="7330368" y="184790"/>
                  <a:pt x="7339608" y="175550"/>
                  <a:pt x="7351157" y="175550"/>
                </a:cubicBezTo>
                <a:close/>
                <a:moveTo>
                  <a:pt x="7216029" y="175550"/>
                </a:moveTo>
                <a:cubicBezTo>
                  <a:pt x="7227579" y="175550"/>
                  <a:pt x="7236818" y="184790"/>
                  <a:pt x="7236818" y="196339"/>
                </a:cubicBezTo>
                <a:cubicBezTo>
                  <a:pt x="7236818" y="207888"/>
                  <a:pt x="7227579" y="217128"/>
                  <a:pt x="7216029" y="217128"/>
                </a:cubicBezTo>
                <a:cubicBezTo>
                  <a:pt x="7204480" y="217128"/>
                  <a:pt x="7195240" y="207888"/>
                  <a:pt x="7195240" y="196339"/>
                </a:cubicBezTo>
                <a:cubicBezTo>
                  <a:pt x="7195240" y="184790"/>
                  <a:pt x="7204480" y="175550"/>
                  <a:pt x="7216029" y="175550"/>
                </a:cubicBezTo>
                <a:close/>
                <a:moveTo>
                  <a:pt x="7079747" y="175550"/>
                </a:moveTo>
                <a:cubicBezTo>
                  <a:pt x="7091296" y="175550"/>
                  <a:pt x="7100536" y="184790"/>
                  <a:pt x="7100536" y="196339"/>
                </a:cubicBezTo>
                <a:cubicBezTo>
                  <a:pt x="7100536" y="207888"/>
                  <a:pt x="7091296" y="217128"/>
                  <a:pt x="7079747" y="217128"/>
                </a:cubicBezTo>
                <a:cubicBezTo>
                  <a:pt x="7068198" y="217128"/>
                  <a:pt x="7058958" y="207888"/>
                  <a:pt x="7058958" y="196339"/>
                </a:cubicBezTo>
                <a:cubicBezTo>
                  <a:pt x="7058958" y="184790"/>
                  <a:pt x="7068198" y="175550"/>
                  <a:pt x="7079747" y="175550"/>
                </a:cubicBezTo>
                <a:close/>
                <a:moveTo>
                  <a:pt x="6131547" y="175550"/>
                </a:moveTo>
                <a:cubicBezTo>
                  <a:pt x="6143096" y="175550"/>
                  <a:pt x="6152335" y="184790"/>
                  <a:pt x="6152335" y="196339"/>
                </a:cubicBezTo>
                <a:cubicBezTo>
                  <a:pt x="6152335" y="207888"/>
                  <a:pt x="6143096" y="217128"/>
                  <a:pt x="6131547" y="217128"/>
                </a:cubicBezTo>
                <a:cubicBezTo>
                  <a:pt x="6119997" y="217128"/>
                  <a:pt x="6110758" y="207888"/>
                  <a:pt x="6110758" y="196339"/>
                </a:cubicBezTo>
                <a:cubicBezTo>
                  <a:pt x="6110758" y="184790"/>
                  <a:pt x="6119997" y="175550"/>
                  <a:pt x="6131547" y="175550"/>
                </a:cubicBezTo>
                <a:close/>
                <a:moveTo>
                  <a:pt x="5996419" y="175550"/>
                </a:moveTo>
                <a:cubicBezTo>
                  <a:pt x="6007968" y="175550"/>
                  <a:pt x="6017208" y="184790"/>
                  <a:pt x="6017208" y="196339"/>
                </a:cubicBezTo>
                <a:cubicBezTo>
                  <a:pt x="6017208" y="207888"/>
                  <a:pt x="6007968" y="217128"/>
                  <a:pt x="5996419" y="217128"/>
                </a:cubicBezTo>
                <a:cubicBezTo>
                  <a:pt x="5984869" y="217128"/>
                  <a:pt x="5975630" y="207888"/>
                  <a:pt x="5975630" y="196339"/>
                </a:cubicBezTo>
                <a:cubicBezTo>
                  <a:pt x="5975630" y="184790"/>
                  <a:pt x="5984869" y="175550"/>
                  <a:pt x="5996419" y="175550"/>
                </a:cubicBezTo>
                <a:close/>
                <a:moveTo>
                  <a:pt x="3415141" y="175550"/>
                </a:moveTo>
                <a:cubicBezTo>
                  <a:pt x="3426691" y="175550"/>
                  <a:pt x="3435930" y="184790"/>
                  <a:pt x="3435930" y="196339"/>
                </a:cubicBezTo>
                <a:cubicBezTo>
                  <a:pt x="3435930" y="207888"/>
                  <a:pt x="3426691" y="217128"/>
                  <a:pt x="3415141" y="217128"/>
                </a:cubicBezTo>
                <a:cubicBezTo>
                  <a:pt x="3403592" y="217128"/>
                  <a:pt x="3394352" y="207888"/>
                  <a:pt x="3394352" y="196339"/>
                </a:cubicBezTo>
                <a:cubicBezTo>
                  <a:pt x="3394352" y="184790"/>
                  <a:pt x="3403592" y="175550"/>
                  <a:pt x="3415141" y="175550"/>
                </a:cubicBezTo>
                <a:close/>
                <a:moveTo>
                  <a:pt x="3280014" y="175550"/>
                </a:moveTo>
                <a:cubicBezTo>
                  <a:pt x="3291563" y="175550"/>
                  <a:pt x="3300802" y="184790"/>
                  <a:pt x="3300802" y="196339"/>
                </a:cubicBezTo>
                <a:cubicBezTo>
                  <a:pt x="3300802" y="207888"/>
                  <a:pt x="3291563" y="217128"/>
                  <a:pt x="3280014" y="217128"/>
                </a:cubicBezTo>
                <a:cubicBezTo>
                  <a:pt x="3268464" y="217128"/>
                  <a:pt x="3259224" y="207888"/>
                  <a:pt x="3259224" y="196339"/>
                </a:cubicBezTo>
                <a:cubicBezTo>
                  <a:pt x="3259224" y="184790"/>
                  <a:pt x="3268464" y="175550"/>
                  <a:pt x="3280014" y="175550"/>
                </a:cubicBezTo>
                <a:close/>
                <a:moveTo>
                  <a:pt x="3144887" y="175550"/>
                </a:moveTo>
                <a:cubicBezTo>
                  <a:pt x="3156436" y="175550"/>
                  <a:pt x="3165676" y="184790"/>
                  <a:pt x="3165676" y="196339"/>
                </a:cubicBezTo>
                <a:cubicBezTo>
                  <a:pt x="3165676" y="207888"/>
                  <a:pt x="3156436" y="217128"/>
                  <a:pt x="3144887" y="217128"/>
                </a:cubicBezTo>
                <a:cubicBezTo>
                  <a:pt x="3133338" y="217128"/>
                  <a:pt x="3124098" y="207888"/>
                  <a:pt x="3124098" y="196339"/>
                </a:cubicBezTo>
                <a:cubicBezTo>
                  <a:pt x="3124098" y="184790"/>
                  <a:pt x="3133338" y="175550"/>
                  <a:pt x="3144887" y="175550"/>
                </a:cubicBezTo>
                <a:close/>
                <a:moveTo>
                  <a:pt x="3009759" y="175550"/>
                </a:moveTo>
                <a:cubicBezTo>
                  <a:pt x="3020154" y="175550"/>
                  <a:pt x="3030548" y="184790"/>
                  <a:pt x="3030548" y="196339"/>
                </a:cubicBezTo>
                <a:cubicBezTo>
                  <a:pt x="3030548" y="207888"/>
                  <a:pt x="3021308" y="217128"/>
                  <a:pt x="3009759" y="217128"/>
                </a:cubicBezTo>
                <a:cubicBezTo>
                  <a:pt x="2998210" y="217128"/>
                  <a:pt x="2988970" y="207888"/>
                  <a:pt x="2988970" y="196339"/>
                </a:cubicBezTo>
                <a:cubicBezTo>
                  <a:pt x="2988970" y="184790"/>
                  <a:pt x="2998210" y="175550"/>
                  <a:pt x="3009759" y="175550"/>
                </a:cubicBezTo>
                <a:close/>
                <a:moveTo>
                  <a:pt x="2873477" y="175550"/>
                </a:moveTo>
                <a:cubicBezTo>
                  <a:pt x="2885026" y="175550"/>
                  <a:pt x="2894266" y="184790"/>
                  <a:pt x="2894266" y="196339"/>
                </a:cubicBezTo>
                <a:cubicBezTo>
                  <a:pt x="2894266" y="207888"/>
                  <a:pt x="2885026" y="217128"/>
                  <a:pt x="2873477" y="217128"/>
                </a:cubicBezTo>
                <a:cubicBezTo>
                  <a:pt x="2861927" y="217128"/>
                  <a:pt x="2852688" y="207888"/>
                  <a:pt x="2852688" y="196339"/>
                </a:cubicBezTo>
                <a:cubicBezTo>
                  <a:pt x="2852688" y="184790"/>
                  <a:pt x="2861927" y="175550"/>
                  <a:pt x="2873477" y="175550"/>
                </a:cubicBezTo>
                <a:close/>
                <a:moveTo>
                  <a:pt x="2738350" y="175550"/>
                </a:moveTo>
                <a:cubicBezTo>
                  <a:pt x="2749899" y="175550"/>
                  <a:pt x="2759139" y="184790"/>
                  <a:pt x="2759139" y="196339"/>
                </a:cubicBezTo>
                <a:cubicBezTo>
                  <a:pt x="2759139" y="207888"/>
                  <a:pt x="2749899" y="217128"/>
                  <a:pt x="2738350" y="217128"/>
                </a:cubicBezTo>
                <a:cubicBezTo>
                  <a:pt x="2726801" y="217128"/>
                  <a:pt x="2717561" y="207888"/>
                  <a:pt x="2717561" y="196339"/>
                </a:cubicBezTo>
                <a:cubicBezTo>
                  <a:pt x="2717561" y="184790"/>
                  <a:pt x="2726801" y="175550"/>
                  <a:pt x="2738350" y="175550"/>
                </a:cubicBezTo>
                <a:close/>
                <a:moveTo>
                  <a:pt x="2603222" y="175550"/>
                </a:moveTo>
                <a:cubicBezTo>
                  <a:pt x="2614771" y="175550"/>
                  <a:pt x="2624011" y="184790"/>
                  <a:pt x="2624011" y="196339"/>
                </a:cubicBezTo>
                <a:cubicBezTo>
                  <a:pt x="2624011" y="207888"/>
                  <a:pt x="2614771" y="217128"/>
                  <a:pt x="2603222" y="217128"/>
                </a:cubicBezTo>
                <a:cubicBezTo>
                  <a:pt x="2591673" y="217128"/>
                  <a:pt x="2582433" y="207888"/>
                  <a:pt x="2582433" y="196339"/>
                </a:cubicBezTo>
                <a:cubicBezTo>
                  <a:pt x="2582433" y="184790"/>
                  <a:pt x="2591673" y="175550"/>
                  <a:pt x="2603222" y="175550"/>
                </a:cubicBezTo>
                <a:close/>
                <a:moveTo>
                  <a:pt x="2466940" y="175550"/>
                </a:moveTo>
                <a:cubicBezTo>
                  <a:pt x="2478489" y="175550"/>
                  <a:pt x="2487729" y="184790"/>
                  <a:pt x="2487729" y="196339"/>
                </a:cubicBezTo>
                <a:cubicBezTo>
                  <a:pt x="2487729" y="207888"/>
                  <a:pt x="2478489" y="217128"/>
                  <a:pt x="2466940" y="217128"/>
                </a:cubicBezTo>
                <a:cubicBezTo>
                  <a:pt x="2455391" y="217128"/>
                  <a:pt x="2446151" y="207888"/>
                  <a:pt x="2446151" y="196339"/>
                </a:cubicBezTo>
                <a:cubicBezTo>
                  <a:pt x="2446151" y="184790"/>
                  <a:pt x="2455391" y="175550"/>
                  <a:pt x="2466940" y="175550"/>
                </a:cubicBezTo>
                <a:close/>
                <a:moveTo>
                  <a:pt x="1518739" y="175550"/>
                </a:moveTo>
                <a:cubicBezTo>
                  <a:pt x="1530289" y="175550"/>
                  <a:pt x="1539528" y="184790"/>
                  <a:pt x="1539528" y="196339"/>
                </a:cubicBezTo>
                <a:cubicBezTo>
                  <a:pt x="1539528" y="207888"/>
                  <a:pt x="1530289" y="217128"/>
                  <a:pt x="1518739" y="217128"/>
                </a:cubicBezTo>
                <a:cubicBezTo>
                  <a:pt x="1507190" y="217128"/>
                  <a:pt x="1497950" y="207888"/>
                  <a:pt x="1497950" y="196339"/>
                </a:cubicBezTo>
                <a:cubicBezTo>
                  <a:pt x="1497950" y="184790"/>
                  <a:pt x="1507190" y="175550"/>
                  <a:pt x="1518739" y="175550"/>
                </a:cubicBezTo>
                <a:close/>
                <a:moveTo>
                  <a:pt x="1383611" y="175550"/>
                </a:moveTo>
                <a:cubicBezTo>
                  <a:pt x="1395161" y="175550"/>
                  <a:pt x="1404400" y="184790"/>
                  <a:pt x="1404400" y="196339"/>
                </a:cubicBezTo>
                <a:cubicBezTo>
                  <a:pt x="1404400" y="207888"/>
                  <a:pt x="1395161" y="217128"/>
                  <a:pt x="1383611" y="217128"/>
                </a:cubicBezTo>
                <a:cubicBezTo>
                  <a:pt x="1372062" y="217128"/>
                  <a:pt x="1362823" y="207888"/>
                  <a:pt x="1362823" y="196339"/>
                </a:cubicBezTo>
                <a:cubicBezTo>
                  <a:pt x="1362823" y="184790"/>
                  <a:pt x="1372062" y="175550"/>
                  <a:pt x="1383611" y="175550"/>
                </a:cubicBezTo>
                <a:close/>
                <a:moveTo>
                  <a:pt x="8164231" y="172086"/>
                </a:moveTo>
                <a:cubicBezTo>
                  <a:pt x="8176935" y="172086"/>
                  <a:pt x="8187330" y="182480"/>
                  <a:pt x="8187330" y="195185"/>
                </a:cubicBezTo>
                <a:cubicBezTo>
                  <a:pt x="8187330" y="207888"/>
                  <a:pt x="8176935" y="218283"/>
                  <a:pt x="8164231" y="218283"/>
                </a:cubicBezTo>
                <a:cubicBezTo>
                  <a:pt x="8151526" y="218283"/>
                  <a:pt x="8141132" y="207888"/>
                  <a:pt x="8141132" y="195185"/>
                </a:cubicBezTo>
                <a:cubicBezTo>
                  <a:pt x="8141132" y="182480"/>
                  <a:pt x="8151526" y="172086"/>
                  <a:pt x="8164231" y="172086"/>
                </a:cubicBezTo>
                <a:close/>
                <a:moveTo>
                  <a:pt x="6944620" y="172086"/>
                </a:moveTo>
                <a:cubicBezTo>
                  <a:pt x="6957324" y="172086"/>
                  <a:pt x="6967719" y="182480"/>
                  <a:pt x="6967719" y="195185"/>
                </a:cubicBezTo>
                <a:cubicBezTo>
                  <a:pt x="6967719" y="207888"/>
                  <a:pt x="6957324" y="218283"/>
                  <a:pt x="6944620" y="218283"/>
                </a:cubicBezTo>
                <a:cubicBezTo>
                  <a:pt x="6931915" y="218283"/>
                  <a:pt x="6921522" y="207888"/>
                  <a:pt x="6921522" y="195185"/>
                </a:cubicBezTo>
                <a:cubicBezTo>
                  <a:pt x="6921522" y="182480"/>
                  <a:pt x="6931915" y="172086"/>
                  <a:pt x="6944620" y="172086"/>
                </a:cubicBezTo>
                <a:close/>
                <a:moveTo>
                  <a:pt x="5861292" y="172086"/>
                </a:moveTo>
                <a:cubicBezTo>
                  <a:pt x="5873996" y="172086"/>
                  <a:pt x="5884391" y="182480"/>
                  <a:pt x="5884391" y="195185"/>
                </a:cubicBezTo>
                <a:cubicBezTo>
                  <a:pt x="5884391" y="207888"/>
                  <a:pt x="5873996" y="218283"/>
                  <a:pt x="5861292" y="218283"/>
                </a:cubicBezTo>
                <a:cubicBezTo>
                  <a:pt x="5848587" y="218283"/>
                  <a:pt x="5838193" y="207888"/>
                  <a:pt x="5838193" y="195185"/>
                </a:cubicBezTo>
                <a:cubicBezTo>
                  <a:pt x="5838193" y="182480"/>
                  <a:pt x="5848587" y="172086"/>
                  <a:pt x="5861292" y="172086"/>
                </a:cubicBezTo>
                <a:close/>
                <a:moveTo>
                  <a:pt x="4639372" y="172086"/>
                </a:moveTo>
                <a:cubicBezTo>
                  <a:pt x="4653231" y="172086"/>
                  <a:pt x="4663625" y="181325"/>
                  <a:pt x="4664780" y="192875"/>
                </a:cubicBezTo>
                <a:cubicBezTo>
                  <a:pt x="4665934" y="205578"/>
                  <a:pt x="4656695" y="217128"/>
                  <a:pt x="4643991" y="218283"/>
                </a:cubicBezTo>
                <a:cubicBezTo>
                  <a:pt x="4631286" y="219438"/>
                  <a:pt x="4619737" y="210198"/>
                  <a:pt x="4618583" y="197494"/>
                </a:cubicBezTo>
                <a:cubicBezTo>
                  <a:pt x="4617427" y="184790"/>
                  <a:pt x="4626667" y="173240"/>
                  <a:pt x="4639372" y="172086"/>
                </a:cubicBezTo>
                <a:close/>
                <a:moveTo>
                  <a:pt x="3551423" y="172086"/>
                </a:moveTo>
                <a:cubicBezTo>
                  <a:pt x="3564127" y="172086"/>
                  <a:pt x="3574522" y="182480"/>
                  <a:pt x="3574522" y="195185"/>
                </a:cubicBezTo>
                <a:cubicBezTo>
                  <a:pt x="3574522" y="207888"/>
                  <a:pt x="3564127" y="218283"/>
                  <a:pt x="3551423" y="218283"/>
                </a:cubicBezTo>
                <a:cubicBezTo>
                  <a:pt x="3538719" y="218283"/>
                  <a:pt x="3528325" y="207888"/>
                  <a:pt x="3528325" y="195185"/>
                </a:cubicBezTo>
                <a:cubicBezTo>
                  <a:pt x="3528325" y="182480"/>
                  <a:pt x="3538719" y="172086"/>
                  <a:pt x="3551423" y="172086"/>
                </a:cubicBezTo>
                <a:close/>
                <a:moveTo>
                  <a:pt x="2331813" y="172086"/>
                </a:moveTo>
                <a:cubicBezTo>
                  <a:pt x="2344517" y="172086"/>
                  <a:pt x="2354912" y="182480"/>
                  <a:pt x="2354912" y="195185"/>
                </a:cubicBezTo>
                <a:cubicBezTo>
                  <a:pt x="2354912" y="207888"/>
                  <a:pt x="2344517" y="218283"/>
                  <a:pt x="2331813" y="218283"/>
                </a:cubicBezTo>
                <a:cubicBezTo>
                  <a:pt x="2319108" y="218283"/>
                  <a:pt x="2308714" y="207888"/>
                  <a:pt x="2308714" y="195185"/>
                </a:cubicBezTo>
                <a:cubicBezTo>
                  <a:pt x="2308714" y="182480"/>
                  <a:pt x="2319108" y="172086"/>
                  <a:pt x="2331813" y="172086"/>
                </a:cubicBezTo>
                <a:close/>
                <a:moveTo>
                  <a:pt x="1248485" y="172086"/>
                </a:moveTo>
                <a:cubicBezTo>
                  <a:pt x="1261188" y="172086"/>
                  <a:pt x="1271583" y="182480"/>
                  <a:pt x="1271583" y="195185"/>
                </a:cubicBezTo>
                <a:cubicBezTo>
                  <a:pt x="1271583" y="207888"/>
                  <a:pt x="1261188" y="218283"/>
                  <a:pt x="1248485" y="218283"/>
                </a:cubicBezTo>
                <a:cubicBezTo>
                  <a:pt x="1235780" y="218283"/>
                  <a:pt x="1225386" y="207888"/>
                  <a:pt x="1225386" y="195185"/>
                </a:cubicBezTo>
                <a:cubicBezTo>
                  <a:pt x="1225386" y="182480"/>
                  <a:pt x="1235780" y="172086"/>
                  <a:pt x="1248485" y="172086"/>
                </a:cubicBezTo>
                <a:close/>
                <a:moveTo>
                  <a:pt x="26564" y="172086"/>
                </a:moveTo>
                <a:cubicBezTo>
                  <a:pt x="40423" y="172086"/>
                  <a:pt x="50817" y="181325"/>
                  <a:pt x="51973" y="194029"/>
                </a:cubicBezTo>
                <a:cubicBezTo>
                  <a:pt x="53127" y="206734"/>
                  <a:pt x="43888" y="219438"/>
                  <a:pt x="31184" y="219438"/>
                </a:cubicBezTo>
                <a:cubicBezTo>
                  <a:pt x="18479" y="219438"/>
                  <a:pt x="6930" y="210198"/>
                  <a:pt x="5775" y="197494"/>
                </a:cubicBezTo>
                <a:cubicBezTo>
                  <a:pt x="4620" y="184790"/>
                  <a:pt x="13859" y="173240"/>
                  <a:pt x="26564" y="172086"/>
                </a:cubicBezTo>
                <a:close/>
                <a:moveTo>
                  <a:pt x="9112431" y="166311"/>
                </a:moveTo>
                <a:cubicBezTo>
                  <a:pt x="9128600" y="166311"/>
                  <a:pt x="9141305" y="179016"/>
                  <a:pt x="9141305" y="195185"/>
                </a:cubicBezTo>
                <a:cubicBezTo>
                  <a:pt x="9141305" y="211354"/>
                  <a:pt x="9128600" y="224057"/>
                  <a:pt x="9112431" y="224057"/>
                </a:cubicBezTo>
                <a:cubicBezTo>
                  <a:pt x="9096262" y="224057"/>
                  <a:pt x="9083558" y="211354"/>
                  <a:pt x="9083558" y="195185"/>
                </a:cubicBezTo>
                <a:cubicBezTo>
                  <a:pt x="9083558" y="179016"/>
                  <a:pt x="9096262" y="166311"/>
                  <a:pt x="9112431" y="166311"/>
                </a:cubicBezTo>
                <a:close/>
                <a:moveTo>
                  <a:pt x="8299358" y="166311"/>
                </a:moveTo>
                <a:cubicBezTo>
                  <a:pt x="8315527" y="166311"/>
                  <a:pt x="8328231" y="179016"/>
                  <a:pt x="8328231" y="195185"/>
                </a:cubicBezTo>
                <a:cubicBezTo>
                  <a:pt x="8328231" y="211354"/>
                  <a:pt x="8315527" y="224057"/>
                  <a:pt x="8299358" y="224057"/>
                </a:cubicBezTo>
                <a:cubicBezTo>
                  <a:pt x="8283188" y="224057"/>
                  <a:pt x="8270485" y="211354"/>
                  <a:pt x="8270485" y="195185"/>
                </a:cubicBezTo>
                <a:cubicBezTo>
                  <a:pt x="8270485" y="179016"/>
                  <a:pt x="8283188" y="166311"/>
                  <a:pt x="8299358" y="166311"/>
                </a:cubicBezTo>
                <a:close/>
                <a:moveTo>
                  <a:pt x="6809492" y="166311"/>
                </a:moveTo>
                <a:cubicBezTo>
                  <a:pt x="6825661" y="166311"/>
                  <a:pt x="6838366" y="179016"/>
                  <a:pt x="6838366" y="195185"/>
                </a:cubicBezTo>
                <a:cubicBezTo>
                  <a:pt x="6838366" y="211354"/>
                  <a:pt x="6825661" y="224057"/>
                  <a:pt x="6809492" y="224057"/>
                </a:cubicBezTo>
                <a:cubicBezTo>
                  <a:pt x="6793323" y="224057"/>
                  <a:pt x="6780620" y="211354"/>
                  <a:pt x="6780620" y="195185"/>
                </a:cubicBezTo>
                <a:cubicBezTo>
                  <a:pt x="6780620" y="179016"/>
                  <a:pt x="6793323" y="166311"/>
                  <a:pt x="6809492" y="166311"/>
                </a:cubicBezTo>
                <a:close/>
                <a:moveTo>
                  <a:pt x="5726164" y="166311"/>
                </a:moveTo>
                <a:cubicBezTo>
                  <a:pt x="5741179" y="166311"/>
                  <a:pt x="5755038" y="179016"/>
                  <a:pt x="5755038" y="195185"/>
                </a:cubicBezTo>
                <a:cubicBezTo>
                  <a:pt x="5755038" y="211354"/>
                  <a:pt x="5742333" y="224057"/>
                  <a:pt x="5726164" y="224057"/>
                </a:cubicBezTo>
                <a:cubicBezTo>
                  <a:pt x="5709995" y="224057"/>
                  <a:pt x="5697291" y="211354"/>
                  <a:pt x="5697291" y="195185"/>
                </a:cubicBezTo>
                <a:cubicBezTo>
                  <a:pt x="5697291" y="179016"/>
                  <a:pt x="5709995" y="166311"/>
                  <a:pt x="5726164" y="166311"/>
                </a:cubicBezTo>
                <a:close/>
                <a:moveTo>
                  <a:pt x="4776808" y="166311"/>
                </a:moveTo>
                <a:cubicBezTo>
                  <a:pt x="4792977" y="166311"/>
                  <a:pt x="4805682" y="179016"/>
                  <a:pt x="4805682" y="195185"/>
                </a:cubicBezTo>
                <a:cubicBezTo>
                  <a:pt x="4805682" y="211354"/>
                  <a:pt x="4792977" y="224057"/>
                  <a:pt x="4776808" y="224057"/>
                </a:cubicBezTo>
                <a:cubicBezTo>
                  <a:pt x="4760639" y="224057"/>
                  <a:pt x="4747935" y="211354"/>
                  <a:pt x="4747935" y="195185"/>
                </a:cubicBezTo>
                <a:cubicBezTo>
                  <a:pt x="4747935" y="179016"/>
                  <a:pt x="4760639" y="166311"/>
                  <a:pt x="4776808" y="166311"/>
                </a:cubicBezTo>
                <a:close/>
                <a:moveTo>
                  <a:pt x="4499624" y="166311"/>
                </a:moveTo>
                <a:cubicBezTo>
                  <a:pt x="4515793" y="166311"/>
                  <a:pt x="4528498" y="179016"/>
                  <a:pt x="4528498" y="195185"/>
                </a:cubicBezTo>
                <a:cubicBezTo>
                  <a:pt x="4528498" y="211354"/>
                  <a:pt x="4515793" y="224057"/>
                  <a:pt x="4499624" y="224057"/>
                </a:cubicBezTo>
                <a:cubicBezTo>
                  <a:pt x="4483455" y="224057"/>
                  <a:pt x="4470751" y="211354"/>
                  <a:pt x="4470751" y="195185"/>
                </a:cubicBezTo>
                <a:cubicBezTo>
                  <a:pt x="4470751" y="179016"/>
                  <a:pt x="4483455" y="166311"/>
                  <a:pt x="4499624" y="166311"/>
                </a:cubicBezTo>
                <a:close/>
                <a:moveTo>
                  <a:pt x="3686550" y="166311"/>
                </a:moveTo>
                <a:cubicBezTo>
                  <a:pt x="3702719" y="166311"/>
                  <a:pt x="3715424" y="179016"/>
                  <a:pt x="3715424" y="195185"/>
                </a:cubicBezTo>
                <a:cubicBezTo>
                  <a:pt x="3715424" y="211354"/>
                  <a:pt x="3702719" y="224057"/>
                  <a:pt x="3686550" y="224057"/>
                </a:cubicBezTo>
                <a:cubicBezTo>
                  <a:pt x="3670381" y="224057"/>
                  <a:pt x="3657678" y="211354"/>
                  <a:pt x="3657678" y="195185"/>
                </a:cubicBezTo>
                <a:cubicBezTo>
                  <a:pt x="3657678" y="179016"/>
                  <a:pt x="3670381" y="166311"/>
                  <a:pt x="3686550" y="166311"/>
                </a:cubicBezTo>
                <a:close/>
                <a:moveTo>
                  <a:pt x="2196685" y="166311"/>
                </a:moveTo>
                <a:cubicBezTo>
                  <a:pt x="2212854" y="166311"/>
                  <a:pt x="2225559" y="179016"/>
                  <a:pt x="2225559" y="195185"/>
                </a:cubicBezTo>
                <a:cubicBezTo>
                  <a:pt x="2225559" y="211354"/>
                  <a:pt x="2212854" y="224057"/>
                  <a:pt x="2196685" y="224057"/>
                </a:cubicBezTo>
                <a:cubicBezTo>
                  <a:pt x="2180516" y="224057"/>
                  <a:pt x="2167812" y="211354"/>
                  <a:pt x="2167812" y="195185"/>
                </a:cubicBezTo>
                <a:cubicBezTo>
                  <a:pt x="2167812" y="179016"/>
                  <a:pt x="2180516" y="166311"/>
                  <a:pt x="2196685" y="166311"/>
                </a:cubicBezTo>
                <a:close/>
                <a:moveTo>
                  <a:pt x="1112202" y="166311"/>
                </a:moveTo>
                <a:cubicBezTo>
                  <a:pt x="1128372" y="166311"/>
                  <a:pt x="1141075" y="179016"/>
                  <a:pt x="1141075" y="195185"/>
                </a:cubicBezTo>
                <a:cubicBezTo>
                  <a:pt x="1141075" y="211354"/>
                  <a:pt x="1128372" y="224057"/>
                  <a:pt x="1112202" y="224057"/>
                </a:cubicBezTo>
                <a:cubicBezTo>
                  <a:pt x="1096033" y="224057"/>
                  <a:pt x="1083328" y="211354"/>
                  <a:pt x="1083328" y="195185"/>
                </a:cubicBezTo>
                <a:cubicBezTo>
                  <a:pt x="1083328" y="179016"/>
                  <a:pt x="1096033" y="166311"/>
                  <a:pt x="1112202" y="166311"/>
                </a:cubicBezTo>
                <a:close/>
                <a:moveTo>
                  <a:pt x="164001" y="166311"/>
                </a:moveTo>
                <a:cubicBezTo>
                  <a:pt x="180170" y="166311"/>
                  <a:pt x="192875" y="179016"/>
                  <a:pt x="192875" y="195185"/>
                </a:cubicBezTo>
                <a:cubicBezTo>
                  <a:pt x="192875" y="211354"/>
                  <a:pt x="180170" y="224057"/>
                  <a:pt x="164001" y="224057"/>
                </a:cubicBezTo>
                <a:cubicBezTo>
                  <a:pt x="147832" y="224057"/>
                  <a:pt x="135128" y="211354"/>
                  <a:pt x="135128" y="195185"/>
                </a:cubicBezTo>
                <a:cubicBezTo>
                  <a:pt x="135128" y="179016"/>
                  <a:pt x="147832" y="166311"/>
                  <a:pt x="164001" y="166311"/>
                </a:cubicBezTo>
                <a:close/>
                <a:moveTo>
                  <a:pt x="8977304" y="160537"/>
                </a:moveTo>
                <a:cubicBezTo>
                  <a:pt x="8995783" y="160537"/>
                  <a:pt x="9011952" y="176706"/>
                  <a:pt x="9011952" y="195185"/>
                </a:cubicBezTo>
                <a:cubicBezTo>
                  <a:pt x="9011952" y="213664"/>
                  <a:pt x="8996938" y="229833"/>
                  <a:pt x="8977304" y="229833"/>
                </a:cubicBezTo>
                <a:cubicBezTo>
                  <a:pt x="8958825" y="229833"/>
                  <a:pt x="8942656" y="213664"/>
                  <a:pt x="8942656" y="195185"/>
                </a:cubicBezTo>
                <a:cubicBezTo>
                  <a:pt x="8942656" y="176706"/>
                  <a:pt x="8957670" y="160537"/>
                  <a:pt x="8977304" y="160537"/>
                </a:cubicBezTo>
                <a:close/>
                <a:moveTo>
                  <a:pt x="8434485" y="160537"/>
                </a:moveTo>
                <a:cubicBezTo>
                  <a:pt x="8454118" y="160537"/>
                  <a:pt x="8469133" y="176706"/>
                  <a:pt x="8469133" y="195185"/>
                </a:cubicBezTo>
                <a:cubicBezTo>
                  <a:pt x="8469133" y="213664"/>
                  <a:pt x="8454118" y="229833"/>
                  <a:pt x="8434485" y="229833"/>
                </a:cubicBezTo>
                <a:cubicBezTo>
                  <a:pt x="8416006" y="229833"/>
                  <a:pt x="8399837" y="213664"/>
                  <a:pt x="8399837" y="195185"/>
                </a:cubicBezTo>
                <a:cubicBezTo>
                  <a:pt x="8399837" y="176706"/>
                  <a:pt x="8414851" y="160537"/>
                  <a:pt x="8434485" y="160537"/>
                </a:cubicBezTo>
                <a:close/>
                <a:moveTo>
                  <a:pt x="6674366" y="160537"/>
                </a:moveTo>
                <a:cubicBezTo>
                  <a:pt x="6692845" y="160537"/>
                  <a:pt x="6709014" y="176706"/>
                  <a:pt x="6709014" y="195185"/>
                </a:cubicBezTo>
                <a:cubicBezTo>
                  <a:pt x="6709014" y="213664"/>
                  <a:pt x="6692845" y="229833"/>
                  <a:pt x="6674366" y="229833"/>
                </a:cubicBezTo>
                <a:cubicBezTo>
                  <a:pt x="6655887" y="229833"/>
                  <a:pt x="6639718" y="213664"/>
                  <a:pt x="6639718" y="195185"/>
                </a:cubicBezTo>
                <a:cubicBezTo>
                  <a:pt x="6639718" y="176706"/>
                  <a:pt x="6654731" y="160537"/>
                  <a:pt x="6674366" y="160537"/>
                </a:cubicBezTo>
                <a:close/>
                <a:moveTo>
                  <a:pt x="5589882" y="160537"/>
                </a:moveTo>
                <a:cubicBezTo>
                  <a:pt x="5609516" y="160537"/>
                  <a:pt x="5624530" y="176706"/>
                  <a:pt x="5624530" y="195185"/>
                </a:cubicBezTo>
                <a:cubicBezTo>
                  <a:pt x="5624530" y="213664"/>
                  <a:pt x="5609516" y="229833"/>
                  <a:pt x="5589882" y="229833"/>
                </a:cubicBezTo>
                <a:cubicBezTo>
                  <a:pt x="5571403" y="229833"/>
                  <a:pt x="5555234" y="213664"/>
                  <a:pt x="5555234" y="195185"/>
                </a:cubicBezTo>
                <a:cubicBezTo>
                  <a:pt x="5555234" y="176706"/>
                  <a:pt x="5570249" y="160537"/>
                  <a:pt x="5589882" y="160537"/>
                </a:cubicBezTo>
                <a:close/>
                <a:moveTo>
                  <a:pt x="4913090" y="160537"/>
                </a:moveTo>
                <a:cubicBezTo>
                  <a:pt x="4931569" y="160537"/>
                  <a:pt x="4947738" y="176706"/>
                  <a:pt x="4947738" y="195185"/>
                </a:cubicBezTo>
                <a:cubicBezTo>
                  <a:pt x="4947738" y="213664"/>
                  <a:pt x="4932725" y="229833"/>
                  <a:pt x="4913090" y="229833"/>
                </a:cubicBezTo>
                <a:cubicBezTo>
                  <a:pt x="4894611" y="229833"/>
                  <a:pt x="4878442" y="213664"/>
                  <a:pt x="4878442" y="195185"/>
                </a:cubicBezTo>
                <a:cubicBezTo>
                  <a:pt x="4878442" y="176706"/>
                  <a:pt x="4893457" y="160537"/>
                  <a:pt x="4913090" y="160537"/>
                </a:cubicBezTo>
                <a:close/>
                <a:moveTo>
                  <a:pt x="4364497" y="160537"/>
                </a:moveTo>
                <a:cubicBezTo>
                  <a:pt x="4382976" y="160537"/>
                  <a:pt x="4399145" y="176706"/>
                  <a:pt x="4399145" y="195185"/>
                </a:cubicBezTo>
                <a:cubicBezTo>
                  <a:pt x="4399145" y="213664"/>
                  <a:pt x="4384131" y="229833"/>
                  <a:pt x="4364497" y="229833"/>
                </a:cubicBezTo>
                <a:cubicBezTo>
                  <a:pt x="4346018" y="229833"/>
                  <a:pt x="4329849" y="213664"/>
                  <a:pt x="4329849" y="195185"/>
                </a:cubicBezTo>
                <a:cubicBezTo>
                  <a:pt x="4329849" y="176706"/>
                  <a:pt x="4344863" y="160537"/>
                  <a:pt x="4364497" y="160537"/>
                </a:cubicBezTo>
                <a:close/>
                <a:moveTo>
                  <a:pt x="3821678" y="160537"/>
                </a:moveTo>
                <a:cubicBezTo>
                  <a:pt x="3841312" y="160537"/>
                  <a:pt x="3856326" y="176706"/>
                  <a:pt x="3856326" y="195185"/>
                </a:cubicBezTo>
                <a:cubicBezTo>
                  <a:pt x="3856326" y="213664"/>
                  <a:pt x="3841312" y="229833"/>
                  <a:pt x="3821678" y="229833"/>
                </a:cubicBezTo>
                <a:cubicBezTo>
                  <a:pt x="3803199" y="229833"/>
                  <a:pt x="3787030" y="213664"/>
                  <a:pt x="3787030" y="195185"/>
                </a:cubicBezTo>
                <a:cubicBezTo>
                  <a:pt x="3787030" y="176706"/>
                  <a:pt x="3802044" y="160537"/>
                  <a:pt x="3821678" y="160537"/>
                </a:cubicBezTo>
                <a:close/>
                <a:moveTo>
                  <a:pt x="2061558" y="160537"/>
                </a:moveTo>
                <a:cubicBezTo>
                  <a:pt x="2080037" y="160537"/>
                  <a:pt x="2096206" y="176706"/>
                  <a:pt x="2096206" y="195185"/>
                </a:cubicBezTo>
                <a:cubicBezTo>
                  <a:pt x="2096206" y="213664"/>
                  <a:pt x="2081192" y="229833"/>
                  <a:pt x="2061558" y="229833"/>
                </a:cubicBezTo>
                <a:cubicBezTo>
                  <a:pt x="2043079" y="229833"/>
                  <a:pt x="2026910" y="213664"/>
                  <a:pt x="2026910" y="195185"/>
                </a:cubicBezTo>
                <a:cubicBezTo>
                  <a:pt x="2026910" y="176706"/>
                  <a:pt x="2041924" y="160537"/>
                  <a:pt x="2061558" y="160537"/>
                </a:cubicBezTo>
                <a:close/>
                <a:moveTo>
                  <a:pt x="977075" y="160537"/>
                </a:moveTo>
                <a:cubicBezTo>
                  <a:pt x="996709" y="160537"/>
                  <a:pt x="1011723" y="176706"/>
                  <a:pt x="1011723" y="195185"/>
                </a:cubicBezTo>
                <a:cubicBezTo>
                  <a:pt x="1011723" y="213664"/>
                  <a:pt x="995553" y="229833"/>
                  <a:pt x="977075" y="229833"/>
                </a:cubicBezTo>
                <a:cubicBezTo>
                  <a:pt x="958596" y="229833"/>
                  <a:pt x="942426" y="213664"/>
                  <a:pt x="942426" y="195185"/>
                </a:cubicBezTo>
                <a:cubicBezTo>
                  <a:pt x="942426" y="176706"/>
                  <a:pt x="957441" y="160537"/>
                  <a:pt x="977075" y="160537"/>
                </a:cubicBezTo>
                <a:close/>
                <a:moveTo>
                  <a:pt x="300283" y="160537"/>
                </a:moveTo>
                <a:cubicBezTo>
                  <a:pt x="318762" y="160537"/>
                  <a:pt x="334931" y="176706"/>
                  <a:pt x="334931" y="195185"/>
                </a:cubicBezTo>
                <a:cubicBezTo>
                  <a:pt x="334931" y="213664"/>
                  <a:pt x="318762" y="229833"/>
                  <a:pt x="300283" y="229833"/>
                </a:cubicBezTo>
                <a:cubicBezTo>
                  <a:pt x="281804" y="229833"/>
                  <a:pt x="265635" y="213664"/>
                  <a:pt x="265635" y="195185"/>
                </a:cubicBezTo>
                <a:cubicBezTo>
                  <a:pt x="265635" y="176706"/>
                  <a:pt x="280650" y="160537"/>
                  <a:pt x="300283" y="160537"/>
                </a:cubicBezTo>
                <a:close/>
                <a:moveTo>
                  <a:pt x="8841022" y="154761"/>
                </a:moveTo>
                <a:cubicBezTo>
                  <a:pt x="8864121" y="154761"/>
                  <a:pt x="8881444" y="173240"/>
                  <a:pt x="8881444" y="195185"/>
                </a:cubicBezTo>
                <a:cubicBezTo>
                  <a:pt x="8881444" y="217128"/>
                  <a:pt x="8862965" y="235607"/>
                  <a:pt x="8841022" y="235607"/>
                </a:cubicBezTo>
                <a:cubicBezTo>
                  <a:pt x="8819078" y="235607"/>
                  <a:pt x="8800599" y="217128"/>
                  <a:pt x="8800599" y="195185"/>
                </a:cubicBezTo>
                <a:cubicBezTo>
                  <a:pt x="8800599" y="173240"/>
                  <a:pt x="8819078" y="154761"/>
                  <a:pt x="8841022" y="154761"/>
                </a:cubicBezTo>
                <a:close/>
                <a:moveTo>
                  <a:pt x="8570767" y="154761"/>
                </a:moveTo>
                <a:cubicBezTo>
                  <a:pt x="8592711" y="154761"/>
                  <a:pt x="8611190" y="173240"/>
                  <a:pt x="8611190" y="195185"/>
                </a:cubicBezTo>
                <a:cubicBezTo>
                  <a:pt x="8611190" y="217128"/>
                  <a:pt x="8592711" y="235607"/>
                  <a:pt x="8570767" y="235607"/>
                </a:cubicBezTo>
                <a:cubicBezTo>
                  <a:pt x="8548823" y="235607"/>
                  <a:pt x="8530344" y="217128"/>
                  <a:pt x="8530344" y="195185"/>
                </a:cubicBezTo>
                <a:cubicBezTo>
                  <a:pt x="8530344" y="173240"/>
                  <a:pt x="8548823" y="154761"/>
                  <a:pt x="8570767" y="154761"/>
                </a:cubicBezTo>
                <a:close/>
                <a:moveTo>
                  <a:pt x="6538083" y="154761"/>
                </a:moveTo>
                <a:cubicBezTo>
                  <a:pt x="6561182" y="154761"/>
                  <a:pt x="6578506" y="173240"/>
                  <a:pt x="6578506" y="195185"/>
                </a:cubicBezTo>
                <a:cubicBezTo>
                  <a:pt x="6578506" y="217128"/>
                  <a:pt x="6560027" y="235607"/>
                  <a:pt x="6538083" y="235607"/>
                </a:cubicBezTo>
                <a:cubicBezTo>
                  <a:pt x="6516139" y="235607"/>
                  <a:pt x="6497660" y="217128"/>
                  <a:pt x="6497660" y="195185"/>
                </a:cubicBezTo>
                <a:cubicBezTo>
                  <a:pt x="6497660" y="173240"/>
                  <a:pt x="6516139" y="154761"/>
                  <a:pt x="6538083" y="154761"/>
                </a:cubicBezTo>
                <a:close/>
                <a:moveTo>
                  <a:pt x="6267829" y="154761"/>
                </a:moveTo>
                <a:cubicBezTo>
                  <a:pt x="6289772" y="154761"/>
                  <a:pt x="6308251" y="173240"/>
                  <a:pt x="6308251" y="195185"/>
                </a:cubicBezTo>
                <a:cubicBezTo>
                  <a:pt x="6308251" y="217128"/>
                  <a:pt x="6289772" y="235607"/>
                  <a:pt x="6267829" y="235607"/>
                </a:cubicBezTo>
                <a:cubicBezTo>
                  <a:pt x="6245884" y="235607"/>
                  <a:pt x="6227406" y="217128"/>
                  <a:pt x="6227406" y="195185"/>
                </a:cubicBezTo>
                <a:cubicBezTo>
                  <a:pt x="6227406" y="173240"/>
                  <a:pt x="6245884" y="154761"/>
                  <a:pt x="6267829" y="154761"/>
                </a:cubicBezTo>
                <a:close/>
                <a:moveTo>
                  <a:pt x="5454755" y="154761"/>
                </a:moveTo>
                <a:cubicBezTo>
                  <a:pt x="5476698" y="154761"/>
                  <a:pt x="5495177" y="173240"/>
                  <a:pt x="5495177" y="195185"/>
                </a:cubicBezTo>
                <a:cubicBezTo>
                  <a:pt x="5495177" y="217128"/>
                  <a:pt x="5476698" y="235607"/>
                  <a:pt x="5454755" y="235607"/>
                </a:cubicBezTo>
                <a:cubicBezTo>
                  <a:pt x="5432811" y="235607"/>
                  <a:pt x="5414332" y="217128"/>
                  <a:pt x="5414332" y="195185"/>
                </a:cubicBezTo>
                <a:cubicBezTo>
                  <a:pt x="5414332" y="173240"/>
                  <a:pt x="5432811" y="154761"/>
                  <a:pt x="5454755" y="154761"/>
                </a:cubicBezTo>
                <a:close/>
                <a:moveTo>
                  <a:pt x="5048218" y="154761"/>
                </a:moveTo>
                <a:cubicBezTo>
                  <a:pt x="5070161" y="154761"/>
                  <a:pt x="5088640" y="173240"/>
                  <a:pt x="5088640" y="195185"/>
                </a:cubicBezTo>
                <a:cubicBezTo>
                  <a:pt x="5088640" y="217128"/>
                  <a:pt x="5070161" y="235607"/>
                  <a:pt x="5048218" y="235607"/>
                </a:cubicBezTo>
                <a:cubicBezTo>
                  <a:pt x="5026274" y="235607"/>
                  <a:pt x="5007795" y="217128"/>
                  <a:pt x="5007795" y="195185"/>
                </a:cubicBezTo>
                <a:cubicBezTo>
                  <a:pt x="5007795" y="173240"/>
                  <a:pt x="5026274" y="154761"/>
                  <a:pt x="5048218" y="154761"/>
                </a:cubicBezTo>
                <a:close/>
                <a:moveTo>
                  <a:pt x="4228215" y="154761"/>
                </a:moveTo>
                <a:cubicBezTo>
                  <a:pt x="4251314" y="154761"/>
                  <a:pt x="4268637" y="173240"/>
                  <a:pt x="4268637" y="195185"/>
                </a:cubicBezTo>
                <a:cubicBezTo>
                  <a:pt x="4268637" y="217128"/>
                  <a:pt x="4250158" y="235607"/>
                  <a:pt x="4228215" y="235607"/>
                </a:cubicBezTo>
                <a:cubicBezTo>
                  <a:pt x="4206271" y="235607"/>
                  <a:pt x="4187792" y="217128"/>
                  <a:pt x="4187792" y="195185"/>
                </a:cubicBezTo>
                <a:cubicBezTo>
                  <a:pt x="4187792" y="173240"/>
                  <a:pt x="4206271" y="154761"/>
                  <a:pt x="4228215" y="154761"/>
                </a:cubicBezTo>
                <a:close/>
                <a:moveTo>
                  <a:pt x="3957961" y="154761"/>
                </a:moveTo>
                <a:cubicBezTo>
                  <a:pt x="3979904" y="154761"/>
                  <a:pt x="3998383" y="173240"/>
                  <a:pt x="3998383" y="195185"/>
                </a:cubicBezTo>
                <a:cubicBezTo>
                  <a:pt x="3998383" y="217128"/>
                  <a:pt x="3979904" y="235607"/>
                  <a:pt x="3957961" y="235607"/>
                </a:cubicBezTo>
                <a:cubicBezTo>
                  <a:pt x="3936016" y="235607"/>
                  <a:pt x="3917537" y="217128"/>
                  <a:pt x="3917537" y="195185"/>
                </a:cubicBezTo>
                <a:cubicBezTo>
                  <a:pt x="3917537" y="173240"/>
                  <a:pt x="3936016" y="154761"/>
                  <a:pt x="3957961" y="154761"/>
                </a:cubicBezTo>
                <a:close/>
                <a:moveTo>
                  <a:pt x="1925276" y="154761"/>
                </a:moveTo>
                <a:cubicBezTo>
                  <a:pt x="1948375" y="154761"/>
                  <a:pt x="1965698" y="173240"/>
                  <a:pt x="1965698" y="195185"/>
                </a:cubicBezTo>
                <a:cubicBezTo>
                  <a:pt x="1965698" y="217128"/>
                  <a:pt x="1947219" y="235607"/>
                  <a:pt x="1925276" y="235607"/>
                </a:cubicBezTo>
                <a:cubicBezTo>
                  <a:pt x="1903332" y="235607"/>
                  <a:pt x="1884853" y="217128"/>
                  <a:pt x="1884853" y="195185"/>
                </a:cubicBezTo>
                <a:cubicBezTo>
                  <a:pt x="1884853" y="173240"/>
                  <a:pt x="1903332" y="154761"/>
                  <a:pt x="1925276" y="154761"/>
                </a:cubicBezTo>
                <a:close/>
                <a:moveTo>
                  <a:pt x="1655022" y="154761"/>
                </a:moveTo>
                <a:cubicBezTo>
                  <a:pt x="1676965" y="154761"/>
                  <a:pt x="1695444" y="173240"/>
                  <a:pt x="1695444" y="195185"/>
                </a:cubicBezTo>
                <a:cubicBezTo>
                  <a:pt x="1695444" y="217128"/>
                  <a:pt x="1676965" y="235607"/>
                  <a:pt x="1655022" y="235607"/>
                </a:cubicBezTo>
                <a:cubicBezTo>
                  <a:pt x="1633077" y="235607"/>
                  <a:pt x="1614598" y="217128"/>
                  <a:pt x="1614598" y="195185"/>
                </a:cubicBezTo>
                <a:cubicBezTo>
                  <a:pt x="1614598" y="173240"/>
                  <a:pt x="1633077" y="154761"/>
                  <a:pt x="1655022" y="154761"/>
                </a:cubicBezTo>
                <a:close/>
                <a:moveTo>
                  <a:pt x="841948" y="154761"/>
                </a:moveTo>
                <a:cubicBezTo>
                  <a:pt x="863891" y="154761"/>
                  <a:pt x="882370" y="173240"/>
                  <a:pt x="882370" y="195185"/>
                </a:cubicBezTo>
                <a:cubicBezTo>
                  <a:pt x="882370" y="217128"/>
                  <a:pt x="863891" y="235607"/>
                  <a:pt x="841948" y="235607"/>
                </a:cubicBezTo>
                <a:cubicBezTo>
                  <a:pt x="820003" y="235607"/>
                  <a:pt x="801525" y="217128"/>
                  <a:pt x="801525" y="195185"/>
                </a:cubicBezTo>
                <a:cubicBezTo>
                  <a:pt x="801525" y="173240"/>
                  <a:pt x="820003" y="154761"/>
                  <a:pt x="841948" y="154761"/>
                </a:cubicBezTo>
                <a:close/>
                <a:moveTo>
                  <a:pt x="435411" y="154761"/>
                </a:moveTo>
                <a:cubicBezTo>
                  <a:pt x="457354" y="154761"/>
                  <a:pt x="475833" y="173240"/>
                  <a:pt x="475833" y="195185"/>
                </a:cubicBezTo>
                <a:cubicBezTo>
                  <a:pt x="475833" y="217128"/>
                  <a:pt x="457354" y="235607"/>
                  <a:pt x="435411" y="235607"/>
                </a:cubicBezTo>
                <a:cubicBezTo>
                  <a:pt x="413467" y="235607"/>
                  <a:pt x="394988" y="217128"/>
                  <a:pt x="394988" y="195185"/>
                </a:cubicBezTo>
                <a:cubicBezTo>
                  <a:pt x="394988" y="173240"/>
                  <a:pt x="413467" y="154761"/>
                  <a:pt x="435411" y="154761"/>
                </a:cubicBezTo>
                <a:close/>
                <a:moveTo>
                  <a:pt x="8705894" y="144368"/>
                </a:moveTo>
                <a:cubicBezTo>
                  <a:pt x="8733613" y="144368"/>
                  <a:pt x="8756711" y="167466"/>
                  <a:pt x="8756711" y="195185"/>
                </a:cubicBezTo>
                <a:cubicBezTo>
                  <a:pt x="8756711" y="222903"/>
                  <a:pt x="8733613" y="246002"/>
                  <a:pt x="8705894" y="246002"/>
                </a:cubicBezTo>
                <a:cubicBezTo>
                  <a:pt x="8678176" y="246002"/>
                  <a:pt x="8655077" y="222903"/>
                  <a:pt x="8655077" y="195185"/>
                </a:cubicBezTo>
                <a:cubicBezTo>
                  <a:pt x="8655077" y="167466"/>
                  <a:pt x="8677021" y="144368"/>
                  <a:pt x="8705894" y="144368"/>
                </a:cubicBezTo>
                <a:close/>
                <a:moveTo>
                  <a:pt x="6402956" y="144368"/>
                </a:moveTo>
                <a:cubicBezTo>
                  <a:pt x="6431830" y="144368"/>
                  <a:pt x="6453773" y="167466"/>
                  <a:pt x="6453773" y="195185"/>
                </a:cubicBezTo>
                <a:cubicBezTo>
                  <a:pt x="6453773" y="222903"/>
                  <a:pt x="6431830" y="246002"/>
                  <a:pt x="6402956" y="246002"/>
                </a:cubicBezTo>
                <a:cubicBezTo>
                  <a:pt x="6375237" y="246002"/>
                  <a:pt x="6352138" y="222903"/>
                  <a:pt x="6352138" y="195185"/>
                </a:cubicBezTo>
                <a:cubicBezTo>
                  <a:pt x="6352138" y="167466"/>
                  <a:pt x="6374083" y="144368"/>
                  <a:pt x="6402956" y="144368"/>
                </a:cubicBezTo>
                <a:close/>
                <a:moveTo>
                  <a:pt x="5319627" y="144368"/>
                </a:moveTo>
                <a:cubicBezTo>
                  <a:pt x="5347346" y="144368"/>
                  <a:pt x="5370444" y="167466"/>
                  <a:pt x="5370444" y="195185"/>
                </a:cubicBezTo>
                <a:cubicBezTo>
                  <a:pt x="5370444" y="222903"/>
                  <a:pt x="5347346" y="246002"/>
                  <a:pt x="5319627" y="246002"/>
                </a:cubicBezTo>
                <a:cubicBezTo>
                  <a:pt x="5291909" y="246002"/>
                  <a:pt x="5268810" y="222903"/>
                  <a:pt x="5268810" y="195185"/>
                </a:cubicBezTo>
                <a:cubicBezTo>
                  <a:pt x="5268810" y="167466"/>
                  <a:pt x="5290755" y="144368"/>
                  <a:pt x="5319627" y="144368"/>
                </a:cubicBezTo>
                <a:close/>
                <a:moveTo>
                  <a:pt x="5183345" y="144368"/>
                </a:moveTo>
                <a:cubicBezTo>
                  <a:pt x="5212219" y="144368"/>
                  <a:pt x="5234162" y="167466"/>
                  <a:pt x="5234162" y="195185"/>
                </a:cubicBezTo>
                <a:cubicBezTo>
                  <a:pt x="5234162" y="222903"/>
                  <a:pt x="5211063" y="246002"/>
                  <a:pt x="5183345" y="246002"/>
                </a:cubicBezTo>
                <a:cubicBezTo>
                  <a:pt x="5155627" y="246002"/>
                  <a:pt x="5132528" y="222903"/>
                  <a:pt x="5132528" y="195185"/>
                </a:cubicBezTo>
                <a:cubicBezTo>
                  <a:pt x="5132528" y="167466"/>
                  <a:pt x="5154472" y="144368"/>
                  <a:pt x="5183345" y="144368"/>
                </a:cubicBezTo>
                <a:close/>
                <a:moveTo>
                  <a:pt x="4093087" y="144368"/>
                </a:moveTo>
                <a:cubicBezTo>
                  <a:pt x="4120806" y="144368"/>
                  <a:pt x="4143904" y="167466"/>
                  <a:pt x="4143904" y="195185"/>
                </a:cubicBezTo>
                <a:cubicBezTo>
                  <a:pt x="4143904" y="222903"/>
                  <a:pt x="4120806" y="246002"/>
                  <a:pt x="4093087" y="246002"/>
                </a:cubicBezTo>
                <a:cubicBezTo>
                  <a:pt x="4065369" y="246002"/>
                  <a:pt x="4042270" y="222903"/>
                  <a:pt x="4042270" y="195185"/>
                </a:cubicBezTo>
                <a:cubicBezTo>
                  <a:pt x="4042270" y="167466"/>
                  <a:pt x="4064214" y="144368"/>
                  <a:pt x="4093087" y="144368"/>
                </a:cubicBezTo>
                <a:close/>
                <a:moveTo>
                  <a:pt x="1790148" y="144368"/>
                </a:moveTo>
                <a:cubicBezTo>
                  <a:pt x="1817867" y="144368"/>
                  <a:pt x="1840965" y="167466"/>
                  <a:pt x="1840965" y="195185"/>
                </a:cubicBezTo>
                <a:cubicBezTo>
                  <a:pt x="1840965" y="222903"/>
                  <a:pt x="1819022" y="246002"/>
                  <a:pt x="1790148" y="246002"/>
                </a:cubicBezTo>
                <a:cubicBezTo>
                  <a:pt x="1762430" y="246002"/>
                  <a:pt x="1739331" y="222903"/>
                  <a:pt x="1739331" y="195185"/>
                </a:cubicBezTo>
                <a:cubicBezTo>
                  <a:pt x="1739331" y="167466"/>
                  <a:pt x="1761276" y="144368"/>
                  <a:pt x="1790148" y="144368"/>
                </a:cubicBezTo>
                <a:close/>
                <a:moveTo>
                  <a:pt x="706820" y="144368"/>
                </a:moveTo>
                <a:cubicBezTo>
                  <a:pt x="734538" y="144368"/>
                  <a:pt x="757637" y="167466"/>
                  <a:pt x="757637" y="195185"/>
                </a:cubicBezTo>
                <a:cubicBezTo>
                  <a:pt x="757637" y="222903"/>
                  <a:pt x="735694" y="246002"/>
                  <a:pt x="706820" y="246002"/>
                </a:cubicBezTo>
                <a:cubicBezTo>
                  <a:pt x="679101" y="246002"/>
                  <a:pt x="656003" y="222903"/>
                  <a:pt x="656003" y="195185"/>
                </a:cubicBezTo>
                <a:cubicBezTo>
                  <a:pt x="656003" y="167466"/>
                  <a:pt x="677947" y="144368"/>
                  <a:pt x="706820" y="144368"/>
                </a:cubicBezTo>
                <a:close/>
                <a:moveTo>
                  <a:pt x="570538" y="144368"/>
                </a:moveTo>
                <a:cubicBezTo>
                  <a:pt x="599412" y="144368"/>
                  <a:pt x="621355" y="167466"/>
                  <a:pt x="621355" y="195185"/>
                </a:cubicBezTo>
                <a:cubicBezTo>
                  <a:pt x="621355" y="222903"/>
                  <a:pt x="598256" y="246002"/>
                  <a:pt x="570538" y="246002"/>
                </a:cubicBezTo>
                <a:cubicBezTo>
                  <a:pt x="542819" y="246002"/>
                  <a:pt x="519721" y="222903"/>
                  <a:pt x="519721" y="195185"/>
                </a:cubicBezTo>
                <a:cubicBezTo>
                  <a:pt x="519721" y="167466"/>
                  <a:pt x="541665" y="144368"/>
                  <a:pt x="570538" y="144368"/>
                </a:cubicBezTo>
                <a:close/>
                <a:moveTo>
                  <a:pt x="7854708" y="31184"/>
                </a:moveTo>
                <a:cubicBezTo>
                  <a:pt x="7866258" y="31184"/>
                  <a:pt x="7875497" y="40424"/>
                  <a:pt x="7875497" y="51973"/>
                </a:cubicBezTo>
                <a:cubicBezTo>
                  <a:pt x="7875497" y="63522"/>
                  <a:pt x="7866258" y="72762"/>
                  <a:pt x="7854708" y="72762"/>
                </a:cubicBezTo>
                <a:cubicBezTo>
                  <a:pt x="7843159" y="72762"/>
                  <a:pt x="7833920" y="63522"/>
                  <a:pt x="7833920" y="51973"/>
                </a:cubicBezTo>
                <a:cubicBezTo>
                  <a:pt x="7833920" y="40424"/>
                  <a:pt x="7843159" y="31184"/>
                  <a:pt x="7854708" y="31184"/>
                </a:cubicBezTo>
                <a:close/>
                <a:moveTo>
                  <a:pt x="7714961" y="31184"/>
                </a:moveTo>
                <a:cubicBezTo>
                  <a:pt x="7726510" y="31184"/>
                  <a:pt x="7735750" y="40424"/>
                  <a:pt x="7735750" y="51973"/>
                </a:cubicBezTo>
                <a:cubicBezTo>
                  <a:pt x="7735750" y="63522"/>
                  <a:pt x="7726510" y="72762"/>
                  <a:pt x="7714961" y="72762"/>
                </a:cubicBezTo>
                <a:cubicBezTo>
                  <a:pt x="7703411" y="72762"/>
                  <a:pt x="7694172" y="63522"/>
                  <a:pt x="7694172" y="51973"/>
                </a:cubicBezTo>
                <a:cubicBezTo>
                  <a:pt x="7694172" y="40424"/>
                  <a:pt x="7703411" y="31184"/>
                  <a:pt x="7714961" y="31184"/>
                </a:cubicBezTo>
                <a:close/>
                <a:moveTo>
                  <a:pt x="7575214" y="31184"/>
                </a:moveTo>
                <a:cubicBezTo>
                  <a:pt x="7586764" y="31184"/>
                  <a:pt x="7596003" y="40424"/>
                  <a:pt x="7596003" y="51973"/>
                </a:cubicBezTo>
                <a:cubicBezTo>
                  <a:pt x="7596003" y="63522"/>
                  <a:pt x="7586764" y="72762"/>
                  <a:pt x="7575214" y="72762"/>
                </a:cubicBezTo>
                <a:cubicBezTo>
                  <a:pt x="7563665" y="72762"/>
                  <a:pt x="7554426" y="63522"/>
                  <a:pt x="7554426" y="51973"/>
                </a:cubicBezTo>
                <a:cubicBezTo>
                  <a:pt x="7554426" y="40424"/>
                  <a:pt x="7563665" y="31184"/>
                  <a:pt x="7575214" y="31184"/>
                </a:cubicBezTo>
                <a:close/>
                <a:moveTo>
                  <a:pt x="7435467" y="31184"/>
                </a:moveTo>
                <a:cubicBezTo>
                  <a:pt x="7447016" y="31184"/>
                  <a:pt x="7456256" y="40424"/>
                  <a:pt x="7456256" y="51973"/>
                </a:cubicBezTo>
                <a:cubicBezTo>
                  <a:pt x="7456256" y="63522"/>
                  <a:pt x="7447016" y="72762"/>
                  <a:pt x="7435467" y="72762"/>
                </a:cubicBezTo>
                <a:cubicBezTo>
                  <a:pt x="7423917" y="72762"/>
                  <a:pt x="7414678" y="63522"/>
                  <a:pt x="7414678" y="51973"/>
                </a:cubicBezTo>
                <a:cubicBezTo>
                  <a:pt x="7414678" y="40424"/>
                  <a:pt x="7423917" y="31184"/>
                  <a:pt x="7435467" y="31184"/>
                </a:cubicBezTo>
                <a:close/>
                <a:moveTo>
                  <a:pt x="7295720" y="31184"/>
                </a:moveTo>
                <a:cubicBezTo>
                  <a:pt x="7307270" y="31184"/>
                  <a:pt x="7316509" y="40424"/>
                  <a:pt x="7316509" y="51973"/>
                </a:cubicBezTo>
                <a:cubicBezTo>
                  <a:pt x="7316509" y="63522"/>
                  <a:pt x="7307270" y="72762"/>
                  <a:pt x="7295720" y="72762"/>
                </a:cubicBezTo>
                <a:cubicBezTo>
                  <a:pt x="7284171" y="72762"/>
                  <a:pt x="7274931" y="63522"/>
                  <a:pt x="7274931" y="51973"/>
                </a:cubicBezTo>
                <a:cubicBezTo>
                  <a:pt x="7274931" y="40424"/>
                  <a:pt x="7284171" y="31184"/>
                  <a:pt x="7295720" y="31184"/>
                </a:cubicBezTo>
                <a:close/>
                <a:moveTo>
                  <a:pt x="7155973" y="31184"/>
                </a:moveTo>
                <a:cubicBezTo>
                  <a:pt x="7167522" y="31184"/>
                  <a:pt x="7176761" y="40424"/>
                  <a:pt x="7176761" y="51973"/>
                </a:cubicBezTo>
                <a:cubicBezTo>
                  <a:pt x="7176761" y="63522"/>
                  <a:pt x="7167522" y="72762"/>
                  <a:pt x="7155973" y="72762"/>
                </a:cubicBezTo>
                <a:cubicBezTo>
                  <a:pt x="7144423" y="72762"/>
                  <a:pt x="7135184" y="63522"/>
                  <a:pt x="7135184" y="51973"/>
                </a:cubicBezTo>
                <a:cubicBezTo>
                  <a:pt x="7135184" y="40424"/>
                  <a:pt x="7144423" y="31184"/>
                  <a:pt x="7155973" y="31184"/>
                </a:cubicBezTo>
                <a:close/>
                <a:moveTo>
                  <a:pt x="7016226" y="31184"/>
                </a:moveTo>
                <a:cubicBezTo>
                  <a:pt x="7027776" y="31184"/>
                  <a:pt x="7037015" y="40424"/>
                  <a:pt x="7037015" y="51973"/>
                </a:cubicBezTo>
                <a:cubicBezTo>
                  <a:pt x="7037015" y="63522"/>
                  <a:pt x="7027776" y="72762"/>
                  <a:pt x="7016226" y="72762"/>
                </a:cubicBezTo>
                <a:cubicBezTo>
                  <a:pt x="7004677" y="72762"/>
                  <a:pt x="6995437" y="63522"/>
                  <a:pt x="6995437" y="51973"/>
                </a:cubicBezTo>
                <a:cubicBezTo>
                  <a:pt x="6995437" y="40424"/>
                  <a:pt x="7004677" y="31184"/>
                  <a:pt x="7016226" y="31184"/>
                </a:cubicBezTo>
                <a:close/>
                <a:moveTo>
                  <a:pt x="6877634" y="31184"/>
                </a:moveTo>
                <a:cubicBezTo>
                  <a:pt x="6888028" y="31184"/>
                  <a:pt x="6898423" y="40424"/>
                  <a:pt x="6898423" y="51973"/>
                </a:cubicBezTo>
                <a:cubicBezTo>
                  <a:pt x="6898423" y="63522"/>
                  <a:pt x="6889183" y="72762"/>
                  <a:pt x="6877634" y="72762"/>
                </a:cubicBezTo>
                <a:cubicBezTo>
                  <a:pt x="6866085" y="72762"/>
                  <a:pt x="6856845" y="63522"/>
                  <a:pt x="6856845" y="51973"/>
                </a:cubicBezTo>
                <a:cubicBezTo>
                  <a:pt x="6856845" y="40424"/>
                  <a:pt x="6866085" y="31184"/>
                  <a:pt x="6877634" y="31184"/>
                </a:cubicBezTo>
                <a:close/>
                <a:moveTo>
                  <a:pt x="6039152" y="31184"/>
                </a:moveTo>
                <a:cubicBezTo>
                  <a:pt x="6050701" y="31184"/>
                  <a:pt x="6059941" y="40424"/>
                  <a:pt x="6059941" y="51973"/>
                </a:cubicBezTo>
                <a:cubicBezTo>
                  <a:pt x="6059941" y="63522"/>
                  <a:pt x="6050701" y="72762"/>
                  <a:pt x="6039152" y="72762"/>
                </a:cubicBezTo>
                <a:cubicBezTo>
                  <a:pt x="6027603" y="72762"/>
                  <a:pt x="6018363" y="63522"/>
                  <a:pt x="6018363" y="51973"/>
                </a:cubicBezTo>
                <a:cubicBezTo>
                  <a:pt x="6018363" y="40424"/>
                  <a:pt x="6027603" y="31184"/>
                  <a:pt x="6039152" y="31184"/>
                </a:cubicBezTo>
                <a:close/>
                <a:moveTo>
                  <a:pt x="5899404" y="31184"/>
                </a:moveTo>
                <a:cubicBezTo>
                  <a:pt x="5910954" y="31184"/>
                  <a:pt x="5920193" y="40424"/>
                  <a:pt x="5920193" y="51973"/>
                </a:cubicBezTo>
                <a:cubicBezTo>
                  <a:pt x="5920193" y="63522"/>
                  <a:pt x="5910954" y="72762"/>
                  <a:pt x="5899404" y="72762"/>
                </a:cubicBezTo>
                <a:cubicBezTo>
                  <a:pt x="5887855" y="72762"/>
                  <a:pt x="5878615" y="63522"/>
                  <a:pt x="5878615" y="51973"/>
                </a:cubicBezTo>
                <a:cubicBezTo>
                  <a:pt x="5878615" y="40424"/>
                  <a:pt x="5887855" y="31184"/>
                  <a:pt x="5899404" y="31184"/>
                </a:cubicBezTo>
                <a:close/>
                <a:moveTo>
                  <a:pt x="5759658" y="31184"/>
                </a:moveTo>
                <a:cubicBezTo>
                  <a:pt x="5771207" y="31184"/>
                  <a:pt x="5780447" y="40424"/>
                  <a:pt x="5780447" y="51973"/>
                </a:cubicBezTo>
                <a:cubicBezTo>
                  <a:pt x="5780447" y="63522"/>
                  <a:pt x="5771207" y="72762"/>
                  <a:pt x="5759658" y="72762"/>
                </a:cubicBezTo>
                <a:cubicBezTo>
                  <a:pt x="5748108" y="72762"/>
                  <a:pt x="5738869" y="63522"/>
                  <a:pt x="5738869" y="51973"/>
                </a:cubicBezTo>
                <a:cubicBezTo>
                  <a:pt x="5738869" y="40424"/>
                  <a:pt x="5748108" y="31184"/>
                  <a:pt x="5759658" y="31184"/>
                </a:cubicBezTo>
                <a:close/>
                <a:moveTo>
                  <a:pt x="3241901" y="31184"/>
                </a:moveTo>
                <a:cubicBezTo>
                  <a:pt x="3253451" y="31184"/>
                  <a:pt x="3262690" y="40424"/>
                  <a:pt x="3262690" y="51973"/>
                </a:cubicBezTo>
                <a:cubicBezTo>
                  <a:pt x="3262690" y="63522"/>
                  <a:pt x="3253451" y="72762"/>
                  <a:pt x="3241901" y="72762"/>
                </a:cubicBezTo>
                <a:cubicBezTo>
                  <a:pt x="3230352" y="72762"/>
                  <a:pt x="3221113" y="63522"/>
                  <a:pt x="3221113" y="51973"/>
                </a:cubicBezTo>
                <a:cubicBezTo>
                  <a:pt x="3221113" y="40424"/>
                  <a:pt x="3230352" y="31184"/>
                  <a:pt x="3241901" y="31184"/>
                </a:cubicBezTo>
                <a:close/>
                <a:moveTo>
                  <a:pt x="3102153" y="31184"/>
                </a:moveTo>
                <a:cubicBezTo>
                  <a:pt x="3113703" y="31184"/>
                  <a:pt x="3122942" y="40424"/>
                  <a:pt x="3122942" y="51973"/>
                </a:cubicBezTo>
                <a:cubicBezTo>
                  <a:pt x="3122942" y="63522"/>
                  <a:pt x="3113703" y="72762"/>
                  <a:pt x="3102153" y="72762"/>
                </a:cubicBezTo>
                <a:cubicBezTo>
                  <a:pt x="3090604" y="72762"/>
                  <a:pt x="3081365" y="63522"/>
                  <a:pt x="3081365" y="51973"/>
                </a:cubicBezTo>
                <a:cubicBezTo>
                  <a:pt x="3081365" y="40424"/>
                  <a:pt x="3090604" y="31184"/>
                  <a:pt x="3102153" y="31184"/>
                </a:cubicBezTo>
                <a:close/>
                <a:moveTo>
                  <a:pt x="2962407" y="31184"/>
                </a:moveTo>
                <a:cubicBezTo>
                  <a:pt x="2973957" y="31184"/>
                  <a:pt x="2983196" y="40424"/>
                  <a:pt x="2983196" y="51973"/>
                </a:cubicBezTo>
                <a:cubicBezTo>
                  <a:pt x="2983196" y="63522"/>
                  <a:pt x="2973957" y="72762"/>
                  <a:pt x="2962407" y="72762"/>
                </a:cubicBezTo>
                <a:cubicBezTo>
                  <a:pt x="2950858" y="72762"/>
                  <a:pt x="2941618" y="63522"/>
                  <a:pt x="2941618" y="51973"/>
                </a:cubicBezTo>
                <a:cubicBezTo>
                  <a:pt x="2941618" y="40424"/>
                  <a:pt x="2950858" y="31184"/>
                  <a:pt x="2962407" y="31184"/>
                </a:cubicBezTo>
                <a:close/>
                <a:moveTo>
                  <a:pt x="2822659" y="31184"/>
                </a:moveTo>
                <a:cubicBezTo>
                  <a:pt x="2834209" y="31184"/>
                  <a:pt x="2843448" y="40424"/>
                  <a:pt x="2843448" y="51973"/>
                </a:cubicBezTo>
                <a:cubicBezTo>
                  <a:pt x="2843448" y="63522"/>
                  <a:pt x="2834209" y="72762"/>
                  <a:pt x="2822659" y="72762"/>
                </a:cubicBezTo>
                <a:cubicBezTo>
                  <a:pt x="2811110" y="72762"/>
                  <a:pt x="2801871" y="63522"/>
                  <a:pt x="2801871" y="51973"/>
                </a:cubicBezTo>
                <a:cubicBezTo>
                  <a:pt x="2801871" y="40424"/>
                  <a:pt x="2811110" y="31184"/>
                  <a:pt x="2822659" y="31184"/>
                </a:cubicBezTo>
                <a:close/>
                <a:moveTo>
                  <a:pt x="2682913" y="31184"/>
                </a:moveTo>
                <a:cubicBezTo>
                  <a:pt x="2694463" y="31184"/>
                  <a:pt x="2703702" y="40424"/>
                  <a:pt x="2703702" y="51973"/>
                </a:cubicBezTo>
                <a:cubicBezTo>
                  <a:pt x="2703702" y="63522"/>
                  <a:pt x="2694463" y="72762"/>
                  <a:pt x="2682913" y="72762"/>
                </a:cubicBezTo>
                <a:cubicBezTo>
                  <a:pt x="2671364" y="72762"/>
                  <a:pt x="2662124" y="63522"/>
                  <a:pt x="2662124" y="51973"/>
                </a:cubicBezTo>
                <a:cubicBezTo>
                  <a:pt x="2662124" y="40424"/>
                  <a:pt x="2671364" y="31184"/>
                  <a:pt x="2682913" y="31184"/>
                </a:cubicBezTo>
                <a:close/>
                <a:moveTo>
                  <a:pt x="2543166" y="31184"/>
                </a:moveTo>
                <a:cubicBezTo>
                  <a:pt x="2554715" y="31184"/>
                  <a:pt x="2563954" y="40424"/>
                  <a:pt x="2563954" y="51973"/>
                </a:cubicBezTo>
                <a:cubicBezTo>
                  <a:pt x="2563954" y="63522"/>
                  <a:pt x="2554715" y="72762"/>
                  <a:pt x="2543166" y="72762"/>
                </a:cubicBezTo>
                <a:cubicBezTo>
                  <a:pt x="2531616" y="72762"/>
                  <a:pt x="2522377" y="63522"/>
                  <a:pt x="2522377" y="51973"/>
                </a:cubicBezTo>
                <a:cubicBezTo>
                  <a:pt x="2522377" y="40424"/>
                  <a:pt x="2531616" y="31184"/>
                  <a:pt x="2543166" y="31184"/>
                </a:cubicBezTo>
                <a:close/>
                <a:moveTo>
                  <a:pt x="2403419" y="31184"/>
                </a:moveTo>
                <a:cubicBezTo>
                  <a:pt x="2414968" y="31184"/>
                  <a:pt x="2424208" y="40424"/>
                  <a:pt x="2424208" y="51973"/>
                </a:cubicBezTo>
                <a:cubicBezTo>
                  <a:pt x="2424208" y="63522"/>
                  <a:pt x="2414968" y="72762"/>
                  <a:pt x="2403419" y="72762"/>
                </a:cubicBezTo>
                <a:cubicBezTo>
                  <a:pt x="2391870" y="72762"/>
                  <a:pt x="2382630" y="63522"/>
                  <a:pt x="2382630" y="51973"/>
                </a:cubicBezTo>
                <a:cubicBezTo>
                  <a:pt x="2382630" y="40424"/>
                  <a:pt x="2391870" y="31184"/>
                  <a:pt x="2403419" y="31184"/>
                </a:cubicBezTo>
                <a:close/>
                <a:moveTo>
                  <a:pt x="2263671" y="31184"/>
                </a:moveTo>
                <a:cubicBezTo>
                  <a:pt x="2275221" y="31184"/>
                  <a:pt x="2284460" y="40424"/>
                  <a:pt x="2284460" y="51973"/>
                </a:cubicBezTo>
                <a:cubicBezTo>
                  <a:pt x="2284460" y="63522"/>
                  <a:pt x="2275221" y="72762"/>
                  <a:pt x="2263671" y="72762"/>
                </a:cubicBezTo>
                <a:cubicBezTo>
                  <a:pt x="2252122" y="72762"/>
                  <a:pt x="2242883" y="63522"/>
                  <a:pt x="2242883" y="51973"/>
                </a:cubicBezTo>
                <a:cubicBezTo>
                  <a:pt x="2242883" y="40424"/>
                  <a:pt x="2252122" y="31184"/>
                  <a:pt x="2263671" y="31184"/>
                </a:cubicBezTo>
                <a:close/>
                <a:moveTo>
                  <a:pt x="1426345" y="31184"/>
                </a:moveTo>
                <a:cubicBezTo>
                  <a:pt x="1437894" y="31184"/>
                  <a:pt x="1447133" y="40424"/>
                  <a:pt x="1447133" y="51973"/>
                </a:cubicBezTo>
                <a:cubicBezTo>
                  <a:pt x="1447133" y="63522"/>
                  <a:pt x="1437894" y="72762"/>
                  <a:pt x="1426345" y="72762"/>
                </a:cubicBezTo>
                <a:cubicBezTo>
                  <a:pt x="1414795" y="72762"/>
                  <a:pt x="1405556" y="63522"/>
                  <a:pt x="1405556" y="51973"/>
                </a:cubicBezTo>
                <a:cubicBezTo>
                  <a:pt x="1405556" y="40424"/>
                  <a:pt x="1414795" y="31184"/>
                  <a:pt x="1426345" y="31184"/>
                </a:cubicBezTo>
                <a:close/>
                <a:moveTo>
                  <a:pt x="1286597" y="31184"/>
                </a:moveTo>
                <a:cubicBezTo>
                  <a:pt x="1298146" y="31184"/>
                  <a:pt x="1307386" y="40424"/>
                  <a:pt x="1307386" y="51973"/>
                </a:cubicBezTo>
                <a:cubicBezTo>
                  <a:pt x="1307386" y="63522"/>
                  <a:pt x="1298146" y="72762"/>
                  <a:pt x="1286597" y="72762"/>
                </a:cubicBezTo>
                <a:cubicBezTo>
                  <a:pt x="1275048" y="72762"/>
                  <a:pt x="1265808" y="63522"/>
                  <a:pt x="1265808" y="51973"/>
                </a:cubicBezTo>
                <a:cubicBezTo>
                  <a:pt x="1265808" y="40424"/>
                  <a:pt x="1275048" y="31184"/>
                  <a:pt x="1286597" y="31184"/>
                </a:cubicBezTo>
                <a:close/>
                <a:moveTo>
                  <a:pt x="1146850" y="31184"/>
                </a:moveTo>
                <a:cubicBezTo>
                  <a:pt x="1158400" y="31184"/>
                  <a:pt x="1167639" y="40424"/>
                  <a:pt x="1167639" y="51973"/>
                </a:cubicBezTo>
                <a:cubicBezTo>
                  <a:pt x="1167639" y="63522"/>
                  <a:pt x="1158400" y="72762"/>
                  <a:pt x="1146850" y="72762"/>
                </a:cubicBezTo>
                <a:cubicBezTo>
                  <a:pt x="1135301" y="72762"/>
                  <a:pt x="1126062" y="63522"/>
                  <a:pt x="1126062" y="51973"/>
                </a:cubicBezTo>
                <a:cubicBezTo>
                  <a:pt x="1126062" y="40424"/>
                  <a:pt x="1135301" y="31184"/>
                  <a:pt x="1146850" y="31184"/>
                </a:cubicBezTo>
                <a:close/>
                <a:moveTo>
                  <a:pt x="9112431" y="27719"/>
                </a:moveTo>
                <a:cubicBezTo>
                  <a:pt x="9125136" y="27719"/>
                  <a:pt x="9135530" y="38114"/>
                  <a:pt x="9135530" y="50817"/>
                </a:cubicBezTo>
                <a:cubicBezTo>
                  <a:pt x="9135530" y="63522"/>
                  <a:pt x="9125136" y="73916"/>
                  <a:pt x="9112431" y="73916"/>
                </a:cubicBezTo>
                <a:cubicBezTo>
                  <a:pt x="9099727" y="73916"/>
                  <a:pt x="9089332" y="63522"/>
                  <a:pt x="9089332" y="50817"/>
                </a:cubicBezTo>
                <a:cubicBezTo>
                  <a:pt x="9089332" y="38114"/>
                  <a:pt x="9099727" y="27719"/>
                  <a:pt x="9112431" y="27719"/>
                </a:cubicBezTo>
                <a:close/>
                <a:moveTo>
                  <a:pt x="7994455" y="27719"/>
                </a:moveTo>
                <a:cubicBezTo>
                  <a:pt x="8007160" y="27719"/>
                  <a:pt x="8017554" y="38114"/>
                  <a:pt x="8017554" y="50817"/>
                </a:cubicBezTo>
                <a:cubicBezTo>
                  <a:pt x="8017554" y="63522"/>
                  <a:pt x="8007160" y="73916"/>
                  <a:pt x="7994455" y="73916"/>
                </a:cubicBezTo>
                <a:cubicBezTo>
                  <a:pt x="7981751" y="73916"/>
                  <a:pt x="7971356" y="63522"/>
                  <a:pt x="7971356" y="50817"/>
                </a:cubicBezTo>
                <a:cubicBezTo>
                  <a:pt x="7971356" y="38114"/>
                  <a:pt x="7981751" y="27719"/>
                  <a:pt x="7994455" y="27719"/>
                </a:cubicBezTo>
                <a:close/>
                <a:moveTo>
                  <a:pt x="6737886" y="27719"/>
                </a:moveTo>
                <a:cubicBezTo>
                  <a:pt x="6750591" y="27719"/>
                  <a:pt x="6760985" y="38114"/>
                  <a:pt x="6760985" y="50817"/>
                </a:cubicBezTo>
                <a:cubicBezTo>
                  <a:pt x="6760985" y="63522"/>
                  <a:pt x="6750591" y="73916"/>
                  <a:pt x="6737886" y="73916"/>
                </a:cubicBezTo>
                <a:cubicBezTo>
                  <a:pt x="6725183" y="73916"/>
                  <a:pt x="6714788" y="63522"/>
                  <a:pt x="6714788" y="50817"/>
                </a:cubicBezTo>
                <a:cubicBezTo>
                  <a:pt x="6714788" y="38114"/>
                  <a:pt x="6725183" y="27719"/>
                  <a:pt x="6737886" y="27719"/>
                </a:cubicBezTo>
                <a:close/>
                <a:moveTo>
                  <a:pt x="5619910" y="27719"/>
                </a:moveTo>
                <a:cubicBezTo>
                  <a:pt x="5632615" y="27719"/>
                  <a:pt x="5643009" y="38114"/>
                  <a:pt x="5643009" y="50817"/>
                </a:cubicBezTo>
                <a:cubicBezTo>
                  <a:pt x="5643009" y="63522"/>
                  <a:pt x="5632615" y="73916"/>
                  <a:pt x="5619910" y="73916"/>
                </a:cubicBezTo>
                <a:cubicBezTo>
                  <a:pt x="5607206" y="73916"/>
                  <a:pt x="5596811" y="63522"/>
                  <a:pt x="5596811" y="50817"/>
                </a:cubicBezTo>
                <a:cubicBezTo>
                  <a:pt x="5596811" y="38114"/>
                  <a:pt x="5607206" y="27719"/>
                  <a:pt x="5619910" y="27719"/>
                </a:cubicBezTo>
                <a:close/>
                <a:moveTo>
                  <a:pt x="4499624" y="27719"/>
                </a:moveTo>
                <a:cubicBezTo>
                  <a:pt x="4512329" y="27719"/>
                  <a:pt x="4522723" y="38114"/>
                  <a:pt x="4522723" y="50817"/>
                </a:cubicBezTo>
                <a:cubicBezTo>
                  <a:pt x="4522723" y="63522"/>
                  <a:pt x="4512329" y="73916"/>
                  <a:pt x="4499624" y="73916"/>
                </a:cubicBezTo>
                <a:cubicBezTo>
                  <a:pt x="4486920" y="73916"/>
                  <a:pt x="4476525" y="63522"/>
                  <a:pt x="4476525" y="50817"/>
                </a:cubicBezTo>
                <a:cubicBezTo>
                  <a:pt x="4476525" y="38114"/>
                  <a:pt x="4486920" y="27719"/>
                  <a:pt x="4499624" y="27719"/>
                </a:cubicBezTo>
                <a:close/>
                <a:moveTo>
                  <a:pt x="3381648" y="27719"/>
                </a:moveTo>
                <a:cubicBezTo>
                  <a:pt x="3394352" y="27719"/>
                  <a:pt x="3404746" y="38114"/>
                  <a:pt x="3404746" y="50817"/>
                </a:cubicBezTo>
                <a:cubicBezTo>
                  <a:pt x="3404746" y="63522"/>
                  <a:pt x="3394352" y="73916"/>
                  <a:pt x="3381648" y="73916"/>
                </a:cubicBezTo>
                <a:cubicBezTo>
                  <a:pt x="3368944" y="73916"/>
                  <a:pt x="3358549" y="63522"/>
                  <a:pt x="3358549" y="50817"/>
                </a:cubicBezTo>
                <a:cubicBezTo>
                  <a:pt x="3358549" y="38114"/>
                  <a:pt x="3368944" y="27719"/>
                  <a:pt x="3381648" y="27719"/>
                </a:cubicBezTo>
                <a:close/>
                <a:moveTo>
                  <a:pt x="2125079" y="27719"/>
                </a:moveTo>
                <a:cubicBezTo>
                  <a:pt x="2137784" y="27719"/>
                  <a:pt x="2148178" y="38114"/>
                  <a:pt x="2148178" y="50817"/>
                </a:cubicBezTo>
                <a:cubicBezTo>
                  <a:pt x="2148178" y="63522"/>
                  <a:pt x="2137784" y="73916"/>
                  <a:pt x="2125079" y="73916"/>
                </a:cubicBezTo>
                <a:cubicBezTo>
                  <a:pt x="2112376" y="73916"/>
                  <a:pt x="2101981" y="63522"/>
                  <a:pt x="2101981" y="50817"/>
                </a:cubicBezTo>
                <a:cubicBezTo>
                  <a:pt x="2101981" y="38114"/>
                  <a:pt x="2112376" y="27719"/>
                  <a:pt x="2125079" y="27719"/>
                </a:cubicBezTo>
                <a:close/>
                <a:moveTo>
                  <a:pt x="1007103" y="27719"/>
                </a:moveTo>
                <a:cubicBezTo>
                  <a:pt x="1019808" y="27719"/>
                  <a:pt x="1030201" y="38114"/>
                  <a:pt x="1030201" y="50817"/>
                </a:cubicBezTo>
                <a:cubicBezTo>
                  <a:pt x="1030201" y="63522"/>
                  <a:pt x="1019808" y="73916"/>
                  <a:pt x="1007103" y="73916"/>
                </a:cubicBezTo>
                <a:cubicBezTo>
                  <a:pt x="994399" y="73916"/>
                  <a:pt x="984004" y="63522"/>
                  <a:pt x="984004" y="50817"/>
                </a:cubicBezTo>
                <a:cubicBezTo>
                  <a:pt x="984004" y="38114"/>
                  <a:pt x="994399" y="27719"/>
                  <a:pt x="1007103" y="27719"/>
                </a:cubicBezTo>
                <a:close/>
                <a:moveTo>
                  <a:pt x="8972685" y="21945"/>
                </a:moveTo>
                <a:cubicBezTo>
                  <a:pt x="8988854" y="21945"/>
                  <a:pt x="9001557" y="34648"/>
                  <a:pt x="9001557" y="50817"/>
                </a:cubicBezTo>
                <a:cubicBezTo>
                  <a:pt x="9001557" y="66986"/>
                  <a:pt x="8988854" y="79691"/>
                  <a:pt x="8972685" y="79691"/>
                </a:cubicBezTo>
                <a:cubicBezTo>
                  <a:pt x="8956515" y="79691"/>
                  <a:pt x="8943811" y="66986"/>
                  <a:pt x="8943811" y="50817"/>
                </a:cubicBezTo>
                <a:cubicBezTo>
                  <a:pt x="8943811" y="34648"/>
                  <a:pt x="8956515" y="21945"/>
                  <a:pt x="8972685" y="21945"/>
                </a:cubicBezTo>
                <a:close/>
                <a:moveTo>
                  <a:pt x="8134203" y="21945"/>
                </a:moveTo>
                <a:cubicBezTo>
                  <a:pt x="8150372" y="21945"/>
                  <a:pt x="8163075" y="34648"/>
                  <a:pt x="8163075" y="50817"/>
                </a:cubicBezTo>
                <a:cubicBezTo>
                  <a:pt x="8163075" y="66986"/>
                  <a:pt x="8150372" y="79691"/>
                  <a:pt x="8134203" y="79691"/>
                </a:cubicBezTo>
                <a:cubicBezTo>
                  <a:pt x="8118033" y="79691"/>
                  <a:pt x="8105329" y="66986"/>
                  <a:pt x="8105329" y="50817"/>
                </a:cubicBezTo>
                <a:cubicBezTo>
                  <a:pt x="8105329" y="34648"/>
                  <a:pt x="8118033" y="21945"/>
                  <a:pt x="8134203" y="21945"/>
                </a:cubicBezTo>
                <a:close/>
                <a:moveTo>
                  <a:pt x="6598140" y="21945"/>
                </a:moveTo>
                <a:cubicBezTo>
                  <a:pt x="6613154" y="21945"/>
                  <a:pt x="6627013" y="34648"/>
                  <a:pt x="6627013" y="50817"/>
                </a:cubicBezTo>
                <a:cubicBezTo>
                  <a:pt x="6627013" y="66986"/>
                  <a:pt x="6614309" y="79691"/>
                  <a:pt x="6598140" y="79691"/>
                </a:cubicBezTo>
                <a:cubicBezTo>
                  <a:pt x="6581971" y="79691"/>
                  <a:pt x="6569266" y="66986"/>
                  <a:pt x="6569266" y="50817"/>
                </a:cubicBezTo>
                <a:cubicBezTo>
                  <a:pt x="6569266" y="34648"/>
                  <a:pt x="6581971" y="21945"/>
                  <a:pt x="6598140" y="21945"/>
                </a:cubicBezTo>
                <a:close/>
                <a:moveTo>
                  <a:pt x="5480164" y="21945"/>
                </a:moveTo>
                <a:cubicBezTo>
                  <a:pt x="5496333" y="21945"/>
                  <a:pt x="5509036" y="34648"/>
                  <a:pt x="5509036" y="50817"/>
                </a:cubicBezTo>
                <a:cubicBezTo>
                  <a:pt x="5509036" y="66986"/>
                  <a:pt x="5496333" y="79691"/>
                  <a:pt x="5480164" y="79691"/>
                </a:cubicBezTo>
                <a:cubicBezTo>
                  <a:pt x="5463995" y="79691"/>
                  <a:pt x="5451290" y="66986"/>
                  <a:pt x="5451290" y="50817"/>
                </a:cubicBezTo>
                <a:cubicBezTo>
                  <a:pt x="5451290" y="34648"/>
                  <a:pt x="5463995" y="21945"/>
                  <a:pt x="5480164" y="21945"/>
                </a:cubicBezTo>
                <a:close/>
                <a:moveTo>
                  <a:pt x="4641681" y="21945"/>
                </a:moveTo>
                <a:cubicBezTo>
                  <a:pt x="4657851" y="21945"/>
                  <a:pt x="4670554" y="34648"/>
                  <a:pt x="4670554" y="50817"/>
                </a:cubicBezTo>
                <a:cubicBezTo>
                  <a:pt x="4670554" y="66986"/>
                  <a:pt x="4657851" y="79691"/>
                  <a:pt x="4641681" y="79691"/>
                </a:cubicBezTo>
                <a:cubicBezTo>
                  <a:pt x="4625512" y="79691"/>
                  <a:pt x="4612808" y="66986"/>
                  <a:pt x="4612808" y="50817"/>
                </a:cubicBezTo>
                <a:cubicBezTo>
                  <a:pt x="4612808" y="34648"/>
                  <a:pt x="4625512" y="21945"/>
                  <a:pt x="4641681" y="21945"/>
                </a:cubicBezTo>
                <a:close/>
                <a:moveTo>
                  <a:pt x="4359878" y="21945"/>
                </a:moveTo>
                <a:cubicBezTo>
                  <a:pt x="4376047" y="21945"/>
                  <a:pt x="4388750" y="34648"/>
                  <a:pt x="4388750" y="50817"/>
                </a:cubicBezTo>
                <a:cubicBezTo>
                  <a:pt x="4388750" y="66986"/>
                  <a:pt x="4376047" y="79691"/>
                  <a:pt x="4359878" y="79691"/>
                </a:cubicBezTo>
                <a:cubicBezTo>
                  <a:pt x="4343708" y="79691"/>
                  <a:pt x="4331004" y="66986"/>
                  <a:pt x="4331004" y="50817"/>
                </a:cubicBezTo>
                <a:cubicBezTo>
                  <a:pt x="4331004" y="34648"/>
                  <a:pt x="4343708" y="21945"/>
                  <a:pt x="4359878" y="21945"/>
                </a:cubicBezTo>
                <a:close/>
                <a:moveTo>
                  <a:pt x="3521395" y="21945"/>
                </a:moveTo>
                <a:cubicBezTo>
                  <a:pt x="3537564" y="21945"/>
                  <a:pt x="3550268" y="34648"/>
                  <a:pt x="3550268" y="50817"/>
                </a:cubicBezTo>
                <a:cubicBezTo>
                  <a:pt x="3550268" y="66986"/>
                  <a:pt x="3537564" y="79691"/>
                  <a:pt x="3521395" y="79691"/>
                </a:cubicBezTo>
                <a:cubicBezTo>
                  <a:pt x="3505226" y="79691"/>
                  <a:pt x="3492521" y="66986"/>
                  <a:pt x="3492521" y="50817"/>
                </a:cubicBezTo>
                <a:cubicBezTo>
                  <a:pt x="3492521" y="34648"/>
                  <a:pt x="3505226" y="21945"/>
                  <a:pt x="3521395" y="21945"/>
                </a:cubicBezTo>
                <a:close/>
                <a:moveTo>
                  <a:pt x="1985333" y="21945"/>
                </a:moveTo>
                <a:cubicBezTo>
                  <a:pt x="2000346" y="21945"/>
                  <a:pt x="2014205" y="34648"/>
                  <a:pt x="2014205" y="50817"/>
                </a:cubicBezTo>
                <a:cubicBezTo>
                  <a:pt x="2014205" y="66986"/>
                  <a:pt x="2001502" y="79691"/>
                  <a:pt x="1985333" y="79691"/>
                </a:cubicBezTo>
                <a:cubicBezTo>
                  <a:pt x="1969164" y="79691"/>
                  <a:pt x="1956459" y="66986"/>
                  <a:pt x="1956459" y="50817"/>
                </a:cubicBezTo>
                <a:cubicBezTo>
                  <a:pt x="1956459" y="34648"/>
                  <a:pt x="1969164" y="21945"/>
                  <a:pt x="1985333" y="21945"/>
                </a:cubicBezTo>
                <a:close/>
                <a:moveTo>
                  <a:pt x="867356" y="21945"/>
                </a:moveTo>
                <a:cubicBezTo>
                  <a:pt x="883525" y="21945"/>
                  <a:pt x="896229" y="35804"/>
                  <a:pt x="896229" y="51973"/>
                </a:cubicBezTo>
                <a:cubicBezTo>
                  <a:pt x="896229" y="68142"/>
                  <a:pt x="883525" y="80846"/>
                  <a:pt x="867356" y="80846"/>
                </a:cubicBezTo>
                <a:cubicBezTo>
                  <a:pt x="851187" y="80846"/>
                  <a:pt x="838482" y="66986"/>
                  <a:pt x="838482" y="50817"/>
                </a:cubicBezTo>
                <a:cubicBezTo>
                  <a:pt x="838482" y="34648"/>
                  <a:pt x="851187" y="21945"/>
                  <a:pt x="867356" y="21945"/>
                </a:cubicBezTo>
                <a:close/>
                <a:moveTo>
                  <a:pt x="28874" y="21945"/>
                </a:moveTo>
                <a:cubicBezTo>
                  <a:pt x="45043" y="21945"/>
                  <a:pt x="57747" y="34648"/>
                  <a:pt x="57747" y="50817"/>
                </a:cubicBezTo>
                <a:cubicBezTo>
                  <a:pt x="57747" y="66986"/>
                  <a:pt x="45043" y="80846"/>
                  <a:pt x="28874" y="80846"/>
                </a:cubicBezTo>
                <a:cubicBezTo>
                  <a:pt x="12705" y="80846"/>
                  <a:pt x="0" y="65832"/>
                  <a:pt x="0" y="50817"/>
                </a:cubicBezTo>
                <a:cubicBezTo>
                  <a:pt x="0" y="35804"/>
                  <a:pt x="12705" y="21945"/>
                  <a:pt x="28874" y="21945"/>
                </a:cubicBezTo>
                <a:close/>
                <a:moveTo>
                  <a:pt x="8832937" y="16169"/>
                </a:moveTo>
                <a:cubicBezTo>
                  <a:pt x="8852571" y="16169"/>
                  <a:pt x="8867585" y="32338"/>
                  <a:pt x="8867585" y="50817"/>
                </a:cubicBezTo>
                <a:cubicBezTo>
                  <a:pt x="8867585" y="69296"/>
                  <a:pt x="8852571" y="85465"/>
                  <a:pt x="8832937" y="85465"/>
                </a:cubicBezTo>
                <a:cubicBezTo>
                  <a:pt x="8814458" y="85465"/>
                  <a:pt x="8798289" y="69296"/>
                  <a:pt x="8798289" y="50817"/>
                </a:cubicBezTo>
                <a:cubicBezTo>
                  <a:pt x="8798289" y="32338"/>
                  <a:pt x="8813304" y="16169"/>
                  <a:pt x="8832937" y="16169"/>
                </a:cubicBezTo>
                <a:close/>
                <a:moveTo>
                  <a:pt x="8273949" y="16169"/>
                </a:moveTo>
                <a:cubicBezTo>
                  <a:pt x="8293583" y="16169"/>
                  <a:pt x="8308597" y="32338"/>
                  <a:pt x="8308597" y="50817"/>
                </a:cubicBezTo>
                <a:cubicBezTo>
                  <a:pt x="8308597" y="69296"/>
                  <a:pt x="8293583" y="85465"/>
                  <a:pt x="8273949" y="85465"/>
                </a:cubicBezTo>
                <a:cubicBezTo>
                  <a:pt x="8255470" y="85465"/>
                  <a:pt x="8239301" y="69296"/>
                  <a:pt x="8239301" y="50817"/>
                </a:cubicBezTo>
                <a:cubicBezTo>
                  <a:pt x="8239301" y="32338"/>
                  <a:pt x="8254316" y="16169"/>
                  <a:pt x="8273949" y="16169"/>
                </a:cubicBezTo>
                <a:close/>
                <a:moveTo>
                  <a:pt x="6458392" y="16169"/>
                </a:moveTo>
                <a:cubicBezTo>
                  <a:pt x="6476871" y="16169"/>
                  <a:pt x="6493040" y="32338"/>
                  <a:pt x="6493040" y="50817"/>
                </a:cubicBezTo>
                <a:cubicBezTo>
                  <a:pt x="6493040" y="69296"/>
                  <a:pt x="6476871" y="85465"/>
                  <a:pt x="6458392" y="85465"/>
                </a:cubicBezTo>
                <a:cubicBezTo>
                  <a:pt x="6439913" y="85465"/>
                  <a:pt x="6423744" y="69296"/>
                  <a:pt x="6423744" y="50817"/>
                </a:cubicBezTo>
                <a:cubicBezTo>
                  <a:pt x="6423744" y="32338"/>
                  <a:pt x="6438759" y="16169"/>
                  <a:pt x="6458392" y="16169"/>
                </a:cubicBezTo>
                <a:close/>
                <a:moveTo>
                  <a:pt x="5340416" y="16169"/>
                </a:moveTo>
                <a:cubicBezTo>
                  <a:pt x="5360051" y="16169"/>
                  <a:pt x="5375064" y="32338"/>
                  <a:pt x="5375064" y="50817"/>
                </a:cubicBezTo>
                <a:cubicBezTo>
                  <a:pt x="5375064" y="69296"/>
                  <a:pt x="5358895" y="85465"/>
                  <a:pt x="5340416" y="85465"/>
                </a:cubicBezTo>
                <a:cubicBezTo>
                  <a:pt x="5321937" y="85465"/>
                  <a:pt x="5305768" y="69296"/>
                  <a:pt x="5305768" y="50817"/>
                </a:cubicBezTo>
                <a:cubicBezTo>
                  <a:pt x="5305768" y="32338"/>
                  <a:pt x="5320783" y="16169"/>
                  <a:pt x="5340416" y="16169"/>
                </a:cubicBezTo>
                <a:close/>
                <a:moveTo>
                  <a:pt x="4781428" y="16169"/>
                </a:moveTo>
                <a:cubicBezTo>
                  <a:pt x="4801062" y="16169"/>
                  <a:pt x="4816076" y="32338"/>
                  <a:pt x="4816076" y="50817"/>
                </a:cubicBezTo>
                <a:cubicBezTo>
                  <a:pt x="4816076" y="69296"/>
                  <a:pt x="4799907" y="85465"/>
                  <a:pt x="4781428" y="85465"/>
                </a:cubicBezTo>
                <a:cubicBezTo>
                  <a:pt x="4762949" y="85465"/>
                  <a:pt x="4746780" y="69296"/>
                  <a:pt x="4746780" y="50817"/>
                </a:cubicBezTo>
                <a:cubicBezTo>
                  <a:pt x="4746780" y="32338"/>
                  <a:pt x="4761795" y="16169"/>
                  <a:pt x="4781428" y="16169"/>
                </a:cubicBezTo>
                <a:close/>
                <a:moveTo>
                  <a:pt x="4220130" y="16169"/>
                </a:moveTo>
                <a:cubicBezTo>
                  <a:pt x="4239764" y="16169"/>
                  <a:pt x="4254778" y="32338"/>
                  <a:pt x="4254778" y="50817"/>
                </a:cubicBezTo>
                <a:cubicBezTo>
                  <a:pt x="4254778" y="69296"/>
                  <a:pt x="4239764" y="85465"/>
                  <a:pt x="4220130" y="85465"/>
                </a:cubicBezTo>
                <a:cubicBezTo>
                  <a:pt x="4201651" y="85465"/>
                  <a:pt x="4185482" y="69296"/>
                  <a:pt x="4185482" y="50817"/>
                </a:cubicBezTo>
                <a:cubicBezTo>
                  <a:pt x="4185482" y="32338"/>
                  <a:pt x="4200497" y="16169"/>
                  <a:pt x="4220130" y="16169"/>
                </a:cubicBezTo>
                <a:close/>
                <a:moveTo>
                  <a:pt x="3661142" y="16169"/>
                </a:moveTo>
                <a:cubicBezTo>
                  <a:pt x="3680776" y="16169"/>
                  <a:pt x="3695790" y="32338"/>
                  <a:pt x="3695790" y="50817"/>
                </a:cubicBezTo>
                <a:cubicBezTo>
                  <a:pt x="3695790" y="69296"/>
                  <a:pt x="3680776" y="85465"/>
                  <a:pt x="3661142" y="85465"/>
                </a:cubicBezTo>
                <a:cubicBezTo>
                  <a:pt x="3642663" y="85465"/>
                  <a:pt x="3626494" y="69296"/>
                  <a:pt x="3626494" y="50817"/>
                </a:cubicBezTo>
                <a:cubicBezTo>
                  <a:pt x="3626494" y="32338"/>
                  <a:pt x="3641509" y="16169"/>
                  <a:pt x="3661142" y="16169"/>
                </a:cubicBezTo>
                <a:close/>
                <a:moveTo>
                  <a:pt x="1845585" y="16169"/>
                </a:moveTo>
                <a:cubicBezTo>
                  <a:pt x="1864064" y="16169"/>
                  <a:pt x="1880233" y="32338"/>
                  <a:pt x="1880233" y="50817"/>
                </a:cubicBezTo>
                <a:cubicBezTo>
                  <a:pt x="1880233" y="69296"/>
                  <a:pt x="1865220" y="85465"/>
                  <a:pt x="1845585" y="85465"/>
                </a:cubicBezTo>
                <a:cubicBezTo>
                  <a:pt x="1827106" y="85465"/>
                  <a:pt x="1810937" y="69296"/>
                  <a:pt x="1810937" y="50817"/>
                </a:cubicBezTo>
                <a:cubicBezTo>
                  <a:pt x="1810937" y="32338"/>
                  <a:pt x="1825952" y="16169"/>
                  <a:pt x="1845585" y="16169"/>
                </a:cubicBezTo>
                <a:close/>
                <a:moveTo>
                  <a:pt x="727609" y="16169"/>
                </a:moveTo>
                <a:cubicBezTo>
                  <a:pt x="747243" y="16169"/>
                  <a:pt x="762257" y="32338"/>
                  <a:pt x="762257" y="50817"/>
                </a:cubicBezTo>
                <a:cubicBezTo>
                  <a:pt x="762257" y="69296"/>
                  <a:pt x="746088" y="85465"/>
                  <a:pt x="727609" y="85465"/>
                </a:cubicBezTo>
                <a:cubicBezTo>
                  <a:pt x="709130" y="85465"/>
                  <a:pt x="692961" y="69296"/>
                  <a:pt x="692961" y="50817"/>
                </a:cubicBezTo>
                <a:cubicBezTo>
                  <a:pt x="692961" y="32338"/>
                  <a:pt x="707976" y="16169"/>
                  <a:pt x="727609" y="16169"/>
                </a:cubicBezTo>
                <a:close/>
                <a:moveTo>
                  <a:pt x="168620" y="16169"/>
                </a:moveTo>
                <a:cubicBezTo>
                  <a:pt x="188255" y="16169"/>
                  <a:pt x="203269" y="32338"/>
                  <a:pt x="203269" y="50817"/>
                </a:cubicBezTo>
                <a:cubicBezTo>
                  <a:pt x="203269" y="69296"/>
                  <a:pt x="187100" y="85465"/>
                  <a:pt x="168620" y="85465"/>
                </a:cubicBezTo>
                <a:cubicBezTo>
                  <a:pt x="150142" y="85465"/>
                  <a:pt x="133973" y="69296"/>
                  <a:pt x="133973" y="50817"/>
                </a:cubicBezTo>
                <a:cubicBezTo>
                  <a:pt x="133973" y="32338"/>
                  <a:pt x="148987" y="16169"/>
                  <a:pt x="168620" y="16169"/>
                </a:cubicBezTo>
                <a:close/>
                <a:moveTo>
                  <a:pt x="8693190" y="10395"/>
                </a:moveTo>
                <a:cubicBezTo>
                  <a:pt x="8715134" y="10395"/>
                  <a:pt x="8733613" y="28874"/>
                  <a:pt x="8733613" y="50817"/>
                </a:cubicBezTo>
                <a:cubicBezTo>
                  <a:pt x="8733613" y="72762"/>
                  <a:pt x="8715134" y="91241"/>
                  <a:pt x="8693190" y="91241"/>
                </a:cubicBezTo>
                <a:cubicBezTo>
                  <a:pt x="8671246" y="91241"/>
                  <a:pt x="8652767" y="72762"/>
                  <a:pt x="8652767" y="50817"/>
                </a:cubicBezTo>
                <a:cubicBezTo>
                  <a:pt x="8652767" y="28874"/>
                  <a:pt x="8671246" y="10395"/>
                  <a:pt x="8693190" y="10395"/>
                </a:cubicBezTo>
                <a:close/>
                <a:moveTo>
                  <a:pt x="8413696" y="10395"/>
                </a:moveTo>
                <a:cubicBezTo>
                  <a:pt x="8435640" y="10395"/>
                  <a:pt x="8454118" y="28874"/>
                  <a:pt x="8454118" y="50817"/>
                </a:cubicBezTo>
                <a:cubicBezTo>
                  <a:pt x="8454118" y="72762"/>
                  <a:pt x="8435640" y="91241"/>
                  <a:pt x="8413696" y="91241"/>
                </a:cubicBezTo>
                <a:cubicBezTo>
                  <a:pt x="8391752" y="91241"/>
                  <a:pt x="8373273" y="72762"/>
                  <a:pt x="8373273" y="50817"/>
                </a:cubicBezTo>
                <a:cubicBezTo>
                  <a:pt x="8373273" y="28874"/>
                  <a:pt x="8391752" y="10395"/>
                  <a:pt x="8413696" y="10395"/>
                </a:cubicBezTo>
                <a:close/>
                <a:moveTo>
                  <a:pt x="6318646" y="10395"/>
                </a:moveTo>
                <a:cubicBezTo>
                  <a:pt x="6340589" y="10395"/>
                  <a:pt x="6359068" y="28874"/>
                  <a:pt x="6359068" y="50817"/>
                </a:cubicBezTo>
                <a:cubicBezTo>
                  <a:pt x="6359068" y="72762"/>
                  <a:pt x="6340589" y="91241"/>
                  <a:pt x="6318646" y="91241"/>
                </a:cubicBezTo>
                <a:cubicBezTo>
                  <a:pt x="6296702" y="91241"/>
                  <a:pt x="6278223" y="72762"/>
                  <a:pt x="6278223" y="50817"/>
                </a:cubicBezTo>
                <a:cubicBezTo>
                  <a:pt x="6278223" y="28874"/>
                  <a:pt x="6296702" y="10395"/>
                  <a:pt x="6318646" y="10395"/>
                </a:cubicBezTo>
                <a:close/>
                <a:moveTo>
                  <a:pt x="5200670" y="10395"/>
                </a:moveTo>
                <a:cubicBezTo>
                  <a:pt x="5222613" y="10395"/>
                  <a:pt x="5241092" y="28874"/>
                  <a:pt x="5241092" y="50817"/>
                </a:cubicBezTo>
                <a:cubicBezTo>
                  <a:pt x="5241092" y="72762"/>
                  <a:pt x="5222613" y="91241"/>
                  <a:pt x="5200670" y="91241"/>
                </a:cubicBezTo>
                <a:cubicBezTo>
                  <a:pt x="5178725" y="91241"/>
                  <a:pt x="5160246" y="72762"/>
                  <a:pt x="5160246" y="50817"/>
                </a:cubicBezTo>
                <a:cubicBezTo>
                  <a:pt x="5160246" y="28874"/>
                  <a:pt x="5178725" y="10395"/>
                  <a:pt x="5200670" y="10395"/>
                </a:cubicBezTo>
                <a:close/>
                <a:moveTo>
                  <a:pt x="4921176" y="10395"/>
                </a:moveTo>
                <a:cubicBezTo>
                  <a:pt x="4944274" y="10395"/>
                  <a:pt x="4961598" y="28874"/>
                  <a:pt x="4961598" y="50817"/>
                </a:cubicBezTo>
                <a:cubicBezTo>
                  <a:pt x="4961598" y="72762"/>
                  <a:pt x="4943119" y="91241"/>
                  <a:pt x="4921176" y="91241"/>
                </a:cubicBezTo>
                <a:cubicBezTo>
                  <a:pt x="4899231" y="91241"/>
                  <a:pt x="4880752" y="72762"/>
                  <a:pt x="4880752" y="50817"/>
                </a:cubicBezTo>
                <a:cubicBezTo>
                  <a:pt x="4880752" y="28874"/>
                  <a:pt x="4899231" y="10395"/>
                  <a:pt x="4921176" y="10395"/>
                </a:cubicBezTo>
                <a:close/>
                <a:moveTo>
                  <a:pt x="4080384" y="10395"/>
                </a:moveTo>
                <a:cubicBezTo>
                  <a:pt x="4102327" y="10395"/>
                  <a:pt x="4120806" y="28874"/>
                  <a:pt x="4120806" y="50817"/>
                </a:cubicBezTo>
                <a:cubicBezTo>
                  <a:pt x="4120806" y="72762"/>
                  <a:pt x="4102327" y="91241"/>
                  <a:pt x="4080384" y="91241"/>
                </a:cubicBezTo>
                <a:cubicBezTo>
                  <a:pt x="4058439" y="91241"/>
                  <a:pt x="4039960" y="72762"/>
                  <a:pt x="4039960" y="50817"/>
                </a:cubicBezTo>
                <a:cubicBezTo>
                  <a:pt x="4039960" y="28874"/>
                  <a:pt x="4058439" y="10395"/>
                  <a:pt x="4080384" y="10395"/>
                </a:cubicBezTo>
                <a:close/>
                <a:moveTo>
                  <a:pt x="3800889" y="10395"/>
                </a:moveTo>
                <a:cubicBezTo>
                  <a:pt x="3822833" y="10395"/>
                  <a:pt x="3841312" y="28874"/>
                  <a:pt x="3841312" y="50817"/>
                </a:cubicBezTo>
                <a:cubicBezTo>
                  <a:pt x="3841312" y="72762"/>
                  <a:pt x="3822833" y="91241"/>
                  <a:pt x="3800889" y="91241"/>
                </a:cubicBezTo>
                <a:cubicBezTo>
                  <a:pt x="3778945" y="91241"/>
                  <a:pt x="3760466" y="72762"/>
                  <a:pt x="3760466" y="50817"/>
                </a:cubicBezTo>
                <a:cubicBezTo>
                  <a:pt x="3760466" y="28874"/>
                  <a:pt x="3778945" y="10395"/>
                  <a:pt x="3800889" y="10395"/>
                </a:cubicBezTo>
                <a:close/>
                <a:moveTo>
                  <a:pt x="1705839" y="10395"/>
                </a:moveTo>
                <a:cubicBezTo>
                  <a:pt x="1727782" y="10395"/>
                  <a:pt x="1746261" y="28874"/>
                  <a:pt x="1746261" y="50817"/>
                </a:cubicBezTo>
                <a:cubicBezTo>
                  <a:pt x="1746261" y="72762"/>
                  <a:pt x="1727782" y="91241"/>
                  <a:pt x="1705839" y="91241"/>
                </a:cubicBezTo>
                <a:cubicBezTo>
                  <a:pt x="1683894" y="91241"/>
                  <a:pt x="1665415" y="72762"/>
                  <a:pt x="1665415" y="50817"/>
                </a:cubicBezTo>
                <a:cubicBezTo>
                  <a:pt x="1665415" y="28874"/>
                  <a:pt x="1683894" y="10395"/>
                  <a:pt x="1705839" y="10395"/>
                </a:cubicBezTo>
                <a:close/>
                <a:moveTo>
                  <a:pt x="587862" y="10395"/>
                </a:moveTo>
                <a:cubicBezTo>
                  <a:pt x="609805" y="10395"/>
                  <a:pt x="628284" y="30029"/>
                  <a:pt x="628284" y="51973"/>
                </a:cubicBezTo>
                <a:cubicBezTo>
                  <a:pt x="628284" y="73916"/>
                  <a:pt x="609805" y="92395"/>
                  <a:pt x="587862" y="92395"/>
                </a:cubicBezTo>
                <a:cubicBezTo>
                  <a:pt x="565918" y="92395"/>
                  <a:pt x="547439" y="72762"/>
                  <a:pt x="547439" y="50817"/>
                </a:cubicBezTo>
                <a:cubicBezTo>
                  <a:pt x="547439" y="28874"/>
                  <a:pt x="565918" y="10395"/>
                  <a:pt x="587862" y="10395"/>
                </a:cubicBezTo>
                <a:close/>
                <a:moveTo>
                  <a:pt x="308368" y="10395"/>
                </a:moveTo>
                <a:cubicBezTo>
                  <a:pt x="330311" y="10395"/>
                  <a:pt x="348790" y="30029"/>
                  <a:pt x="348790" y="51973"/>
                </a:cubicBezTo>
                <a:cubicBezTo>
                  <a:pt x="348790" y="73916"/>
                  <a:pt x="330311" y="92395"/>
                  <a:pt x="308368" y="92395"/>
                </a:cubicBezTo>
                <a:cubicBezTo>
                  <a:pt x="286424" y="92395"/>
                  <a:pt x="267945" y="72762"/>
                  <a:pt x="267945" y="50817"/>
                </a:cubicBezTo>
                <a:cubicBezTo>
                  <a:pt x="267945" y="28874"/>
                  <a:pt x="286424" y="10395"/>
                  <a:pt x="308368" y="10395"/>
                </a:cubicBezTo>
                <a:close/>
                <a:moveTo>
                  <a:pt x="8553443" y="0"/>
                </a:moveTo>
                <a:cubicBezTo>
                  <a:pt x="8582317" y="0"/>
                  <a:pt x="8604260" y="23099"/>
                  <a:pt x="8604260" y="50817"/>
                </a:cubicBezTo>
                <a:cubicBezTo>
                  <a:pt x="8604260" y="78536"/>
                  <a:pt x="8582317" y="101634"/>
                  <a:pt x="8553443" y="101634"/>
                </a:cubicBezTo>
                <a:cubicBezTo>
                  <a:pt x="8525724" y="101634"/>
                  <a:pt x="8502626" y="78536"/>
                  <a:pt x="8502626" y="50817"/>
                </a:cubicBezTo>
                <a:cubicBezTo>
                  <a:pt x="8502626" y="23099"/>
                  <a:pt x="8524570" y="0"/>
                  <a:pt x="8553443" y="0"/>
                </a:cubicBezTo>
                <a:close/>
                <a:moveTo>
                  <a:pt x="6178898" y="0"/>
                </a:moveTo>
                <a:cubicBezTo>
                  <a:pt x="6206617" y="0"/>
                  <a:pt x="6229715" y="23099"/>
                  <a:pt x="6229715" y="50817"/>
                </a:cubicBezTo>
                <a:cubicBezTo>
                  <a:pt x="6229715" y="78536"/>
                  <a:pt x="6206617" y="101634"/>
                  <a:pt x="6178898" y="101634"/>
                </a:cubicBezTo>
                <a:cubicBezTo>
                  <a:pt x="6151180" y="101634"/>
                  <a:pt x="6128081" y="78536"/>
                  <a:pt x="6128081" y="50817"/>
                </a:cubicBezTo>
                <a:cubicBezTo>
                  <a:pt x="6128081" y="23099"/>
                  <a:pt x="6150026" y="0"/>
                  <a:pt x="6178898" y="0"/>
                </a:cubicBezTo>
                <a:close/>
                <a:moveTo>
                  <a:pt x="5060922" y="0"/>
                </a:moveTo>
                <a:cubicBezTo>
                  <a:pt x="5089796" y="0"/>
                  <a:pt x="5111739" y="23099"/>
                  <a:pt x="5111739" y="50817"/>
                </a:cubicBezTo>
                <a:cubicBezTo>
                  <a:pt x="5111739" y="78536"/>
                  <a:pt x="5088640" y="101634"/>
                  <a:pt x="5060922" y="101634"/>
                </a:cubicBezTo>
                <a:cubicBezTo>
                  <a:pt x="5033204" y="101634"/>
                  <a:pt x="5010105" y="78536"/>
                  <a:pt x="5010105" y="50817"/>
                </a:cubicBezTo>
                <a:cubicBezTo>
                  <a:pt x="5010105" y="23099"/>
                  <a:pt x="5032049" y="0"/>
                  <a:pt x="5060922" y="0"/>
                </a:cubicBezTo>
                <a:close/>
                <a:moveTo>
                  <a:pt x="3940636" y="0"/>
                </a:moveTo>
                <a:cubicBezTo>
                  <a:pt x="3969510" y="0"/>
                  <a:pt x="3991453" y="23099"/>
                  <a:pt x="3991453" y="50817"/>
                </a:cubicBezTo>
                <a:cubicBezTo>
                  <a:pt x="3991453" y="78536"/>
                  <a:pt x="3969510" y="101634"/>
                  <a:pt x="3940636" y="101634"/>
                </a:cubicBezTo>
                <a:cubicBezTo>
                  <a:pt x="3912918" y="101634"/>
                  <a:pt x="3889819" y="78536"/>
                  <a:pt x="3889819" y="50817"/>
                </a:cubicBezTo>
                <a:cubicBezTo>
                  <a:pt x="3889819" y="23099"/>
                  <a:pt x="3911763" y="0"/>
                  <a:pt x="3940636" y="0"/>
                </a:cubicBezTo>
                <a:close/>
                <a:moveTo>
                  <a:pt x="1566091" y="0"/>
                </a:moveTo>
                <a:cubicBezTo>
                  <a:pt x="1593809" y="0"/>
                  <a:pt x="1616908" y="23099"/>
                  <a:pt x="1616908" y="50817"/>
                </a:cubicBezTo>
                <a:cubicBezTo>
                  <a:pt x="1616908" y="78536"/>
                  <a:pt x="1593809" y="101634"/>
                  <a:pt x="1566091" y="101634"/>
                </a:cubicBezTo>
                <a:cubicBezTo>
                  <a:pt x="1538373" y="101634"/>
                  <a:pt x="1515274" y="78536"/>
                  <a:pt x="1515274" y="50817"/>
                </a:cubicBezTo>
                <a:cubicBezTo>
                  <a:pt x="1515274" y="23099"/>
                  <a:pt x="1537218" y="0"/>
                  <a:pt x="1566091" y="0"/>
                </a:cubicBezTo>
                <a:close/>
                <a:moveTo>
                  <a:pt x="448115" y="0"/>
                </a:moveTo>
                <a:cubicBezTo>
                  <a:pt x="476989" y="0"/>
                  <a:pt x="498932" y="23099"/>
                  <a:pt x="498932" y="50817"/>
                </a:cubicBezTo>
                <a:cubicBezTo>
                  <a:pt x="498932" y="78536"/>
                  <a:pt x="476989" y="101634"/>
                  <a:pt x="448115" y="101634"/>
                </a:cubicBezTo>
                <a:cubicBezTo>
                  <a:pt x="420396" y="101634"/>
                  <a:pt x="397298" y="78536"/>
                  <a:pt x="397298" y="50817"/>
                </a:cubicBezTo>
                <a:cubicBezTo>
                  <a:pt x="397298" y="23099"/>
                  <a:pt x="419242" y="0"/>
                  <a:pt x="448115" y="0"/>
                </a:cubicBezTo>
                <a:close/>
              </a:path>
            </a:pathLst>
          </a:custGeom>
          <a:solidFill>
            <a:schemeClr val="bg2">
              <a:alpha val="59000"/>
            </a:schemeClr>
          </a:solidFill>
          <a:ln w="9525" cap="flat">
            <a:noFill/>
            <a:prstDash val="solid"/>
            <a:miter/>
          </a:ln>
        </p:spPr>
        <p:txBody>
          <a:bodyPr rtlCol="0" anchor="ctr"/>
          <a:lstStyle/>
          <a:p>
            <a:endParaRPr lang="en-US" sz="2640"/>
          </a:p>
        </p:txBody>
      </p:sp>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709928"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 Name</a:t>
            </a:r>
            <a:br>
              <a:rPr lang="en-US" dirty="0"/>
            </a:br>
            <a:r>
              <a:rPr lang="en-US" dirty="0"/>
              <a:t>Click to add Presenter Title</a:t>
            </a:r>
          </a:p>
        </p:txBody>
      </p:sp>
      <p:sp>
        <p:nvSpPr>
          <p:cNvPr id="19" name="Text Placeholder 4">
            <a:extLst>
              <a:ext uri="{FF2B5EF4-FFF2-40B4-BE49-F238E27FC236}">
                <a16:creationId xmlns:a16="http://schemas.microsoft.com/office/drawing/2014/main" id="{9C599424-A50D-4C32-8EA2-7BD81B839D60}"/>
              </a:ext>
            </a:extLst>
          </p:cNvPr>
          <p:cNvSpPr>
            <a:spLocks noGrp="1"/>
          </p:cNvSpPr>
          <p:nvPr>
            <p:ph type="body" sz="quarter" idx="14" hasCustomPrompt="1"/>
          </p:nvPr>
        </p:nvSpPr>
        <p:spPr>
          <a:xfrm>
            <a:off x="466344" y="9156724"/>
            <a:ext cx="1709928"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sp>
        <p:nvSpPr>
          <p:cNvPr id="16" name="BR Logo">
            <a:extLst>
              <a:ext uri="{FF2B5EF4-FFF2-40B4-BE49-F238E27FC236}">
                <a16:creationId xmlns:a16="http://schemas.microsoft.com/office/drawing/2014/main" id="{88F02EA2-296A-034B-98DA-D4B1197933F7}"/>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endParaRPr lang="en-US" sz="2640"/>
          </a:p>
        </p:txBody>
      </p:sp>
      <p:pic>
        <p:nvPicPr>
          <p:cNvPr id="21" name="Picture 20" descr="A close up of a sign&#10;&#10;Description automatically generated">
            <a:extLst>
              <a:ext uri="{FF2B5EF4-FFF2-40B4-BE49-F238E27FC236}">
                <a16:creationId xmlns:a16="http://schemas.microsoft.com/office/drawing/2014/main" id="{16DCC4E4-235B-D448-9278-86820A2B6A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2" name="Picture Placeholder 3">
            <a:extLst>
              <a:ext uri="{FF2B5EF4-FFF2-40B4-BE49-F238E27FC236}">
                <a16:creationId xmlns:a16="http://schemas.microsoft.com/office/drawing/2014/main" id="{D696CECC-A9AC-F646-AFEA-D4C6BB1434D8}"/>
              </a:ext>
            </a:extLst>
          </p:cNvPr>
          <p:cNvSpPr>
            <a:spLocks noGrp="1"/>
          </p:cNvSpPr>
          <p:nvPr>
            <p:ph type="pic" sz="quarter" idx="16"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2430203260"/>
      </p:ext>
    </p:extLst>
  </p:cSld>
  <p:clrMapOvr>
    <a:masterClrMapping/>
  </p:clrMapOvr>
  <p:transition spd="med">
    <p:wipe dir="r"/>
  </p:transition>
  <p:extLst>
    <p:ext uri="{DCECCB84-F9BA-43D5-87BE-67443E8EF086}">
      <p15:sldGuideLst xmlns:p15="http://schemas.microsoft.com/office/powerpoint/2012/main">
        <p15:guide id="1" orient="horz" pos="507" userDrawn="1">
          <p15:clr>
            <a:srgbClr val="9FCC3B"/>
          </p15:clr>
        </p15:guide>
        <p15:guide id="2" orient="horz" pos="2746" userDrawn="1">
          <p15:clr>
            <a:srgbClr val="9FCC3B"/>
          </p15:clr>
        </p15:guide>
        <p15:guide id="3" orient="horz" pos="4858" userDrawn="1">
          <p15:clr>
            <a:srgbClr val="9FCC3B"/>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DB1994-9E77-4638-A321-7FD372C82E22}"/>
              </a:ext>
            </a:extLst>
          </p:cNvPr>
          <p:cNvSpPr>
            <a:spLocks noGrp="1"/>
          </p:cNvSpPr>
          <p:nvPr>
            <p:ph type="title" hasCustomPrompt="1"/>
          </p:nvPr>
        </p:nvSpPr>
        <p:spPr>
          <a:xfrm>
            <a:off x="466884" y="134112"/>
            <a:ext cx="6373368" cy="1072896"/>
          </a:xfrm>
        </p:spPr>
        <p:txBody>
          <a:bodyPr/>
          <a:lstStyle>
            <a:lvl1pPr>
              <a:defRPr/>
            </a:lvl1pPr>
          </a:lstStyle>
          <a:p>
            <a:r>
              <a:rPr lang="en-US" dirty="0"/>
              <a:t>Click to insert slide title, sentence case</a:t>
            </a:r>
          </a:p>
        </p:txBody>
      </p:sp>
    </p:spTree>
    <p:extLst>
      <p:ext uri="{BB962C8B-B14F-4D97-AF65-F5344CB8AC3E}">
        <p14:creationId xmlns:p14="http://schemas.microsoft.com/office/powerpoint/2010/main" val="3348732179"/>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49515"/>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97115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5" name="Picture 4" descr="A picture containing light, sitting, clock, red&#10;&#10;Description automatically generated">
            <a:extLst>
              <a:ext uri="{FF2B5EF4-FFF2-40B4-BE49-F238E27FC236}">
                <a16:creationId xmlns:a16="http://schemas.microsoft.com/office/drawing/2014/main" id="{8F8C94D4-D591-4E8D-A692-031F3E2A6773}"/>
              </a:ext>
            </a:extLst>
          </p:cNvPr>
          <p:cNvPicPr>
            <a:picLocks noChangeAspect="1"/>
          </p:cNvPicPr>
          <p:nvPr userDrawn="1"/>
        </p:nvPicPr>
        <p:blipFill rotWithShape="1">
          <a:blip r:embed="rId3" cstate="screen">
            <a:alphaModFix/>
            <a:extLst>
              <a:ext uri="{BEBA8EAE-BF5A-486C-A8C5-ECC9F3942E4B}">
                <a14:imgProps xmlns:a14="http://schemas.microsoft.com/office/drawing/2010/main">
                  <a14:imgLayer r:embed="rId4">
                    <a14:imgEffect>
                      <a14:colorTemperature colorTemp="5900"/>
                    </a14:imgEffect>
                    <a14:imgEffect>
                      <a14:saturation sat="75000"/>
                    </a14:imgEffect>
                    <a14:imgEffect>
                      <a14:brightnessContrast bright="-10000"/>
                    </a14:imgEffect>
                  </a14:imgLayer>
                </a14:imgProps>
              </a:ext>
              <a:ext uri="{28A0092B-C50C-407E-A947-70E740481C1C}">
                <a14:useLocalDpi xmlns:a14="http://schemas.microsoft.com/office/drawing/2010/main"/>
              </a:ext>
            </a:extLst>
          </a:blip>
          <a:srcRect/>
          <a:stretch/>
        </p:blipFill>
        <p:spPr>
          <a:xfrm>
            <a:off x="0" y="4358640"/>
            <a:ext cx="7772400" cy="3352800"/>
          </a:xfrm>
          <a:prstGeom prst="rect">
            <a:avLst/>
          </a:prstGeom>
        </p:spPr>
      </p:pic>
      <p:sp>
        <p:nvSpPr>
          <p:cNvPr id="2" name="Title 1"/>
          <p:cNvSpPr>
            <a:spLocks noGrp="1"/>
          </p:cNvSpPr>
          <p:nvPr>
            <p:ph type="ctrTitle" hasCustomPrompt="1"/>
          </p:nvPr>
        </p:nvSpPr>
        <p:spPr>
          <a:xfrm>
            <a:off x="466344" y="1609344"/>
            <a:ext cx="4274820" cy="1743456"/>
          </a:xfrm>
        </p:spPr>
        <p:txBody>
          <a:bodyPr anchor="b" anchorCtr="0"/>
          <a:lstStyle>
            <a:lvl1pPr>
              <a:lnSpc>
                <a:spcPct val="105000"/>
              </a:lnSpc>
              <a:defRPr sz="4693">
                <a:solidFill>
                  <a:schemeClr val="accent1"/>
                </a:solidFill>
              </a:defRPr>
            </a:lvl1pPr>
          </a:lstStyle>
          <a:p>
            <a:r>
              <a:rPr lang="en-US" dirty="0"/>
              <a:t>Title Slide, Title Case Maximum Two-Line Title</a:t>
            </a:r>
          </a:p>
        </p:txBody>
      </p:sp>
      <p:sp>
        <p:nvSpPr>
          <p:cNvPr id="13" name="Subtitle 2"/>
          <p:cNvSpPr>
            <a:spLocks noGrp="1"/>
          </p:cNvSpPr>
          <p:nvPr>
            <p:ph type="subTitle" idx="1" hasCustomPrompt="1"/>
          </p:nvPr>
        </p:nvSpPr>
        <p:spPr>
          <a:xfrm>
            <a:off x="466344" y="3486912"/>
            <a:ext cx="4274820" cy="670560"/>
          </a:xfrm>
        </p:spPr>
        <p:txBody>
          <a:bodyPr wrap="square" anchor="t" anchorCtr="0"/>
          <a:lstStyle>
            <a:lvl1pPr marL="0" indent="0" algn="l">
              <a:lnSpc>
                <a:spcPct val="100000"/>
              </a:lnSpc>
              <a:spcBef>
                <a:spcPts val="0"/>
              </a:spcBef>
              <a:buNone/>
              <a:defRPr sz="2347" b="0" i="0" spc="44" baseline="0">
                <a:solidFill>
                  <a:schemeClr val="accent4"/>
                </a:solidFill>
                <a:latin typeface="+mn-lt"/>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dirty="0"/>
              <a:t>Click to edit master subtitle style</a:t>
            </a:r>
          </a:p>
        </p:txBody>
      </p:sp>
      <p:sp>
        <p:nvSpPr>
          <p:cNvPr id="17" name="Text Placeholder 4">
            <a:extLst>
              <a:ext uri="{FF2B5EF4-FFF2-40B4-BE49-F238E27FC236}">
                <a16:creationId xmlns:a16="http://schemas.microsoft.com/office/drawing/2014/main" id="{6D2F8ECD-C490-45D9-890F-19655D35AA92}"/>
              </a:ext>
            </a:extLst>
          </p:cNvPr>
          <p:cNvSpPr>
            <a:spLocks noGrp="1"/>
          </p:cNvSpPr>
          <p:nvPr>
            <p:ph type="body" sz="quarter" idx="15" hasCustomPrompt="1"/>
          </p:nvPr>
        </p:nvSpPr>
        <p:spPr>
          <a:xfrm>
            <a:off x="466344" y="8449056"/>
            <a:ext cx="1554480"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a:t>
            </a:r>
            <a:br>
              <a:rPr lang="en-US" dirty="0"/>
            </a:br>
            <a:r>
              <a:rPr lang="en-US" dirty="0"/>
              <a:t>Click to add Title</a:t>
            </a:r>
          </a:p>
        </p:txBody>
      </p:sp>
      <p:sp>
        <p:nvSpPr>
          <p:cNvPr id="21" name="Text Placeholder 4">
            <a:extLst>
              <a:ext uri="{FF2B5EF4-FFF2-40B4-BE49-F238E27FC236}">
                <a16:creationId xmlns:a16="http://schemas.microsoft.com/office/drawing/2014/main" id="{A2B40680-BB93-48C7-8B38-7F50CFAE4832}"/>
              </a:ext>
            </a:extLst>
          </p:cNvPr>
          <p:cNvSpPr>
            <a:spLocks noGrp="1"/>
          </p:cNvSpPr>
          <p:nvPr>
            <p:ph type="body" sz="quarter" idx="16" hasCustomPrompt="1"/>
          </p:nvPr>
        </p:nvSpPr>
        <p:spPr>
          <a:xfrm>
            <a:off x="2098548" y="8449056"/>
            <a:ext cx="1554480"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a:t>
            </a:r>
            <a:br>
              <a:rPr lang="en-US" dirty="0"/>
            </a:br>
            <a:r>
              <a:rPr lang="en-US" dirty="0"/>
              <a:t>Click to add Title</a:t>
            </a:r>
          </a:p>
        </p:txBody>
      </p:sp>
      <p:sp>
        <p:nvSpPr>
          <p:cNvPr id="22" name="Text Placeholder 4">
            <a:extLst>
              <a:ext uri="{FF2B5EF4-FFF2-40B4-BE49-F238E27FC236}">
                <a16:creationId xmlns:a16="http://schemas.microsoft.com/office/drawing/2014/main" id="{85B82375-5985-4C18-B830-1743F6074E21}"/>
              </a:ext>
            </a:extLst>
          </p:cNvPr>
          <p:cNvSpPr>
            <a:spLocks noGrp="1"/>
          </p:cNvSpPr>
          <p:nvPr>
            <p:ph type="body" sz="quarter" idx="17" hasCustomPrompt="1"/>
          </p:nvPr>
        </p:nvSpPr>
        <p:spPr>
          <a:xfrm>
            <a:off x="3730752" y="8449056"/>
            <a:ext cx="1554480" cy="670560"/>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r>
              <a:rPr lang="en-US" dirty="0"/>
              <a:t>Click to add Presenter</a:t>
            </a:r>
            <a:br>
              <a:rPr lang="en-US" dirty="0"/>
            </a:br>
            <a:r>
              <a:rPr lang="en-US" dirty="0"/>
              <a:t>Click to add Title</a:t>
            </a:r>
          </a:p>
        </p:txBody>
      </p:sp>
      <p:sp>
        <p:nvSpPr>
          <p:cNvPr id="23" name="Text Placeholder 4">
            <a:extLst>
              <a:ext uri="{FF2B5EF4-FFF2-40B4-BE49-F238E27FC236}">
                <a16:creationId xmlns:a16="http://schemas.microsoft.com/office/drawing/2014/main" id="{4C3BE1E1-273A-4071-ACB0-F64C31D6C6E9}"/>
              </a:ext>
            </a:extLst>
          </p:cNvPr>
          <p:cNvSpPr>
            <a:spLocks noGrp="1"/>
          </p:cNvSpPr>
          <p:nvPr>
            <p:ph type="body" sz="quarter" idx="14" hasCustomPrompt="1"/>
          </p:nvPr>
        </p:nvSpPr>
        <p:spPr>
          <a:xfrm>
            <a:off x="466344" y="9156724"/>
            <a:ext cx="1554480" cy="402336"/>
          </a:xfrm>
        </p:spPr>
        <p:txBody>
          <a:bodyPr anchor="b" anchorCtr="0"/>
          <a:lstStyle>
            <a:lvl1pPr marL="0" indent="0">
              <a:lnSpc>
                <a:spcPct val="100000"/>
              </a:lnSpc>
              <a:spcBef>
                <a:spcPts val="0"/>
              </a:spcBef>
              <a:buFontTx/>
              <a:buNone/>
              <a:defRPr sz="1760" cap="none" spc="44" baseline="0">
                <a:solidFill>
                  <a:schemeClr val="tx2"/>
                </a:solidFill>
                <a:latin typeface="+mn-lt"/>
              </a:defRPr>
            </a:lvl1pPr>
          </a:lstStyle>
          <a:p>
            <a:pPr lvl="0"/>
            <a:fld id="{426710D3-D7CB-4A65-BA65-152E56306D9F}" type="datetime4">
              <a:rPr lang="en-US" smtClean="0"/>
              <a:t>December 10, 2019</a:t>
            </a:fld>
            <a:endParaRPr lang="en-US" dirty="0"/>
          </a:p>
        </p:txBody>
      </p:sp>
      <p:grpSp>
        <p:nvGrpSpPr>
          <p:cNvPr id="19" name="Group 18">
            <a:extLst>
              <a:ext uri="{FF2B5EF4-FFF2-40B4-BE49-F238E27FC236}">
                <a16:creationId xmlns:a16="http://schemas.microsoft.com/office/drawing/2014/main" id="{439C0587-71A8-4358-B501-8310B14BD591}"/>
              </a:ext>
            </a:extLst>
          </p:cNvPr>
          <p:cNvGrpSpPr/>
          <p:nvPr userDrawn="1"/>
        </p:nvGrpSpPr>
        <p:grpSpPr>
          <a:xfrm>
            <a:off x="-4048" y="6649253"/>
            <a:ext cx="7796563" cy="1643489"/>
            <a:chOff x="-4763" y="4533581"/>
            <a:chExt cx="9172427" cy="1120561"/>
          </a:xfrm>
        </p:grpSpPr>
        <p:pic>
          <p:nvPicPr>
            <p:cNvPr id="20" name="Graphic 19">
              <a:extLst>
                <a:ext uri="{FF2B5EF4-FFF2-40B4-BE49-F238E27FC236}">
                  <a16:creationId xmlns:a16="http://schemas.microsoft.com/office/drawing/2014/main" id="{972F6B2C-C458-42BC-8DFB-19C071BC26C9}"/>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64630"/>
            <a:stretch/>
          </p:blipFill>
          <p:spPr>
            <a:xfrm>
              <a:off x="-4763" y="5257800"/>
              <a:ext cx="9172427" cy="396342"/>
            </a:xfrm>
            <a:prstGeom prst="rect">
              <a:avLst/>
            </a:prstGeom>
          </p:spPr>
        </p:pic>
        <p:pic>
          <p:nvPicPr>
            <p:cNvPr id="24" name="Graphic 23">
              <a:extLst>
                <a:ext uri="{FF2B5EF4-FFF2-40B4-BE49-F238E27FC236}">
                  <a16:creationId xmlns:a16="http://schemas.microsoft.com/office/drawing/2014/main" id="{A8147B30-6EBE-4B45-977F-3411E4B52685}"/>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35370"/>
            <a:stretch/>
          </p:blipFill>
          <p:spPr>
            <a:xfrm>
              <a:off x="-4763" y="4533581"/>
              <a:ext cx="9172427" cy="724219"/>
            </a:xfrm>
            <a:prstGeom prst="rect">
              <a:avLst/>
            </a:prstGeom>
          </p:spPr>
        </p:pic>
      </p:grpSp>
      <p:sp>
        <p:nvSpPr>
          <p:cNvPr id="16" name="BR Logo">
            <a:extLst>
              <a:ext uri="{FF2B5EF4-FFF2-40B4-BE49-F238E27FC236}">
                <a16:creationId xmlns:a16="http://schemas.microsoft.com/office/drawing/2014/main" id="{EA227945-8423-9C45-A71C-83F4175DAB78}"/>
              </a:ext>
            </a:extLst>
          </p:cNvPr>
          <p:cNvSpPr>
            <a:spLocks noChangeAspect="1"/>
          </p:cNvSpPr>
          <p:nvPr userDrawn="1"/>
        </p:nvSpPr>
        <p:spPr>
          <a:xfrm>
            <a:off x="5867120" y="805603"/>
            <a:ext cx="1479767" cy="517311"/>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endParaRPr lang="en-US" sz="2640"/>
          </a:p>
        </p:txBody>
      </p:sp>
      <p:pic>
        <p:nvPicPr>
          <p:cNvPr id="25" name="Picture 24" descr="A close up of a sign&#10;&#10;Description automatically generated">
            <a:extLst>
              <a:ext uri="{FF2B5EF4-FFF2-40B4-BE49-F238E27FC236}">
                <a16:creationId xmlns:a16="http://schemas.microsoft.com/office/drawing/2014/main" id="{85C5D8EA-C2B2-C840-9521-2426C0BA026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199900" y="9169377"/>
            <a:ext cx="1145658" cy="462082"/>
          </a:xfrm>
          <a:prstGeom prst="rect">
            <a:avLst/>
          </a:prstGeom>
        </p:spPr>
      </p:pic>
      <p:sp>
        <p:nvSpPr>
          <p:cNvPr id="15" name="Picture Placeholder 3">
            <a:extLst>
              <a:ext uri="{FF2B5EF4-FFF2-40B4-BE49-F238E27FC236}">
                <a16:creationId xmlns:a16="http://schemas.microsoft.com/office/drawing/2014/main" id="{510E3646-72D7-B241-8183-12E94DEDFD91}"/>
              </a:ext>
            </a:extLst>
          </p:cNvPr>
          <p:cNvSpPr>
            <a:spLocks noGrp="1"/>
          </p:cNvSpPr>
          <p:nvPr>
            <p:ph type="pic" sz="quarter" idx="18" hasCustomPrompt="1"/>
          </p:nvPr>
        </p:nvSpPr>
        <p:spPr>
          <a:xfrm>
            <a:off x="466345" y="805604"/>
            <a:ext cx="2176541" cy="598382"/>
          </a:xfrm>
          <a:pattFill prst="dkUpDiag">
            <a:fgClr>
              <a:schemeClr val="bg2">
                <a:lumMod val="90000"/>
              </a:schemeClr>
            </a:fgClr>
            <a:bgClr>
              <a:schemeClr val="bg1"/>
            </a:bgClr>
          </a:pattFill>
        </p:spPr>
        <p:txBody>
          <a:bodyPr anchor="ctr"/>
          <a:lstStyle>
            <a:lvl1pPr marL="174630" marR="0" indent="0" algn="ctr" defTabSz="670587" rtl="0" eaLnBrk="1" fontAlgn="auto" latinLnBrk="0" hangingPunct="1">
              <a:lnSpc>
                <a:spcPct val="95000"/>
              </a:lnSpc>
              <a:spcBef>
                <a:spcPts val="2640"/>
              </a:spcBef>
              <a:spcAft>
                <a:spcPts val="0"/>
              </a:spcAft>
              <a:buClr>
                <a:schemeClr val="accent1"/>
              </a:buClr>
              <a:buSzTx/>
              <a:buFont typeface="Arial"/>
              <a:buNone/>
              <a:tabLst/>
              <a:defRPr sz="1467">
                <a:solidFill>
                  <a:schemeClr val="tx2"/>
                </a:solidFill>
              </a:defRPr>
            </a:lvl1pPr>
          </a:lstStyle>
          <a:p>
            <a:pPr marL="0" marR="0" lvl="0" indent="0" algn="l" defTabSz="670587" rtl="0" eaLnBrk="1" fontAlgn="auto" latinLnBrk="0" hangingPunct="1">
              <a:lnSpc>
                <a:spcPct val="95000"/>
              </a:lnSpc>
              <a:spcBef>
                <a:spcPts val="2640"/>
              </a:spcBef>
              <a:spcAft>
                <a:spcPts val="0"/>
              </a:spcAft>
              <a:buClr>
                <a:schemeClr val="accent1"/>
              </a:buClr>
              <a:buSzTx/>
              <a:buFont typeface="Arial"/>
              <a:buNone/>
              <a:tabLst/>
              <a:defRPr/>
            </a:pPr>
            <a:r>
              <a:rPr lang="en-US" dirty="0"/>
              <a:t>Insert Optional Client logo or delete</a:t>
            </a:r>
          </a:p>
        </p:txBody>
      </p:sp>
    </p:spTree>
    <p:custDataLst>
      <p:tags r:id="rId1"/>
    </p:custDataLst>
    <p:extLst>
      <p:ext uri="{BB962C8B-B14F-4D97-AF65-F5344CB8AC3E}">
        <p14:creationId xmlns:p14="http://schemas.microsoft.com/office/powerpoint/2010/main" val="95419466"/>
      </p:ext>
    </p:extLst>
  </p:cSld>
  <p:clrMapOvr>
    <a:masterClrMapping/>
  </p:clrMapOvr>
  <p:transition spd="med">
    <p:wipe dir="r"/>
  </p:transition>
  <p:extLst>
    <p:ext uri="{DCECCB84-F9BA-43D5-87BE-67443E8EF086}">
      <p15:sldGuideLst xmlns:p15="http://schemas.microsoft.com/office/powerpoint/2012/main">
        <p15:guide id="1" orient="horz" pos="507" userDrawn="1">
          <p15:clr>
            <a:srgbClr val="9FCC3B"/>
          </p15:clr>
        </p15:guide>
        <p15:guide id="2" orient="horz" pos="2746" userDrawn="1">
          <p15:clr>
            <a:srgbClr val="9FCC3B"/>
          </p15:clr>
        </p15:guide>
        <p15:guide id="3" orient="horz" pos="4858"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algn="ctr"/>
            <a:endParaRPr lang="en-US" sz="2640" dirty="0">
              <a:solidFill>
                <a:srgbClr val="FFFFFF"/>
              </a:solidFill>
            </a:endParaRPr>
          </a:p>
        </p:txBody>
      </p:sp>
      <p:pic>
        <p:nvPicPr>
          <p:cNvPr id="9" name="Picture 8" descr="A picture containing scene, road&#10;&#10;Description automatically generated">
            <a:extLst>
              <a:ext uri="{FF2B5EF4-FFF2-40B4-BE49-F238E27FC236}">
                <a16:creationId xmlns:a16="http://schemas.microsoft.com/office/drawing/2014/main" id="{133826F2-69D5-4D34-A685-F6FDBBDEF8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9660"/>
            <a:ext cx="7775471"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rgbClr val="FFFFFF"/>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2"/>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1790569005"/>
      </p:ext>
    </p:extLst>
  </p:cSld>
  <p:clrMapOvr>
    <a:masterClrMapping/>
  </p:clrMapOvr>
  <p:transition spd="med">
    <p:wipe dir="r"/>
  </p:transition>
  <p:extLst>
    <p:ext uri="{DCECCB84-F9BA-43D5-87BE-67443E8EF086}">
      <p15:sldGuideLst xmlns:p15="http://schemas.microsoft.com/office/powerpoint/2012/main">
        <p15:guide id="1" pos="63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algn="ctr"/>
            <a:endParaRPr lang="en-US" sz="2640" dirty="0">
              <a:solidFill>
                <a:srgbClr val="FFFFFF"/>
              </a:solidFill>
            </a:endParaRPr>
          </a:p>
        </p:txBody>
      </p:sp>
      <p:pic>
        <p:nvPicPr>
          <p:cNvPr id="6" name="Picture 5" descr="A picture containing flying, plane, kite&#10;&#10;Description automatically generated">
            <a:extLst>
              <a:ext uri="{FF2B5EF4-FFF2-40B4-BE49-F238E27FC236}">
                <a16:creationId xmlns:a16="http://schemas.microsoft.com/office/drawing/2014/main" id="{48350862-5AF3-47EB-B20D-1AB08B3E84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9660"/>
            <a:ext cx="7772400"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chemeClr val="tx1"/>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2680472346"/>
      </p:ext>
    </p:extLst>
  </p:cSld>
  <p:clrMapOvr>
    <a:masterClrMapping/>
  </p:clrMapOvr>
  <p:transition spd="med">
    <p:wipe dir="r"/>
  </p:transition>
  <p:extLst>
    <p:ext uri="{DCECCB84-F9BA-43D5-87BE-67443E8EF086}">
      <p15:sldGuideLst xmlns:p15="http://schemas.microsoft.com/office/powerpoint/2012/main">
        <p15:guide id="1" pos="63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919DE-B351-46BB-A8AC-1E9CD30E6AE6}"/>
              </a:ext>
            </a:extLst>
          </p:cNvPr>
          <p:cNvSpPr/>
          <p:nvPr userDrawn="1"/>
        </p:nvSpPr>
        <p:spPr bwMode="white">
          <a:xfrm>
            <a:off x="0" y="0"/>
            <a:ext cx="7772400" cy="1089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algn="ctr"/>
            <a:endParaRPr lang="en-US" sz="2640" dirty="0">
              <a:solidFill>
                <a:srgbClr val="FFFFFF"/>
              </a:solidFill>
            </a:endParaRPr>
          </a:p>
        </p:txBody>
      </p:sp>
      <p:pic>
        <p:nvPicPr>
          <p:cNvPr id="9" name="Picture 8" descr="A close up of a white background&#10;&#10;Description automatically generated">
            <a:extLst>
              <a:ext uri="{FF2B5EF4-FFF2-40B4-BE49-F238E27FC236}">
                <a16:creationId xmlns:a16="http://schemas.microsoft.com/office/drawing/2014/main" id="{2D10E026-DF59-4A44-9BFA-C44DD71E9C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89660"/>
            <a:ext cx="7772400" cy="8409940"/>
          </a:xfrm>
          <a:prstGeom prst="rect">
            <a:avLst/>
          </a:prstGeom>
        </p:spPr>
      </p:pic>
      <p:sp>
        <p:nvSpPr>
          <p:cNvPr id="2" name="Title 1">
            <a:extLst>
              <a:ext uri="{FF2B5EF4-FFF2-40B4-BE49-F238E27FC236}">
                <a16:creationId xmlns:a16="http://schemas.microsoft.com/office/drawing/2014/main" id="{6C45CAD8-C050-4321-90D4-2F217686D89C}"/>
              </a:ext>
            </a:extLst>
          </p:cNvPr>
          <p:cNvSpPr>
            <a:spLocks noGrp="1"/>
          </p:cNvSpPr>
          <p:nvPr>
            <p:ph type="title" hasCustomPrompt="1"/>
          </p:nvPr>
        </p:nvSpPr>
        <p:spPr>
          <a:xfrm>
            <a:off x="1010681" y="3352800"/>
            <a:ext cx="4664107" cy="2682240"/>
          </a:xfrm>
        </p:spPr>
        <p:txBody>
          <a:bodyPr anchor="t"/>
          <a:lstStyle>
            <a:lvl1pPr marL="0" marR="0" indent="0" algn="l" defTabSz="670575" rtl="0" eaLnBrk="1" fontAlgn="auto" latinLnBrk="0" hangingPunct="1">
              <a:lnSpc>
                <a:spcPct val="90000"/>
              </a:lnSpc>
              <a:spcBef>
                <a:spcPct val="0"/>
              </a:spcBef>
              <a:spcAft>
                <a:spcPts val="0"/>
              </a:spcAft>
              <a:buClrTx/>
              <a:buSzTx/>
              <a:buFontTx/>
              <a:buNone/>
              <a:tabLst/>
              <a:defRPr sz="5280">
                <a:solidFill>
                  <a:srgbClr val="FFFFFF"/>
                </a:solidFill>
              </a:defRPr>
            </a:lvl1pPr>
          </a:lstStyle>
          <a:p>
            <a:pPr marL="0" marR="0" lvl="0" indent="0" algn="l" defTabSz="670575" rtl="0" eaLnBrk="1" fontAlgn="auto" latinLnBrk="0" hangingPunct="1">
              <a:lnSpc>
                <a:spcPct val="90000"/>
              </a:lnSpc>
              <a:spcBef>
                <a:spcPct val="0"/>
              </a:spcBef>
              <a:spcAft>
                <a:spcPts val="0"/>
              </a:spcAft>
              <a:buClrTx/>
              <a:buSzTx/>
              <a:buFontTx/>
              <a:buNone/>
              <a:tabLst/>
              <a:defRPr/>
            </a:pPr>
            <a:r>
              <a:rPr lang="en-US" dirty="0"/>
              <a:t>Divider slides should only be used to divide presentation sections. Maximum 3 lines.</a:t>
            </a:r>
          </a:p>
        </p:txBody>
      </p:sp>
      <p:sp>
        <p:nvSpPr>
          <p:cNvPr id="3" name="Text Placeholder 2">
            <a:extLst>
              <a:ext uri="{FF2B5EF4-FFF2-40B4-BE49-F238E27FC236}">
                <a16:creationId xmlns:a16="http://schemas.microsoft.com/office/drawing/2014/main" id="{C1A1AB2D-1B4C-4BD4-BF67-5541C63D0727}"/>
              </a:ext>
            </a:extLst>
          </p:cNvPr>
          <p:cNvSpPr>
            <a:spLocks noGrp="1"/>
          </p:cNvSpPr>
          <p:nvPr>
            <p:ph type="body" idx="1" hasCustomPrompt="1"/>
          </p:nvPr>
        </p:nvSpPr>
        <p:spPr>
          <a:xfrm>
            <a:off x="1010682" y="2011680"/>
            <a:ext cx="4664106" cy="670560"/>
          </a:xfrm>
        </p:spPr>
        <p:txBody>
          <a:bodyPr/>
          <a:lstStyle>
            <a:lvl1pPr marL="0" indent="0">
              <a:buNone/>
              <a:defRPr sz="2053" b="1" spc="44" baseline="0">
                <a:solidFill>
                  <a:schemeClr val="accent2"/>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dirty="0"/>
              <a:t>Click to edit Optional eyebrow line</a:t>
            </a:r>
          </a:p>
        </p:txBody>
      </p:sp>
    </p:spTree>
    <p:extLst>
      <p:ext uri="{BB962C8B-B14F-4D97-AF65-F5344CB8AC3E}">
        <p14:creationId xmlns:p14="http://schemas.microsoft.com/office/powerpoint/2010/main" val="2978307364"/>
      </p:ext>
    </p:extLst>
  </p:cSld>
  <p:clrMapOvr>
    <a:masterClrMapping/>
  </p:clrMapOvr>
  <p:transition spd="med">
    <p:wipe dir="r"/>
  </p:transition>
  <p:extLst>
    <p:ext uri="{DCECCB84-F9BA-43D5-87BE-67443E8EF086}">
      <p15:sldGuideLst xmlns:p15="http://schemas.microsoft.com/office/powerpoint/2012/main">
        <p15:guide id="1" pos="63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1.jpe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5"/>
          <p:cNvSpPr txBox="1">
            <a:spLocks noChangeArrowheads="1"/>
          </p:cNvSpPr>
          <p:nvPr/>
        </p:nvSpPr>
        <p:spPr bwMode="auto">
          <a:xfrm>
            <a:off x="7293373" y="9499600"/>
            <a:ext cx="319801" cy="558800"/>
          </a:xfrm>
          <a:prstGeom prst="rect">
            <a:avLst/>
          </a:prstGeom>
          <a:noFill/>
        </p:spPr>
        <p:txBody>
          <a:bodyPr wrap="square" lIns="0" tIns="0" rIns="0" bIns="0" rtlCol="0" anchor="ctr" anchorCtr="0">
            <a:noAutofit/>
          </a:bodyPr>
          <a:lstStyle>
            <a:defPPr>
              <a:defRPr lang="en-US"/>
            </a:defPPr>
            <a:lvl1pPr marR="0" indent="0" algn="r" fontAlgn="auto">
              <a:lnSpc>
                <a:spcPct val="100000"/>
              </a:lnSpc>
              <a:spcBef>
                <a:spcPts val="0"/>
              </a:spcBef>
              <a:spcAft>
                <a:spcPts val="0"/>
              </a:spcAft>
              <a:buClrTx/>
              <a:buSzTx/>
              <a:buFontTx/>
              <a:buNone/>
              <a:tabLst/>
              <a:defRPr sz="900">
                <a:solidFill>
                  <a:schemeClr val="tx2"/>
                </a:solidFill>
              </a:defRPr>
            </a:lvl1pPr>
          </a:lstStyle>
          <a:p>
            <a:pPr lvl="0" algn="r"/>
            <a:fld id="{2C78AFB4-C6FC-46C2-866E-1D035D18C516}" type="slidenum">
              <a:rPr lang="en-US" sz="1320" noProof="0" smtClean="0">
                <a:solidFill>
                  <a:schemeClr val="accent1"/>
                </a:solidFill>
              </a:rPr>
              <a:pPr lvl="0" algn="r"/>
              <a:t>‹#›</a:t>
            </a:fld>
            <a:endParaRPr lang="en-US" sz="1320" noProof="0" dirty="0">
              <a:solidFill>
                <a:schemeClr val="accent1"/>
              </a:solidFill>
            </a:endParaRPr>
          </a:p>
        </p:txBody>
      </p:sp>
      <p:sp>
        <p:nvSpPr>
          <p:cNvPr id="2" name="Title Placeholder 1"/>
          <p:cNvSpPr>
            <a:spLocks noGrp="1"/>
          </p:cNvSpPr>
          <p:nvPr>
            <p:ph type="title"/>
          </p:nvPr>
        </p:nvSpPr>
        <p:spPr>
          <a:xfrm>
            <a:off x="466884" y="134112"/>
            <a:ext cx="6373368" cy="1072896"/>
          </a:xfrm>
          <a:prstGeom prst="rect">
            <a:avLst/>
          </a:prstGeom>
        </p:spPr>
        <p:txBody>
          <a:bodyPr vert="horz" lIns="0" tIns="0" rIns="0" bIns="0" rtlCol="0" anchor="b" anchorCtr="0">
            <a:noAutofit/>
          </a:bodyPr>
          <a:lstStyle/>
          <a:p>
            <a:r>
              <a:rPr lang="en-US" dirty="0"/>
              <a:t>Click to insert slide title, sentence case</a:t>
            </a:r>
          </a:p>
        </p:txBody>
      </p:sp>
      <p:sp>
        <p:nvSpPr>
          <p:cNvPr id="3" name="Text Placeholder 2"/>
          <p:cNvSpPr>
            <a:spLocks noGrp="1"/>
          </p:cNvSpPr>
          <p:nvPr>
            <p:ph type="body" idx="1"/>
          </p:nvPr>
        </p:nvSpPr>
        <p:spPr>
          <a:xfrm>
            <a:off x="466884" y="1809116"/>
            <a:ext cx="6373368" cy="7242048"/>
          </a:xfrm>
          <a:prstGeom prst="rect">
            <a:avLst/>
          </a:prstGeom>
        </p:spPr>
        <p:txBody>
          <a:bodyPr vert="horz" lIns="0" tIns="0" rIns="0" bIns="0" rtlCol="0">
            <a:noAutofit/>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a:cxnSpLocks/>
          </p:cNvCxnSpPr>
          <p:nvPr/>
        </p:nvCxnSpPr>
        <p:spPr>
          <a:xfrm>
            <a:off x="0" y="9499600"/>
            <a:ext cx="7772400" cy="0"/>
          </a:xfrm>
          <a:prstGeom prst="line">
            <a:avLst/>
          </a:prstGeom>
          <a:ln w="6350"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BR Logo">
            <a:extLst>
              <a:ext uri="{FF2B5EF4-FFF2-40B4-BE49-F238E27FC236}">
                <a16:creationId xmlns:a16="http://schemas.microsoft.com/office/drawing/2014/main" id="{F68C0670-3117-467F-B2CD-BA9E19BCD75E}"/>
              </a:ext>
            </a:extLst>
          </p:cNvPr>
          <p:cNvSpPr/>
          <p:nvPr/>
        </p:nvSpPr>
        <p:spPr>
          <a:xfrm>
            <a:off x="466884" y="9633224"/>
            <a:ext cx="802235" cy="280453"/>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endParaRPr lang="en-US" sz="2640" dirty="0"/>
          </a:p>
        </p:txBody>
      </p:sp>
      <p:sp>
        <p:nvSpPr>
          <p:cNvPr id="12" name="TextBox 11"/>
          <p:cNvSpPr txBox="1"/>
          <p:nvPr/>
        </p:nvSpPr>
        <p:spPr>
          <a:xfrm>
            <a:off x="6934201" y="9507599"/>
            <a:ext cx="359172" cy="550801"/>
          </a:xfrm>
          <a:prstGeom prst="rect">
            <a:avLst/>
          </a:prstGeom>
          <a:noFill/>
        </p:spPr>
        <p:txBody>
          <a:bodyPr wrap="square" lIns="0" tIns="0" rIns="0" bIns="0" rtlCol="0" anchor="ctr" anchorCtr="0">
            <a:noAutofit/>
          </a:bodyPr>
          <a:lstStyle/>
          <a:p>
            <a:pPr marL="0" marR="0" lvl="0" indent="0" algn="r" defTabSz="670575" rtl="0" eaLnBrk="1" fontAlgn="auto" latinLnBrk="0" hangingPunct="1">
              <a:lnSpc>
                <a:spcPct val="100000"/>
              </a:lnSpc>
              <a:spcBef>
                <a:spcPts val="0"/>
              </a:spcBef>
              <a:spcAft>
                <a:spcPts val="0"/>
              </a:spcAft>
              <a:buClrTx/>
              <a:buSzTx/>
              <a:buFontTx/>
              <a:buNone/>
              <a:tabLst/>
              <a:defRPr/>
            </a:pPr>
            <a:r>
              <a:rPr lang="en-US" sz="1320" kern="1200" dirty="0">
                <a:solidFill>
                  <a:schemeClr val="accent1"/>
                </a:solidFill>
                <a:latin typeface="+mn-lt"/>
                <a:ea typeface="+mn-ea"/>
                <a:cs typeface="+mn-cs"/>
              </a:rPr>
              <a:t>© 2022  </a:t>
            </a:r>
          </a:p>
        </p:txBody>
      </p:sp>
      <p:sp>
        <p:nvSpPr>
          <p:cNvPr id="48" name="TextBox 47">
            <a:extLst>
              <a:ext uri="{FF2B5EF4-FFF2-40B4-BE49-F238E27FC236}">
                <a16:creationId xmlns:a16="http://schemas.microsoft.com/office/drawing/2014/main" id="{B516DFCA-229A-4E6A-8E41-E8041DBB0523}"/>
              </a:ext>
            </a:extLst>
          </p:cNvPr>
          <p:cNvSpPr txBox="1"/>
          <p:nvPr userDrawn="1"/>
        </p:nvSpPr>
        <p:spPr>
          <a:xfrm>
            <a:off x="5039916" y="9499600"/>
            <a:ext cx="1862652" cy="558800"/>
          </a:xfrm>
          <a:prstGeom prst="rect">
            <a:avLst/>
          </a:prstGeom>
          <a:noFill/>
        </p:spPr>
        <p:txBody>
          <a:bodyPr wrap="square" lIns="0" tIns="0" rIns="0" bIns="0" rtlCol="0" anchor="ctr" anchorCtr="0">
            <a:noAutofit/>
          </a:bodyPr>
          <a:lstStyle/>
          <a:p>
            <a:pPr marL="0" marR="0" lvl="0" indent="0" algn="r" defTabSz="670575" rtl="0" eaLnBrk="1" fontAlgn="auto" latinLnBrk="0" hangingPunct="1">
              <a:lnSpc>
                <a:spcPct val="100000"/>
              </a:lnSpc>
              <a:spcBef>
                <a:spcPts val="0"/>
              </a:spcBef>
              <a:spcAft>
                <a:spcPts val="0"/>
              </a:spcAft>
              <a:buClrTx/>
              <a:buSzTx/>
              <a:buFontTx/>
              <a:buNone/>
              <a:tabLst/>
              <a:defRPr/>
            </a:pPr>
            <a:r>
              <a:rPr lang="en-US" sz="1320" kern="1200" cap="all" baseline="0" dirty="0">
                <a:solidFill>
                  <a:schemeClr val="accent1"/>
                </a:solidFill>
                <a:latin typeface="+mn-lt"/>
                <a:ea typeface="+mn-ea"/>
                <a:cs typeface="+mn-cs"/>
              </a:rPr>
              <a:t>Confidential information</a:t>
            </a:r>
            <a:r>
              <a:rPr lang="en-US" sz="1320" kern="1200" dirty="0">
                <a:solidFill>
                  <a:schemeClr val="bg2">
                    <a:lumMod val="75000"/>
                  </a:schemeClr>
                </a:solidFill>
                <a:latin typeface="+mn-lt"/>
                <a:ea typeface="+mn-ea"/>
                <a:cs typeface="+mn-cs"/>
              </a:rPr>
              <a:t>    |</a:t>
            </a:r>
            <a:endParaRPr lang="en-US" sz="1320" kern="1200" cap="all" baseline="0" dirty="0">
              <a:solidFill>
                <a:schemeClr val="bg2">
                  <a:lumMod val="75000"/>
                </a:schemeClr>
              </a:solidFill>
              <a:latin typeface="+mn-lt"/>
              <a:ea typeface="+mn-ea"/>
              <a:cs typeface="+mn-cs"/>
            </a:endParaRPr>
          </a:p>
        </p:txBody>
      </p:sp>
      <p:sp>
        <p:nvSpPr>
          <p:cNvPr id="10" name="Rectangle 9">
            <a:extLst>
              <a:ext uri="{FF2B5EF4-FFF2-40B4-BE49-F238E27FC236}">
                <a16:creationId xmlns:a16="http://schemas.microsoft.com/office/drawing/2014/main" id="{F1407E2D-8BE1-47B7-A03A-69D91335FC4A}"/>
              </a:ext>
            </a:extLst>
          </p:cNvPr>
          <p:cNvSpPr/>
          <p:nvPr userDrawn="1"/>
        </p:nvSpPr>
        <p:spPr bwMode="white">
          <a:xfrm>
            <a:off x="0" y="1201458"/>
            <a:ext cx="479029" cy="3161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algn="ctr"/>
            <a:endParaRPr lang="en-US" sz="2640" dirty="0">
              <a:solidFill>
                <a:srgbClr val="FFFFFF"/>
              </a:solidFill>
            </a:endParaRPr>
          </a:p>
        </p:txBody>
      </p:sp>
      <p:sp>
        <p:nvSpPr>
          <p:cNvPr id="19" name="TextBox 18">
            <a:extLst>
              <a:ext uri="{FF2B5EF4-FFF2-40B4-BE49-F238E27FC236}">
                <a16:creationId xmlns:a16="http://schemas.microsoft.com/office/drawing/2014/main" id="{C3EF3C06-C2E4-984B-A4E0-6D308CAA52AC}"/>
              </a:ext>
            </a:extLst>
          </p:cNvPr>
          <p:cNvSpPr txBox="1"/>
          <p:nvPr userDrawn="1"/>
        </p:nvSpPr>
        <p:spPr>
          <a:xfrm>
            <a:off x="1266702" y="9499600"/>
            <a:ext cx="418825" cy="558800"/>
          </a:xfrm>
          <a:prstGeom prst="rect">
            <a:avLst/>
          </a:prstGeom>
          <a:noFill/>
        </p:spPr>
        <p:txBody>
          <a:bodyPr wrap="square" lIns="0" tIns="0" rIns="0" bIns="0" rtlCol="0" anchor="ctr" anchorCtr="0">
            <a:noAutofit/>
          </a:bodyPr>
          <a:lstStyle/>
          <a:p>
            <a:pPr marL="0" marR="0" lvl="0" indent="0" algn="ctr" defTabSz="670575" rtl="0" eaLnBrk="1" fontAlgn="auto" latinLnBrk="0" hangingPunct="1">
              <a:lnSpc>
                <a:spcPct val="100000"/>
              </a:lnSpc>
              <a:spcBef>
                <a:spcPts val="0"/>
              </a:spcBef>
              <a:spcAft>
                <a:spcPts val="0"/>
              </a:spcAft>
              <a:buClrTx/>
              <a:buSzTx/>
              <a:buFontTx/>
              <a:buNone/>
              <a:tabLst/>
              <a:defRPr/>
            </a:pPr>
            <a:r>
              <a:rPr lang="en-US" sz="1320" kern="1200" dirty="0">
                <a:solidFill>
                  <a:schemeClr val="bg2">
                    <a:lumMod val="75000"/>
                  </a:schemeClr>
                </a:solidFill>
                <a:latin typeface="+mn-lt"/>
                <a:ea typeface="+mn-ea"/>
                <a:cs typeface="+mn-cs"/>
              </a:rPr>
              <a:t>| </a:t>
            </a:r>
            <a:endParaRPr lang="en-US" sz="1320" kern="1200" cap="all" baseline="0" dirty="0">
              <a:solidFill>
                <a:schemeClr val="bg2">
                  <a:lumMod val="75000"/>
                </a:schemeClr>
              </a:solidFill>
              <a:latin typeface="+mn-lt"/>
              <a:ea typeface="+mn-ea"/>
              <a:cs typeface="+mn-cs"/>
            </a:endParaRPr>
          </a:p>
        </p:txBody>
      </p:sp>
      <p:pic>
        <p:nvPicPr>
          <p:cNvPr id="20" name="Picture 19" descr="A close up of a sign&#10;&#10;Description automatically generated">
            <a:extLst>
              <a:ext uri="{FF2B5EF4-FFF2-40B4-BE49-F238E27FC236}">
                <a16:creationId xmlns:a16="http://schemas.microsoft.com/office/drawing/2014/main" id="{9F4B7B1B-0B9E-F94C-BCF5-3823C78DCBCD}"/>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673919" y="9668460"/>
            <a:ext cx="665018" cy="268224"/>
          </a:xfrm>
          <a:prstGeom prst="rect">
            <a:avLst/>
          </a:prstGeom>
        </p:spPr>
      </p:pic>
      <p:grpSp>
        <p:nvGrpSpPr>
          <p:cNvPr id="9" name="Corner graphic">
            <a:extLst>
              <a:ext uri="{FF2B5EF4-FFF2-40B4-BE49-F238E27FC236}">
                <a16:creationId xmlns:a16="http://schemas.microsoft.com/office/drawing/2014/main" id="{6BD3ACA5-DD65-4CE2-BF95-C333FE695092}"/>
              </a:ext>
            </a:extLst>
          </p:cNvPr>
          <p:cNvGrpSpPr/>
          <p:nvPr userDrawn="1"/>
        </p:nvGrpSpPr>
        <p:grpSpPr>
          <a:xfrm>
            <a:off x="70935" y="23324"/>
            <a:ext cx="293208" cy="3343689"/>
            <a:chOff x="4052887" y="9525"/>
            <a:chExt cx="1035367" cy="6842760"/>
          </a:xfrm>
        </p:grpSpPr>
        <p:sp>
          <p:nvSpPr>
            <p:cNvPr id="7" name="Corner gray">
              <a:extLst>
                <a:ext uri="{FF2B5EF4-FFF2-40B4-BE49-F238E27FC236}">
                  <a16:creationId xmlns:a16="http://schemas.microsoft.com/office/drawing/2014/main" id="{8074169C-0FFF-4C80-886D-B7E2FB45082C}"/>
                </a:ext>
              </a:extLst>
            </p:cNvPr>
            <p:cNvSpPr/>
            <p:nvPr/>
          </p:nvSpPr>
          <p:spPr>
            <a:xfrm>
              <a:off x="4052887" y="9525"/>
              <a:ext cx="1035367" cy="6842760"/>
            </a:xfrm>
            <a:custGeom>
              <a:avLst/>
              <a:gdLst>
                <a:gd name="connsiteX0" fmla="*/ 0 w 1035367"/>
                <a:gd name="connsiteY0" fmla="*/ 1128713 h 6842760"/>
                <a:gd name="connsiteX1" fmla="*/ 78105 w 1035367"/>
                <a:gd name="connsiteY1" fmla="*/ 1206818 h 6842760"/>
                <a:gd name="connsiteX2" fmla="*/ 156210 w 1035367"/>
                <a:gd name="connsiteY2" fmla="*/ 1128713 h 6842760"/>
                <a:gd name="connsiteX3" fmla="*/ 78105 w 1035367"/>
                <a:gd name="connsiteY3" fmla="*/ 1050608 h 6842760"/>
                <a:gd name="connsiteX4" fmla="*/ 0 w 1035367"/>
                <a:gd name="connsiteY4" fmla="*/ 1128713 h 6842760"/>
                <a:gd name="connsiteX5" fmla="*/ 42863 w 1035367"/>
                <a:gd name="connsiteY5" fmla="*/ 2162175 h 6842760"/>
                <a:gd name="connsiteX6" fmla="*/ 80963 w 1035367"/>
                <a:gd name="connsiteY6" fmla="*/ 2194560 h 6842760"/>
                <a:gd name="connsiteX7" fmla="*/ 113348 w 1035367"/>
                <a:gd name="connsiteY7" fmla="*/ 2156460 h 6842760"/>
                <a:gd name="connsiteX8" fmla="*/ 75248 w 1035367"/>
                <a:gd name="connsiteY8" fmla="*/ 2124075 h 6842760"/>
                <a:gd name="connsiteX9" fmla="*/ 42863 w 1035367"/>
                <a:gd name="connsiteY9" fmla="*/ 2162175 h 6842760"/>
                <a:gd name="connsiteX10" fmla="*/ 34290 w 1035367"/>
                <a:gd name="connsiteY10" fmla="*/ 1953578 h 6842760"/>
                <a:gd name="connsiteX11" fmla="*/ 78105 w 1035367"/>
                <a:gd name="connsiteY11" fmla="*/ 1997393 h 6842760"/>
                <a:gd name="connsiteX12" fmla="*/ 121920 w 1035367"/>
                <a:gd name="connsiteY12" fmla="*/ 1953578 h 6842760"/>
                <a:gd name="connsiteX13" fmla="*/ 78105 w 1035367"/>
                <a:gd name="connsiteY13" fmla="*/ 1909763 h 6842760"/>
                <a:gd name="connsiteX14" fmla="*/ 34290 w 1035367"/>
                <a:gd name="connsiteY14" fmla="*/ 1953578 h 6842760"/>
                <a:gd name="connsiteX15" fmla="*/ 16193 w 1035367"/>
                <a:gd name="connsiteY15" fmla="*/ 1541145 h 6842760"/>
                <a:gd name="connsiteX16" fmla="*/ 78105 w 1035367"/>
                <a:gd name="connsiteY16" fmla="*/ 1603058 h 6842760"/>
                <a:gd name="connsiteX17" fmla="*/ 140018 w 1035367"/>
                <a:gd name="connsiteY17" fmla="*/ 1541145 h 6842760"/>
                <a:gd name="connsiteX18" fmla="*/ 78105 w 1035367"/>
                <a:gd name="connsiteY18" fmla="*/ 1479233 h 6842760"/>
                <a:gd name="connsiteX19" fmla="*/ 16193 w 1035367"/>
                <a:gd name="connsiteY19" fmla="*/ 1541145 h 6842760"/>
                <a:gd name="connsiteX20" fmla="*/ 24765 w 1035367"/>
                <a:gd name="connsiteY20" fmla="*/ 716280 h 6842760"/>
                <a:gd name="connsiteX21" fmla="*/ 78105 w 1035367"/>
                <a:gd name="connsiteY21" fmla="*/ 769620 h 6842760"/>
                <a:gd name="connsiteX22" fmla="*/ 131445 w 1035367"/>
                <a:gd name="connsiteY22" fmla="*/ 716280 h 6842760"/>
                <a:gd name="connsiteX23" fmla="*/ 78105 w 1035367"/>
                <a:gd name="connsiteY23" fmla="*/ 662940 h 6842760"/>
                <a:gd name="connsiteX24" fmla="*/ 24765 w 1035367"/>
                <a:gd name="connsiteY24" fmla="*/ 716280 h 6842760"/>
                <a:gd name="connsiteX25" fmla="*/ 34290 w 1035367"/>
                <a:gd name="connsiteY25" fmla="*/ 510540 h 6842760"/>
                <a:gd name="connsiteX26" fmla="*/ 78105 w 1035367"/>
                <a:gd name="connsiteY26" fmla="*/ 554355 h 6842760"/>
                <a:gd name="connsiteX27" fmla="*/ 121920 w 1035367"/>
                <a:gd name="connsiteY27" fmla="*/ 510540 h 6842760"/>
                <a:gd name="connsiteX28" fmla="*/ 78105 w 1035367"/>
                <a:gd name="connsiteY28" fmla="*/ 466725 h 6842760"/>
                <a:gd name="connsiteX29" fmla="*/ 34290 w 1035367"/>
                <a:gd name="connsiteY29" fmla="*/ 510540 h 6842760"/>
                <a:gd name="connsiteX30" fmla="*/ 24765 w 1035367"/>
                <a:gd name="connsiteY30" fmla="*/ 1746885 h 6842760"/>
                <a:gd name="connsiteX31" fmla="*/ 78105 w 1035367"/>
                <a:gd name="connsiteY31" fmla="*/ 1800225 h 6842760"/>
                <a:gd name="connsiteX32" fmla="*/ 131445 w 1035367"/>
                <a:gd name="connsiteY32" fmla="*/ 1746885 h 6842760"/>
                <a:gd name="connsiteX33" fmla="*/ 78105 w 1035367"/>
                <a:gd name="connsiteY33" fmla="*/ 1693545 h 6842760"/>
                <a:gd name="connsiteX34" fmla="*/ 24765 w 1035367"/>
                <a:gd name="connsiteY34" fmla="*/ 1746885 h 6842760"/>
                <a:gd name="connsiteX35" fmla="*/ 16193 w 1035367"/>
                <a:gd name="connsiteY35" fmla="*/ 922973 h 6842760"/>
                <a:gd name="connsiteX36" fmla="*/ 78105 w 1035367"/>
                <a:gd name="connsiteY36" fmla="*/ 984885 h 6842760"/>
                <a:gd name="connsiteX37" fmla="*/ 140018 w 1035367"/>
                <a:gd name="connsiteY37" fmla="*/ 922973 h 6842760"/>
                <a:gd name="connsiteX38" fmla="*/ 78105 w 1035367"/>
                <a:gd name="connsiteY38" fmla="*/ 861060 h 6842760"/>
                <a:gd name="connsiteX39" fmla="*/ 16193 w 1035367"/>
                <a:gd name="connsiteY39" fmla="*/ 922973 h 6842760"/>
                <a:gd name="connsiteX40" fmla="*/ 46673 w 1035367"/>
                <a:gd name="connsiteY40" fmla="*/ 98108 h 6842760"/>
                <a:gd name="connsiteX41" fmla="*/ 78105 w 1035367"/>
                <a:gd name="connsiteY41" fmla="*/ 129540 h 6842760"/>
                <a:gd name="connsiteX42" fmla="*/ 109538 w 1035367"/>
                <a:gd name="connsiteY42" fmla="*/ 98108 h 6842760"/>
                <a:gd name="connsiteX43" fmla="*/ 78105 w 1035367"/>
                <a:gd name="connsiteY43" fmla="*/ 66675 h 6842760"/>
                <a:gd name="connsiteX44" fmla="*/ 46673 w 1035367"/>
                <a:gd name="connsiteY44" fmla="*/ 98108 h 6842760"/>
                <a:gd name="connsiteX45" fmla="*/ 42863 w 1035367"/>
                <a:gd name="connsiteY45" fmla="*/ 303848 h 6842760"/>
                <a:gd name="connsiteX46" fmla="*/ 78105 w 1035367"/>
                <a:gd name="connsiteY46" fmla="*/ 339090 h 6842760"/>
                <a:gd name="connsiteX47" fmla="*/ 113348 w 1035367"/>
                <a:gd name="connsiteY47" fmla="*/ 303848 h 6842760"/>
                <a:gd name="connsiteX48" fmla="*/ 78105 w 1035367"/>
                <a:gd name="connsiteY48" fmla="*/ 268605 h 6842760"/>
                <a:gd name="connsiteX49" fmla="*/ 42863 w 1035367"/>
                <a:gd name="connsiteY49" fmla="*/ 303848 h 6842760"/>
                <a:gd name="connsiteX50" fmla="*/ 0 w 1035367"/>
                <a:gd name="connsiteY50" fmla="*/ 1335405 h 6842760"/>
                <a:gd name="connsiteX51" fmla="*/ 78105 w 1035367"/>
                <a:gd name="connsiteY51" fmla="*/ 1413510 h 6842760"/>
                <a:gd name="connsiteX52" fmla="*/ 156210 w 1035367"/>
                <a:gd name="connsiteY52" fmla="*/ 1335405 h 6842760"/>
                <a:gd name="connsiteX53" fmla="*/ 78105 w 1035367"/>
                <a:gd name="connsiteY53" fmla="*/ 1257300 h 6842760"/>
                <a:gd name="connsiteX54" fmla="*/ 0 w 1035367"/>
                <a:gd name="connsiteY54" fmla="*/ 1335405 h 6842760"/>
                <a:gd name="connsiteX55" fmla="*/ 266700 w 1035367"/>
                <a:gd name="connsiteY55" fmla="*/ 2159318 h 6842760"/>
                <a:gd name="connsiteX56" fmla="*/ 298133 w 1035367"/>
                <a:gd name="connsiteY56" fmla="*/ 2190750 h 6842760"/>
                <a:gd name="connsiteX57" fmla="*/ 329565 w 1035367"/>
                <a:gd name="connsiteY57" fmla="*/ 2159318 h 6842760"/>
                <a:gd name="connsiteX58" fmla="*/ 298133 w 1035367"/>
                <a:gd name="connsiteY58" fmla="*/ 2127885 h 6842760"/>
                <a:gd name="connsiteX59" fmla="*/ 266700 w 1035367"/>
                <a:gd name="connsiteY59" fmla="*/ 2159318 h 6842760"/>
                <a:gd name="connsiteX60" fmla="*/ 262890 w 1035367"/>
                <a:gd name="connsiteY60" fmla="*/ 1918335 h 6842760"/>
                <a:gd name="connsiteX61" fmla="*/ 298133 w 1035367"/>
                <a:gd name="connsiteY61" fmla="*/ 1953578 h 6842760"/>
                <a:gd name="connsiteX62" fmla="*/ 333375 w 1035367"/>
                <a:gd name="connsiteY62" fmla="*/ 1918335 h 6842760"/>
                <a:gd name="connsiteX63" fmla="*/ 298133 w 1035367"/>
                <a:gd name="connsiteY63" fmla="*/ 1883093 h 6842760"/>
                <a:gd name="connsiteX64" fmla="*/ 262890 w 1035367"/>
                <a:gd name="connsiteY64" fmla="*/ 1918335 h 6842760"/>
                <a:gd name="connsiteX65" fmla="*/ 236220 w 1035367"/>
                <a:gd name="connsiteY65" fmla="*/ 1289685 h 6842760"/>
                <a:gd name="connsiteX66" fmla="*/ 298133 w 1035367"/>
                <a:gd name="connsiteY66" fmla="*/ 1351598 h 6842760"/>
                <a:gd name="connsiteX67" fmla="*/ 360045 w 1035367"/>
                <a:gd name="connsiteY67" fmla="*/ 1289685 h 6842760"/>
                <a:gd name="connsiteX68" fmla="*/ 298133 w 1035367"/>
                <a:gd name="connsiteY68" fmla="*/ 1227773 h 6842760"/>
                <a:gd name="connsiteX69" fmla="*/ 236220 w 1035367"/>
                <a:gd name="connsiteY69" fmla="*/ 1289685 h 6842760"/>
                <a:gd name="connsiteX70" fmla="*/ 236220 w 1035367"/>
                <a:gd name="connsiteY70" fmla="*/ 869633 h 6842760"/>
                <a:gd name="connsiteX71" fmla="*/ 298133 w 1035367"/>
                <a:gd name="connsiteY71" fmla="*/ 931545 h 6842760"/>
                <a:gd name="connsiteX72" fmla="*/ 360045 w 1035367"/>
                <a:gd name="connsiteY72" fmla="*/ 869633 h 6842760"/>
                <a:gd name="connsiteX73" fmla="*/ 298133 w 1035367"/>
                <a:gd name="connsiteY73" fmla="*/ 807720 h 6842760"/>
                <a:gd name="connsiteX74" fmla="*/ 236220 w 1035367"/>
                <a:gd name="connsiteY74" fmla="*/ 869633 h 6842760"/>
                <a:gd name="connsiteX75" fmla="*/ 244793 w 1035367"/>
                <a:gd name="connsiteY75" fmla="*/ 660083 h 6842760"/>
                <a:gd name="connsiteX76" fmla="*/ 298133 w 1035367"/>
                <a:gd name="connsiteY76" fmla="*/ 713423 h 6842760"/>
                <a:gd name="connsiteX77" fmla="*/ 351473 w 1035367"/>
                <a:gd name="connsiteY77" fmla="*/ 660083 h 6842760"/>
                <a:gd name="connsiteX78" fmla="*/ 298133 w 1035367"/>
                <a:gd name="connsiteY78" fmla="*/ 606743 h 6842760"/>
                <a:gd name="connsiteX79" fmla="*/ 244793 w 1035367"/>
                <a:gd name="connsiteY79" fmla="*/ 660083 h 6842760"/>
                <a:gd name="connsiteX80" fmla="*/ 253365 w 1035367"/>
                <a:gd name="connsiteY80" fmla="*/ 1708785 h 6842760"/>
                <a:gd name="connsiteX81" fmla="*/ 297180 w 1035367"/>
                <a:gd name="connsiteY81" fmla="*/ 1752600 h 6842760"/>
                <a:gd name="connsiteX82" fmla="*/ 340995 w 1035367"/>
                <a:gd name="connsiteY82" fmla="*/ 1708785 h 6842760"/>
                <a:gd name="connsiteX83" fmla="*/ 297180 w 1035367"/>
                <a:gd name="connsiteY83" fmla="*/ 1664970 h 6842760"/>
                <a:gd name="connsiteX84" fmla="*/ 253365 w 1035367"/>
                <a:gd name="connsiteY84" fmla="*/ 1708785 h 6842760"/>
                <a:gd name="connsiteX85" fmla="*/ 244793 w 1035367"/>
                <a:gd name="connsiteY85" fmla="*/ 1499235 h 6842760"/>
                <a:gd name="connsiteX86" fmla="*/ 298133 w 1035367"/>
                <a:gd name="connsiteY86" fmla="*/ 1552575 h 6842760"/>
                <a:gd name="connsiteX87" fmla="*/ 351473 w 1035367"/>
                <a:gd name="connsiteY87" fmla="*/ 1499235 h 6842760"/>
                <a:gd name="connsiteX88" fmla="*/ 298133 w 1035367"/>
                <a:gd name="connsiteY88" fmla="*/ 1445895 h 6842760"/>
                <a:gd name="connsiteX89" fmla="*/ 244793 w 1035367"/>
                <a:gd name="connsiteY89" fmla="*/ 1499235 h 6842760"/>
                <a:gd name="connsiteX90" fmla="*/ 262890 w 1035367"/>
                <a:gd name="connsiteY90" fmla="*/ 240983 h 6842760"/>
                <a:gd name="connsiteX91" fmla="*/ 298133 w 1035367"/>
                <a:gd name="connsiteY91" fmla="*/ 276225 h 6842760"/>
                <a:gd name="connsiteX92" fmla="*/ 333375 w 1035367"/>
                <a:gd name="connsiteY92" fmla="*/ 240983 h 6842760"/>
                <a:gd name="connsiteX93" fmla="*/ 298133 w 1035367"/>
                <a:gd name="connsiteY93" fmla="*/ 205740 h 6842760"/>
                <a:gd name="connsiteX94" fmla="*/ 262890 w 1035367"/>
                <a:gd name="connsiteY94" fmla="*/ 240983 h 6842760"/>
                <a:gd name="connsiteX95" fmla="*/ 266700 w 1035367"/>
                <a:gd name="connsiteY95" fmla="*/ 31433 h 6842760"/>
                <a:gd name="connsiteX96" fmla="*/ 298133 w 1035367"/>
                <a:gd name="connsiteY96" fmla="*/ 62865 h 6842760"/>
                <a:gd name="connsiteX97" fmla="*/ 329565 w 1035367"/>
                <a:gd name="connsiteY97" fmla="*/ 31433 h 6842760"/>
                <a:gd name="connsiteX98" fmla="*/ 298133 w 1035367"/>
                <a:gd name="connsiteY98" fmla="*/ 0 h 6842760"/>
                <a:gd name="connsiteX99" fmla="*/ 266700 w 1035367"/>
                <a:gd name="connsiteY99" fmla="*/ 31433 h 6842760"/>
                <a:gd name="connsiteX100" fmla="*/ 253365 w 1035367"/>
                <a:gd name="connsiteY100" fmla="*/ 450533 h 6842760"/>
                <a:gd name="connsiteX101" fmla="*/ 297180 w 1035367"/>
                <a:gd name="connsiteY101" fmla="*/ 494348 h 6842760"/>
                <a:gd name="connsiteX102" fmla="*/ 340995 w 1035367"/>
                <a:gd name="connsiteY102" fmla="*/ 450533 h 6842760"/>
                <a:gd name="connsiteX103" fmla="*/ 297180 w 1035367"/>
                <a:gd name="connsiteY103" fmla="*/ 406718 h 6842760"/>
                <a:gd name="connsiteX104" fmla="*/ 253365 w 1035367"/>
                <a:gd name="connsiteY104" fmla="*/ 450533 h 6842760"/>
                <a:gd name="connsiteX105" fmla="*/ 220028 w 1035367"/>
                <a:gd name="connsiteY105" fmla="*/ 1080135 h 6842760"/>
                <a:gd name="connsiteX106" fmla="*/ 298133 w 1035367"/>
                <a:gd name="connsiteY106" fmla="*/ 1158240 h 6842760"/>
                <a:gd name="connsiteX107" fmla="*/ 376238 w 1035367"/>
                <a:gd name="connsiteY107" fmla="*/ 1080135 h 6842760"/>
                <a:gd name="connsiteX108" fmla="*/ 298133 w 1035367"/>
                <a:gd name="connsiteY108" fmla="*/ 1002030 h 6842760"/>
                <a:gd name="connsiteX109" fmla="*/ 220028 w 1035367"/>
                <a:gd name="connsiteY109" fmla="*/ 1080135 h 6842760"/>
                <a:gd name="connsiteX110" fmla="*/ 473393 w 1035367"/>
                <a:gd name="connsiteY110" fmla="*/ 2159318 h 6842760"/>
                <a:gd name="connsiteX111" fmla="*/ 517208 w 1035367"/>
                <a:gd name="connsiteY111" fmla="*/ 2203133 h 6842760"/>
                <a:gd name="connsiteX112" fmla="*/ 561023 w 1035367"/>
                <a:gd name="connsiteY112" fmla="*/ 2159318 h 6842760"/>
                <a:gd name="connsiteX113" fmla="*/ 517208 w 1035367"/>
                <a:gd name="connsiteY113" fmla="*/ 2115503 h 6842760"/>
                <a:gd name="connsiteX114" fmla="*/ 473393 w 1035367"/>
                <a:gd name="connsiteY114" fmla="*/ 2159318 h 6842760"/>
                <a:gd name="connsiteX115" fmla="*/ 464820 w 1035367"/>
                <a:gd name="connsiteY115" fmla="*/ 1946910 h 6842760"/>
                <a:gd name="connsiteX116" fmla="*/ 518160 w 1035367"/>
                <a:gd name="connsiteY116" fmla="*/ 2000250 h 6842760"/>
                <a:gd name="connsiteX117" fmla="*/ 571500 w 1035367"/>
                <a:gd name="connsiteY117" fmla="*/ 1946910 h 6842760"/>
                <a:gd name="connsiteX118" fmla="*/ 518160 w 1035367"/>
                <a:gd name="connsiteY118" fmla="*/ 1893570 h 6842760"/>
                <a:gd name="connsiteX119" fmla="*/ 464820 w 1035367"/>
                <a:gd name="connsiteY119" fmla="*/ 1946910 h 6842760"/>
                <a:gd name="connsiteX120" fmla="*/ 456248 w 1035367"/>
                <a:gd name="connsiteY120" fmla="*/ 1309688 h 6842760"/>
                <a:gd name="connsiteX121" fmla="*/ 518160 w 1035367"/>
                <a:gd name="connsiteY121" fmla="*/ 1371600 h 6842760"/>
                <a:gd name="connsiteX122" fmla="*/ 580073 w 1035367"/>
                <a:gd name="connsiteY122" fmla="*/ 1309688 h 6842760"/>
                <a:gd name="connsiteX123" fmla="*/ 518160 w 1035367"/>
                <a:gd name="connsiteY123" fmla="*/ 1247775 h 6842760"/>
                <a:gd name="connsiteX124" fmla="*/ 456248 w 1035367"/>
                <a:gd name="connsiteY124" fmla="*/ 1309688 h 6842760"/>
                <a:gd name="connsiteX125" fmla="*/ 473393 w 1035367"/>
                <a:gd name="connsiteY125" fmla="*/ 883920 h 6842760"/>
                <a:gd name="connsiteX126" fmla="*/ 517208 w 1035367"/>
                <a:gd name="connsiteY126" fmla="*/ 927735 h 6842760"/>
                <a:gd name="connsiteX127" fmla="*/ 561023 w 1035367"/>
                <a:gd name="connsiteY127" fmla="*/ 883920 h 6842760"/>
                <a:gd name="connsiteX128" fmla="*/ 517208 w 1035367"/>
                <a:gd name="connsiteY128" fmla="*/ 840105 h 6842760"/>
                <a:gd name="connsiteX129" fmla="*/ 473393 w 1035367"/>
                <a:gd name="connsiteY129" fmla="*/ 883920 h 6842760"/>
                <a:gd name="connsiteX130" fmla="*/ 481965 w 1035367"/>
                <a:gd name="connsiteY130" fmla="*/ 671513 h 6842760"/>
                <a:gd name="connsiteX131" fmla="*/ 517208 w 1035367"/>
                <a:gd name="connsiteY131" fmla="*/ 706755 h 6842760"/>
                <a:gd name="connsiteX132" fmla="*/ 552450 w 1035367"/>
                <a:gd name="connsiteY132" fmla="*/ 671513 h 6842760"/>
                <a:gd name="connsiteX133" fmla="*/ 517208 w 1035367"/>
                <a:gd name="connsiteY133" fmla="*/ 636270 h 6842760"/>
                <a:gd name="connsiteX134" fmla="*/ 481965 w 1035367"/>
                <a:gd name="connsiteY134" fmla="*/ 671513 h 6842760"/>
                <a:gd name="connsiteX135" fmla="*/ 456248 w 1035367"/>
                <a:gd name="connsiteY135" fmla="*/ 1734503 h 6842760"/>
                <a:gd name="connsiteX136" fmla="*/ 518160 w 1035367"/>
                <a:gd name="connsiteY136" fmla="*/ 1796415 h 6842760"/>
                <a:gd name="connsiteX137" fmla="*/ 580073 w 1035367"/>
                <a:gd name="connsiteY137" fmla="*/ 1734503 h 6842760"/>
                <a:gd name="connsiteX138" fmla="*/ 518160 w 1035367"/>
                <a:gd name="connsiteY138" fmla="*/ 1672590 h 6842760"/>
                <a:gd name="connsiteX139" fmla="*/ 456248 w 1035367"/>
                <a:gd name="connsiteY139" fmla="*/ 1734503 h 6842760"/>
                <a:gd name="connsiteX140" fmla="*/ 464820 w 1035367"/>
                <a:gd name="connsiteY140" fmla="*/ 1096328 h 6842760"/>
                <a:gd name="connsiteX141" fmla="*/ 518160 w 1035367"/>
                <a:gd name="connsiteY141" fmla="*/ 1149668 h 6842760"/>
                <a:gd name="connsiteX142" fmla="*/ 571500 w 1035367"/>
                <a:gd name="connsiteY142" fmla="*/ 1096328 h 6842760"/>
                <a:gd name="connsiteX143" fmla="*/ 518160 w 1035367"/>
                <a:gd name="connsiteY143" fmla="*/ 1042988 h 6842760"/>
                <a:gd name="connsiteX144" fmla="*/ 464820 w 1035367"/>
                <a:gd name="connsiteY144" fmla="*/ 1096328 h 6842760"/>
                <a:gd name="connsiteX145" fmla="*/ 486728 w 1035367"/>
                <a:gd name="connsiteY145" fmla="*/ 246698 h 6842760"/>
                <a:gd name="connsiteX146" fmla="*/ 518160 w 1035367"/>
                <a:gd name="connsiteY146" fmla="*/ 278130 h 6842760"/>
                <a:gd name="connsiteX147" fmla="*/ 549593 w 1035367"/>
                <a:gd name="connsiteY147" fmla="*/ 246698 h 6842760"/>
                <a:gd name="connsiteX148" fmla="*/ 518160 w 1035367"/>
                <a:gd name="connsiteY148" fmla="*/ 215265 h 6842760"/>
                <a:gd name="connsiteX149" fmla="*/ 486728 w 1035367"/>
                <a:gd name="connsiteY149" fmla="*/ 246698 h 6842760"/>
                <a:gd name="connsiteX150" fmla="*/ 486728 w 1035367"/>
                <a:gd name="connsiteY150" fmla="*/ 33338 h 6842760"/>
                <a:gd name="connsiteX151" fmla="*/ 518160 w 1035367"/>
                <a:gd name="connsiteY151" fmla="*/ 64770 h 6842760"/>
                <a:gd name="connsiteX152" fmla="*/ 549593 w 1035367"/>
                <a:gd name="connsiteY152" fmla="*/ 33338 h 6842760"/>
                <a:gd name="connsiteX153" fmla="*/ 518160 w 1035367"/>
                <a:gd name="connsiteY153" fmla="*/ 1905 h 6842760"/>
                <a:gd name="connsiteX154" fmla="*/ 486728 w 1035367"/>
                <a:gd name="connsiteY154" fmla="*/ 33338 h 6842760"/>
                <a:gd name="connsiteX155" fmla="*/ 486728 w 1035367"/>
                <a:gd name="connsiteY155" fmla="*/ 459105 h 6842760"/>
                <a:gd name="connsiteX156" fmla="*/ 518160 w 1035367"/>
                <a:gd name="connsiteY156" fmla="*/ 490538 h 6842760"/>
                <a:gd name="connsiteX157" fmla="*/ 549593 w 1035367"/>
                <a:gd name="connsiteY157" fmla="*/ 459105 h 6842760"/>
                <a:gd name="connsiteX158" fmla="*/ 518160 w 1035367"/>
                <a:gd name="connsiteY158" fmla="*/ 427673 h 6842760"/>
                <a:gd name="connsiteX159" fmla="*/ 486728 w 1035367"/>
                <a:gd name="connsiteY159" fmla="*/ 459105 h 6842760"/>
                <a:gd name="connsiteX160" fmla="*/ 440055 w 1035367"/>
                <a:gd name="connsiteY160" fmla="*/ 1522095 h 6842760"/>
                <a:gd name="connsiteX161" fmla="*/ 518160 w 1035367"/>
                <a:gd name="connsiteY161" fmla="*/ 1600200 h 6842760"/>
                <a:gd name="connsiteX162" fmla="*/ 596265 w 1035367"/>
                <a:gd name="connsiteY162" fmla="*/ 1522095 h 6842760"/>
                <a:gd name="connsiteX163" fmla="*/ 518160 w 1035367"/>
                <a:gd name="connsiteY163" fmla="*/ 1443990 h 6842760"/>
                <a:gd name="connsiteX164" fmla="*/ 440055 w 1035367"/>
                <a:gd name="connsiteY164" fmla="*/ 1522095 h 6842760"/>
                <a:gd name="connsiteX165" fmla="*/ 659130 w 1035367"/>
                <a:gd name="connsiteY165" fmla="*/ 1128713 h 6842760"/>
                <a:gd name="connsiteX166" fmla="*/ 737235 w 1035367"/>
                <a:gd name="connsiteY166" fmla="*/ 1206818 h 6842760"/>
                <a:gd name="connsiteX167" fmla="*/ 815340 w 1035367"/>
                <a:gd name="connsiteY167" fmla="*/ 1128713 h 6842760"/>
                <a:gd name="connsiteX168" fmla="*/ 737235 w 1035367"/>
                <a:gd name="connsiteY168" fmla="*/ 1050608 h 6842760"/>
                <a:gd name="connsiteX169" fmla="*/ 659130 w 1035367"/>
                <a:gd name="connsiteY169" fmla="*/ 1128713 h 6842760"/>
                <a:gd name="connsiteX170" fmla="*/ 701993 w 1035367"/>
                <a:gd name="connsiteY170" fmla="*/ 2162175 h 6842760"/>
                <a:gd name="connsiteX171" fmla="*/ 740093 w 1035367"/>
                <a:gd name="connsiteY171" fmla="*/ 2194560 h 6842760"/>
                <a:gd name="connsiteX172" fmla="*/ 772478 w 1035367"/>
                <a:gd name="connsiteY172" fmla="*/ 2156460 h 6842760"/>
                <a:gd name="connsiteX173" fmla="*/ 734378 w 1035367"/>
                <a:gd name="connsiteY173" fmla="*/ 2124075 h 6842760"/>
                <a:gd name="connsiteX174" fmla="*/ 701993 w 1035367"/>
                <a:gd name="connsiteY174" fmla="*/ 2162175 h 6842760"/>
                <a:gd name="connsiteX175" fmla="*/ 693420 w 1035367"/>
                <a:gd name="connsiteY175" fmla="*/ 1953578 h 6842760"/>
                <a:gd name="connsiteX176" fmla="*/ 737235 w 1035367"/>
                <a:gd name="connsiteY176" fmla="*/ 1997393 h 6842760"/>
                <a:gd name="connsiteX177" fmla="*/ 781050 w 1035367"/>
                <a:gd name="connsiteY177" fmla="*/ 1953578 h 6842760"/>
                <a:gd name="connsiteX178" fmla="*/ 737235 w 1035367"/>
                <a:gd name="connsiteY178" fmla="*/ 1909763 h 6842760"/>
                <a:gd name="connsiteX179" fmla="*/ 693420 w 1035367"/>
                <a:gd name="connsiteY179" fmla="*/ 1953578 h 6842760"/>
                <a:gd name="connsiteX180" fmla="*/ 675323 w 1035367"/>
                <a:gd name="connsiteY180" fmla="*/ 1541145 h 6842760"/>
                <a:gd name="connsiteX181" fmla="*/ 737235 w 1035367"/>
                <a:gd name="connsiteY181" fmla="*/ 1603058 h 6842760"/>
                <a:gd name="connsiteX182" fmla="*/ 799148 w 1035367"/>
                <a:gd name="connsiteY182" fmla="*/ 1541145 h 6842760"/>
                <a:gd name="connsiteX183" fmla="*/ 737235 w 1035367"/>
                <a:gd name="connsiteY183" fmla="*/ 1479233 h 6842760"/>
                <a:gd name="connsiteX184" fmla="*/ 675323 w 1035367"/>
                <a:gd name="connsiteY184" fmla="*/ 1541145 h 6842760"/>
                <a:gd name="connsiteX185" fmla="*/ 684848 w 1035367"/>
                <a:gd name="connsiteY185" fmla="*/ 716280 h 6842760"/>
                <a:gd name="connsiteX186" fmla="*/ 738188 w 1035367"/>
                <a:gd name="connsiteY186" fmla="*/ 769620 h 6842760"/>
                <a:gd name="connsiteX187" fmla="*/ 791528 w 1035367"/>
                <a:gd name="connsiteY187" fmla="*/ 716280 h 6842760"/>
                <a:gd name="connsiteX188" fmla="*/ 738188 w 1035367"/>
                <a:gd name="connsiteY188" fmla="*/ 662940 h 6842760"/>
                <a:gd name="connsiteX189" fmla="*/ 684848 w 1035367"/>
                <a:gd name="connsiteY189" fmla="*/ 716280 h 6842760"/>
                <a:gd name="connsiteX190" fmla="*/ 693420 w 1035367"/>
                <a:gd name="connsiteY190" fmla="*/ 510540 h 6842760"/>
                <a:gd name="connsiteX191" fmla="*/ 737235 w 1035367"/>
                <a:gd name="connsiteY191" fmla="*/ 554355 h 6842760"/>
                <a:gd name="connsiteX192" fmla="*/ 781050 w 1035367"/>
                <a:gd name="connsiteY192" fmla="*/ 510540 h 6842760"/>
                <a:gd name="connsiteX193" fmla="*/ 737235 w 1035367"/>
                <a:gd name="connsiteY193" fmla="*/ 466725 h 6842760"/>
                <a:gd name="connsiteX194" fmla="*/ 693420 w 1035367"/>
                <a:gd name="connsiteY194" fmla="*/ 510540 h 6842760"/>
                <a:gd name="connsiteX195" fmla="*/ 684848 w 1035367"/>
                <a:gd name="connsiteY195" fmla="*/ 1746885 h 6842760"/>
                <a:gd name="connsiteX196" fmla="*/ 738188 w 1035367"/>
                <a:gd name="connsiteY196" fmla="*/ 1800225 h 6842760"/>
                <a:gd name="connsiteX197" fmla="*/ 791528 w 1035367"/>
                <a:gd name="connsiteY197" fmla="*/ 1746885 h 6842760"/>
                <a:gd name="connsiteX198" fmla="*/ 738188 w 1035367"/>
                <a:gd name="connsiteY198" fmla="*/ 1693545 h 6842760"/>
                <a:gd name="connsiteX199" fmla="*/ 684848 w 1035367"/>
                <a:gd name="connsiteY199" fmla="*/ 1746885 h 6842760"/>
                <a:gd name="connsiteX200" fmla="*/ 675323 w 1035367"/>
                <a:gd name="connsiteY200" fmla="*/ 922973 h 6842760"/>
                <a:gd name="connsiteX201" fmla="*/ 737235 w 1035367"/>
                <a:gd name="connsiteY201" fmla="*/ 984885 h 6842760"/>
                <a:gd name="connsiteX202" fmla="*/ 799148 w 1035367"/>
                <a:gd name="connsiteY202" fmla="*/ 922973 h 6842760"/>
                <a:gd name="connsiteX203" fmla="*/ 737235 w 1035367"/>
                <a:gd name="connsiteY203" fmla="*/ 861060 h 6842760"/>
                <a:gd name="connsiteX204" fmla="*/ 675323 w 1035367"/>
                <a:gd name="connsiteY204" fmla="*/ 922973 h 6842760"/>
                <a:gd name="connsiteX205" fmla="*/ 706755 w 1035367"/>
                <a:gd name="connsiteY205" fmla="*/ 98108 h 6842760"/>
                <a:gd name="connsiteX206" fmla="*/ 738188 w 1035367"/>
                <a:gd name="connsiteY206" fmla="*/ 129540 h 6842760"/>
                <a:gd name="connsiteX207" fmla="*/ 769620 w 1035367"/>
                <a:gd name="connsiteY207" fmla="*/ 98108 h 6842760"/>
                <a:gd name="connsiteX208" fmla="*/ 737235 w 1035367"/>
                <a:gd name="connsiteY208" fmla="*/ 66675 h 6842760"/>
                <a:gd name="connsiteX209" fmla="*/ 706755 w 1035367"/>
                <a:gd name="connsiteY209" fmla="*/ 98108 h 6842760"/>
                <a:gd name="connsiteX210" fmla="*/ 701993 w 1035367"/>
                <a:gd name="connsiteY210" fmla="*/ 303848 h 6842760"/>
                <a:gd name="connsiteX211" fmla="*/ 737235 w 1035367"/>
                <a:gd name="connsiteY211" fmla="*/ 339090 h 6842760"/>
                <a:gd name="connsiteX212" fmla="*/ 772478 w 1035367"/>
                <a:gd name="connsiteY212" fmla="*/ 303848 h 6842760"/>
                <a:gd name="connsiteX213" fmla="*/ 737235 w 1035367"/>
                <a:gd name="connsiteY213" fmla="*/ 268605 h 6842760"/>
                <a:gd name="connsiteX214" fmla="*/ 701993 w 1035367"/>
                <a:gd name="connsiteY214" fmla="*/ 303848 h 6842760"/>
                <a:gd name="connsiteX215" fmla="*/ 659130 w 1035367"/>
                <a:gd name="connsiteY215" fmla="*/ 1335405 h 6842760"/>
                <a:gd name="connsiteX216" fmla="*/ 737235 w 1035367"/>
                <a:gd name="connsiteY216" fmla="*/ 1413510 h 6842760"/>
                <a:gd name="connsiteX217" fmla="*/ 815340 w 1035367"/>
                <a:gd name="connsiteY217" fmla="*/ 1335405 h 6842760"/>
                <a:gd name="connsiteX218" fmla="*/ 737235 w 1035367"/>
                <a:gd name="connsiteY218" fmla="*/ 1257300 h 6842760"/>
                <a:gd name="connsiteX219" fmla="*/ 659130 w 1035367"/>
                <a:gd name="connsiteY219" fmla="*/ 1335405 h 6842760"/>
                <a:gd name="connsiteX220" fmla="*/ 925830 w 1035367"/>
                <a:gd name="connsiteY220" fmla="*/ 2159318 h 6842760"/>
                <a:gd name="connsiteX221" fmla="*/ 957263 w 1035367"/>
                <a:gd name="connsiteY221" fmla="*/ 2190750 h 6842760"/>
                <a:gd name="connsiteX222" fmla="*/ 988695 w 1035367"/>
                <a:gd name="connsiteY222" fmla="*/ 2159318 h 6842760"/>
                <a:gd name="connsiteX223" fmla="*/ 957263 w 1035367"/>
                <a:gd name="connsiteY223" fmla="*/ 2127885 h 6842760"/>
                <a:gd name="connsiteX224" fmla="*/ 925830 w 1035367"/>
                <a:gd name="connsiteY224" fmla="*/ 2159318 h 6842760"/>
                <a:gd name="connsiteX225" fmla="*/ 922020 w 1035367"/>
                <a:gd name="connsiteY225" fmla="*/ 1918335 h 6842760"/>
                <a:gd name="connsiteX226" fmla="*/ 957263 w 1035367"/>
                <a:gd name="connsiteY226" fmla="*/ 1953578 h 6842760"/>
                <a:gd name="connsiteX227" fmla="*/ 992505 w 1035367"/>
                <a:gd name="connsiteY227" fmla="*/ 1918335 h 6842760"/>
                <a:gd name="connsiteX228" fmla="*/ 957263 w 1035367"/>
                <a:gd name="connsiteY228" fmla="*/ 1883093 h 6842760"/>
                <a:gd name="connsiteX229" fmla="*/ 922020 w 1035367"/>
                <a:gd name="connsiteY229" fmla="*/ 1918335 h 6842760"/>
                <a:gd name="connsiteX230" fmla="*/ 895350 w 1035367"/>
                <a:gd name="connsiteY230" fmla="*/ 1289685 h 6842760"/>
                <a:gd name="connsiteX231" fmla="*/ 957263 w 1035367"/>
                <a:gd name="connsiteY231" fmla="*/ 1351598 h 6842760"/>
                <a:gd name="connsiteX232" fmla="*/ 1019175 w 1035367"/>
                <a:gd name="connsiteY232" fmla="*/ 1289685 h 6842760"/>
                <a:gd name="connsiteX233" fmla="*/ 957263 w 1035367"/>
                <a:gd name="connsiteY233" fmla="*/ 1227773 h 6842760"/>
                <a:gd name="connsiteX234" fmla="*/ 895350 w 1035367"/>
                <a:gd name="connsiteY234" fmla="*/ 1289685 h 6842760"/>
                <a:gd name="connsiteX235" fmla="*/ 895350 w 1035367"/>
                <a:gd name="connsiteY235" fmla="*/ 869633 h 6842760"/>
                <a:gd name="connsiteX236" fmla="*/ 957263 w 1035367"/>
                <a:gd name="connsiteY236" fmla="*/ 931545 h 6842760"/>
                <a:gd name="connsiteX237" fmla="*/ 1019175 w 1035367"/>
                <a:gd name="connsiteY237" fmla="*/ 869633 h 6842760"/>
                <a:gd name="connsiteX238" fmla="*/ 957263 w 1035367"/>
                <a:gd name="connsiteY238" fmla="*/ 807720 h 6842760"/>
                <a:gd name="connsiteX239" fmla="*/ 895350 w 1035367"/>
                <a:gd name="connsiteY239" fmla="*/ 869633 h 6842760"/>
                <a:gd name="connsiteX240" fmla="*/ 903923 w 1035367"/>
                <a:gd name="connsiteY240" fmla="*/ 660083 h 6842760"/>
                <a:gd name="connsiteX241" fmla="*/ 957263 w 1035367"/>
                <a:gd name="connsiteY241" fmla="*/ 713423 h 6842760"/>
                <a:gd name="connsiteX242" fmla="*/ 1010603 w 1035367"/>
                <a:gd name="connsiteY242" fmla="*/ 660083 h 6842760"/>
                <a:gd name="connsiteX243" fmla="*/ 957263 w 1035367"/>
                <a:gd name="connsiteY243" fmla="*/ 606743 h 6842760"/>
                <a:gd name="connsiteX244" fmla="*/ 903923 w 1035367"/>
                <a:gd name="connsiteY244" fmla="*/ 660083 h 6842760"/>
                <a:gd name="connsiteX245" fmla="*/ 913448 w 1035367"/>
                <a:gd name="connsiteY245" fmla="*/ 1708785 h 6842760"/>
                <a:gd name="connsiteX246" fmla="*/ 957263 w 1035367"/>
                <a:gd name="connsiteY246" fmla="*/ 1752600 h 6842760"/>
                <a:gd name="connsiteX247" fmla="*/ 1001078 w 1035367"/>
                <a:gd name="connsiteY247" fmla="*/ 1708785 h 6842760"/>
                <a:gd name="connsiteX248" fmla="*/ 957263 w 1035367"/>
                <a:gd name="connsiteY248" fmla="*/ 1664970 h 6842760"/>
                <a:gd name="connsiteX249" fmla="*/ 913448 w 1035367"/>
                <a:gd name="connsiteY249" fmla="*/ 1708785 h 6842760"/>
                <a:gd name="connsiteX250" fmla="*/ 903923 w 1035367"/>
                <a:gd name="connsiteY250" fmla="*/ 1499235 h 6842760"/>
                <a:gd name="connsiteX251" fmla="*/ 957263 w 1035367"/>
                <a:gd name="connsiteY251" fmla="*/ 1552575 h 6842760"/>
                <a:gd name="connsiteX252" fmla="*/ 1010603 w 1035367"/>
                <a:gd name="connsiteY252" fmla="*/ 1499235 h 6842760"/>
                <a:gd name="connsiteX253" fmla="*/ 957263 w 1035367"/>
                <a:gd name="connsiteY253" fmla="*/ 1445895 h 6842760"/>
                <a:gd name="connsiteX254" fmla="*/ 903923 w 1035367"/>
                <a:gd name="connsiteY254" fmla="*/ 1499235 h 6842760"/>
                <a:gd name="connsiteX255" fmla="*/ 922020 w 1035367"/>
                <a:gd name="connsiteY255" fmla="*/ 240983 h 6842760"/>
                <a:gd name="connsiteX256" fmla="*/ 957263 w 1035367"/>
                <a:gd name="connsiteY256" fmla="*/ 276225 h 6842760"/>
                <a:gd name="connsiteX257" fmla="*/ 992505 w 1035367"/>
                <a:gd name="connsiteY257" fmla="*/ 240983 h 6842760"/>
                <a:gd name="connsiteX258" fmla="*/ 957263 w 1035367"/>
                <a:gd name="connsiteY258" fmla="*/ 205740 h 6842760"/>
                <a:gd name="connsiteX259" fmla="*/ 922020 w 1035367"/>
                <a:gd name="connsiteY259" fmla="*/ 240983 h 6842760"/>
                <a:gd name="connsiteX260" fmla="*/ 925830 w 1035367"/>
                <a:gd name="connsiteY260" fmla="*/ 31433 h 6842760"/>
                <a:gd name="connsiteX261" fmla="*/ 957263 w 1035367"/>
                <a:gd name="connsiteY261" fmla="*/ 62865 h 6842760"/>
                <a:gd name="connsiteX262" fmla="*/ 988695 w 1035367"/>
                <a:gd name="connsiteY262" fmla="*/ 31433 h 6842760"/>
                <a:gd name="connsiteX263" fmla="*/ 957263 w 1035367"/>
                <a:gd name="connsiteY263" fmla="*/ 0 h 6842760"/>
                <a:gd name="connsiteX264" fmla="*/ 925830 w 1035367"/>
                <a:gd name="connsiteY264" fmla="*/ 31433 h 6842760"/>
                <a:gd name="connsiteX265" fmla="*/ 913448 w 1035367"/>
                <a:gd name="connsiteY265" fmla="*/ 450533 h 6842760"/>
                <a:gd name="connsiteX266" fmla="*/ 957263 w 1035367"/>
                <a:gd name="connsiteY266" fmla="*/ 494348 h 6842760"/>
                <a:gd name="connsiteX267" fmla="*/ 1001078 w 1035367"/>
                <a:gd name="connsiteY267" fmla="*/ 450533 h 6842760"/>
                <a:gd name="connsiteX268" fmla="*/ 957263 w 1035367"/>
                <a:gd name="connsiteY268" fmla="*/ 406718 h 6842760"/>
                <a:gd name="connsiteX269" fmla="*/ 913448 w 1035367"/>
                <a:gd name="connsiteY269" fmla="*/ 450533 h 6842760"/>
                <a:gd name="connsiteX270" fmla="*/ 879158 w 1035367"/>
                <a:gd name="connsiteY270" fmla="*/ 1080135 h 6842760"/>
                <a:gd name="connsiteX271" fmla="*/ 957263 w 1035367"/>
                <a:gd name="connsiteY271" fmla="*/ 1158240 h 6842760"/>
                <a:gd name="connsiteX272" fmla="*/ 1035368 w 1035367"/>
                <a:gd name="connsiteY272" fmla="*/ 1080135 h 6842760"/>
                <a:gd name="connsiteX273" fmla="*/ 957263 w 1035367"/>
                <a:gd name="connsiteY273" fmla="*/ 1002030 h 6842760"/>
                <a:gd name="connsiteX274" fmla="*/ 879158 w 1035367"/>
                <a:gd name="connsiteY274" fmla="*/ 1080135 h 6842760"/>
                <a:gd name="connsiteX275" fmla="*/ 244793 w 1035367"/>
                <a:gd name="connsiteY275" fmla="*/ 6789420 h 6842760"/>
                <a:gd name="connsiteX276" fmla="*/ 298133 w 1035367"/>
                <a:gd name="connsiteY276" fmla="*/ 6842760 h 6842760"/>
                <a:gd name="connsiteX277" fmla="*/ 351473 w 1035367"/>
                <a:gd name="connsiteY277" fmla="*/ 6789420 h 6842760"/>
                <a:gd name="connsiteX278" fmla="*/ 298133 w 1035367"/>
                <a:gd name="connsiteY278" fmla="*/ 6736080 h 6842760"/>
                <a:gd name="connsiteX279" fmla="*/ 244793 w 1035367"/>
                <a:gd name="connsiteY279" fmla="*/ 6789420 h 6842760"/>
                <a:gd name="connsiteX280" fmla="*/ 236220 w 1035367"/>
                <a:gd name="connsiteY280" fmla="*/ 6548438 h 6842760"/>
                <a:gd name="connsiteX281" fmla="*/ 298133 w 1035367"/>
                <a:gd name="connsiteY281" fmla="*/ 6610350 h 6842760"/>
                <a:gd name="connsiteX282" fmla="*/ 360045 w 1035367"/>
                <a:gd name="connsiteY282" fmla="*/ 6548438 h 6842760"/>
                <a:gd name="connsiteX283" fmla="*/ 298133 w 1035367"/>
                <a:gd name="connsiteY283" fmla="*/ 6486525 h 6842760"/>
                <a:gd name="connsiteX284" fmla="*/ 236220 w 1035367"/>
                <a:gd name="connsiteY284" fmla="*/ 6548438 h 6842760"/>
                <a:gd name="connsiteX285" fmla="*/ 244793 w 1035367"/>
                <a:gd name="connsiteY285" fmla="*/ 5918835 h 6842760"/>
                <a:gd name="connsiteX286" fmla="*/ 298133 w 1035367"/>
                <a:gd name="connsiteY286" fmla="*/ 5972175 h 6842760"/>
                <a:gd name="connsiteX287" fmla="*/ 351473 w 1035367"/>
                <a:gd name="connsiteY287" fmla="*/ 5918835 h 6842760"/>
                <a:gd name="connsiteX288" fmla="*/ 298133 w 1035367"/>
                <a:gd name="connsiteY288" fmla="*/ 5865495 h 6842760"/>
                <a:gd name="connsiteX289" fmla="*/ 244793 w 1035367"/>
                <a:gd name="connsiteY289" fmla="*/ 5918835 h 6842760"/>
                <a:gd name="connsiteX290" fmla="*/ 262890 w 1035367"/>
                <a:gd name="connsiteY290" fmla="*/ 5499735 h 6842760"/>
                <a:gd name="connsiteX291" fmla="*/ 298133 w 1035367"/>
                <a:gd name="connsiteY291" fmla="*/ 5534978 h 6842760"/>
                <a:gd name="connsiteX292" fmla="*/ 333375 w 1035367"/>
                <a:gd name="connsiteY292" fmla="*/ 5499735 h 6842760"/>
                <a:gd name="connsiteX293" fmla="*/ 298133 w 1035367"/>
                <a:gd name="connsiteY293" fmla="*/ 5464493 h 6842760"/>
                <a:gd name="connsiteX294" fmla="*/ 262890 w 1035367"/>
                <a:gd name="connsiteY294" fmla="*/ 5499735 h 6842760"/>
                <a:gd name="connsiteX295" fmla="*/ 266700 w 1035367"/>
                <a:gd name="connsiteY295" fmla="*/ 5290185 h 6842760"/>
                <a:gd name="connsiteX296" fmla="*/ 298133 w 1035367"/>
                <a:gd name="connsiteY296" fmla="*/ 5321618 h 6842760"/>
                <a:gd name="connsiteX297" fmla="*/ 329565 w 1035367"/>
                <a:gd name="connsiteY297" fmla="*/ 5290185 h 6842760"/>
                <a:gd name="connsiteX298" fmla="*/ 298133 w 1035367"/>
                <a:gd name="connsiteY298" fmla="*/ 5258753 h 6842760"/>
                <a:gd name="connsiteX299" fmla="*/ 266700 w 1035367"/>
                <a:gd name="connsiteY299" fmla="*/ 5290185 h 6842760"/>
                <a:gd name="connsiteX300" fmla="*/ 236220 w 1035367"/>
                <a:gd name="connsiteY300" fmla="*/ 6129338 h 6842760"/>
                <a:gd name="connsiteX301" fmla="*/ 298133 w 1035367"/>
                <a:gd name="connsiteY301" fmla="*/ 6191250 h 6842760"/>
                <a:gd name="connsiteX302" fmla="*/ 360045 w 1035367"/>
                <a:gd name="connsiteY302" fmla="*/ 6129338 h 6842760"/>
                <a:gd name="connsiteX303" fmla="*/ 298133 w 1035367"/>
                <a:gd name="connsiteY303" fmla="*/ 6067425 h 6842760"/>
                <a:gd name="connsiteX304" fmla="*/ 236220 w 1035367"/>
                <a:gd name="connsiteY304" fmla="*/ 6129338 h 6842760"/>
                <a:gd name="connsiteX305" fmla="*/ 253365 w 1035367"/>
                <a:gd name="connsiteY305" fmla="*/ 5709285 h 6842760"/>
                <a:gd name="connsiteX306" fmla="*/ 297180 w 1035367"/>
                <a:gd name="connsiteY306" fmla="*/ 5753100 h 6842760"/>
                <a:gd name="connsiteX307" fmla="*/ 340995 w 1035367"/>
                <a:gd name="connsiteY307" fmla="*/ 5709285 h 6842760"/>
                <a:gd name="connsiteX308" fmla="*/ 297180 w 1035367"/>
                <a:gd name="connsiteY308" fmla="*/ 5665470 h 6842760"/>
                <a:gd name="connsiteX309" fmla="*/ 253365 w 1035367"/>
                <a:gd name="connsiteY309" fmla="*/ 5709285 h 6842760"/>
                <a:gd name="connsiteX310" fmla="*/ 266700 w 1035367"/>
                <a:gd name="connsiteY310" fmla="*/ 4871085 h 6842760"/>
                <a:gd name="connsiteX311" fmla="*/ 298133 w 1035367"/>
                <a:gd name="connsiteY311" fmla="*/ 4902518 h 6842760"/>
                <a:gd name="connsiteX312" fmla="*/ 329565 w 1035367"/>
                <a:gd name="connsiteY312" fmla="*/ 4871085 h 6842760"/>
                <a:gd name="connsiteX313" fmla="*/ 298133 w 1035367"/>
                <a:gd name="connsiteY313" fmla="*/ 4839653 h 6842760"/>
                <a:gd name="connsiteX314" fmla="*/ 266700 w 1035367"/>
                <a:gd name="connsiteY314" fmla="*/ 4871085 h 6842760"/>
                <a:gd name="connsiteX315" fmla="*/ 266700 w 1035367"/>
                <a:gd name="connsiteY315" fmla="*/ 4660583 h 6842760"/>
                <a:gd name="connsiteX316" fmla="*/ 298133 w 1035367"/>
                <a:gd name="connsiteY316" fmla="*/ 4692015 h 6842760"/>
                <a:gd name="connsiteX317" fmla="*/ 329565 w 1035367"/>
                <a:gd name="connsiteY317" fmla="*/ 4660583 h 6842760"/>
                <a:gd name="connsiteX318" fmla="*/ 298133 w 1035367"/>
                <a:gd name="connsiteY318" fmla="*/ 4629150 h 6842760"/>
                <a:gd name="connsiteX319" fmla="*/ 266700 w 1035367"/>
                <a:gd name="connsiteY319" fmla="*/ 4660583 h 6842760"/>
                <a:gd name="connsiteX320" fmla="*/ 266700 w 1035367"/>
                <a:gd name="connsiteY320" fmla="*/ 5080635 h 6842760"/>
                <a:gd name="connsiteX321" fmla="*/ 298133 w 1035367"/>
                <a:gd name="connsiteY321" fmla="*/ 5112068 h 6842760"/>
                <a:gd name="connsiteX322" fmla="*/ 329565 w 1035367"/>
                <a:gd name="connsiteY322" fmla="*/ 5080635 h 6842760"/>
                <a:gd name="connsiteX323" fmla="*/ 298133 w 1035367"/>
                <a:gd name="connsiteY323" fmla="*/ 5049203 h 6842760"/>
                <a:gd name="connsiteX324" fmla="*/ 266700 w 1035367"/>
                <a:gd name="connsiteY324" fmla="*/ 5080635 h 6842760"/>
                <a:gd name="connsiteX325" fmla="*/ 220028 w 1035367"/>
                <a:gd name="connsiteY325" fmla="*/ 6338888 h 6842760"/>
                <a:gd name="connsiteX326" fmla="*/ 298133 w 1035367"/>
                <a:gd name="connsiteY326" fmla="*/ 6416993 h 6842760"/>
                <a:gd name="connsiteX327" fmla="*/ 376238 w 1035367"/>
                <a:gd name="connsiteY327" fmla="*/ 6338888 h 6842760"/>
                <a:gd name="connsiteX328" fmla="*/ 298133 w 1035367"/>
                <a:gd name="connsiteY328" fmla="*/ 6260783 h 6842760"/>
                <a:gd name="connsiteX329" fmla="*/ 220028 w 1035367"/>
                <a:gd name="connsiteY329" fmla="*/ 6338888 h 6842760"/>
                <a:gd name="connsiteX330" fmla="*/ 46673 w 1035367"/>
                <a:gd name="connsiteY330" fmla="*/ 4428173 h 6842760"/>
                <a:gd name="connsiteX331" fmla="*/ 78105 w 1035367"/>
                <a:gd name="connsiteY331" fmla="*/ 4459605 h 6842760"/>
                <a:gd name="connsiteX332" fmla="*/ 109538 w 1035367"/>
                <a:gd name="connsiteY332" fmla="*/ 4428173 h 6842760"/>
                <a:gd name="connsiteX333" fmla="*/ 78105 w 1035367"/>
                <a:gd name="connsiteY333" fmla="*/ 4396740 h 6842760"/>
                <a:gd name="connsiteX334" fmla="*/ 46673 w 1035367"/>
                <a:gd name="connsiteY334" fmla="*/ 4428173 h 6842760"/>
                <a:gd name="connsiteX335" fmla="*/ 46673 w 1035367"/>
                <a:gd name="connsiteY335" fmla="*/ 4222433 h 6842760"/>
                <a:gd name="connsiteX336" fmla="*/ 78105 w 1035367"/>
                <a:gd name="connsiteY336" fmla="*/ 4253865 h 6842760"/>
                <a:gd name="connsiteX337" fmla="*/ 109538 w 1035367"/>
                <a:gd name="connsiteY337" fmla="*/ 4222433 h 6842760"/>
                <a:gd name="connsiteX338" fmla="*/ 78105 w 1035367"/>
                <a:gd name="connsiteY338" fmla="*/ 4191000 h 6842760"/>
                <a:gd name="connsiteX339" fmla="*/ 46673 w 1035367"/>
                <a:gd name="connsiteY339" fmla="*/ 4222433 h 6842760"/>
                <a:gd name="connsiteX340" fmla="*/ 34290 w 1035367"/>
                <a:gd name="connsiteY340" fmla="*/ 3604260 h 6842760"/>
                <a:gd name="connsiteX341" fmla="*/ 78105 w 1035367"/>
                <a:gd name="connsiteY341" fmla="*/ 3648075 h 6842760"/>
                <a:gd name="connsiteX342" fmla="*/ 121920 w 1035367"/>
                <a:gd name="connsiteY342" fmla="*/ 3604260 h 6842760"/>
                <a:gd name="connsiteX343" fmla="*/ 78105 w 1035367"/>
                <a:gd name="connsiteY343" fmla="*/ 3560445 h 6842760"/>
                <a:gd name="connsiteX344" fmla="*/ 34290 w 1035367"/>
                <a:gd name="connsiteY344" fmla="*/ 3604260 h 6842760"/>
                <a:gd name="connsiteX345" fmla="*/ 24765 w 1035367"/>
                <a:gd name="connsiteY345" fmla="*/ 3397568 h 6842760"/>
                <a:gd name="connsiteX346" fmla="*/ 78105 w 1035367"/>
                <a:gd name="connsiteY346" fmla="*/ 3450908 h 6842760"/>
                <a:gd name="connsiteX347" fmla="*/ 131445 w 1035367"/>
                <a:gd name="connsiteY347" fmla="*/ 3397568 h 6842760"/>
                <a:gd name="connsiteX348" fmla="*/ 78105 w 1035367"/>
                <a:gd name="connsiteY348" fmla="*/ 3344228 h 6842760"/>
                <a:gd name="connsiteX349" fmla="*/ 24765 w 1035367"/>
                <a:gd name="connsiteY349" fmla="*/ 3397568 h 6842760"/>
                <a:gd name="connsiteX350" fmla="*/ 16193 w 1035367"/>
                <a:gd name="connsiteY350" fmla="*/ 3191828 h 6842760"/>
                <a:gd name="connsiteX351" fmla="*/ 78105 w 1035367"/>
                <a:gd name="connsiteY351" fmla="*/ 3253740 h 6842760"/>
                <a:gd name="connsiteX352" fmla="*/ 140018 w 1035367"/>
                <a:gd name="connsiteY352" fmla="*/ 3191828 h 6842760"/>
                <a:gd name="connsiteX353" fmla="*/ 78105 w 1035367"/>
                <a:gd name="connsiteY353" fmla="*/ 3129915 h 6842760"/>
                <a:gd name="connsiteX354" fmla="*/ 16193 w 1035367"/>
                <a:gd name="connsiteY354" fmla="*/ 3191828 h 6842760"/>
                <a:gd name="connsiteX355" fmla="*/ 46673 w 1035367"/>
                <a:gd name="connsiteY355" fmla="*/ 4016693 h 6842760"/>
                <a:gd name="connsiteX356" fmla="*/ 78105 w 1035367"/>
                <a:gd name="connsiteY356" fmla="*/ 4048125 h 6842760"/>
                <a:gd name="connsiteX357" fmla="*/ 109538 w 1035367"/>
                <a:gd name="connsiteY357" fmla="*/ 4016693 h 6842760"/>
                <a:gd name="connsiteX358" fmla="*/ 78105 w 1035367"/>
                <a:gd name="connsiteY358" fmla="*/ 3985260 h 6842760"/>
                <a:gd name="connsiteX359" fmla="*/ 46673 w 1035367"/>
                <a:gd name="connsiteY359" fmla="*/ 4016693 h 6842760"/>
                <a:gd name="connsiteX360" fmla="*/ 42863 w 1035367"/>
                <a:gd name="connsiteY360" fmla="*/ 3810000 h 6842760"/>
                <a:gd name="connsiteX361" fmla="*/ 78105 w 1035367"/>
                <a:gd name="connsiteY361" fmla="*/ 3845243 h 6842760"/>
                <a:gd name="connsiteX362" fmla="*/ 113348 w 1035367"/>
                <a:gd name="connsiteY362" fmla="*/ 3810000 h 6842760"/>
                <a:gd name="connsiteX363" fmla="*/ 78105 w 1035367"/>
                <a:gd name="connsiteY363" fmla="*/ 3774758 h 6842760"/>
                <a:gd name="connsiteX364" fmla="*/ 42863 w 1035367"/>
                <a:gd name="connsiteY364" fmla="*/ 3810000 h 6842760"/>
                <a:gd name="connsiteX365" fmla="*/ 24765 w 1035367"/>
                <a:gd name="connsiteY365" fmla="*/ 2573655 h 6842760"/>
                <a:gd name="connsiteX366" fmla="*/ 78105 w 1035367"/>
                <a:gd name="connsiteY366" fmla="*/ 2626995 h 6842760"/>
                <a:gd name="connsiteX367" fmla="*/ 131445 w 1035367"/>
                <a:gd name="connsiteY367" fmla="*/ 2573655 h 6842760"/>
                <a:gd name="connsiteX368" fmla="*/ 78105 w 1035367"/>
                <a:gd name="connsiteY368" fmla="*/ 2520315 h 6842760"/>
                <a:gd name="connsiteX369" fmla="*/ 24765 w 1035367"/>
                <a:gd name="connsiteY369" fmla="*/ 2573655 h 6842760"/>
                <a:gd name="connsiteX370" fmla="*/ 34290 w 1035367"/>
                <a:gd name="connsiteY370" fmla="*/ 2366963 h 6842760"/>
                <a:gd name="connsiteX371" fmla="*/ 78105 w 1035367"/>
                <a:gd name="connsiteY371" fmla="*/ 2410778 h 6842760"/>
                <a:gd name="connsiteX372" fmla="*/ 121920 w 1035367"/>
                <a:gd name="connsiteY372" fmla="*/ 2366963 h 6842760"/>
                <a:gd name="connsiteX373" fmla="*/ 78105 w 1035367"/>
                <a:gd name="connsiteY373" fmla="*/ 2323148 h 6842760"/>
                <a:gd name="connsiteX374" fmla="*/ 34290 w 1035367"/>
                <a:gd name="connsiteY374" fmla="*/ 2366963 h 6842760"/>
                <a:gd name="connsiteX375" fmla="*/ 16193 w 1035367"/>
                <a:gd name="connsiteY375" fmla="*/ 2779395 h 6842760"/>
                <a:gd name="connsiteX376" fmla="*/ 78105 w 1035367"/>
                <a:gd name="connsiteY376" fmla="*/ 2841308 h 6842760"/>
                <a:gd name="connsiteX377" fmla="*/ 140018 w 1035367"/>
                <a:gd name="connsiteY377" fmla="*/ 2779395 h 6842760"/>
                <a:gd name="connsiteX378" fmla="*/ 78105 w 1035367"/>
                <a:gd name="connsiteY378" fmla="*/ 2717483 h 6842760"/>
                <a:gd name="connsiteX379" fmla="*/ 16193 w 1035367"/>
                <a:gd name="connsiteY379" fmla="*/ 2779395 h 6842760"/>
                <a:gd name="connsiteX380" fmla="*/ 0 w 1035367"/>
                <a:gd name="connsiteY380" fmla="*/ 2985135 h 6842760"/>
                <a:gd name="connsiteX381" fmla="*/ 78105 w 1035367"/>
                <a:gd name="connsiteY381" fmla="*/ 3063240 h 6842760"/>
                <a:gd name="connsiteX382" fmla="*/ 156210 w 1035367"/>
                <a:gd name="connsiteY382" fmla="*/ 2985135 h 6842760"/>
                <a:gd name="connsiteX383" fmla="*/ 78105 w 1035367"/>
                <a:gd name="connsiteY383" fmla="*/ 2907030 h 6842760"/>
                <a:gd name="connsiteX384" fmla="*/ 0 w 1035367"/>
                <a:gd name="connsiteY384" fmla="*/ 2985135 h 6842760"/>
                <a:gd name="connsiteX385" fmla="*/ 266700 w 1035367"/>
                <a:gd name="connsiteY385" fmla="*/ 4495800 h 6842760"/>
                <a:gd name="connsiteX386" fmla="*/ 298133 w 1035367"/>
                <a:gd name="connsiteY386" fmla="*/ 4527233 h 6842760"/>
                <a:gd name="connsiteX387" fmla="*/ 329565 w 1035367"/>
                <a:gd name="connsiteY387" fmla="*/ 4495800 h 6842760"/>
                <a:gd name="connsiteX388" fmla="*/ 298133 w 1035367"/>
                <a:gd name="connsiteY388" fmla="*/ 4464368 h 6842760"/>
                <a:gd name="connsiteX389" fmla="*/ 266700 w 1035367"/>
                <a:gd name="connsiteY389" fmla="*/ 4495800 h 6842760"/>
                <a:gd name="connsiteX390" fmla="*/ 266700 w 1035367"/>
                <a:gd name="connsiteY390" fmla="*/ 4254818 h 6842760"/>
                <a:gd name="connsiteX391" fmla="*/ 298133 w 1035367"/>
                <a:gd name="connsiteY391" fmla="*/ 4286250 h 6842760"/>
                <a:gd name="connsiteX392" fmla="*/ 329565 w 1035367"/>
                <a:gd name="connsiteY392" fmla="*/ 4254818 h 6842760"/>
                <a:gd name="connsiteX393" fmla="*/ 298133 w 1035367"/>
                <a:gd name="connsiteY393" fmla="*/ 4223385 h 6842760"/>
                <a:gd name="connsiteX394" fmla="*/ 266700 w 1035367"/>
                <a:gd name="connsiteY394" fmla="*/ 4254818 h 6842760"/>
                <a:gd name="connsiteX395" fmla="*/ 262890 w 1035367"/>
                <a:gd name="connsiteY395" fmla="*/ 3625215 h 6842760"/>
                <a:gd name="connsiteX396" fmla="*/ 298133 w 1035367"/>
                <a:gd name="connsiteY396" fmla="*/ 3660458 h 6842760"/>
                <a:gd name="connsiteX397" fmla="*/ 333375 w 1035367"/>
                <a:gd name="connsiteY397" fmla="*/ 3625215 h 6842760"/>
                <a:gd name="connsiteX398" fmla="*/ 298133 w 1035367"/>
                <a:gd name="connsiteY398" fmla="*/ 3589973 h 6842760"/>
                <a:gd name="connsiteX399" fmla="*/ 262890 w 1035367"/>
                <a:gd name="connsiteY399" fmla="*/ 3625215 h 6842760"/>
                <a:gd name="connsiteX400" fmla="*/ 253365 w 1035367"/>
                <a:gd name="connsiteY400" fmla="*/ 3415665 h 6842760"/>
                <a:gd name="connsiteX401" fmla="*/ 297180 w 1035367"/>
                <a:gd name="connsiteY401" fmla="*/ 3459480 h 6842760"/>
                <a:gd name="connsiteX402" fmla="*/ 340995 w 1035367"/>
                <a:gd name="connsiteY402" fmla="*/ 3415665 h 6842760"/>
                <a:gd name="connsiteX403" fmla="*/ 297180 w 1035367"/>
                <a:gd name="connsiteY403" fmla="*/ 3371850 h 6842760"/>
                <a:gd name="connsiteX404" fmla="*/ 253365 w 1035367"/>
                <a:gd name="connsiteY404" fmla="*/ 3415665 h 6842760"/>
                <a:gd name="connsiteX405" fmla="*/ 244793 w 1035367"/>
                <a:gd name="connsiteY405" fmla="*/ 3206115 h 6842760"/>
                <a:gd name="connsiteX406" fmla="*/ 298133 w 1035367"/>
                <a:gd name="connsiteY406" fmla="*/ 3259455 h 6842760"/>
                <a:gd name="connsiteX407" fmla="*/ 351473 w 1035367"/>
                <a:gd name="connsiteY407" fmla="*/ 3206115 h 6842760"/>
                <a:gd name="connsiteX408" fmla="*/ 298133 w 1035367"/>
                <a:gd name="connsiteY408" fmla="*/ 3152775 h 6842760"/>
                <a:gd name="connsiteX409" fmla="*/ 244793 w 1035367"/>
                <a:gd name="connsiteY409" fmla="*/ 3206115 h 6842760"/>
                <a:gd name="connsiteX410" fmla="*/ 266700 w 1035367"/>
                <a:gd name="connsiteY410" fmla="*/ 4044315 h 6842760"/>
                <a:gd name="connsiteX411" fmla="*/ 298133 w 1035367"/>
                <a:gd name="connsiteY411" fmla="*/ 4075748 h 6842760"/>
                <a:gd name="connsiteX412" fmla="*/ 329565 w 1035367"/>
                <a:gd name="connsiteY412" fmla="*/ 4044315 h 6842760"/>
                <a:gd name="connsiteX413" fmla="*/ 298133 w 1035367"/>
                <a:gd name="connsiteY413" fmla="*/ 4012883 h 6842760"/>
                <a:gd name="connsiteX414" fmla="*/ 266700 w 1035367"/>
                <a:gd name="connsiteY414" fmla="*/ 4044315 h 6842760"/>
                <a:gd name="connsiteX415" fmla="*/ 266700 w 1035367"/>
                <a:gd name="connsiteY415" fmla="*/ 3834765 h 6842760"/>
                <a:gd name="connsiteX416" fmla="*/ 298133 w 1035367"/>
                <a:gd name="connsiteY416" fmla="*/ 3866198 h 6842760"/>
                <a:gd name="connsiteX417" fmla="*/ 329565 w 1035367"/>
                <a:gd name="connsiteY417" fmla="*/ 3834765 h 6842760"/>
                <a:gd name="connsiteX418" fmla="*/ 298133 w 1035367"/>
                <a:gd name="connsiteY418" fmla="*/ 3803333 h 6842760"/>
                <a:gd name="connsiteX419" fmla="*/ 266700 w 1035367"/>
                <a:gd name="connsiteY419" fmla="*/ 3834765 h 6842760"/>
                <a:gd name="connsiteX420" fmla="*/ 236220 w 1035367"/>
                <a:gd name="connsiteY420" fmla="*/ 2576513 h 6842760"/>
                <a:gd name="connsiteX421" fmla="*/ 298133 w 1035367"/>
                <a:gd name="connsiteY421" fmla="*/ 2638425 h 6842760"/>
                <a:gd name="connsiteX422" fmla="*/ 360045 w 1035367"/>
                <a:gd name="connsiteY422" fmla="*/ 2576513 h 6842760"/>
                <a:gd name="connsiteX423" fmla="*/ 298133 w 1035367"/>
                <a:gd name="connsiteY423" fmla="*/ 2514600 h 6842760"/>
                <a:gd name="connsiteX424" fmla="*/ 236220 w 1035367"/>
                <a:gd name="connsiteY424" fmla="*/ 2576513 h 6842760"/>
                <a:gd name="connsiteX425" fmla="*/ 244793 w 1035367"/>
                <a:gd name="connsiteY425" fmla="*/ 2366963 h 6842760"/>
                <a:gd name="connsiteX426" fmla="*/ 298133 w 1035367"/>
                <a:gd name="connsiteY426" fmla="*/ 2420303 h 6842760"/>
                <a:gd name="connsiteX427" fmla="*/ 351473 w 1035367"/>
                <a:gd name="connsiteY427" fmla="*/ 2366963 h 6842760"/>
                <a:gd name="connsiteX428" fmla="*/ 298133 w 1035367"/>
                <a:gd name="connsiteY428" fmla="*/ 2313623 h 6842760"/>
                <a:gd name="connsiteX429" fmla="*/ 244793 w 1035367"/>
                <a:gd name="connsiteY429" fmla="*/ 2366963 h 6842760"/>
                <a:gd name="connsiteX430" fmla="*/ 236220 w 1035367"/>
                <a:gd name="connsiteY430" fmla="*/ 2996565 h 6842760"/>
                <a:gd name="connsiteX431" fmla="*/ 298133 w 1035367"/>
                <a:gd name="connsiteY431" fmla="*/ 3058478 h 6842760"/>
                <a:gd name="connsiteX432" fmla="*/ 360045 w 1035367"/>
                <a:gd name="connsiteY432" fmla="*/ 2996565 h 6842760"/>
                <a:gd name="connsiteX433" fmla="*/ 298133 w 1035367"/>
                <a:gd name="connsiteY433" fmla="*/ 2934653 h 6842760"/>
                <a:gd name="connsiteX434" fmla="*/ 236220 w 1035367"/>
                <a:gd name="connsiteY434" fmla="*/ 2996565 h 6842760"/>
                <a:gd name="connsiteX435" fmla="*/ 220028 w 1035367"/>
                <a:gd name="connsiteY435" fmla="*/ 2786063 h 6842760"/>
                <a:gd name="connsiteX436" fmla="*/ 298133 w 1035367"/>
                <a:gd name="connsiteY436" fmla="*/ 2864168 h 6842760"/>
                <a:gd name="connsiteX437" fmla="*/ 376238 w 1035367"/>
                <a:gd name="connsiteY437" fmla="*/ 2786063 h 6842760"/>
                <a:gd name="connsiteX438" fmla="*/ 298133 w 1035367"/>
                <a:gd name="connsiteY438" fmla="*/ 2707958 h 6842760"/>
                <a:gd name="connsiteX439" fmla="*/ 220028 w 1035367"/>
                <a:gd name="connsiteY439" fmla="*/ 2786063 h 6842760"/>
                <a:gd name="connsiteX440" fmla="*/ 464820 w 1035367"/>
                <a:gd name="connsiteY440" fmla="*/ 6406515 h 6842760"/>
                <a:gd name="connsiteX441" fmla="*/ 518160 w 1035367"/>
                <a:gd name="connsiteY441" fmla="*/ 6459855 h 6842760"/>
                <a:gd name="connsiteX442" fmla="*/ 571500 w 1035367"/>
                <a:gd name="connsiteY442" fmla="*/ 6406515 h 6842760"/>
                <a:gd name="connsiteX443" fmla="*/ 518160 w 1035367"/>
                <a:gd name="connsiteY443" fmla="*/ 6353175 h 6842760"/>
                <a:gd name="connsiteX444" fmla="*/ 464820 w 1035367"/>
                <a:gd name="connsiteY444" fmla="*/ 6406515 h 6842760"/>
                <a:gd name="connsiteX445" fmla="*/ 481965 w 1035367"/>
                <a:gd name="connsiteY445" fmla="*/ 5980748 h 6842760"/>
                <a:gd name="connsiteX446" fmla="*/ 517208 w 1035367"/>
                <a:gd name="connsiteY446" fmla="*/ 6015990 h 6842760"/>
                <a:gd name="connsiteX447" fmla="*/ 552450 w 1035367"/>
                <a:gd name="connsiteY447" fmla="*/ 5980748 h 6842760"/>
                <a:gd name="connsiteX448" fmla="*/ 517208 w 1035367"/>
                <a:gd name="connsiteY448" fmla="*/ 5945505 h 6842760"/>
                <a:gd name="connsiteX449" fmla="*/ 481965 w 1035367"/>
                <a:gd name="connsiteY449" fmla="*/ 5980748 h 6842760"/>
                <a:gd name="connsiteX450" fmla="*/ 486728 w 1035367"/>
                <a:gd name="connsiteY450" fmla="*/ 5555933 h 6842760"/>
                <a:gd name="connsiteX451" fmla="*/ 518160 w 1035367"/>
                <a:gd name="connsiteY451" fmla="*/ 5587365 h 6842760"/>
                <a:gd name="connsiteX452" fmla="*/ 549593 w 1035367"/>
                <a:gd name="connsiteY452" fmla="*/ 5555933 h 6842760"/>
                <a:gd name="connsiteX453" fmla="*/ 518160 w 1035367"/>
                <a:gd name="connsiteY453" fmla="*/ 5524500 h 6842760"/>
                <a:gd name="connsiteX454" fmla="*/ 486728 w 1035367"/>
                <a:gd name="connsiteY454" fmla="*/ 5555933 h 6842760"/>
                <a:gd name="connsiteX455" fmla="*/ 486728 w 1035367"/>
                <a:gd name="connsiteY455" fmla="*/ 5343525 h 6842760"/>
                <a:gd name="connsiteX456" fmla="*/ 518160 w 1035367"/>
                <a:gd name="connsiteY456" fmla="*/ 5374958 h 6842760"/>
                <a:gd name="connsiteX457" fmla="*/ 549593 w 1035367"/>
                <a:gd name="connsiteY457" fmla="*/ 5343525 h 6842760"/>
                <a:gd name="connsiteX458" fmla="*/ 518160 w 1035367"/>
                <a:gd name="connsiteY458" fmla="*/ 5312093 h 6842760"/>
                <a:gd name="connsiteX459" fmla="*/ 486728 w 1035367"/>
                <a:gd name="connsiteY459" fmla="*/ 5343525 h 6842760"/>
                <a:gd name="connsiteX460" fmla="*/ 473393 w 1035367"/>
                <a:gd name="connsiteY460" fmla="*/ 6194108 h 6842760"/>
                <a:gd name="connsiteX461" fmla="*/ 517208 w 1035367"/>
                <a:gd name="connsiteY461" fmla="*/ 6237923 h 6842760"/>
                <a:gd name="connsiteX462" fmla="*/ 561023 w 1035367"/>
                <a:gd name="connsiteY462" fmla="*/ 6194108 h 6842760"/>
                <a:gd name="connsiteX463" fmla="*/ 517208 w 1035367"/>
                <a:gd name="connsiteY463" fmla="*/ 6150293 h 6842760"/>
                <a:gd name="connsiteX464" fmla="*/ 473393 w 1035367"/>
                <a:gd name="connsiteY464" fmla="*/ 6194108 h 6842760"/>
                <a:gd name="connsiteX465" fmla="*/ 486728 w 1035367"/>
                <a:gd name="connsiteY465" fmla="*/ 5768340 h 6842760"/>
                <a:gd name="connsiteX466" fmla="*/ 518160 w 1035367"/>
                <a:gd name="connsiteY466" fmla="*/ 5799773 h 6842760"/>
                <a:gd name="connsiteX467" fmla="*/ 549593 w 1035367"/>
                <a:gd name="connsiteY467" fmla="*/ 5768340 h 6842760"/>
                <a:gd name="connsiteX468" fmla="*/ 518160 w 1035367"/>
                <a:gd name="connsiteY468" fmla="*/ 5736908 h 6842760"/>
                <a:gd name="connsiteX469" fmla="*/ 486728 w 1035367"/>
                <a:gd name="connsiteY469" fmla="*/ 5768340 h 6842760"/>
                <a:gd name="connsiteX470" fmla="*/ 486728 w 1035367"/>
                <a:gd name="connsiteY470" fmla="*/ 4917758 h 6842760"/>
                <a:gd name="connsiteX471" fmla="*/ 518160 w 1035367"/>
                <a:gd name="connsiteY471" fmla="*/ 4949190 h 6842760"/>
                <a:gd name="connsiteX472" fmla="*/ 549593 w 1035367"/>
                <a:gd name="connsiteY472" fmla="*/ 4917758 h 6842760"/>
                <a:gd name="connsiteX473" fmla="*/ 518160 w 1035367"/>
                <a:gd name="connsiteY473" fmla="*/ 4886325 h 6842760"/>
                <a:gd name="connsiteX474" fmla="*/ 486728 w 1035367"/>
                <a:gd name="connsiteY474" fmla="*/ 4917758 h 6842760"/>
                <a:gd name="connsiteX475" fmla="*/ 486728 w 1035367"/>
                <a:gd name="connsiteY475" fmla="*/ 4705350 h 6842760"/>
                <a:gd name="connsiteX476" fmla="*/ 518160 w 1035367"/>
                <a:gd name="connsiteY476" fmla="*/ 4736783 h 6842760"/>
                <a:gd name="connsiteX477" fmla="*/ 549593 w 1035367"/>
                <a:gd name="connsiteY477" fmla="*/ 4705350 h 6842760"/>
                <a:gd name="connsiteX478" fmla="*/ 518160 w 1035367"/>
                <a:gd name="connsiteY478" fmla="*/ 4673918 h 6842760"/>
                <a:gd name="connsiteX479" fmla="*/ 486728 w 1035367"/>
                <a:gd name="connsiteY479" fmla="*/ 4705350 h 6842760"/>
                <a:gd name="connsiteX480" fmla="*/ 486728 w 1035367"/>
                <a:gd name="connsiteY480" fmla="*/ 5131118 h 6842760"/>
                <a:gd name="connsiteX481" fmla="*/ 518160 w 1035367"/>
                <a:gd name="connsiteY481" fmla="*/ 5162550 h 6842760"/>
                <a:gd name="connsiteX482" fmla="*/ 549593 w 1035367"/>
                <a:gd name="connsiteY482" fmla="*/ 5131118 h 6842760"/>
                <a:gd name="connsiteX483" fmla="*/ 518160 w 1035367"/>
                <a:gd name="connsiteY483" fmla="*/ 5099685 h 6842760"/>
                <a:gd name="connsiteX484" fmla="*/ 486728 w 1035367"/>
                <a:gd name="connsiteY484" fmla="*/ 5131118 h 6842760"/>
                <a:gd name="connsiteX485" fmla="*/ 706755 w 1035367"/>
                <a:gd name="connsiteY485" fmla="*/ 5253038 h 6842760"/>
                <a:gd name="connsiteX486" fmla="*/ 738188 w 1035367"/>
                <a:gd name="connsiteY486" fmla="*/ 5284470 h 6842760"/>
                <a:gd name="connsiteX487" fmla="*/ 769620 w 1035367"/>
                <a:gd name="connsiteY487" fmla="*/ 5253038 h 6842760"/>
                <a:gd name="connsiteX488" fmla="*/ 738188 w 1035367"/>
                <a:gd name="connsiteY488" fmla="*/ 5221605 h 6842760"/>
                <a:gd name="connsiteX489" fmla="*/ 706755 w 1035367"/>
                <a:gd name="connsiteY489" fmla="*/ 5253038 h 6842760"/>
                <a:gd name="connsiteX490" fmla="*/ 706755 w 1035367"/>
                <a:gd name="connsiteY490" fmla="*/ 4840605 h 6842760"/>
                <a:gd name="connsiteX491" fmla="*/ 738188 w 1035367"/>
                <a:gd name="connsiteY491" fmla="*/ 4872038 h 6842760"/>
                <a:gd name="connsiteX492" fmla="*/ 769620 w 1035367"/>
                <a:gd name="connsiteY492" fmla="*/ 4840605 h 6842760"/>
                <a:gd name="connsiteX493" fmla="*/ 738188 w 1035367"/>
                <a:gd name="connsiteY493" fmla="*/ 4809173 h 6842760"/>
                <a:gd name="connsiteX494" fmla="*/ 706755 w 1035367"/>
                <a:gd name="connsiteY494" fmla="*/ 4840605 h 6842760"/>
                <a:gd name="connsiteX495" fmla="*/ 706755 w 1035367"/>
                <a:gd name="connsiteY495" fmla="*/ 4634865 h 6842760"/>
                <a:gd name="connsiteX496" fmla="*/ 738188 w 1035367"/>
                <a:gd name="connsiteY496" fmla="*/ 4666298 h 6842760"/>
                <a:gd name="connsiteX497" fmla="*/ 769620 w 1035367"/>
                <a:gd name="connsiteY497" fmla="*/ 4634865 h 6842760"/>
                <a:gd name="connsiteX498" fmla="*/ 738188 w 1035367"/>
                <a:gd name="connsiteY498" fmla="*/ 4603433 h 6842760"/>
                <a:gd name="connsiteX499" fmla="*/ 706755 w 1035367"/>
                <a:gd name="connsiteY499" fmla="*/ 4634865 h 6842760"/>
                <a:gd name="connsiteX500" fmla="*/ 706755 w 1035367"/>
                <a:gd name="connsiteY500" fmla="*/ 5047298 h 6842760"/>
                <a:gd name="connsiteX501" fmla="*/ 738188 w 1035367"/>
                <a:gd name="connsiteY501" fmla="*/ 5078730 h 6842760"/>
                <a:gd name="connsiteX502" fmla="*/ 769620 w 1035367"/>
                <a:gd name="connsiteY502" fmla="*/ 5047298 h 6842760"/>
                <a:gd name="connsiteX503" fmla="*/ 738188 w 1035367"/>
                <a:gd name="connsiteY503" fmla="*/ 5015865 h 6842760"/>
                <a:gd name="connsiteX504" fmla="*/ 706755 w 1035367"/>
                <a:gd name="connsiteY504" fmla="*/ 5047298 h 6842760"/>
                <a:gd name="connsiteX505" fmla="*/ 486728 w 1035367"/>
                <a:gd name="connsiteY505" fmla="*/ 4492943 h 6842760"/>
                <a:gd name="connsiteX506" fmla="*/ 518160 w 1035367"/>
                <a:gd name="connsiteY506" fmla="*/ 4524375 h 6842760"/>
                <a:gd name="connsiteX507" fmla="*/ 549593 w 1035367"/>
                <a:gd name="connsiteY507" fmla="*/ 4492943 h 6842760"/>
                <a:gd name="connsiteX508" fmla="*/ 518160 w 1035367"/>
                <a:gd name="connsiteY508" fmla="*/ 4461510 h 6842760"/>
                <a:gd name="connsiteX509" fmla="*/ 486728 w 1035367"/>
                <a:gd name="connsiteY509" fmla="*/ 4492943 h 6842760"/>
                <a:gd name="connsiteX510" fmla="*/ 486728 w 1035367"/>
                <a:gd name="connsiteY510" fmla="*/ 4280535 h 6842760"/>
                <a:gd name="connsiteX511" fmla="*/ 518160 w 1035367"/>
                <a:gd name="connsiteY511" fmla="*/ 4311968 h 6842760"/>
                <a:gd name="connsiteX512" fmla="*/ 549593 w 1035367"/>
                <a:gd name="connsiteY512" fmla="*/ 4280535 h 6842760"/>
                <a:gd name="connsiteX513" fmla="*/ 518160 w 1035367"/>
                <a:gd name="connsiteY513" fmla="*/ 4249103 h 6842760"/>
                <a:gd name="connsiteX514" fmla="*/ 486728 w 1035367"/>
                <a:gd name="connsiteY514" fmla="*/ 4280535 h 6842760"/>
                <a:gd name="connsiteX515" fmla="*/ 464820 w 1035367"/>
                <a:gd name="connsiteY515" fmla="*/ 3642360 h 6842760"/>
                <a:gd name="connsiteX516" fmla="*/ 518160 w 1035367"/>
                <a:gd name="connsiteY516" fmla="*/ 3695700 h 6842760"/>
                <a:gd name="connsiteX517" fmla="*/ 571500 w 1035367"/>
                <a:gd name="connsiteY517" fmla="*/ 3642360 h 6842760"/>
                <a:gd name="connsiteX518" fmla="*/ 518160 w 1035367"/>
                <a:gd name="connsiteY518" fmla="*/ 3589020 h 6842760"/>
                <a:gd name="connsiteX519" fmla="*/ 464820 w 1035367"/>
                <a:gd name="connsiteY519" fmla="*/ 3642360 h 6842760"/>
                <a:gd name="connsiteX520" fmla="*/ 456248 w 1035367"/>
                <a:gd name="connsiteY520" fmla="*/ 3429953 h 6842760"/>
                <a:gd name="connsiteX521" fmla="*/ 518160 w 1035367"/>
                <a:gd name="connsiteY521" fmla="*/ 3491865 h 6842760"/>
                <a:gd name="connsiteX522" fmla="*/ 580073 w 1035367"/>
                <a:gd name="connsiteY522" fmla="*/ 3429953 h 6842760"/>
                <a:gd name="connsiteX523" fmla="*/ 518160 w 1035367"/>
                <a:gd name="connsiteY523" fmla="*/ 3368040 h 6842760"/>
                <a:gd name="connsiteX524" fmla="*/ 456248 w 1035367"/>
                <a:gd name="connsiteY524" fmla="*/ 3429953 h 6842760"/>
                <a:gd name="connsiteX525" fmla="*/ 456248 w 1035367"/>
                <a:gd name="connsiteY525" fmla="*/ 3005138 h 6842760"/>
                <a:gd name="connsiteX526" fmla="*/ 518160 w 1035367"/>
                <a:gd name="connsiteY526" fmla="*/ 3067050 h 6842760"/>
                <a:gd name="connsiteX527" fmla="*/ 580073 w 1035367"/>
                <a:gd name="connsiteY527" fmla="*/ 3005138 h 6842760"/>
                <a:gd name="connsiteX528" fmla="*/ 518160 w 1035367"/>
                <a:gd name="connsiteY528" fmla="*/ 2943225 h 6842760"/>
                <a:gd name="connsiteX529" fmla="*/ 456248 w 1035367"/>
                <a:gd name="connsiteY529" fmla="*/ 3005138 h 6842760"/>
                <a:gd name="connsiteX530" fmla="*/ 481965 w 1035367"/>
                <a:gd name="connsiteY530" fmla="*/ 4068128 h 6842760"/>
                <a:gd name="connsiteX531" fmla="*/ 517208 w 1035367"/>
                <a:gd name="connsiteY531" fmla="*/ 4103370 h 6842760"/>
                <a:gd name="connsiteX532" fmla="*/ 552450 w 1035367"/>
                <a:gd name="connsiteY532" fmla="*/ 4068128 h 6842760"/>
                <a:gd name="connsiteX533" fmla="*/ 517208 w 1035367"/>
                <a:gd name="connsiteY533" fmla="*/ 4032885 h 6842760"/>
                <a:gd name="connsiteX534" fmla="*/ 481965 w 1035367"/>
                <a:gd name="connsiteY534" fmla="*/ 4068128 h 6842760"/>
                <a:gd name="connsiteX535" fmla="*/ 473393 w 1035367"/>
                <a:gd name="connsiteY535" fmla="*/ 3854768 h 6842760"/>
                <a:gd name="connsiteX536" fmla="*/ 517208 w 1035367"/>
                <a:gd name="connsiteY536" fmla="*/ 3898583 h 6842760"/>
                <a:gd name="connsiteX537" fmla="*/ 561023 w 1035367"/>
                <a:gd name="connsiteY537" fmla="*/ 3854768 h 6842760"/>
                <a:gd name="connsiteX538" fmla="*/ 517208 w 1035367"/>
                <a:gd name="connsiteY538" fmla="*/ 3810953 h 6842760"/>
                <a:gd name="connsiteX539" fmla="*/ 473393 w 1035367"/>
                <a:gd name="connsiteY539" fmla="*/ 3854768 h 6842760"/>
                <a:gd name="connsiteX540" fmla="*/ 473393 w 1035367"/>
                <a:gd name="connsiteY540" fmla="*/ 2579370 h 6842760"/>
                <a:gd name="connsiteX541" fmla="*/ 517208 w 1035367"/>
                <a:gd name="connsiteY541" fmla="*/ 2623185 h 6842760"/>
                <a:gd name="connsiteX542" fmla="*/ 561023 w 1035367"/>
                <a:gd name="connsiteY542" fmla="*/ 2579370 h 6842760"/>
                <a:gd name="connsiteX543" fmla="*/ 517208 w 1035367"/>
                <a:gd name="connsiteY543" fmla="*/ 2535555 h 6842760"/>
                <a:gd name="connsiteX544" fmla="*/ 473393 w 1035367"/>
                <a:gd name="connsiteY544" fmla="*/ 2579370 h 6842760"/>
                <a:gd name="connsiteX545" fmla="*/ 481965 w 1035367"/>
                <a:gd name="connsiteY545" fmla="*/ 2366963 h 6842760"/>
                <a:gd name="connsiteX546" fmla="*/ 517208 w 1035367"/>
                <a:gd name="connsiteY546" fmla="*/ 2402205 h 6842760"/>
                <a:gd name="connsiteX547" fmla="*/ 552450 w 1035367"/>
                <a:gd name="connsiteY547" fmla="*/ 2366963 h 6842760"/>
                <a:gd name="connsiteX548" fmla="*/ 517208 w 1035367"/>
                <a:gd name="connsiteY548" fmla="*/ 2331720 h 6842760"/>
                <a:gd name="connsiteX549" fmla="*/ 481965 w 1035367"/>
                <a:gd name="connsiteY549" fmla="*/ 2366963 h 6842760"/>
                <a:gd name="connsiteX550" fmla="*/ 464820 w 1035367"/>
                <a:gd name="connsiteY550" fmla="*/ 2791778 h 6842760"/>
                <a:gd name="connsiteX551" fmla="*/ 518160 w 1035367"/>
                <a:gd name="connsiteY551" fmla="*/ 2845118 h 6842760"/>
                <a:gd name="connsiteX552" fmla="*/ 571500 w 1035367"/>
                <a:gd name="connsiteY552" fmla="*/ 2791778 h 6842760"/>
                <a:gd name="connsiteX553" fmla="*/ 518160 w 1035367"/>
                <a:gd name="connsiteY553" fmla="*/ 2738438 h 6842760"/>
                <a:gd name="connsiteX554" fmla="*/ 464820 w 1035367"/>
                <a:gd name="connsiteY554" fmla="*/ 2791778 h 6842760"/>
                <a:gd name="connsiteX555" fmla="*/ 440055 w 1035367"/>
                <a:gd name="connsiteY555" fmla="*/ 3217545 h 6842760"/>
                <a:gd name="connsiteX556" fmla="*/ 518160 w 1035367"/>
                <a:gd name="connsiteY556" fmla="*/ 3295650 h 6842760"/>
                <a:gd name="connsiteX557" fmla="*/ 596265 w 1035367"/>
                <a:gd name="connsiteY557" fmla="*/ 3217545 h 6842760"/>
                <a:gd name="connsiteX558" fmla="*/ 518160 w 1035367"/>
                <a:gd name="connsiteY558" fmla="*/ 3139440 h 6842760"/>
                <a:gd name="connsiteX559" fmla="*/ 440055 w 1035367"/>
                <a:gd name="connsiteY559" fmla="*/ 3217545 h 6842760"/>
                <a:gd name="connsiteX560" fmla="*/ 706755 w 1035367"/>
                <a:gd name="connsiteY560" fmla="*/ 4428173 h 6842760"/>
                <a:gd name="connsiteX561" fmla="*/ 738188 w 1035367"/>
                <a:gd name="connsiteY561" fmla="*/ 4459605 h 6842760"/>
                <a:gd name="connsiteX562" fmla="*/ 769620 w 1035367"/>
                <a:gd name="connsiteY562" fmla="*/ 4428173 h 6842760"/>
                <a:gd name="connsiteX563" fmla="*/ 738188 w 1035367"/>
                <a:gd name="connsiteY563" fmla="*/ 4396740 h 6842760"/>
                <a:gd name="connsiteX564" fmla="*/ 706755 w 1035367"/>
                <a:gd name="connsiteY564" fmla="*/ 4428173 h 6842760"/>
                <a:gd name="connsiteX565" fmla="*/ 706755 w 1035367"/>
                <a:gd name="connsiteY565" fmla="*/ 4222433 h 6842760"/>
                <a:gd name="connsiteX566" fmla="*/ 738188 w 1035367"/>
                <a:gd name="connsiteY566" fmla="*/ 4253865 h 6842760"/>
                <a:gd name="connsiteX567" fmla="*/ 769620 w 1035367"/>
                <a:gd name="connsiteY567" fmla="*/ 4222433 h 6842760"/>
                <a:gd name="connsiteX568" fmla="*/ 738188 w 1035367"/>
                <a:gd name="connsiteY568" fmla="*/ 4191000 h 6842760"/>
                <a:gd name="connsiteX569" fmla="*/ 706755 w 1035367"/>
                <a:gd name="connsiteY569" fmla="*/ 4222433 h 6842760"/>
                <a:gd name="connsiteX570" fmla="*/ 693420 w 1035367"/>
                <a:gd name="connsiteY570" fmla="*/ 3604260 h 6842760"/>
                <a:gd name="connsiteX571" fmla="*/ 737235 w 1035367"/>
                <a:gd name="connsiteY571" fmla="*/ 3648075 h 6842760"/>
                <a:gd name="connsiteX572" fmla="*/ 781050 w 1035367"/>
                <a:gd name="connsiteY572" fmla="*/ 3604260 h 6842760"/>
                <a:gd name="connsiteX573" fmla="*/ 737235 w 1035367"/>
                <a:gd name="connsiteY573" fmla="*/ 3560445 h 6842760"/>
                <a:gd name="connsiteX574" fmla="*/ 693420 w 1035367"/>
                <a:gd name="connsiteY574" fmla="*/ 3604260 h 6842760"/>
                <a:gd name="connsiteX575" fmla="*/ 684848 w 1035367"/>
                <a:gd name="connsiteY575" fmla="*/ 3397568 h 6842760"/>
                <a:gd name="connsiteX576" fmla="*/ 738188 w 1035367"/>
                <a:gd name="connsiteY576" fmla="*/ 3450908 h 6842760"/>
                <a:gd name="connsiteX577" fmla="*/ 791528 w 1035367"/>
                <a:gd name="connsiteY577" fmla="*/ 3397568 h 6842760"/>
                <a:gd name="connsiteX578" fmla="*/ 738188 w 1035367"/>
                <a:gd name="connsiteY578" fmla="*/ 3344228 h 6842760"/>
                <a:gd name="connsiteX579" fmla="*/ 684848 w 1035367"/>
                <a:gd name="connsiteY579" fmla="*/ 3397568 h 6842760"/>
                <a:gd name="connsiteX580" fmla="*/ 675323 w 1035367"/>
                <a:gd name="connsiteY580" fmla="*/ 3191828 h 6842760"/>
                <a:gd name="connsiteX581" fmla="*/ 737235 w 1035367"/>
                <a:gd name="connsiteY581" fmla="*/ 3253740 h 6842760"/>
                <a:gd name="connsiteX582" fmla="*/ 799148 w 1035367"/>
                <a:gd name="connsiteY582" fmla="*/ 3191828 h 6842760"/>
                <a:gd name="connsiteX583" fmla="*/ 737235 w 1035367"/>
                <a:gd name="connsiteY583" fmla="*/ 3129915 h 6842760"/>
                <a:gd name="connsiteX584" fmla="*/ 675323 w 1035367"/>
                <a:gd name="connsiteY584" fmla="*/ 3191828 h 6842760"/>
                <a:gd name="connsiteX585" fmla="*/ 706755 w 1035367"/>
                <a:gd name="connsiteY585" fmla="*/ 4016693 h 6842760"/>
                <a:gd name="connsiteX586" fmla="*/ 738188 w 1035367"/>
                <a:gd name="connsiteY586" fmla="*/ 4048125 h 6842760"/>
                <a:gd name="connsiteX587" fmla="*/ 769620 w 1035367"/>
                <a:gd name="connsiteY587" fmla="*/ 4016693 h 6842760"/>
                <a:gd name="connsiteX588" fmla="*/ 738188 w 1035367"/>
                <a:gd name="connsiteY588" fmla="*/ 3985260 h 6842760"/>
                <a:gd name="connsiteX589" fmla="*/ 706755 w 1035367"/>
                <a:gd name="connsiteY589" fmla="*/ 4016693 h 6842760"/>
                <a:gd name="connsiteX590" fmla="*/ 701993 w 1035367"/>
                <a:gd name="connsiteY590" fmla="*/ 3810000 h 6842760"/>
                <a:gd name="connsiteX591" fmla="*/ 737235 w 1035367"/>
                <a:gd name="connsiteY591" fmla="*/ 3845243 h 6842760"/>
                <a:gd name="connsiteX592" fmla="*/ 772478 w 1035367"/>
                <a:gd name="connsiteY592" fmla="*/ 3810000 h 6842760"/>
                <a:gd name="connsiteX593" fmla="*/ 737235 w 1035367"/>
                <a:gd name="connsiteY593" fmla="*/ 3774758 h 6842760"/>
                <a:gd name="connsiteX594" fmla="*/ 701993 w 1035367"/>
                <a:gd name="connsiteY594" fmla="*/ 3810000 h 6842760"/>
                <a:gd name="connsiteX595" fmla="*/ 684848 w 1035367"/>
                <a:gd name="connsiteY595" fmla="*/ 2573655 h 6842760"/>
                <a:gd name="connsiteX596" fmla="*/ 738188 w 1035367"/>
                <a:gd name="connsiteY596" fmla="*/ 2626995 h 6842760"/>
                <a:gd name="connsiteX597" fmla="*/ 791528 w 1035367"/>
                <a:gd name="connsiteY597" fmla="*/ 2573655 h 6842760"/>
                <a:gd name="connsiteX598" fmla="*/ 738188 w 1035367"/>
                <a:gd name="connsiteY598" fmla="*/ 2520315 h 6842760"/>
                <a:gd name="connsiteX599" fmla="*/ 684848 w 1035367"/>
                <a:gd name="connsiteY599" fmla="*/ 2573655 h 6842760"/>
                <a:gd name="connsiteX600" fmla="*/ 693420 w 1035367"/>
                <a:gd name="connsiteY600" fmla="*/ 2366963 h 6842760"/>
                <a:gd name="connsiteX601" fmla="*/ 737235 w 1035367"/>
                <a:gd name="connsiteY601" fmla="*/ 2410778 h 6842760"/>
                <a:gd name="connsiteX602" fmla="*/ 781050 w 1035367"/>
                <a:gd name="connsiteY602" fmla="*/ 2366963 h 6842760"/>
                <a:gd name="connsiteX603" fmla="*/ 737235 w 1035367"/>
                <a:gd name="connsiteY603" fmla="*/ 2323148 h 6842760"/>
                <a:gd name="connsiteX604" fmla="*/ 693420 w 1035367"/>
                <a:gd name="connsiteY604" fmla="*/ 2366963 h 6842760"/>
                <a:gd name="connsiteX605" fmla="*/ 675323 w 1035367"/>
                <a:gd name="connsiteY605" fmla="*/ 2779395 h 6842760"/>
                <a:gd name="connsiteX606" fmla="*/ 737235 w 1035367"/>
                <a:gd name="connsiteY606" fmla="*/ 2841308 h 6842760"/>
                <a:gd name="connsiteX607" fmla="*/ 799148 w 1035367"/>
                <a:gd name="connsiteY607" fmla="*/ 2779395 h 6842760"/>
                <a:gd name="connsiteX608" fmla="*/ 737235 w 1035367"/>
                <a:gd name="connsiteY608" fmla="*/ 2717483 h 6842760"/>
                <a:gd name="connsiteX609" fmla="*/ 675323 w 1035367"/>
                <a:gd name="connsiteY609" fmla="*/ 2779395 h 6842760"/>
                <a:gd name="connsiteX610" fmla="*/ 659130 w 1035367"/>
                <a:gd name="connsiteY610" fmla="*/ 2985135 h 6842760"/>
                <a:gd name="connsiteX611" fmla="*/ 737235 w 1035367"/>
                <a:gd name="connsiteY611" fmla="*/ 3063240 h 6842760"/>
                <a:gd name="connsiteX612" fmla="*/ 815340 w 1035367"/>
                <a:gd name="connsiteY612" fmla="*/ 2985135 h 6842760"/>
                <a:gd name="connsiteX613" fmla="*/ 737235 w 1035367"/>
                <a:gd name="connsiteY613" fmla="*/ 2907030 h 6842760"/>
                <a:gd name="connsiteX614" fmla="*/ 659130 w 1035367"/>
                <a:gd name="connsiteY614" fmla="*/ 2985135 h 6842760"/>
                <a:gd name="connsiteX615" fmla="*/ 922020 w 1035367"/>
                <a:gd name="connsiteY615" fmla="*/ 3625215 h 6842760"/>
                <a:gd name="connsiteX616" fmla="*/ 957263 w 1035367"/>
                <a:gd name="connsiteY616" fmla="*/ 3660458 h 6842760"/>
                <a:gd name="connsiteX617" fmla="*/ 992505 w 1035367"/>
                <a:gd name="connsiteY617" fmla="*/ 3625215 h 6842760"/>
                <a:gd name="connsiteX618" fmla="*/ 957263 w 1035367"/>
                <a:gd name="connsiteY618" fmla="*/ 3589973 h 6842760"/>
                <a:gd name="connsiteX619" fmla="*/ 922020 w 1035367"/>
                <a:gd name="connsiteY619" fmla="*/ 3625215 h 6842760"/>
                <a:gd name="connsiteX620" fmla="*/ 913448 w 1035367"/>
                <a:gd name="connsiteY620" fmla="*/ 3415665 h 6842760"/>
                <a:gd name="connsiteX621" fmla="*/ 957263 w 1035367"/>
                <a:gd name="connsiteY621" fmla="*/ 3459480 h 6842760"/>
                <a:gd name="connsiteX622" fmla="*/ 1001078 w 1035367"/>
                <a:gd name="connsiteY622" fmla="*/ 3415665 h 6842760"/>
                <a:gd name="connsiteX623" fmla="*/ 957263 w 1035367"/>
                <a:gd name="connsiteY623" fmla="*/ 3371850 h 6842760"/>
                <a:gd name="connsiteX624" fmla="*/ 913448 w 1035367"/>
                <a:gd name="connsiteY624" fmla="*/ 3415665 h 6842760"/>
                <a:gd name="connsiteX625" fmla="*/ 903923 w 1035367"/>
                <a:gd name="connsiteY625" fmla="*/ 3206115 h 6842760"/>
                <a:gd name="connsiteX626" fmla="*/ 957263 w 1035367"/>
                <a:gd name="connsiteY626" fmla="*/ 3259455 h 6842760"/>
                <a:gd name="connsiteX627" fmla="*/ 1010603 w 1035367"/>
                <a:gd name="connsiteY627" fmla="*/ 3206115 h 6842760"/>
                <a:gd name="connsiteX628" fmla="*/ 957263 w 1035367"/>
                <a:gd name="connsiteY628" fmla="*/ 3152775 h 6842760"/>
                <a:gd name="connsiteX629" fmla="*/ 903923 w 1035367"/>
                <a:gd name="connsiteY629" fmla="*/ 3206115 h 6842760"/>
                <a:gd name="connsiteX630" fmla="*/ 895350 w 1035367"/>
                <a:gd name="connsiteY630" fmla="*/ 2576513 h 6842760"/>
                <a:gd name="connsiteX631" fmla="*/ 957263 w 1035367"/>
                <a:gd name="connsiteY631" fmla="*/ 2638425 h 6842760"/>
                <a:gd name="connsiteX632" fmla="*/ 1019175 w 1035367"/>
                <a:gd name="connsiteY632" fmla="*/ 2576513 h 6842760"/>
                <a:gd name="connsiteX633" fmla="*/ 957263 w 1035367"/>
                <a:gd name="connsiteY633" fmla="*/ 2514600 h 6842760"/>
                <a:gd name="connsiteX634" fmla="*/ 895350 w 1035367"/>
                <a:gd name="connsiteY634" fmla="*/ 2576513 h 6842760"/>
                <a:gd name="connsiteX635" fmla="*/ 903923 w 1035367"/>
                <a:gd name="connsiteY635" fmla="*/ 2366963 h 6842760"/>
                <a:gd name="connsiteX636" fmla="*/ 957263 w 1035367"/>
                <a:gd name="connsiteY636" fmla="*/ 2420303 h 6842760"/>
                <a:gd name="connsiteX637" fmla="*/ 1010603 w 1035367"/>
                <a:gd name="connsiteY637" fmla="*/ 2366963 h 6842760"/>
                <a:gd name="connsiteX638" fmla="*/ 957263 w 1035367"/>
                <a:gd name="connsiteY638" fmla="*/ 2313623 h 6842760"/>
                <a:gd name="connsiteX639" fmla="*/ 903923 w 1035367"/>
                <a:gd name="connsiteY639" fmla="*/ 2366963 h 6842760"/>
                <a:gd name="connsiteX640" fmla="*/ 895350 w 1035367"/>
                <a:gd name="connsiteY640" fmla="*/ 2996565 h 6842760"/>
                <a:gd name="connsiteX641" fmla="*/ 957263 w 1035367"/>
                <a:gd name="connsiteY641" fmla="*/ 3058478 h 6842760"/>
                <a:gd name="connsiteX642" fmla="*/ 1019175 w 1035367"/>
                <a:gd name="connsiteY642" fmla="*/ 2996565 h 6842760"/>
                <a:gd name="connsiteX643" fmla="*/ 957263 w 1035367"/>
                <a:gd name="connsiteY643" fmla="*/ 2934653 h 6842760"/>
                <a:gd name="connsiteX644" fmla="*/ 895350 w 1035367"/>
                <a:gd name="connsiteY644" fmla="*/ 2996565 h 6842760"/>
                <a:gd name="connsiteX645" fmla="*/ 879158 w 1035367"/>
                <a:gd name="connsiteY645" fmla="*/ 2786063 h 6842760"/>
                <a:gd name="connsiteX646" fmla="*/ 957263 w 1035367"/>
                <a:gd name="connsiteY646" fmla="*/ 2864168 h 6842760"/>
                <a:gd name="connsiteX647" fmla="*/ 1035368 w 1035367"/>
                <a:gd name="connsiteY647" fmla="*/ 2786063 h 6842760"/>
                <a:gd name="connsiteX648" fmla="*/ 957263 w 1035367"/>
                <a:gd name="connsiteY648" fmla="*/ 2707958 h 6842760"/>
                <a:gd name="connsiteX649" fmla="*/ 879158 w 1035367"/>
                <a:gd name="connsiteY649" fmla="*/ 2786063 h 684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1035367" h="6842760">
                  <a:moveTo>
                    <a:pt x="0" y="1128713"/>
                  </a:moveTo>
                  <a:cubicBezTo>
                    <a:pt x="0" y="1171575"/>
                    <a:pt x="35243" y="1206818"/>
                    <a:pt x="78105" y="1206818"/>
                  </a:cubicBezTo>
                  <a:cubicBezTo>
                    <a:pt x="120968" y="1206818"/>
                    <a:pt x="156210" y="1171575"/>
                    <a:pt x="156210" y="1128713"/>
                  </a:cubicBezTo>
                  <a:cubicBezTo>
                    <a:pt x="156210" y="1085850"/>
                    <a:pt x="120968" y="1050608"/>
                    <a:pt x="78105" y="1050608"/>
                  </a:cubicBezTo>
                  <a:cubicBezTo>
                    <a:pt x="35243" y="1050608"/>
                    <a:pt x="0" y="1085850"/>
                    <a:pt x="0" y="1128713"/>
                  </a:cubicBezTo>
                  <a:close/>
                  <a:moveTo>
                    <a:pt x="42863" y="2162175"/>
                  </a:moveTo>
                  <a:cubicBezTo>
                    <a:pt x="44768" y="2181225"/>
                    <a:pt x="61913" y="2196465"/>
                    <a:pt x="80963" y="2194560"/>
                  </a:cubicBezTo>
                  <a:cubicBezTo>
                    <a:pt x="100013" y="2192655"/>
                    <a:pt x="115253" y="2175510"/>
                    <a:pt x="113348" y="2156460"/>
                  </a:cubicBezTo>
                  <a:cubicBezTo>
                    <a:pt x="111443" y="2137410"/>
                    <a:pt x="94298" y="2122170"/>
                    <a:pt x="75248" y="2124075"/>
                  </a:cubicBezTo>
                  <a:cubicBezTo>
                    <a:pt x="55245" y="2125980"/>
                    <a:pt x="40958" y="2143125"/>
                    <a:pt x="42863" y="2162175"/>
                  </a:cubicBezTo>
                  <a:close/>
                  <a:moveTo>
                    <a:pt x="34290" y="1953578"/>
                  </a:moveTo>
                  <a:cubicBezTo>
                    <a:pt x="34290" y="1978343"/>
                    <a:pt x="54293" y="1997393"/>
                    <a:pt x="78105" y="1997393"/>
                  </a:cubicBezTo>
                  <a:cubicBezTo>
                    <a:pt x="101918" y="1997393"/>
                    <a:pt x="121920" y="1977390"/>
                    <a:pt x="121920" y="1953578"/>
                  </a:cubicBezTo>
                  <a:cubicBezTo>
                    <a:pt x="121920" y="1929765"/>
                    <a:pt x="101918" y="1909763"/>
                    <a:pt x="78105" y="1909763"/>
                  </a:cubicBezTo>
                  <a:cubicBezTo>
                    <a:pt x="54293" y="1909763"/>
                    <a:pt x="34290" y="1928813"/>
                    <a:pt x="34290" y="1953578"/>
                  </a:cubicBezTo>
                  <a:close/>
                  <a:moveTo>
                    <a:pt x="16193" y="1541145"/>
                  </a:moveTo>
                  <a:cubicBezTo>
                    <a:pt x="16193" y="1575435"/>
                    <a:pt x="43815" y="1603058"/>
                    <a:pt x="78105" y="1603058"/>
                  </a:cubicBezTo>
                  <a:cubicBezTo>
                    <a:pt x="112395" y="1603058"/>
                    <a:pt x="140018" y="1575435"/>
                    <a:pt x="140018" y="1541145"/>
                  </a:cubicBezTo>
                  <a:cubicBezTo>
                    <a:pt x="140018" y="1506855"/>
                    <a:pt x="112395" y="1479233"/>
                    <a:pt x="78105" y="1479233"/>
                  </a:cubicBezTo>
                  <a:cubicBezTo>
                    <a:pt x="43815" y="1479233"/>
                    <a:pt x="16193" y="1506855"/>
                    <a:pt x="16193" y="1541145"/>
                  </a:cubicBezTo>
                  <a:close/>
                  <a:moveTo>
                    <a:pt x="24765" y="716280"/>
                  </a:moveTo>
                  <a:cubicBezTo>
                    <a:pt x="24765" y="745808"/>
                    <a:pt x="48578" y="769620"/>
                    <a:pt x="78105" y="769620"/>
                  </a:cubicBezTo>
                  <a:cubicBezTo>
                    <a:pt x="107633" y="769620"/>
                    <a:pt x="131445" y="745808"/>
                    <a:pt x="131445" y="716280"/>
                  </a:cubicBezTo>
                  <a:cubicBezTo>
                    <a:pt x="131445" y="686753"/>
                    <a:pt x="107633" y="662940"/>
                    <a:pt x="78105" y="662940"/>
                  </a:cubicBezTo>
                  <a:cubicBezTo>
                    <a:pt x="48578" y="662940"/>
                    <a:pt x="24765" y="687705"/>
                    <a:pt x="24765" y="716280"/>
                  </a:cubicBezTo>
                  <a:close/>
                  <a:moveTo>
                    <a:pt x="34290" y="510540"/>
                  </a:moveTo>
                  <a:cubicBezTo>
                    <a:pt x="34290" y="535305"/>
                    <a:pt x="54293" y="554355"/>
                    <a:pt x="78105" y="554355"/>
                  </a:cubicBezTo>
                  <a:cubicBezTo>
                    <a:pt x="101918" y="554355"/>
                    <a:pt x="121920" y="534353"/>
                    <a:pt x="121920" y="510540"/>
                  </a:cubicBezTo>
                  <a:cubicBezTo>
                    <a:pt x="121920" y="485775"/>
                    <a:pt x="101918" y="466725"/>
                    <a:pt x="78105" y="466725"/>
                  </a:cubicBezTo>
                  <a:cubicBezTo>
                    <a:pt x="54293" y="466725"/>
                    <a:pt x="34290" y="485775"/>
                    <a:pt x="34290" y="510540"/>
                  </a:cubicBezTo>
                  <a:close/>
                  <a:moveTo>
                    <a:pt x="24765" y="1746885"/>
                  </a:moveTo>
                  <a:cubicBezTo>
                    <a:pt x="24765" y="1776413"/>
                    <a:pt x="48578" y="1800225"/>
                    <a:pt x="78105" y="1800225"/>
                  </a:cubicBezTo>
                  <a:cubicBezTo>
                    <a:pt x="107633" y="1800225"/>
                    <a:pt x="131445" y="1776413"/>
                    <a:pt x="131445" y="1746885"/>
                  </a:cubicBezTo>
                  <a:cubicBezTo>
                    <a:pt x="131445" y="1717358"/>
                    <a:pt x="107633" y="1693545"/>
                    <a:pt x="78105" y="1693545"/>
                  </a:cubicBezTo>
                  <a:cubicBezTo>
                    <a:pt x="48578" y="1693545"/>
                    <a:pt x="24765" y="1718310"/>
                    <a:pt x="24765" y="1746885"/>
                  </a:cubicBezTo>
                  <a:close/>
                  <a:moveTo>
                    <a:pt x="16193" y="922973"/>
                  </a:moveTo>
                  <a:cubicBezTo>
                    <a:pt x="16193" y="957263"/>
                    <a:pt x="43815" y="984885"/>
                    <a:pt x="78105" y="984885"/>
                  </a:cubicBezTo>
                  <a:cubicBezTo>
                    <a:pt x="112395" y="984885"/>
                    <a:pt x="140018" y="957263"/>
                    <a:pt x="140018" y="922973"/>
                  </a:cubicBezTo>
                  <a:cubicBezTo>
                    <a:pt x="140018" y="888683"/>
                    <a:pt x="112395" y="861060"/>
                    <a:pt x="78105" y="861060"/>
                  </a:cubicBezTo>
                  <a:cubicBezTo>
                    <a:pt x="43815" y="861060"/>
                    <a:pt x="16193" y="888683"/>
                    <a:pt x="16193" y="922973"/>
                  </a:cubicBezTo>
                  <a:close/>
                  <a:moveTo>
                    <a:pt x="46673" y="98108"/>
                  </a:moveTo>
                  <a:cubicBezTo>
                    <a:pt x="46673" y="115253"/>
                    <a:pt x="60960" y="129540"/>
                    <a:pt x="78105" y="129540"/>
                  </a:cubicBezTo>
                  <a:cubicBezTo>
                    <a:pt x="95250" y="129540"/>
                    <a:pt x="109538" y="115253"/>
                    <a:pt x="109538" y="98108"/>
                  </a:cubicBezTo>
                  <a:cubicBezTo>
                    <a:pt x="109538" y="80963"/>
                    <a:pt x="95250" y="66675"/>
                    <a:pt x="78105" y="66675"/>
                  </a:cubicBezTo>
                  <a:cubicBezTo>
                    <a:pt x="60960" y="66675"/>
                    <a:pt x="46673" y="80963"/>
                    <a:pt x="46673" y="98108"/>
                  </a:cubicBezTo>
                  <a:close/>
                  <a:moveTo>
                    <a:pt x="42863" y="303848"/>
                  </a:moveTo>
                  <a:cubicBezTo>
                    <a:pt x="42863" y="322898"/>
                    <a:pt x="59055" y="339090"/>
                    <a:pt x="78105" y="339090"/>
                  </a:cubicBezTo>
                  <a:cubicBezTo>
                    <a:pt x="97155" y="339090"/>
                    <a:pt x="113348" y="322898"/>
                    <a:pt x="113348" y="303848"/>
                  </a:cubicBezTo>
                  <a:cubicBezTo>
                    <a:pt x="113348" y="284798"/>
                    <a:pt x="97155" y="268605"/>
                    <a:pt x="78105" y="268605"/>
                  </a:cubicBezTo>
                  <a:cubicBezTo>
                    <a:pt x="59055" y="268605"/>
                    <a:pt x="42863" y="284798"/>
                    <a:pt x="42863" y="303848"/>
                  </a:cubicBezTo>
                  <a:close/>
                  <a:moveTo>
                    <a:pt x="0" y="1335405"/>
                  </a:moveTo>
                  <a:cubicBezTo>
                    <a:pt x="0" y="1378268"/>
                    <a:pt x="35243" y="1413510"/>
                    <a:pt x="78105" y="1413510"/>
                  </a:cubicBezTo>
                  <a:cubicBezTo>
                    <a:pt x="120968" y="1413510"/>
                    <a:pt x="156210" y="1378268"/>
                    <a:pt x="156210" y="1335405"/>
                  </a:cubicBezTo>
                  <a:cubicBezTo>
                    <a:pt x="156210" y="1292543"/>
                    <a:pt x="120968" y="1257300"/>
                    <a:pt x="78105" y="1257300"/>
                  </a:cubicBezTo>
                  <a:cubicBezTo>
                    <a:pt x="35243" y="1257300"/>
                    <a:pt x="0" y="1291590"/>
                    <a:pt x="0" y="1335405"/>
                  </a:cubicBezTo>
                  <a:close/>
                  <a:moveTo>
                    <a:pt x="266700" y="2159318"/>
                  </a:moveTo>
                  <a:cubicBezTo>
                    <a:pt x="266700" y="2176463"/>
                    <a:pt x="280988" y="2190750"/>
                    <a:pt x="298133" y="2190750"/>
                  </a:cubicBezTo>
                  <a:cubicBezTo>
                    <a:pt x="315278" y="2190750"/>
                    <a:pt x="329565" y="2176463"/>
                    <a:pt x="329565" y="2159318"/>
                  </a:cubicBezTo>
                  <a:cubicBezTo>
                    <a:pt x="329565" y="2142173"/>
                    <a:pt x="315278" y="2127885"/>
                    <a:pt x="298133" y="2127885"/>
                  </a:cubicBezTo>
                  <a:cubicBezTo>
                    <a:pt x="280988" y="2127885"/>
                    <a:pt x="266700" y="2142173"/>
                    <a:pt x="266700" y="2159318"/>
                  </a:cubicBezTo>
                  <a:close/>
                  <a:moveTo>
                    <a:pt x="262890" y="1918335"/>
                  </a:moveTo>
                  <a:cubicBezTo>
                    <a:pt x="262890" y="1937385"/>
                    <a:pt x="279083" y="1953578"/>
                    <a:pt x="298133" y="1953578"/>
                  </a:cubicBezTo>
                  <a:cubicBezTo>
                    <a:pt x="317183" y="1953578"/>
                    <a:pt x="333375" y="1937385"/>
                    <a:pt x="333375" y="1918335"/>
                  </a:cubicBezTo>
                  <a:cubicBezTo>
                    <a:pt x="333375" y="1899285"/>
                    <a:pt x="317183" y="1883093"/>
                    <a:pt x="298133" y="1883093"/>
                  </a:cubicBezTo>
                  <a:cubicBezTo>
                    <a:pt x="279083" y="1883093"/>
                    <a:pt x="262890" y="1899285"/>
                    <a:pt x="262890" y="1918335"/>
                  </a:cubicBezTo>
                  <a:close/>
                  <a:moveTo>
                    <a:pt x="236220" y="1289685"/>
                  </a:moveTo>
                  <a:cubicBezTo>
                    <a:pt x="236220" y="1323975"/>
                    <a:pt x="263843" y="1351598"/>
                    <a:pt x="298133" y="1351598"/>
                  </a:cubicBezTo>
                  <a:cubicBezTo>
                    <a:pt x="332423" y="1351598"/>
                    <a:pt x="360045" y="1323975"/>
                    <a:pt x="360045" y="1289685"/>
                  </a:cubicBezTo>
                  <a:cubicBezTo>
                    <a:pt x="360045" y="1255395"/>
                    <a:pt x="332423" y="1227773"/>
                    <a:pt x="298133" y="1227773"/>
                  </a:cubicBezTo>
                  <a:cubicBezTo>
                    <a:pt x="263843" y="1227773"/>
                    <a:pt x="236220" y="1255395"/>
                    <a:pt x="236220" y="1289685"/>
                  </a:cubicBezTo>
                  <a:close/>
                  <a:moveTo>
                    <a:pt x="236220" y="869633"/>
                  </a:moveTo>
                  <a:cubicBezTo>
                    <a:pt x="236220" y="903923"/>
                    <a:pt x="263843" y="931545"/>
                    <a:pt x="298133" y="931545"/>
                  </a:cubicBezTo>
                  <a:cubicBezTo>
                    <a:pt x="332423" y="931545"/>
                    <a:pt x="360045" y="903923"/>
                    <a:pt x="360045" y="869633"/>
                  </a:cubicBezTo>
                  <a:cubicBezTo>
                    <a:pt x="360045" y="835343"/>
                    <a:pt x="332423" y="807720"/>
                    <a:pt x="298133" y="807720"/>
                  </a:cubicBezTo>
                  <a:cubicBezTo>
                    <a:pt x="263843" y="807720"/>
                    <a:pt x="236220" y="836295"/>
                    <a:pt x="236220" y="869633"/>
                  </a:cubicBezTo>
                  <a:close/>
                  <a:moveTo>
                    <a:pt x="244793" y="660083"/>
                  </a:moveTo>
                  <a:cubicBezTo>
                    <a:pt x="244793" y="689610"/>
                    <a:pt x="268605" y="713423"/>
                    <a:pt x="298133" y="713423"/>
                  </a:cubicBezTo>
                  <a:cubicBezTo>
                    <a:pt x="327660" y="713423"/>
                    <a:pt x="351473" y="689610"/>
                    <a:pt x="351473" y="660083"/>
                  </a:cubicBezTo>
                  <a:cubicBezTo>
                    <a:pt x="351473" y="630555"/>
                    <a:pt x="327660" y="606743"/>
                    <a:pt x="298133" y="606743"/>
                  </a:cubicBezTo>
                  <a:cubicBezTo>
                    <a:pt x="268605" y="606743"/>
                    <a:pt x="244793" y="631508"/>
                    <a:pt x="244793" y="660083"/>
                  </a:cubicBezTo>
                  <a:close/>
                  <a:moveTo>
                    <a:pt x="253365" y="1708785"/>
                  </a:moveTo>
                  <a:cubicBezTo>
                    <a:pt x="253365" y="1733550"/>
                    <a:pt x="273368" y="1752600"/>
                    <a:pt x="297180" y="1752600"/>
                  </a:cubicBezTo>
                  <a:cubicBezTo>
                    <a:pt x="320993" y="1752600"/>
                    <a:pt x="340995" y="1732598"/>
                    <a:pt x="340995" y="1708785"/>
                  </a:cubicBezTo>
                  <a:cubicBezTo>
                    <a:pt x="340995" y="1684020"/>
                    <a:pt x="320993" y="1664970"/>
                    <a:pt x="297180" y="1664970"/>
                  </a:cubicBezTo>
                  <a:cubicBezTo>
                    <a:pt x="273368" y="1664970"/>
                    <a:pt x="253365" y="1684973"/>
                    <a:pt x="253365" y="1708785"/>
                  </a:cubicBezTo>
                  <a:close/>
                  <a:moveTo>
                    <a:pt x="244793" y="1499235"/>
                  </a:moveTo>
                  <a:cubicBezTo>
                    <a:pt x="244793" y="1528763"/>
                    <a:pt x="268605" y="1552575"/>
                    <a:pt x="298133" y="1552575"/>
                  </a:cubicBezTo>
                  <a:cubicBezTo>
                    <a:pt x="327660" y="1552575"/>
                    <a:pt x="351473" y="1528763"/>
                    <a:pt x="351473" y="1499235"/>
                  </a:cubicBezTo>
                  <a:cubicBezTo>
                    <a:pt x="351473" y="1469708"/>
                    <a:pt x="327660" y="1445895"/>
                    <a:pt x="298133" y="1445895"/>
                  </a:cubicBezTo>
                  <a:cubicBezTo>
                    <a:pt x="268605" y="1445895"/>
                    <a:pt x="244793" y="1469708"/>
                    <a:pt x="244793" y="1499235"/>
                  </a:cubicBezTo>
                  <a:close/>
                  <a:moveTo>
                    <a:pt x="262890" y="240983"/>
                  </a:moveTo>
                  <a:cubicBezTo>
                    <a:pt x="262890" y="260033"/>
                    <a:pt x="279083" y="276225"/>
                    <a:pt x="298133" y="276225"/>
                  </a:cubicBezTo>
                  <a:cubicBezTo>
                    <a:pt x="317183" y="276225"/>
                    <a:pt x="333375" y="260033"/>
                    <a:pt x="333375" y="240983"/>
                  </a:cubicBezTo>
                  <a:cubicBezTo>
                    <a:pt x="333375" y="221933"/>
                    <a:pt x="317183" y="205740"/>
                    <a:pt x="298133" y="205740"/>
                  </a:cubicBezTo>
                  <a:cubicBezTo>
                    <a:pt x="279083" y="205740"/>
                    <a:pt x="262890" y="220980"/>
                    <a:pt x="262890" y="240983"/>
                  </a:cubicBezTo>
                  <a:close/>
                  <a:moveTo>
                    <a:pt x="266700" y="31433"/>
                  </a:moveTo>
                  <a:cubicBezTo>
                    <a:pt x="266700" y="48578"/>
                    <a:pt x="280988" y="62865"/>
                    <a:pt x="298133" y="62865"/>
                  </a:cubicBezTo>
                  <a:cubicBezTo>
                    <a:pt x="315278" y="62865"/>
                    <a:pt x="329565" y="48578"/>
                    <a:pt x="329565" y="31433"/>
                  </a:cubicBezTo>
                  <a:cubicBezTo>
                    <a:pt x="329565" y="14288"/>
                    <a:pt x="315278" y="0"/>
                    <a:pt x="298133" y="0"/>
                  </a:cubicBezTo>
                  <a:cubicBezTo>
                    <a:pt x="280988" y="0"/>
                    <a:pt x="266700" y="14288"/>
                    <a:pt x="266700" y="31433"/>
                  </a:cubicBezTo>
                  <a:close/>
                  <a:moveTo>
                    <a:pt x="253365" y="450533"/>
                  </a:moveTo>
                  <a:cubicBezTo>
                    <a:pt x="253365" y="475298"/>
                    <a:pt x="273368" y="494348"/>
                    <a:pt x="297180" y="494348"/>
                  </a:cubicBezTo>
                  <a:cubicBezTo>
                    <a:pt x="320993" y="494348"/>
                    <a:pt x="340995" y="474345"/>
                    <a:pt x="340995" y="450533"/>
                  </a:cubicBezTo>
                  <a:cubicBezTo>
                    <a:pt x="340995" y="426720"/>
                    <a:pt x="320993" y="406718"/>
                    <a:pt x="297180" y="406718"/>
                  </a:cubicBezTo>
                  <a:cubicBezTo>
                    <a:pt x="273368" y="406718"/>
                    <a:pt x="253365" y="426720"/>
                    <a:pt x="253365" y="450533"/>
                  </a:cubicBezTo>
                  <a:close/>
                  <a:moveTo>
                    <a:pt x="220028" y="1080135"/>
                  </a:moveTo>
                  <a:cubicBezTo>
                    <a:pt x="220028" y="1122998"/>
                    <a:pt x="255270" y="1158240"/>
                    <a:pt x="298133" y="1158240"/>
                  </a:cubicBezTo>
                  <a:cubicBezTo>
                    <a:pt x="340995" y="1158240"/>
                    <a:pt x="376238" y="1122998"/>
                    <a:pt x="376238" y="1080135"/>
                  </a:cubicBezTo>
                  <a:cubicBezTo>
                    <a:pt x="376238" y="1037273"/>
                    <a:pt x="340995" y="1002030"/>
                    <a:pt x="298133" y="1002030"/>
                  </a:cubicBezTo>
                  <a:cubicBezTo>
                    <a:pt x="255270" y="1002030"/>
                    <a:pt x="220028" y="1036320"/>
                    <a:pt x="220028" y="1080135"/>
                  </a:cubicBezTo>
                  <a:close/>
                  <a:moveTo>
                    <a:pt x="473393" y="2159318"/>
                  </a:moveTo>
                  <a:cubicBezTo>
                    <a:pt x="473393" y="2184083"/>
                    <a:pt x="493395" y="2203133"/>
                    <a:pt x="517208" y="2203133"/>
                  </a:cubicBezTo>
                  <a:cubicBezTo>
                    <a:pt x="541973" y="2203133"/>
                    <a:pt x="561023" y="2183130"/>
                    <a:pt x="561023" y="2159318"/>
                  </a:cubicBezTo>
                  <a:cubicBezTo>
                    <a:pt x="561023" y="2135505"/>
                    <a:pt x="541020" y="2115503"/>
                    <a:pt x="517208" y="2115503"/>
                  </a:cubicBezTo>
                  <a:cubicBezTo>
                    <a:pt x="493395" y="2115503"/>
                    <a:pt x="473393" y="2135505"/>
                    <a:pt x="473393" y="2159318"/>
                  </a:cubicBezTo>
                  <a:close/>
                  <a:moveTo>
                    <a:pt x="464820" y="1946910"/>
                  </a:moveTo>
                  <a:cubicBezTo>
                    <a:pt x="464820" y="1976438"/>
                    <a:pt x="488633" y="2000250"/>
                    <a:pt x="518160" y="2000250"/>
                  </a:cubicBezTo>
                  <a:cubicBezTo>
                    <a:pt x="547688" y="2000250"/>
                    <a:pt x="571500" y="1976438"/>
                    <a:pt x="571500" y="1946910"/>
                  </a:cubicBezTo>
                  <a:cubicBezTo>
                    <a:pt x="571500" y="1917383"/>
                    <a:pt x="547688" y="1893570"/>
                    <a:pt x="518160" y="1893570"/>
                  </a:cubicBezTo>
                  <a:cubicBezTo>
                    <a:pt x="488633" y="1893570"/>
                    <a:pt x="464820" y="1917383"/>
                    <a:pt x="464820" y="1946910"/>
                  </a:cubicBezTo>
                  <a:close/>
                  <a:moveTo>
                    <a:pt x="456248" y="1309688"/>
                  </a:moveTo>
                  <a:cubicBezTo>
                    <a:pt x="456248" y="1343978"/>
                    <a:pt x="483870" y="1371600"/>
                    <a:pt x="518160" y="1371600"/>
                  </a:cubicBezTo>
                  <a:cubicBezTo>
                    <a:pt x="552450" y="1371600"/>
                    <a:pt x="580073" y="1343978"/>
                    <a:pt x="580073" y="1309688"/>
                  </a:cubicBezTo>
                  <a:cubicBezTo>
                    <a:pt x="580073" y="1275398"/>
                    <a:pt x="552450" y="1247775"/>
                    <a:pt x="518160" y="1247775"/>
                  </a:cubicBezTo>
                  <a:cubicBezTo>
                    <a:pt x="483870" y="1247775"/>
                    <a:pt x="456248" y="1275398"/>
                    <a:pt x="456248" y="1309688"/>
                  </a:cubicBezTo>
                  <a:close/>
                  <a:moveTo>
                    <a:pt x="473393" y="883920"/>
                  </a:moveTo>
                  <a:cubicBezTo>
                    <a:pt x="473393" y="908685"/>
                    <a:pt x="493395" y="927735"/>
                    <a:pt x="517208" y="927735"/>
                  </a:cubicBezTo>
                  <a:cubicBezTo>
                    <a:pt x="541973" y="927735"/>
                    <a:pt x="561023" y="907733"/>
                    <a:pt x="561023" y="883920"/>
                  </a:cubicBezTo>
                  <a:cubicBezTo>
                    <a:pt x="561023" y="859155"/>
                    <a:pt x="541020" y="840105"/>
                    <a:pt x="517208" y="840105"/>
                  </a:cubicBezTo>
                  <a:cubicBezTo>
                    <a:pt x="493395" y="840105"/>
                    <a:pt x="473393" y="859155"/>
                    <a:pt x="473393" y="883920"/>
                  </a:cubicBezTo>
                  <a:close/>
                  <a:moveTo>
                    <a:pt x="481965" y="671513"/>
                  </a:moveTo>
                  <a:cubicBezTo>
                    <a:pt x="481965" y="690563"/>
                    <a:pt x="498158" y="706755"/>
                    <a:pt x="517208" y="706755"/>
                  </a:cubicBezTo>
                  <a:cubicBezTo>
                    <a:pt x="536258" y="706755"/>
                    <a:pt x="552450" y="690563"/>
                    <a:pt x="552450" y="671513"/>
                  </a:cubicBezTo>
                  <a:cubicBezTo>
                    <a:pt x="552450" y="652463"/>
                    <a:pt x="536258" y="636270"/>
                    <a:pt x="517208" y="636270"/>
                  </a:cubicBezTo>
                  <a:cubicBezTo>
                    <a:pt x="498158" y="636270"/>
                    <a:pt x="481965" y="651510"/>
                    <a:pt x="481965" y="671513"/>
                  </a:cubicBezTo>
                  <a:close/>
                  <a:moveTo>
                    <a:pt x="456248" y="1734503"/>
                  </a:moveTo>
                  <a:cubicBezTo>
                    <a:pt x="456248" y="1768793"/>
                    <a:pt x="483870" y="1796415"/>
                    <a:pt x="518160" y="1796415"/>
                  </a:cubicBezTo>
                  <a:cubicBezTo>
                    <a:pt x="552450" y="1796415"/>
                    <a:pt x="580073" y="1768793"/>
                    <a:pt x="580073" y="1734503"/>
                  </a:cubicBezTo>
                  <a:cubicBezTo>
                    <a:pt x="580073" y="1700213"/>
                    <a:pt x="552450" y="1672590"/>
                    <a:pt x="518160" y="1672590"/>
                  </a:cubicBezTo>
                  <a:cubicBezTo>
                    <a:pt x="483870" y="1672590"/>
                    <a:pt x="456248" y="1700213"/>
                    <a:pt x="456248" y="1734503"/>
                  </a:cubicBezTo>
                  <a:close/>
                  <a:moveTo>
                    <a:pt x="464820" y="1096328"/>
                  </a:moveTo>
                  <a:cubicBezTo>
                    <a:pt x="464820" y="1125855"/>
                    <a:pt x="488633" y="1149668"/>
                    <a:pt x="518160" y="1149668"/>
                  </a:cubicBezTo>
                  <a:cubicBezTo>
                    <a:pt x="547688" y="1149668"/>
                    <a:pt x="571500" y="1125855"/>
                    <a:pt x="571500" y="1096328"/>
                  </a:cubicBezTo>
                  <a:cubicBezTo>
                    <a:pt x="571500" y="1066800"/>
                    <a:pt x="547688" y="1042988"/>
                    <a:pt x="518160" y="1042988"/>
                  </a:cubicBezTo>
                  <a:cubicBezTo>
                    <a:pt x="488633" y="1042988"/>
                    <a:pt x="464820" y="1067753"/>
                    <a:pt x="464820" y="1096328"/>
                  </a:cubicBezTo>
                  <a:close/>
                  <a:moveTo>
                    <a:pt x="486728" y="246698"/>
                  </a:moveTo>
                  <a:cubicBezTo>
                    <a:pt x="486728" y="263843"/>
                    <a:pt x="501015" y="278130"/>
                    <a:pt x="518160" y="278130"/>
                  </a:cubicBezTo>
                  <a:cubicBezTo>
                    <a:pt x="535305" y="278130"/>
                    <a:pt x="549593" y="263843"/>
                    <a:pt x="549593" y="246698"/>
                  </a:cubicBezTo>
                  <a:cubicBezTo>
                    <a:pt x="549593" y="229553"/>
                    <a:pt x="535305" y="215265"/>
                    <a:pt x="518160" y="215265"/>
                  </a:cubicBezTo>
                  <a:cubicBezTo>
                    <a:pt x="500063" y="215265"/>
                    <a:pt x="486728" y="228600"/>
                    <a:pt x="486728" y="246698"/>
                  </a:cubicBezTo>
                  <a:close/>
                  <a:moveTo>
                    <a:pt x="486728" y="33338"/>
                  </a:moveTo>
                  <a:cubicBezTo>
                    <a:pt x="486728" y="50483"/>
                    <a:pt x="501015" y="64770"/>
                    <a:pt x="518160" y="64770"/>
                  </a:cubicBezTo>
                  <a:cubicBezTo>
                    <a:pt x="535305" y="64770"/>
                    <a:pt x="549593" y="50483"/>
                    <a:pt x="549593" y="33338"/>
                  </a:cubicBezTo>
                  <a:cubicBezTo>
                    <a:pt x="549593" y="16193"/>
                    <a:pt x="535305" y="1905"/>
                    <a:pt x="518160" y="1905"/>
                  </a:cubicBezTo>
                  <a:cubicBezTo>
                    <a:pt x="500063" y="2858"/>
                    <a:pt x="486728" y="16193"/>
                    <a:pt x="486728" y="33338"/>
                  </a:cubicBezTo>
                  <a:close/>
                  <a:moveTo>
                    <a:pt x="486728" y="459105"/>
                  </a:moveTo>
                  <a:cubicBezTo>
                    <a:pt x="486728" y="476250"/>
                    <a:pt x="501015" y="490538"/>
                    <a:pt x="518160" y="490538"/>
                  </a:cubicBezTo>
                  <a:cubicBezTo>
                    <a:pt x="535305" y="490538"/>
                    <a:pt x="549593" y="476250"/>
                    <a:pt x="549593" y="459105"/>
                  </a:cubicBezTo>
                  <a:cubicBezTo>
                    <a:pt x="549593" y="441960"/>
                    <a:pt x="535305" y="427673"/>
                    <a:pt x="518160" y="427673"/>
                  </a:cubicBezTo>
                  <a:cubicBezTo>
                    <a:pt x="500063" y="427673"/>
                    <a:pt x="486728" y="441960"/>
                    <a:pt x="486728" y="459105"/>
                  </a:cubicBezTo>
                  <a:close/>
                  <a:moveTo>
                    <a:pt x="440055" y="1522095"/>
                  </a:moveTo>
                  <a:cubicBezTo>
                    <a:pt x="440055" y="1564958"/>
                    <a:pt x="475298" y="1600200"/>
                    <a:pt x="518160" y="1600200"/>
                  </a:cubicBezTo>
                  <a:cubicBezTo>
                    <a:pt x="561023" y="1600200"/>
                    <a:pt x="596265" y="1564958"/>
                    <a:pt x="596265" y="1522095"/>
                  </a:cubicBezTo>
                  <a:cubicBezTo>
                    <a:pt x="596265" y="1479233"/>
                    <a:pt x="561023" y="1443990"/>
                    <a:pt x="518160" y="1443990"/>
                  </a:cubicBezTo>
                  <a:cubicBezTo>
                    <a:pt x="475298" y="1443990"/>
                    <a:pt x="440055" y="1478280"/>
                    <a:pt x="440055" y="1522095"/>
                  </a:cubicBezTo>
                  <a:close/>
                  <a:moveTo>
                    <a:pt x="659130" y="1128713"/>
                  </a:moveTo>
                  <a:cubicBezTo>
                    <a:pt x="659130" y="1171575"/>
                    <a:pt x="694373" y="1206818"/>
                    <a:pt x="737235" y="1206818"/>
                  </a:cubicBezTo>
                  <a:cubicBezTo>
                    <a:pt x="780098" y="1206818"/>
                    <a:pt x="815340" y="1171575"/>
                    <a:pt x="815340" y="1128713"/>
                  </a:cubicBezTo>
                  <a:cubicBezTo>
                    <a:pt x="815340" y="1085850"/>
                    <a:pt x="780098" y="1050608"/>
                    <a:pt x="737235" y="1050608"/>
                  </a:cubicBezTo>
                  <a:cubicBezTo>
                    <a:pt x="694373" y="1050608"/>
                    <a:pt x="659130" y="1085850"/>
                    <a:pt x="659130" y="1128713"/>
                  </a:cubicBezTo>
                  <a:close/>
                  <a:moveTo>
                    <a:pt x="701993" y="2162175"/>
                  </a:moveTo>
                  <a:cubicBezTo>
                    <a:pt x="703898" y="2181225"/>
                    <a:pt x="721043" y="2196465"/>
                    <a:pt x="740093" y="2194560"/>
                  </a:cubicBezTo>
                  <a:cubicBezTo>
                    <a:pt x="759143" y="2192655"/>
                    <a:pt x="774383" y="2175510"/>
                    <a:pt x="772478" y="2156460"/>
                  </a:cubicBezTo>
                  <a:cubicBezTo>
                    <a:pt x="770573" y="2137410"/>
                    <a:pt x="753428" y="2122170"/>
                    <a:pt x="734378" y="2124075"/>
                  </a:cubicBezTo>
                  <a:cubicBezTo>
                    <a:pt x="715328" y="2125980"/>
                    <a:pt x="701040" y="2143125"/>
                    <a:pt x="701993" y="2162175"/>
                  </a:cubicBezTo>
                  <a:close/>
                  <a:moveTo>
                    <a:pt x="693420" y="1953578"/>
                  </a:moveTo>
                  <a:cubicBezTo>
                    <a:pt x="693420" y="1978343"/>
                    <a:pt x="713423" y="1997393"/>
                    <a:pt x="737235" y="1997393"/>
                  </a:cubicBezTo>
                  <a:cubicBezTo>
                    <a:pt x="761048" y="1997393"/>
                    <a:pt x="781050" y="1977390"/>
                    <a:pt x="781050" y="1953578"/>
                  </a:cubicBezTo>
                  <a:cubicBezTo>
                    <a:pt x="781050" y="1929765"/>
                    <a:pt x="761048" y="1909763"/>
                    <a:pt x="737235" y="1909763"/>
                  </a:cubicBezTo>
                  <a:cubicBezTo>
                    <a:pt x="713423" y="1909763"/>
                    <a:pt x="693420" y="1928813"/>
                    <a:pt x="693420" y="1953578"/>
                  </a:cubicBezTo>
                  <a:close/>
                  <a:moveTo>
                    <a:pt x="675323" y="1541145"/>
                  </a:moveTo>
                  <a:cubicBezTo>
                    <a:pt x="675323" y="1575435"/>
                    <a:pt x="702945" y="1603058"/>
                    <a:pt x="737235" y="1603058"/>
                  </a:cubicBezTo>
                  <a:cubicBezTo>
                    <a:pt x="771525" y="1603058"/>
                    <a:pt x="799148" y="1575435"/>
                    <a:pt x="799148" y="1541145"/>
                  </a:cubicBezTo>
                  <a:cubicBezTo>
                    <a:pt x="799148" y="1506855"/>
                    <a:pt x="771525" y="1479233"/>
                    <a:pt x="737235" y="1479233"/>
                  </a:cubicBezTo>
                  <a:cubicBezTo>
                    <a:pt x="702945" y="1479233"/>
                    <a:pt x="675323" y="1506855"/>
                    <a:pt x="675323" y="1541145"/>
                  </a:cubicBezTo>
                  <a:close/>
                  <a:moveTo>
                    <a:pt x="684848" y="716280"/>
                  </a:moveTo>
                  <a:cubicBezTo>
                    <a:pt x="684848" y="745808"/>
                    <a:pt x="708660" y="769620"/>
                    <a:pt x="738188" y="769620"/>
                  </a:cubicBezTo>
                  <a:cubicBezTo>
                    <a:pt x="767715" y="769620"/>
                    <a:pt x="791528" y="745808"/>
                    <a:pt x="791528" y="716280"/>
                  </a:cubicBezTo>
                  <a:cubicBezTo>
                    <a:pt x="791528" y="686753"/>
                    <a:pt x="767715" y="662940"/>
                    <a:pt x="738188" y="662940"/>
                  </a:cubicBezTo>
                  <a:cubicBezTo>
                    <a:pt x="708660" y="663893"/>
                    <a:pt x="684848" y="687705"/>
                    <a:pt x="684848" y="716280"/>
                  </a:cubicBezTo>
                  <a:close/>
                  <a:moveTo>
                    <a:pt x="693420" y="510540"/>
                  </a:moveTo>
                  <a:cubicBezTo>
                    <a:pt x="693420" y="535305"/>
                    <a:pt x="713423" y="554355"/>
                    <a:pt x="737235" y="554355"/>
                  </a:cubicBezTo>
                  <a:cubicBezTo>
                    <a:pt x="761048" y="554355"/>
                    <a:pt x="781050" y="534353"/>
                    <a:pt x="781050" y="510540"/>
                  </a:cubicBezTo>
                  <a:cubicBezTo>
                    <a:pt x="781050" y="485775"/>
                    <a:pt x="761048" y="466725"/>
                    <a:pt x="737235" y="466725"/>
                  </a:cubicBezTo>
                  <a:cubicBezTo>
                    <a:pt x="713423" y="466725"/>
                    <a:pt x="693420" y="485775"/>
                    <a:pt x="693420" y="510540"/>
                  </a:cubicBezTo>
                  <a:close/>
                  <a:moveTo>
                    <a:pt x="684848" y="1746885"/>
                  </a:moveTo>
                  <a:cubicBezTo>
                    <a:pt x="684848" y="1776413"/>
                    <a:pt x="708660" y="1800225"/>
                    <a:pt x="738188" y="1800225"/>
                  </a:cubicBezTo>
                  <a:cubicBezTo>
                    <a:pt x="767715" y="1800225"/>
                    <a:pt x="791528" y="1776413"/>
                    <a:pt x="791528" y="1746885"/>
                  </a:cubicBezTo>
                  <a:cubicBezTo>
                    <a:pt x="791528" y="1717358"/>
                    <a:pt x="767715" y="1693545"/>
                    <a:pt x="738188" y="1693545"/>
                  </a:cubicBezTo>
                  <a:cubicBezTo>
                    <a:pt x="708660" y="1694498"/>
                    <a:pt x="684848" y="1718310"/>
                    <a:pt x="684848" y="1746885"/>
                  </a:cubicBezTo>
                  <a:close/>
                  <a:moveTo>
                    <a:pt x="675323" y="922973"/>
                  </a:moveTo>
                  <a:cubicBezTo>
                    <a:pt x="675323" y="957263"/>
                    <a:pt x="702945" y="984885"/>
                    <a:pt x="737235" y="984885"/>
                  </a:cubicBezTo>
                  <a:cubicBezTo>
                    <a:pt x="771525" y="984885"/>
                    <a:pt x="799148" y="957263"/>
                    <a:pt x="799148" y="922973"/>
                  </a:cubicBezTo>
                  <a:cubicBezTo>
                    <a:pt x="799148" y="888683"/>
                    <a:pt x="771525" y="861060"/>
                    <a:pt x="737235" y="861060"/>
                  </a:cubicBezTo>
                  <a:cubicBezTo>
                    <a:pt x="702945" y="861060"/>
                    <a:pt x="675323" y="888683"/>
                    <a:pt x="675323" y="922973"/>
                  </a:cubicBezTo>
                  <a:close/>
                  <a:moveTo>
                    <a:pt x="706755" y="98108"/>
                  </a:moveTo>
                  <a:cubicBezTo>
                    <a:pt x="706755" y="115253"/>
                    <a:pt x="721043" y="129540"/>
                    <a:pt x="738188" y="129540"/>
                  </a:cubicBezTo>
                  <a:cubicBezTo>
                    <a:pt x="755333" y="129540"/>
                    <a:pt x="769620" y="115253"/>
                    <a:pt x="769620" y="98108"/>
                  </a:cubicBezTo>
                  <a:cubicBezTo>
                    <a:pt x="769620" y="80963"/>
                    <a:pt x="754380" y="66675"/>
                    <a:pt x="737235" y="66675"/>
                  </a:cubicBezTo>
                  <a:cubicBezTo>
                    <a:pt x="720090" y="66675"/>
                    <a:pt x="706755" y="80963"/>
                    <a:pt x="706755" y="98108"/>
                  </a:cubicBezTo>
                  <a:close/>
                  <a:moveTo>
                    <a:pt x="701993" y="303848"/>
                  </a:moveTo>
                  <a:cubicBezTo>
                    <a:pt x="701993" y="322898"/>
                    <a:pt x="718185" y="339090"/>
                    <a:pt x="737235" y="339090"/>
                  </a:cubicBezTo>
                  <a:cubicBezTo>
                    <a:pt x="756285" y="339090"/>
                    <a:pt x="772478" y="322898"/>
                    <a:pt x="772478" y="303848"/>
                  </a:cubicBezTo>
                  <a:cubicBezTo>
                    <a:pt x="772478" y="284798"/>
                    <a:pt x="756285" y="268605"/>
                    <a:pt x="737235" y="268605"/>
                  </a:cubicBezTo>
                  <a:cubicBezTo>
                    <a:pt x="718185" y="268605"/>
                    <a:pt x="701993" y="284798"/>
                    <a:pt x="701993" y="303848"/>
                  </a:cubicBezTo>
                  <a:close/>
                  <a:moveTo>
                    <a:pt x="659130" y="1335405"/>
                  </a:moveTo>
                  <a:cubicBezTo>
                    <a:pt x="659130" y="1378268"/>
                    <a:pt x="694373" y="1413510"/>
                    <a:pt x="737235" y="1413510"/>
                  </a:cubicBezTo>
                  <a:cubicBezTo>
                    <a:pt x="780098" y="1413510"/>
                    <a:pt x="815340" y="1378268"/>
                    <a:pt x="815340" y="1335405"/>
                  </a:cubicBezTo>
                  <a:cubicBezTo>
                    <a:pt x="815340" y="1292543"/>
                    <a:pt x="781050" y="1257300"/>
                    <a:pt x="737235" y="1257300"/>
                  </a:cubicBezTo>
                  <a:cubicBezTo>
                    <a:pt x="693420" y="1257300"/>
                    <a:pt x="659130" y="1291590"/>
                    <a:pt x="659130" y="1335405"/>
                  </a:cubicBezTo>
                  <a:close/>
                  <a:moveTo>
                    <a:pt x="925830" y="2159318"/>
                  </a:moveTo>
                  <a:cubicBezTo>
                    <a:pt x="925830" y="2176463"/>
                    <a:pt x="940118" y="2190750"/>
                    <a:pt x="957263" y="2190750"/>
                  </a:cubicBezTo>
                  <a:cubicBezTo>
                    <a:pt x="974408" y="2190750"/>
                    <a:pt x="988695" y="2176463"/>
                    <a:pt x="988695" y="2159318"/>
                  </a:cubicBezTo>
                  <a:cubicBezTo>
                    <a:pt x="988695" y="2142173"/>
                    <a:pt x="974408" y="2127885"/>
                    <a:pt x="957263" y="2127885"/>
                  </a:cubicBezTo>
                  <a:cubicBezTo>
                    <a:pt x="940118" y="2127885"/>
                    <a:pt x="925830" y="2142173"/>
                    <a:pt x="925830" y="2159318"/>
                  </a:cubicBezTo>
                  <a:close/>
                  <a:moveTo>
                    <a:pt x="922020" y="1918335"/>
                  </a:moveTo>
                  <a:cubicBezTo>
                    <a:pt x="922020" y="1937385"/>
                    <a:pt x="938213" y="1953578"/>
                    <a:pt x="957263" y="1953578"/>
                  </a:cubicBezTo>
                  <a:cubicBezTo>
                    <a:pt x="976313" y="1953578"/>
                    <a:pt x="992505" y="1937385"/>
                    <a:pt x="992505" y="1918335"/>
                  </a:cubicBezTo>
                  <a:cubicBezTo>
                    <a:pt x="992505" y="1899285"/>
                    <a:pt x="976313" y="1883093"/>
                    <a:pt x="957263" y="1883093"/>
                  </a:cubicBezTo>
                  <a:cubicBezTo>
                    <a:pt x="938213" y="1883093"/>
                    <a:pt x="922020" y="1899285"/>
                    <a:pt x="922020" y="1918335"/>
                  </a:cubicBezTo>
                  <a:close/>
                  <a:moveTo>
                    <a:pt x="895350" y="1289685"/>
                  </a:moveTo>
                  <a:cubicBezTo>
                    <a:pt x="895350" y="1323975"/>
                    <a:pt x="922973" y="1351598"/>
                    <a:pt x="957263" y="1351598"/>
                  </a:cubicBezTo>
                  <a:cubicBezTo>
                    <a:pt x="991553" y="1351598"/>
                    <a:pt x="1019175" y="1323975"/>
                    <a:pt x="1019175" y="1289685"/>
                  </a:cubicBezTo>
                  <a:cubicBezTo>
                    <a:pt x="1019175" y="1255395"/>
                    <a:pt x="991553" y="1227773"/>
                    <a:pt x="957263" y="1227773"/>
                  </a:cubicBezTo>
                  <a:cubicBezTo>
                    <a:pt x="922973" y="1227773"/>
                    <a:pt x="895350" y="1255395"/>
                    <a:pt x="895350" y="1289685"/>
                  </a:cubicBezTo>
                  <a:close/>
                  <a:moveTo>
                    <a:pt x="895350" y="869633"/>
                  </a:moveTo>
                  <a:cubicBezTo>
                    <a:pt x="895350" y="903923"/>
                    <a:pt x="922973" y="931545"/>
                    <a:pt x="957263" y="931545"/>
                  </a:cubicBezTo>
                  <a:cubicBezTo>
                    <a:pt x="991553" y="931545"/>
                    <a:pt x="1019175" y="903923"/>
                    <a:pt x="1019175" y="869633"/>
                  </a:cubicBezTo>
                  <a:cubicBezTo>
                    <a:pt x="1019175" y="835343"/>
                    <a:pt x="991553" y="807720"/>
                    <a:pt x="957263" y="807720"/>
                  </a:cubicBezTo>
                  <a:cubicBezTo>
                    <a:pt x="922973" y="808673"/>
                    <a:pt x="895350" y="836295"/>
                    <a:pt x="895350" y="869633"/>
                  </a:cubicBezTo>
                  <a:close/>
                  <a:moveTo>
                    <a:pt x="903923" y="660083"/>
                  </a:moveTo>
                  <a:cubicBezTo>
                    <a:pt x="903923" y="689610"/>
                    <a:pt x="927735" y="713423"/>
                    <a:pt x="957263" y="713423"/>
                  </a:cubicBezTo>
                  <a:cubicBezTo>
                    <a:pt x="986790" y="713423"/>
                    <a:pt x="1010603" y="689610"/>
                    <a:pt x="1010603" y="660083"/>
                  </a:cubicBezTo>
                  <a:cubicBezTo>
                    <a:pt x="1010603" y="630555"/>
                    <a:pt x="986790" y="606743"/>
                    <a:pt x="957263" y="606743"/>
                  </a:cubicBezTo>
                  <a:cubicBezTo>
                    <a:pt x="927735" y="607695"/>
                    <a:pt x="903923" y="631508"/>
                    <a:pt x="903923" y="660083"/>
                  </a:cubicBezTo>
                  <a:close/>
                  <a:moveTo>
                    <a:pt x="913448" y="1708785"/>
                  </a:moveTo>
                  <a:cubicBezTo>
                    <a:pt x="913448" y="1733550"/>
                    <a:pt x="933450" y="1752600"/>
                    <a:pt x="957263" y="1752600"/>
                  </a:cubicBezTo>
                  <a:cubicBezTo>
                    <a:pt x="982028" y="1752600"/>
                    <a:pt x="1001078" y="1732598"/>
                    <a:pt x="1001078" y="1708785"/>
                  </a:cubicBezTo>
                  <a:cubicBezTo>
                    <a:pt x="1001078" y="1684020"/>
                    <a:pt x="981075" y="1664970"/>
                    <a:pt x="957263" y="1664970"/>
                  </a:cubicBezTo>
                  <a:cubicBezTo>
                    <a:pt x="933450" y="1664970"/>
                    <a:pt x="913448" y="1684973"/>
                    <a:pt x="913448" y="1708785"/>
                  </a:cubicBezTo>
                  <a:close/>
                  <a:moveTo>
                    <a:pt x="903923" y="1499235"/>
                  </a:moveTo>
                  <a:cubicBezTo>
                    <a:pt x="903923" y="1528763"/>
                    <a:pt x="927735" y="1552575"/>
                    <a:pt x="957263" y="1552575"/>
                  </a:cubicBezTo>
                  <a:cubicBezTo>
                    <a:pt x="986790" y="1552575"/>
                    <a:pt x="1010603" y="1528763"/>
                    <a:pt x="1010603" y="1499235"/>
                  </a:cubicBezTo>
                  <a:cubicBezTo>
                    <a:pt x="1010603" y="1469708"/>
                    <a:pt x="986790" y="1445895"/>
                    <a:pt x="957263" y="1445895"/>
                  </a:cubicBezTo>
                  <a:cubicBezTo>
                    <a:pt x="927735" y="1445895"/>
                    <a:pt x="903923" y="1469708"/>
                    <a:pt x="903923" y="1499235"/>
                  </a:cubicBezTo>
                  <a:close/>
                  <a:moveTo>
                    <a:pt x="922020" y="240983"/>
                  </a:moveTo>
                  <a:cubicBezTo>
                    <a:pt x="922020" y="260033"/>
                    <a:pt x="938213" y="276225"/>
                    <a:pt x="957263" y="276225"/>
                  </a:cubicBezTo>
                  <a:cubicBezTo>
                    <a:pt x="976313" y="276225"/>
                    <a:pt x="992505" y="260033"/>
                    <a:pt x="992505" y="240983"/>
                  </a:cubicBezTo>
                  <a:cubicBezTo>
                    <a:pt x="992505" y="221933"/>
                    <a:pt x="976313" y="205740"/>
                    <a:pt x="957263" y="205740"/>
                  </a:cubicBezTo>
                  <a:cubicBezTo>
                    <a:pt x="938213" y="205740"/>
                    <a:pt x="922020" y="220980"/>
                    <a:pt x="922020" y="240983"/>
                  </a:cubicBezTo>
                  <a:close/>
                  <a:moveTo>
                    <a:pt x="925830" y="31433"/>
                  </a:moveTo>
                  <a:cubicBezTo>
                    <a:pt x="925830" y="48578"/>
                    <a:pt x="940118" y="62865"/>
                    <a:pt x="957263" y="62865"/>
                  </a:cubicBezTo>
                  <a:cubicBezTo>
                    <a:pt x="974408" y="62865"/>
                    <a:pt x="988695" y="48578"/>
                    <a:pt x="988695" y="31433"/>
                  </a:cubicBezTo>
                  <a:cubicBezTo>
                    <a:pt x="988695" y="14288"/>
                    <a:pt x="974408" y="0"/>
                    <a:pt x="957263" y="0"/>
                  </a:cubicBezTo>
                  <a:cubicBezTo>
                    <a:pt x="940118" y="0"/>
                    <a:pt x="925830" y="14288"/>
                    <a:pt x="925830" y="31433"/>
                  </a:cubicBezTo>
                  <a:close/>
                  <a:moveTo>
                    <a:pt x="913448" y="450533"/>
                  </a:moveTo>
                  <a:cubicBezTo>
                    <a:pt x="913448" y="475298"/>
                    <a:pt x="933450" y="494348"/>
                    <a:pt x="957263" y="494348"/>
                  </a:cubicBezTo>
                  <a:cubicBezTo>
                    <a:pt x="982028" y="494348"/>
                    <a:pt x="1001078" y="474345"/>
                    <a:pt x="1001078" y="450533"/>
                  </a:cubicBezTo>
                  <a:cubicBezTo>
                    <a:pt x="1001078" y="426720"/>
                    <a:pt x="981075" y="406718"/>
                    <a:pt x="957263" y="406718"/>
                  </a:cubicBezTo>
                  <a:cubicBezTo>
                    <a:pt x="933450" y="406718"/>
                    <a:pt x="913448" y="426720"/>
                    <a:pt x="913448" y="450533"/>
                  </a:cubicBezTo>
                  <a:close/>
                  <a:moveTo>
                    <a:pt x="879158" y="1080135"/>
                  </a:moveTo>
                  <a:cubicBezTo>
                    <a:pt x="879158" y="1122998"/>
                    <a:pt x="914400" y="1158240"/>
                    <a:pt x="957263" y="1158240"/>
                  </a:cubicBezTo>
                  <a:cubicBezTo>
                    <a:pt x="1000125" y="1158240"/>
                    <a:pt x="1035368" y="1122998"/>
                    <a:pt x="1035368" y="1080135"/>
                  </a:cubicBezTo>
                  <a:cubicBezTo>
                    <a:pt x="1035368" y="1037273"/>
                    <a:pt x="1000125" y="1002030"/>
                    <a:pt x="957263" y="1002030"/>
                  </a:cubicBezTo>
                  <a:cubicBezTo>
                    <a:pt x="914400" y="1002030"/>
                    <a:pt x="879158" y="1036320"/>
                    <a:pt x="879158" y="1080135"/>
                  </a:cubicBezTo>
                  <a:close/>
                  <a:moveTo>
                    <a:pt x="244793" y="6789420"/>
                  </a:moveTo>
                  <a:cubicBezTo>
                    <a:pt x="244793" y="6818948"/>
                    <a:pt x="268605" y="6842760"/>
                    <a:pt x="298133" y="6842760"/>
                  </a:cubicBezTo>
                  <a:cubicBezTo>
                    <a:pt x="327660" y="6842760"/>
                    <a:pt x="351473" y="6818948"/>
                    <a:pt x="351473" y="6789420"/>
                  </a:cubicBezTo>
                  <a:cubicBezTo>
                    <a:pt x="351473" y="6759893"/>
                    <a:pt x="327660" y="6736080"/>
                    <a:pt x="298133" y="6736080"/>
                  </a:cubicBezTo>
                  <a:cubicBezTo>
                    <a:pt x="268605" y="6736080"/>
                    <a:pt x="244793" y="6759893"/>
                    <a:pt x="244793" y="6789420"/>
                  </a:cubicBezTo>
                  <a:close/>
                  <a:moveTo>
                    <a:pt x="236220" y="6548438"/>
                  </a:moveTo>
                  <a:cubicBezTo>
                    <a:pt x="236220" y="6582728"/>
                    <a:pt x="263843" y="6610350"/>
                    <a:pt x="298133" y="6610350"/>
                  </a:cubicBezTo>
                  <a:cubicBezTo>
                    <a:pt x="332423" y="6610350"/>
                    <a:pt x="360045" y="6582728"/>
                    <a:pt x="360045" y="6548438"/>
                  </a:cubicBezTo>
                  <a:cubicBezTo>
                    <a:pt x="360045" y="6514148"/>
                    <a:pt x="332423" y="6486525"/>
                    <a:pt x="298133" y="6486525"/>
                  </a:cubicBezTo>
                  <a:cubicBezTo>
                    <a:pt x="263843" y="6486525"/>
                    <a:pt x="236220" y="6514148"/>
                    <a:pt x="236220" y="6548438"/>
                  </a:cubicBezTo>
                  <a:close/>
                  <a:moveTo>
                    <a:pt x="244793" y="5918835"/>
                  </a:moveTo>
                  <a:cubicBezTo>
                    <a:pt x="244793" y="5948363"/>
                    <a:pt x="268605" y="5972175"/>
                    <a:pt x="298133" y="5972175"/>
                  </a:cubicBezTo>
                  <a:cubicBezTo>
                    <a:pt x="327660" y="5972175"/>
                    <a:pt x="351473" y="5948363"/>
                    <a:pt x="351473" y="5918835"/>
                  </a:cubicBezTo>
                  <a:cubicBezTo>
                    <a:pt x="351473" y="5889308"/>
                    <a:pt x="327660" y="5865495"/>
                    <a:pt x="298133" y="5865495"/>
                  </a:cubicBezTo>
                  <a:cubicBezTo>
                    <a:pt x="268605" y="5865495"/>
                    <a:pt x="244793" y="5890260"/>
                    <a:pt x="244793" y="5918835"/>
                  </a:cubicBezTo>
                  <a:close/>
                  <a:moveTo>
                    <a:pt x="262890" y="5499735"/>
                  </a:moveTo>
                  <a:cubicBezTo>
                    <a:pt x="262890" y="5518785"/>
                    <a:pt x="279083" y="5534978"/>
                    <a:pt x="298133" y="5534978"/>
                  </a:cubicBezTo>
                  <a:cubicBezTo>
                    <a:pt x="317183" y="5534978"/>
                    <a:pt x="333375" y="5518785"/>
                    <a:pt x="333375" y="5499735"/>
                  </a:cubicBezTo>
                  <a:cubicBezTo>
                    <a:pt x="333375" y="5480685"/>
                    <a:pt x="317183" y="5464493"/>
                    <a:pt x="298133" y="5464493"/>
                  </a:cubicBezTo>
                  <a:cubicBezTo>
                    <a:pt x="279083" y="5464493"/>
                    <a:pt x="262890" y="5480685"/>
                    <a:pt x="262890" y="5499735"/>
                  </a:cubicBezTo>
                  <a:close/>
                  <a:moveTo>
                    <a:pt x="266700" y="5290185"/>
                  </a:moveTo>
                  <a:cubicBezTo>
                    <a:pt x="266700" y="5307330"/>
                    <a:pt x="280988" y="5321618"/>
                    <a:pt x="298133" y="5321618"/>
                  </a:cubicBezTo>
                  <a:cubicBezTo>
                    <a:pt x="315278" y="5321618"/>
                    <a:pt x="329565" y="5307330"/>
                    <a:pt x="329565" y="5290185"/>
                  </a:cubicBezTo>
                  <a:cubicBezTo>
                    <a:pt x="329565" y="5273040"/>
                    <a:pt x="315278" y="5258753"/>
                    <a:pt x="298133" y="5258753"/>
                  </a:cubicBezTo>
                  <a:cubicBezTo>
                    <a:pt x="280988" y="5258753"/>
                    <a:pt x="266700" y="5273040"/>
                    <a:pt x="266700" y="5290185"/>
                  </a:cubicBezTo>
                  <a:close/>
                  <a:moveTo>
                    <a:pt x="236220" y="6129338"/>
                  </a:moveTo>
                  <a:cubicBezTo>
                    <a:pt x="236220" y="6163628"/>
                    <a:pt x="263843" y="6191250"/>
                    <a:pt x="298133" y="6191250"/>
                  </a:cubicBezTo>
                  <a:cubicBezTo>
                    <a:pt x="332423" y="6191250"/>
                    <a:pt x="360045" y="6163628"/>
                    <a:pt x="360045" y="6129338"/>
                  </a:cubicBezTo>
                  <a:cubicBezTo>
                    <a:pt x="360045" y="6095048"/>
                    <a:pt x="332423" y="6067425"/>
                    <a:pt x="298133" y="6067425"/>
                  </a:cubicBezTo>
                  <a:cubicBezTo>
                    <a:pt x="263843" y="6067425"/>
                    <a:pt x="236220" y="6095048"/>
                    <a:pt x="236220" y="6129338"/>
                  </a:cubicBezTo>
                  <a:close/>
                  <a:moveTo>
                    <a:pt x="253365" y="5709285"/>
                  </a:moveTo>
                  <a:cubicBezTo>
                    <a:pt x="253365" y="5734050"/>
                    <a:pt x="273368" y="5753100"/>
                    <a:pt x="297180" y="5753100"/>
                  </a:cubicBezTo>
                  <a:cubicBezTo>
                    <a:pt x="320993" y="5753100"/>
                    <a:pt x="340995" y="5733098"/>
                    <a:pt x="340995" y="5709285"/>
                  </a:cubicBezTo>
                  <a:cubicBezTo>
                    <a:pt x="340995" y="5684520"/>
                    <a:pt x="320993" y="5665470"/>
                    <a:pt x="297180" y="5665470"/>
                  </a:cubicBezTo>
                  <a:cubicBezTo>
                    <a:pt x="273368" y="5665470"/>
                    <a:pt x="253365" y="5685473"/>
                    <a:pt x="253365" y="5709285"/>
                  </a:cubicBezTo>
                  <a:close/>
                  <a:moveTo>
                    <a:pt x="266700" y="4871085"/>
                  </a:moveTo>
                  <a:cubicBezTo>
                    <a:pt x="266700" y="4888230"/>
                    <a:pt x="280988" y="4902518"/>
                    <a:pt x="298133" y="4902518"/>
                  </a:cubicBezTo>
                  <a:cubicBezTo>
                    <a:pt x="315278" y="4902518"/>
                    <a:pt x="329565" y="4888230"/>
                    <a:pt x="329565" y="4871085"/>
                  </a:cubicBezTo>
                  <a:cubicBezTo>
                    <a:pt x="329565" y="4853940"/>
                    <a:pt x="315278" y="4839653"/>
                    <a:pt x="298133" y="4839653"/>
                  </a:cubicBezTo>
                  <a:cubicBezTo>
                    <a:pt x="280988" y="4839653"/>
                    <a:pt x="266700" y="4852988"/>
                    <a:pt x="266700" y="4871085"/>
                  </a:cubicBezTo>
                  <a:close/>
                  <a:moveTo>
                    <a:pt x="266700" y="4660583"/>
                  </a:moveTo>
                  <a:cubicBezTo>
                    <a:pt x="266700" y="4677728"/>
                    <a:pt x="280988" y="4692015"/>
                    <a:pt x="298133" y="4692015"/>
                  </a:cubicBezTo>
                  <a:cubicBezTo>
                    <a:pt x="315278" y="4692015"/>
                    <a:pt x="329565" y="4677728"/>
                    <a:pt x="329565" y="4660583"/>
                  </a:cubicBezTo>
                  <a:cubicBezTo>
                    <a:pt x="329565" y="4643438"/>
                    <a:pt x="315278" y="4629150"/>
                    <a:pt x="298133" y="4629150"/>
                  </a:cubicBezTo>
                  <a:cubicBezTo>
                    <a:pt x="280988" y="4630103"/>
                    <a:pt x="266700" y="4643438"/>
                    <a:pt x="266700" y="4660583"/>
                  </a:cubicBezTo>
                  <a:close/>
                  <a:moveTo>
                    <a:pt x="266700" y="5080635"/>
                  </a:moveTo>
                  <a:cubicBezTo>
                    <a:pt x="266700" y="5097780"/>
                    <a:pt x="280988" y="5112068"/>
                    <a:pt x="298133" y="5112068"/>
                  </a:cubicBezTo>
                  <a:cubicBezTo>
                    <a:pt x="315278" y="5112068"/>
                    <a:pt x="329565" y="5097780"/>
                    <a:pt x="329565" y="5080635"/>
                  </a:cubicBezTo>
                  <a:cubicBezTo>
                    <a:pt x="329565" y="5063490"/>
                    <a:pt x="315278" y="5049203"/>
                    <a:pt x="298133" y="5049203"/>
                  </a:cubicBezTo>
                  <a:cubicBezTo>
                    <a:pt x="280988" y="5049203"/>
                    <a:pt x="266700" y="5063490"/>
                    <a:pt x="266700" y="5080635"/>
                  </a:cubicBezTo>
                  <a:close/>
                  <a:moveTo>
                    <a:pt x="220028" y="6338888"/>
                  </a:moveTo>
                  <a:cubicBezTo>
                    <a:pt x="220028" y="6381750"/>
                    <a:pt x="255270" y="6416993"/>
                    <a:pt x="298133" y="6416993"/>
                  </a:cubicBezTo>
                  <a:cubicBezTo>
                    <a:pt x="340995" y="6416993"/>
                    <a:pt x="376238" y="6381750"/>
                    <a:pt x="376238" y="6338888"/>
                  </a:cubicBezTo>
                  <a:cubicBezTo>
                    <a:pt x="376238" y="6296025"/>
                    <a:pt x="340995" y="6260783"/>
                    <a:pt x="298133" y="6260783"/>
                  </a:cubicBezTo>
                  <a:cubicBezTo>
                    <a:pt x="255270" y="6260783"/>
                    <a:pt x="220028" y="6295073"/>
                    <a:pt x="220028" y="6338888"/>
                  </a:cubicBezTo>
                  <a:close/>
                  <a:moveTo>
                    <a:pt x="46673" y="4428173"/>
                  </a:moveTo>
                  <a:cubicBezTo>
                    <a:pt x="46673" y="4445318"/>
                    <a:pt x="60960" y="4459605"/>
                    <a:pt x="78105" y="4459605"/>
                  </a:cubicBezTo>
                  <a:cubicBezTo>
                    <a:pt x="95250" y="4459605"/>
                    <a:pt x="109538" y="4445318"/>
                    <a:pt x="109538" y="4428173"/>
                  </a:cubicBezTo>
                  <a:cubicBezTo>
                    <a:pt x="109538" y="4411028"/>
                    <a:pt x="95250" y="4396740"/>
                    <a:pt x="78105" y="4396740"/>
                  </a:cubicBezTo>
                  <a:cubicBezTo>
                    <a:pt x="60960" y="4396740"/>
                    <a:pt x="46673" y="4411028"/>
                    <a:pt x="46673" y="4428173"/>
                  </a:cubicBezTo>
                  <a:close/>
                  <a:moveTo>
                    <a:pt x="46673" y="4222433"/>
                  </a:moveTo>
                  <a:cubicBezTo>
                    <a:pt x="46673" y="4239578"/>
                    <a:pt x="60960" y="4253865"/>
                    <a:pt x="78105" y="4253865"/>
                  </a:cubicBezTo>
                  <a:cubicBezTo>
                    <a:pt x="95250" y="4253865"/>
                    <a:pt x="109538" y="4239578"/>
                    <a:pt x="109538" y="4222433"/>
                  </a:cubicBezTo>
                  <a:cubicBezTo>
                    <a:pt x="109538" y="4205288"/>
                    <a:pt x="95250" y="4191000"/>
                    <a:pt x="78105" y="4191000"/>
                  </a:cubicBezTo>
                  <a:cubicBezTo>
                    <a:pt x="60960" y="4191000"/>
                    <a:pt x="46673" y="4205288"/>
                    <a:pt x="46673" y="4222433"/>
                  </a:cubicBezTo>
                  <a:close/>
                  <a:moveTo>
                    <a:pt x="34290" y="3604260"/>
                  </a:moveTo>
                  <a:cubicBezTo>
                    <a:pt x="34290" y="3629025"/>
                    <a:pt x="54293" y="3648075"/>
                    <a:pt x="78105" y="3648075"/>
                  </a:cubicBezTo>
                  <a:cubicBezTo>
                    <a:pt x="101918" y="3648075"/>
                    <a:pt x="121920" y="3628073"/>
                    <a:pt x="121920" y="3604260"/>
                  </a:cubicBezTo>
                  <a:cubicBezTo>
                    <a:pt x="121920" y="3580448"/>
                    <a:pt x="101918" y="3560445"/>
                    <a:pt x="78105" y="3560445"/>
                  </a:cubicBezTo>
                  <a:cubicBezTo>
                    <a:pt x="54293" y="3560445"/>
                    <a:pt x="34290" y="3579495"/>
                    <a:pt x="34290" y="3604260"/>
                  </a:cubicBezTo>
                  <a:close/>
                  <a:moveTo>
                    <a:pt x="24765" y="3397568"/>
                  </a:moveTo>
                  <a:cubicBezTo>
                    <a:pt x="24765" y="3427095"/>
                    <a:pt x="48578" y="3450908"/>
                    <a:pt x="78105" y="3450908"/>
                  </a:cubicBezTo>
                  <a:cubicBezTo>
                    <a:pt x="107633" y="3450908"/>
                    <a:pt x="131445" y="3427095"/>
                    <a:pt x="131445" y="3397568"/>
                  </a:cubicBezTo>
                  <a:cubicBezTo>
                    <a:pt x="131445" y="3368040"/>
                    <a:pt x="107633" y="3344228"/>
                    <a:pt x="78105" y="3344228"/>
                  </a:cubicBezTo>
                  <a:cubicBezTo>
                    <a:pt x="48578" y="3344228"/>
                    <a:pt x="24765" y="3368040"/>
                    <a:pt x="24765" y="3397568"/>
                  </a:cubicBezTo>
                  <a:close/>
                  <a:moveTo>
                    <a:pt x="16193" y="3191828"/>
                  </a:moveTo>
                  <a:cubicBezTo>
                    <a:pt x="16193" y="3226118"/>
                    <a:pt x="43815" y="3253740"/>
                    <a:pt x="78105" y="3253740"/>
                  </a:cubicBezTo>
                  <a:cubicBezTo>
                    <a:pt x="112395" y="3253740"/>
                    <a:pt x="140018" y="3226118"/>
                    <a:pt x="140018" y="3191828"/>
                  </a:cubicBezTo>
                  <a:cubicBezTo>
                    <a:pt x="140018" y="3157538"/>
                    <a:pt x="112395" y="3129915"/>
                    <a:pt x="78105" y="3129915"/>
                  </a:cubicBezTo>
                  <a:cubicBezTo>
                    <a:pt x="43815" y="3129915"/>
                    <a:pt x="16193" y="3157538"/>
                    <a:pt x="16193" y="3191828"/>
                  </a:cubicBezTo>
                  <a:close/>
                  <a:moveTo>
                    <a:pt x="46673" y="4016693"/>
                  </a:moveTo>
                  <a:cubicBezTo>
                    <a:pt x="46673" y="4033838"/>
                    <a:pt x="60960" y="4048125"/>
                    <a:pt x="78105" y="4048125"/>
                  </a:cubicBezTo>
                  <a:cubicBezTo>
                    <a:pt x="95250" y="4048125"/>
                    <a:pt x="109538" y="4033838"/>
                    <a:pt x="109538" y="4016693"/>
                  </a:cubicBezTo>
                  <a:cubicBezTo>
                    <a:pt x="109538" y="3999548"/>
                    <a:pt x="95250" y="3985260"/>
                    <a:pt x="78105" y="3985260"/>
                  </a:cubicBezTo>
                  <a:cubicBezTo>
                    <a:pt x="60960" y="3985260"/>
                    <a:pt x="46673" y="3998595"/>
                    <a:pt x="46673" y="4016693"/>
                  </a:cubicBezTo>
                  <a:close/>
                  <a:moveTo>
                    <a:pt x="42863" y="3810000"/>
                  </a:moveTo>
                  <a:cubicBezTo>
                    <a:pt x="42863" y="3829050"/>
                    <a:pt x="59055" y="3845243"/>
                    <a:pt x="78105" y="3845243"/>
                  </a:cubicBezTo>
                  <a:cubicBezTo>
                    <a:pt x="97155" y="3845243"/>
                    <a:pt x="113348" y="3829050"/>
                    <a:pt x="113348" y="3810000"/>
                  </a:cubicBezTo>
                  <a:cubicBezTo>
                    <a:pt x="113348" y="3790950"/>
                    <a:pt x="97155" y="3774758"/>
                    <a:pt x="78105" y="3774758"/>
                  </a:cubicBezTo>
                  <a:cubicBezTo>
                    <a:pt x="59055" y="3774758"/>
                    <a:pt x="42863" y="3790950"/>
                    <a:pt x="42863" y="3810000"/>
                  </a:cubicBezTo>
                  <a:close/>
                  <a:moveTo>
                    <a:pt x="24765" y="2573655"/>
                  </a:moveTo>
                  <a:cubicBezTo>
                    <a:pt x="24765" y="2603183"/>
                    <a:pt x="48578" y="2626995"/>
                    <a:pt x="78105" y="2626995"/>
                  </a:cubicBezTo>
                  <a:cubicBezTo>
                    <a:pt x="107633" y="2626995"/>
                    <a:pt x="131445" y="2603183"/>
                    <a:pt x="131445" y="2573655"/>
                  </a:cubicBezTo>
                  <a:cubicBezTo>
                    <a:pt x="131445" y="2544128"/>
                    <a:pt x="107633" y="2520315"/>
                    <a:pt x="78105" y="2520315"/>
                  </a:cubicBezTo>
                  <a:cubicBezTo>
                    <a:pt x="48578" y="2520315"/>
                    <a:pt x="24765" y="2544128"/>
                    <a:pt x="24765" y="2573655"/>
                  </a:cubicBezTo>
                  <a:close/>
                  <a:moveTo>
                    <a:pt x="34290" y="2366963"/>
                  </a:moveTo>
                  <a:cubicBezTo>
                    <a:pt x="34290" y="2391728"/>
                    <a:pt x="54293" y="2410778"/>
                    <a:pt x="78105" y="2410778"/>
                  </a:cubicBezTo>
                  <a:cubicBezTo>
                    <a:pt x="101918" y="2410778"/>
                    <a:pt x="121920" y="2390775"/>
                    <a:pt x="121920" y="2366963"/>
                  </a:cubicBezTo>
                  <a:cubicBezTo>
                    <a:pt x="121920" y="2343150"/>
                    <a:pt x="101918" y="2323148"/>
                    <a:pt x="78105" y="2323148"/>
                  </a:cubicBezTo>
                  <a:cubicBezTo>
                    <a:pt x="54293" y="2323148"/>
                    <a:pt x="34290" y="2342198"/>
                    <a:pt x="34290" y="2366963"/>
                  </a:cubicBezTo>
                  <a:close/>
                  <a:moveTo>
                    <a:pt x="16193" y="2779395"/>
                  </a:moveTo>
                  <a:cubicBezTo>
                    <a:pt x="16193" y="2813685"/>
                    <a:pt x="43815" y="2841308"/>
                    <a:pt x="78105" y="2841308"/>
                  </a:cubicBezTo>
                  <a:cubicBezTo>
                    <a:pt x="112395" y="2841308"/>
                    <a:pt x="140018" y="2813685"/>
                    <a:pt x="140018" y="2779395"/>
                  </a:cubicBezTo>
                  <a:cubicBezTo>
                    <a:pt x="140018" y="2745105"/>
                    <a:pt x="112395" y="2717483"/>
                    <a:pt x="78105" y="2717483"/>
                  </a:cubicBezTo>
                  <a:cubicBezTo>
                    <a:pt x="43815" y="2717483"/>
                    <a:pt x="16193" y="2745105"/>
                    <a:pt x="16193" y="2779395"/>
                  </a:cubicBezTo>
                  <a:close/>
                  <a:moveTo>
                    <a:pt x="0" y="2985135"/>
                  </a:moveTo>
                  <a:cubicBezTo>
                    <a:pt x="0" y="3027998"/>
                    <a:pt x="35243" y="3063240"/>
                    <a:pt x="78105" y="3063240"/>
                  </a:cubicBezTo>
                  <a:cubicBezTo>
                    <a:pt x="120968" y="3063240"/>
                    <a:pt x="156210" y="3027998"/>
                    <a:pt x="156210" y="2985135"/>
                  </a:cubicBezTo>
                  <a:cubicBezTo>
                    <a:pt x="156210" y="2942273"/>
                    <a:pt x="120968" y="2907030"/>
                    <a:pt x="78105" y="2907030"/>
                  </a:cubicBezTo>
                  <a:cubicBezTo>
                    <a:pt x="35243" y="2907030"/>
                    <a:pt x="0" y="2942273"/>
                    <a:pt x="0" y="2985135"/>
                  </a:cubicBezTo>
                  <a:close/>
                  <a:moveTo>
                    <a:pt x="266700" y="4495800"/>
                  </a:moveTo>
                  <a:cubicBezTo>
                    <a:pt x="266700" y="4512945"/>
                    <a:pt x="280988" y="4527233"/>
                    <a:pt x="298133" y="4527233"/>
                  </a:cubicBezTo>
                  <a:cubicBezTo>
                    <a:pt x="315278" y="4527233"/>
                    <a:pt x="329565" y="4512945"/>
                    <a:pt x="329565" y="4495800"/>
                  </a:cubicBezTo>
                  <a:cubicBezTo>
                    <a:pt x="329565" y="4478655"/>
                    <a:pt x="315278" y="4464368"/>
                    <a:pt x="298133" y="4464368"/>
                  </a:cubicBezTo>
                  <a:cubicBezTo>
                    <a:pt x="280988" y="4464368"/>
                    <a:pt x="266700" y="4477703"/>
                    <a:pt x="266700" y="4495800"/>
                  </a:cubicBezTo>
                  <a:close/>
                  <a:moveTo>
                    <a:pt x="266700" y="4254818"/>
                  </a:moveTo>
                  <a:cubicBezTo>
                    <a:pt x="266700" y="4271963"/>
                    <a:pt x="280988" y="4286250"/>
                    <a:pt x="298133" y="4286250"/>
                  </a:cubicBezTo>
                  <a:cubicBezTo>
                    <a:pt x="315278" y="4286250"/>
                    <a:pt x="329565" y="4271963"/>
                    <a:pt x="329565" y="4254818"/>
                  </a:cubicBezTo>
                  <a:cubicBezTo>
                    <a:pt x="329565" y="4237673"/>
                    <a:pt x="315278" y="4223385"/>
                    <a:pt x="298133" y="4223385"/>
                  </a:cubicBezTo>
                  <a:cubicBezTo>
                    <a:pt x="280988" y="4223385"/>
                    <a:pt x="266700" y="4236720"/>
                    <a:pt x="266700" y="4254818"/>
                  </a:cubicBezTo>
                  <a:close/>
                  <a:moveTo>
                    <a:pt x="262890" y="3625215"/>
                  </a:moveTo>
                  <a:cubicBezTo>
                    <a:pt x="262890" y="3644265"/>
                    <a:pt x="279083" y="3660458"/>
                    <a:pt x="298133" y="3660458"/>
                  </a:cubicBezTo>
                  <a:cubicBezTo>
                    <a:pt x="317183" y="3660458"/>
                    <a:pt x="333375" y="3644265"/>
                    <a:pt x="333375" y="3625215"/>
                  </a:cubicBezTo>
                  <a:cubicBezTo>
                    <a:pt x="333375" y="3606165"/>
                    <a:pt x="317183" y="3589973"/>
                    <a:pt x="298133" y="3589973"/>
                  </a:cubicBezTo>
                  <a:cubicBezTo>
                    <a:pt x="279083" y="3589973"/>
                    <a:pt x="262890" y="3606165"/>
                    <a:pt x="262890" y="3625215"/>
                  </a:cubicBezTo>
                  <a:close/>
                  <a:moveTo>
                    <a:pt x="253365" y="3415665"/>
                  </a:moveTo>
                  <a:cubicBezTo>
                    <a:pt x="253365" y="3440430"/>
                    <a:pt x="273368" y="3459480"/>
                    <a:pt x="297180" y="3459480"/>
                  </a:cubicBezTo>
                  <a:cubicBezTo>
                    <a:pt x="320993" y="3459480"/>
                    <a:pt x="340995" y="3439478"/>
                    <a:pt x="340995" y="3415665"/>
                  </a:cubicBezTo>
                  <a:cubicBezTo>
                    <a:pt x="340995" y="3391853"/>
                    <a:pt x="320993" y="3371850"/>
                    <a:pt x="297180" y="3371850"/>
                  </a:cubicBezTo>
                  <a:cubicBezTo>
                    <a:pt x="273368" y="3371850"/>
                    <a:pt x="253365" y="3390900"/>
                    <a:pt x="253365" y="3415665"/>
                  </a:cubicBezTo>
                  <a:close/>
                  <a:moveTo>
                    <a:pt x="244793" y="3206115"/>
                  </a:moveTo>
                  <a:cubicBezTo>
                    <a:pt x="244793" y="3235643"/>
                    <a:pt x="268605" y="3259455"/>
                    <a:pt x="298133" y="3259455"/>
                  </a:cubicBezTo>
                  <a:cubicBezTo>
                    <a:pt x="327660" y="3259455"/>
                    <a:pt x="351473" y="3235643"/>
                    <a:pt x="351473" y="3206115"/>
                  </a:cubicBezTo>
                  <a:cubicBezTo>
                    <a:pt x="351473" y="3176588"/>
                    <a:pt x="327660" y="3152775"/>
                    <a:pt x="298133" y="3152775"/>
                  </a:cubicBezTo>
                  <a:cubicBezTo>
                    <a:pt x="268605" y="3152775"/>
                    <a:pt x="244793" y="3176588"/>
                    <a:pt x="244793" y="3206115"/>
                  </a:cubicBezTo>
                  <a:close/>
                  <a:moveTo>
                    <a:pt x="266700" y="4044315"/>
                  </a:moveTo>
                  <a:cubicBezTo>
                    <a:pt x="266700" y="4061460"/>
                    <a:pt x="280988" y="4075748"/>
                    <a:pt x="298133" y="4075748"/>
                  </a:cubicBezTo>
                  <a:cubicBezTo>
                    <a:pt x="315278" y="4075748"/>
                    <a:pt x="329565" y="4061460"/>
                    <a:pt x="329565" y="4044315"/>
                  </a:cubicBezTo>
                  <a:cubicBezTo>
                    <a:pt x="329565" y="4027170"/>
                    <a:pt x="315278" y="4012883"/>
                    <a:pt x="298133" y="4012883"/>
                  </a:cubicBezTo>
                  <a:cubicBezTo>
                    <a:pt x="280988" y="4013835"/>
                    <a:pt x="266700" y="4027170"/>
                    <a:pt x="266700" y="4044315"/>
                  </a:cubicBezTo>
                  <a:close/>
                  <a:moveTo>
                    <a:pt x="266700" y="3834765"/>
                  </a:moveTo>
                  <a:cubicBezTo>
                    <a:pt x="266700" y="3851910"/>
                    <a:pt x="280988" y="3866198"/>
                    <a:pt x="298133" y="3866198"/>
                  </a:cubicBezTo>
                  <a:cubicBezTo>
                    <a:pt x="315278" y="3866198"/>
                    <a:pt x="329565" y="3851910"/>
                    <a:pt x="329565" y="3834765"/>
                  </a:cubicBezTo>
                  <a:cubicBezTo>
                    <a:pt x="329565" y="3817620"/>
                    <a:pt x="315278" y="3803333"/>
                    <a:pt x="298133" y="3803333"/>
                  </a:cubicBezTo>
                  <a:cubicBezTo>
                    <a:pt x="280988" y="3803333"/>
                    <a:pt x="266700" y="3817620"/>
                    <a:pt x="266700" y="3834765"/>
                  </a:cubicBezTo>
                  <a:close/>
                  <a:moveTo>
                    <a:pt x="236220" y="2576513"/>
                  </a:moveTo>
                  <a:cubicBezTo>
                    <a:pt x="236220" y="2610803"/>
                    <a:pt x="263843" y="2638425"/>
                    <a:pt x="298133" y="2638425"/>
                  </a:cubicBezTo>
                  <a:cubicBezTo>
                    <a:pt x="332423" y="2638425"/>
                    <a:pt x="360045" y="2610803"/>
                    <a:pt x="360045" y="2576513"/>
                  </a:cubicBezTo>
                  <a:cubicBezTo>
                    <a:pt x="360045" y="2542223"/>
                    <a:pt x="332423" y="2514600"/>
                    <a:pt x="298133" y="2514600"/>
                  </a:cubicBezTo>
                  <a:cubicBezTo>
                    <a:pt x="263843" y="2514600"/>
                    <a:pt x="236220" y="2542223"/>
                    <a:pt x="236220" y="2576513"/>
                  </a:cubicBezTo>
                  <a:close/>
                  <a:moveTo>
                    <a:pt x="244793" y="2366963"/>
                  </a:moveTo>
                  <a:cubicBezTo>
                    <a:pt x="244793" y="2396490"/>
                    <a:pt x="268605" y="2420303"/>
                    <a:pt x="298133" y="2420303"/>
                  </a:cubicBezTo>
                  <a:cubicBezTo>
                    <a:pt x="327660" y="2420303"/>
                    <a:pt x="351473" y="2396490"/>
                    <a:pt x="351473" y="2366963"/>
                  </a:cubicBezTo>
                  <a:cubicBezTo>
                    <a:pt x="351473" y="2337435"/>
                    <a:pt x="327660" y="2313623"/>
                    <a:pt x="298133" y="2313623"/>
                  </a:cubicBezTo>
                  <a:cubicBezTo>
                    <a:pt x="268605" y="2313623"/>
                    <a:pt x="244793" y="2337435"/>
                    <a:pt x="244793" y="2366963"/>
                  </a:cubicBezTo>
                  <a:close/>
                  <a:moveTo>
                    <a:pt x="236220" y="2996565"/>
                  </a:moveTo>
                  <a:cubicBezTo>
                    <a:pt x="236220" y="3030855"/>
                    <a:pt x="263843" y="3058478"/>
                    <a:pt x="298133" y="3058478"/>
                  </a:cubicBezTo>
                  <a:cubicBezTo>
                    <a:pt x="332423" y="3058478"/>
                    <a:pt x="360045" y="3030855"/>
                    <a:pt x="360045" y="2996565"/>
                  </a:cubicBezTo>
                  <a:cubicBezTo>
                    <a:pt x="360045" y="2962275"/>
                    <a:pt x="332423" y="2934653"/>
                    <a:pt x="298133" y="2934653"/>
                  </a:cubicBezTo>
                  <a:cubicBezTo>
                    <a:pt x="263843" y="2934653"/>
                    <a:pt x="236220" y="2962275"/>
                    <a:pt x="236220" y="2996565"/>
                  </a:cubicBezTo>
                  <a:close/>
                  <a:moveTo>
                    <a:pt x="220028" y="2786063"/>
                  </a:moveTo>
                  <a:cubicBezTo>
                    <a:pt x="220028" y="2828925"/>
                    <a:pt x="255270" y="2864168"/>
                    <a:pt x="298133" y="2864168"/>
                  </a:cubicBezTo>
                  <a:cubicBezTo>
                    <a:pt x="340995" y="2864168"/>
                    <a:pt x="376238" y="2828925"/>
                    <a:pt x="376238" y="2786063"/>
                  </a:cubicBezTo>
                  <a:cubicBezTo>
                    <a:pt x="376238" y="2743200"/>
                    <a:pt x="340995" y="2707958"/>
                    <a:pt x="298133" y="2707958"/>
                  </a:cubicBezTo>
                  <a:cubicBezTo>
                    <a:pt x="255270" y="2707958"/>
                    <a:pt x="220028" y="2743200"/>
                    <a:pt x="220028" y="2786063"/>
                  </a:cubicBezTo>
                  <a:close/>
                  <a:moveTo>
                    <a:pt x="464820" y="6406515"/>
                  </a:moveTo>
                  <a:cubicBezTo>
                    <a:pt x="464820" y="6436043"/>
                    <a:pt x="488633" y="6459855"/>
                    <a:pt x="518160" y="6459855"/>
                  </a:cubicBezTo>
                  <a:cubicBezTo>
                    <a:pt x="547688" y="6459855"/>
                    <a:pt x="571500" y="6436043"/>
                    <a:pt x="571500" y="6406515"/>
                  </a:cubicBezTo>
                  <a:cubicBezTo>
                    <a:pt x="571500" y="6376988"/>
                    <a:pt x="547688" y="6353175"/>
                    <a:pt x="518160" y="6353175"/>
                  </a:cubicBezTo>
                  <a:cubicBezTo>
                    <a:pt x="488633" y="6353175"/>
                    <a:pt x="464820" y="6376988"/>
                    <a:pt x="464820" y="6406515"/>
                  </a:cubicBezTo>
                  <a:close/>
                  <a:moveTo>
                    <a:pt x="481965" y="5980748"/>
                  </a:moveTo>
                  <a:cubicBezTo>
                    <a:pt x="481965" y="5999798"/>
                    <a:pt x="498158" y="6015990"/>
                    <a:pt x="517208" y="6015990"/>
                  </a:cubicBezTo>
                  <a:cubicBezTo>
                    <a:pt x="536258" y="6015990"/>
                    <a:pt x="552450" y="5999798"/>
                    <a:pt x="552450" y="5980748"/>
                  </a:cubicBezTo>
                  <a:cubicBezTo>
                    <a:pt x="552450" y="5961698"/>
                    <a:pt x="536258" y="5945505"/>
                    <a:pt x="517208" y="5945505"/>
                  </a:cubicBezTo>
                  <a:cubicBezTo>
                    <a:pt x="498158" y="5945505"/>
                    <a:pt x="481965" y="5961698"/>
                    <a:pt x="481965" y="5980748"/>
                  </a:cubicBezTo>
                  <a:close/>
                  <a:moveTo>
                    <a:pt x="486728" y="5555933"/>
                  </a:moveTo>
                  <a:cubicBezTo>
                    <a:pt x="486728" y="5573078"/>
                    <a:pt x="501015" y="5587365"/>
                    <a:pt x="518160" y="5587365"/>
                  </a:cubicBezTo>
                  <a:cubicBezTo>
                    <a:pt x="535305" y="5587365"/>
                    <a:pt x="549593" y="5573078"/>
                    <a:pt x="549593" y="5555933"/>
                  </a:cubicBezTo>
                  <a:cubicBezTo>
                    <a:pt x="549593" y="5538788"/>
                    <a:pt x="535305" y="5524500"/>
                    <a:pt x="518160" y="5524500"/>
                  </a:cubicBezTo>
                  <a:cubicBezTo>
                    <a:pt x="500063" y="5524500"/>
                    <a:pt x="486728" y="5538788"/>
                    <a:pt x="486728" y="5555933"/>
                  </a:cubicBezTo>
                  <a:close/>
                  <a:moveTo>
                    <a:pt x="486728" y="5343525"/>
                  </a:moveTo>
                  <a:cubicBezTo>
                    <a:pt x="486728" y="5360670"/>
                    <a:pt x="501015" y="5374958"/>
                    <a:pt x="518160" y="5374958"/>
                  </a:cubicBezTo>
                  <a:cubicBezTo>
                    <a:pt x="535305" y="5374958"/>
                    <a:pt x="549593" y="5360670"/>
                    <a:pt x="549593" y="5343525"/>
                  </a:cubicBezTo>
                  <a:cubicBezTo>
                    <a:pt x="549593" y="5326380"/>
                    <a:pt x="535305" y="5312093"/>
                    <a:pt x="518160" y="5312093"/>
                  </a:cubicBezTo>
                  <a:cubicBezTo>
                    <a:pt x="500063" y="5312093"/>
                    <a:pt x="486728" y="5326380"/>
                    <a:pt x="486728" y="5343525"/>
                  </a:cubicBezTo>
                  <a:close/>
                  <a:moveTo>
                    <a:pt x="473393" y="6194108"/>
                  </a:moveTo>
                  <a:cubicBezTo>
                    <a:pt x="473393" y="6218873"/>
                    <a:pt x="493395" y="6237923"/>
                    <a:pt x="517208" y="6237923"/>
                  </a:cubicBezTo>
                  <a:cubicBezTo>
                    <a:pt x="541973" y="6237923"/>
                    <a:pt x="561023" y="6217920"/>
                    <a:pt x="561023" y="6194108"/>
                  </a:cubicBezTo>
                  <a:cubicBezTo>
                    <a:pt x="561023" y="6169343"/>
                    <a:pt x="541020" y="6150293"/>
                    <a:pt x="517208" y="6150293"/>
                  </a:cubicBezTo>
                  <a:cubicBezTo>
                    <a:pt x="493395" y="6149340"/>
                    <a:pt x="473393" y="6169343"/>
                    <a:pt x="473393" y="6194108"/>
                  </a:cubicBezTo>
                  <a:close/>
                  <a:moveTo>
                    <a:pt x="486728" y="5768340"/>
                  </a:moveTo>
                  <a:cubicBezTo>
                    <a:pt x="486728" y="5785485"/>
                    <a:pt x="501015" y="5799773"/>
                    <a:pt x="518160" y="5799773"/>
                  </a:cubicBezTo>
                  <a:cubicBezTo>
                    <a:pt x="535305" y="5799773"/>
                    <a:pt x="549593" y="5785485"/>
                    <a:pt x="549593" y="5768340"/>
                  </a:cubicBezTo>
                  <a:cubicBezTo>
                    <a:pt x="549593" y="5751195"/>
                    <a:pt x="535305" y="5736908"/>
                    <a:pt x="518160" y="5736908"/>
                  </a:cubicBezTo>
                  <a:cubicBezTo>
                    <a:pt x="500063" y="5736908"/>
                    <a:pt x="486728" y="5751195"/>
                    <a:pt x="486728" y="5768340"/>
                  </a:cubicBezTo>
                  <a:close/>
                  <a:moveTo>
                    <a:pt x="486728" y="4917758"/>
                  </a:moveTo>
                  <a:cubicBezTo>
                    <a:pt x="486728" y="4934903"/>
                    <a:pt x="501015" y="4949190"/>
                    <a:pt x="518160" y="4949190"/>
                  </a:cubicBezTo>
                  <a:cubicBezTo>
                    <a:pt x="535305" y="4949190"/>
                    <a:pt x="549593" y="4934903"/>
                    <a:pt x="549593" y="4917758"/>
                  </a:cubicBezTo>
                  <a:cubicBezTo>
                    <a:pt x="549593" y="4900613"/>
                    <a:pt x="535305" y="4886325"/>
                    <a:pt x="518160" y="4886325"/>
                  </a:cubicBezTo>
                  <a:cubicBezTo>
                    <a:pt x="500063" y="4887278"/>
                    <a:pt x="486728" y="4900613"/>
                    <a:pt x="486728" y="4917758"/>
                  </a:cubicBezTo>
                  <a:close/>
                  <a:moveTo>
                    <a:pt x="486728" y="4705350"/>
                  </a:moveTo>
                  <a:cubicBezTo>
                    <a:pt x="486728" y="4722495"/>
                    <a:pt x="501015" y="4736783"/>
                    <a:pt x="518160" y="4736783"/>
                  </a:cubicBezTo>
                  <a:cubicBezTo>
                    <a:pt x="535305" y="4736783"/>
                    <a:pt x="549593" y="4722495"/>
                    <a:pt x="549593" y="4705350"/>
                  </a:cubicBezTo>
                  <a:cubicBezTo>
                    <a:pt x="549593" y="4688205"/>
                    <a:pt x="535305" y="4673918"/>
                    <a:pt x="518160" y="4673918"/>
                  </a:cubicBezTo>
                  <a:cubicBezTo>
                    <a:pt x="500063" y="4673918"/>
                    <a:pt x="486728" y="4688205"/>
                    <a:pt x="486728" y="4705350"/>
                  </a:cubicBezTo>
                  <a:close/>
                  <a:moveTo>
                    <a:pt x="486728" y="5131118"/>
                  </a:moveTo>
                  <a:cubicBezTo>
                    <a:pt x="486728" y="5148263"/>
                    <a:pt x="501015" y="5162550"/>
                    <a:pt x="518160" y="5162550"/>
                  </a:cubicBezTo>
                  <a:cubicBezTo>
                    <a:pt x="535305" y="5162550"/>
                    <a:pt x="549593" y="5148263"/>
                    <a:pt x="549593" y="5131118"/>
                  </a:cubicBezTo>
                  <a:cubicBezTo>
                    <a:pt x="549593" y="5113973"/>
                    <a:pt x="535305" y="5099685"/>
                    <a:pt x="518160" y="5099685"/>
                  </a:cubicBezTo>
                  <a:cubicBezTo>
                    <a:pt x="500063" y="5099685"/>
                    <a:pt x="486728" y="5113020"/>
                    <a:pt x="486728" y="5131118"/>
                  </a:cubicBezTo>
                  <a:close/>
                  <a:moveTo>
                    <a:pt x="706755" y="5253038"/>
                  </a:moveTo>
                  <a:cubicBezTo>
                    <a:pt x="706755" y="5270183"/>
                    <a:pt x="721043" y="5284470"/>
                    <a:pt x="738188" y="5284470"/>
                  </a:cubicBezTo>
                  <a:cubicBezTo>
                    <a:pt x="755333" y="5284470"/>
                    <a:pt x="769620" y="5270183"/>
                    <a:pt x="769620" y="5253038"/>
                  </a:cubicBezTo>
                  <a:cubicBezTo>
                    <a:pt x="769620" y="5235893"/>
                    <a:pt x="755333" y="5221605"/>
                    <a:pt x="738188" y="5221605"/>
                  </a:cubicBezTo>
                  <a:cubicBezTo>
                    <a:pt x="721043" y="5221605"/>
                    <a:pt x="706755" y="5235893"/>
                    <a:pt x="706755" y="5253038"/>
                  </a:cubicBezTo>
                  <a:close/>
                  <a:moveTo>
                    <a:pt x="706755" y="4840605"/>
                  </a:moveTo>
                  <a:cubicBezTo>
                    <a:pt x="706755" y="4857750"/>
                    <a:pt x="721043" y="4872038"/>
                    <a:pt x="738188" y="4872038"/>
                  </a:cubicBezTo>
                  <a:cubicBezTo>
                    <a:pt x="755333" y="4872038"/>
                    <a:pt x="769620" y="4857750"/>
                    <a:pt x="769620" y="4840605"/>
                  </a:cubicBezTo>
                  <a:cubicBezTo>
                    <a:pt x="769620" y="4823460"/>
                    <a:pt x="755333" y="4809173"/>
                    <a:pt x="738188" y="4809173"/>
                  </a:cubicBezTo>
                  <a:cubicBezTo>
                    <a:pt x="721043" y="4809173"/>
                    <a:pt x="706755" y="4823460"/>
                    <a:pt x="706755" y="4840605"/>
                  </a:cubicBezTo>
                  <a:close/>
                  <a:moveTo>
                    <a:pt x="706755" y="4634865"/>
                  </a:moveTo>
                  <a:cubicBezTo>
                    <a:pt x="706755" y="4652010"/>
                    <a:pt x="721043" y="4666298"/>
                    <a:pt x="738188" y="4666298"/>
                  </a:cubicBezTo>
                  <a:cubicBezTo>
                    <a:pt x="755333" y="4666298"/>
                    <a:pt x="769620" y="4652010"/>
                    <a:pt x="769620" y="4634865"/>
                  </a:cubicBezTo>
                  <a:cubicBezTo>
                    <a:pt x="769620" y="4617720"/>
                    <a:pt x="755333" y="4603433"/>
                    <a:pt x="738188" y="4603433"/>
                  </a:cubicBezTo>
                  <a:cubicBezTo>
                    <a:pt x="721043" y="4603433"/>
                    <a:pt x="706755" y="4617720"/>
                    <a:pt x="706755" y="4634865"/>
                  </a:cubicBezTo>
                  <a:close/>
                  <a:moveTo>
                    <a:pt x="706755" y="5047298"/>
                  </a:moveTo>
                  <a:cubicBezTo>
                    <a:pt x="706755" y="5064443"/>
                    <a:pt x="721043" y="5078730"/>
                    <a:pt x="738188" y="5078730"/>
                  </a:cubicBezTo>
                  <a:cubicBezTo>
                    <a:pt x="755333" y="5078730"/>
                    <a:pt x="769620" y="5064443"/>
                    <a:pt x="769620" y="5047298"/>
                  </a:cubicBezTo>
                  <a:cubicBezTo>
                    <a:pt x="769620" y="5030153"/>
                    <a:pt x="755333" y="5015865"/>
                    <a:pt x="738188" y="5015865"/>
                  </a:cubicBezTo>
                  <a:cubicBezTo>
                    <a:pt x="721043" y="5015865"/>
                    <a:pt x="706755" y="5030153"/>
                    <a:pt x="706755" y="5047298"/>
                  </a:cubicBezTo>
                  <a:close/>
                  <a:moveTo>
                    <a:pt x="486728" y="4492943"/>
                  </a:moveTo>
                  <a:cubicBezTo>
                    <a:pt x="486728" y="4510088"/>
                    <a:pt x="501015" y="4524375"/>
                    <a:pt x="518160" y="4524375"/>
                  </a:cubicBezTo>
                  <a:cubicBezTo>
                    <a:pt x="535305" y="4524375"/>
                    <a:pt x="549593" y="4510088"/>
                    <a:pt x="549593" y="4492943"/>
                  </a:cubicBezTo>
                  <a:cubicBezTo>
                    <a:pt x="549593" y="4475798"/>
                    <a:pt x="535305" y="4461510"/>
                    <a:pt x="518160" y="4461510"/>
                  </a:cubicBezTo>
                  <a:cubicBezTo>
                    <a:pt x="500063" y="4461510"/>
                    <a:pt x="486728" y="4475798"/>
                    <a:pt x="486728" y="4492943"/>
                  </a:cubicBezTo>
                  <a:close/>
                  <a:moveTo>
                    <a:pt x="486728" y="4280535"/>
                  </a:moveTo>
                  <a:cubicBezTo>
                    <a:pt x="486728" y="4297680"/>
                    <a:pt x="501015" y="4311968"/>
                    <a:pt x="518160" y="4311968"/>
                  </a:cubicBezTo>
                  <a:cubicBezTo>
                    <a:pt x="535305" y="4311968"/>
                    <a:pt x="549593" y="4297680"/>
                    <a:pt x="549593" y="4280535"/>
                  </a:cubicBezTo>
                  <a:cubicBezTo>
                    <a:pt x="549593" y="4263390"/>
                    <a:pt x="535305" y="4249103"/>
                    <a:pt x="518160" y="4249103"/>
                  </a:cubicBezTo>
                  <a:cubicBezTo>
                    <a:pt x="500063" y="4249103"/>
                    <a:pt x="486728" y="4263390"/>
                    <a:pt x="486728" y="4280535"/>
                  </a:cubicBezTo>
                  <a:close/>
                  <a:moveTo>
                    <a:pt x="464820" y="3642360"/>
                  </a:moveTo>
                  <a:cubicBezTo>
                    <a:pt x="464820" y="3671888"/>
                    <a:pt x="488633" y="3695700"/>
                    <a:pt x="518160" y="3695700"/>
                  </a:cubicBezTo>
                  <a:cubicBezTo>
                    <a:pt x="547688" y="3695700"/>
                    <a:pt x="571500" y="3671888"/>
                    <a:pt x="571500" y="3642360"/>
                  </a:cubicBezTo>
                  <a:cubicBezTo>
                    <a:pt x="571500" y="3612833"/>
                    <a:pt x="547688" y="3589020"/>
                    <a:pt x="518160" y="3589020"/>
                  </a:cubicBezTo>
                  <a:cubicBezTo>
                    <a:pt x="488633" y="3589020"/>
                    <a:pt x="464820" y="3613785"/>
                    <a:pt x="464820" y="3642360"/>
                  </a:cubicBezTo>
                  <a:close/>
                  <a:moveTo>
                    <a:pt x="456248" y="3429953"/>
                  </a:moveTo>
                  <a:cubicBezTo>
                    <a:pt x="456248" y="3464243"/>
                    <a:pt x="483870" y="3491865"/>
                    <a:pt x="518160" y="3491865"/>
                  </a:cubicBezTo>
                  <a:cubicBezTo>
                    <a:pt x="552450" y="3491865"/>
                    <a:pt x="580073" y="3464243"/>
                    <a:pt x="580073" y="3429953"/>
                  </a:cubicBezTo>
                  <a:cubicBezTo>
                    <a:pt x="580073" y="3395663"/>
                    <a:pt x="552450" y="3368040"/>
                    <a:pt x="518160" y="3368040"/>
                  </a:cubicBezTo>
                  <a:cubicBezTo>
                    <a:pt x="483870" y="3368040"/>
                    <a:pt x="456248" y="3395663"/>
                    <a:pt x="456248" y="3429953"/>
                  </a:cubicBezTo>
                  <a:close/>
                  <a:moveTo>
                    <a:pt x="456248" y="3005138"/>
                  </a:moveTo>
                  <a:cubicBezTo>
                    <a:pt x="456248" y="3039428"/>
                    <a:pt x="483870" y="3067050"/>
                    <a:pt x="518160" y="3067050"/>
                  </a:cubicBezTo>
                  <a:cubicBezTo>
                    <a:pt x="552450" y="3067050"/>
                    <a:pt x="580073" y="3039428"/>
                    <a:pt x="580073" y="3005138"/>
                  </a:cubicBezTo>
                  <a:cubicBezTo>
                    <a:pt x="580073" y="2970848"/>
                    <a:pt x="552450" y="2943225"/>
                    <a:pt x="518160" y="2943225"/>
                  </a:cubicBezTo>
                  <a:cubicBezTo>
                    <a:pt x="483870" y="2943225"/>
                    <a:pt x="456248" y="2970848"/>
                    <a:pt x="456248" y="3005138"/>
                  </a:cubicBezTo>
                  <a:close/>
                  <a:moveTo>
                    <a:pt x="481965" y="4068128"/>
                  </a:moveTo>
                  <a:cubicBezTo>
                    <a:pt x="481965" y="4087178"/>
                    <a:pt x="498158" y="4103370"/>
                    <a:pt x="517208" y="4103370"/>
                  </a:cubicBezTo>
                  <a:cubicBezTo>
                    <a:pt x="536258" y="4103370"/>
                    <a:pt x="552450" y="4087178"/>
                    <a:pt x="552450" y="4068128"/>
                  </a:cubicBezTo>
                  <a:cubicBezTo>
                    <a:pt x="552450" y="4049078"/>
                    <a:pt x="536258" y="4032885"/>
                    <a:pt x="517208" y="4032885"/>
                  </a:cubicBezTo>
                  <a:cubicBezTo>
                    <a:pt x="498158" y="4032885"/>
                    <a:pt x="481965" y="4048125"/>
                    <a:pt x="481965" y="4068128"/>
                  </a:cubicBezTo>
                  <a:close/>
                  <a:moveTo>
                    <a:pt x="473393" y="3854768"/>
                  </a:moveTo>
                  <a:cubicBezTo>
                    <a:pt x="473393" y="3879533"/>
                    <a:pt x="493395" y="3898583"/>
                    <a:pt x="517208" y="3898583"/>
                  </a:cubicBezTo>
                  <a:cubicBezTo>
                    <a:pt x="541973" y="3898583"/>
                    <a:pt x="561023" y="3878580"/>
                    <a:pt x="561023" y="3854768"/>
                  </a:cubicBezTo>
                  <a:cubicBezTo>
                    <a:pt x="561023" y="3830003"/>
                    <a:pt x="541020" y="3810953"/>
                    <a:pt x="517208" y="3810953"/>
                  </a:cubicBezTo>
                  <a:cubicBezTo>
                    <a:pt x="493395" y="3810953"/>
                    <a:pt x="473393" y="3830955"/>
                    <a:pt x="473393" y="3854768"/>
                  </a:cubicBezTo>
                  <a:close/>
                  <a:moveTo>
                    <a:pt x="473393" y="2579370"/>
                  </a:moveTo>
                  <a:cubicBezTo>
                    <a:pt x="473393" y="2604135"/>
                    <a:pt x="493395" y="2623185"/>
                    <a:pt x="517208" y="2623185"/>
                  </a:cubicBezTo>
                  <a:cubicBezTo>
                    <a:pt x="541973" y="2623185"/>
                    <a:pt x="561023" y="2603183"/>
                    <a:pt x="561023" y="2579370"/>
                  </a:cubicBezTo>
                  <a:cubicBezTo>
                    <a:pt x="561023" y="2555558"/>
                    <a:pt x="541020" y="2535555"/>
                    <a:pt x="517208" y="2535555"/>
                  </a:cubicBezTo>
                  <a:cubicBezTo>
                    <a:pt x="493395" y="2535555"/>
                    <a:pt x="473393" y="2555558"/>
                    <a:pt x="473393" y="2579370"/>
                  </a:cubicBezTo>
                  <a:close/>
                  <a:moveTo>
                    <a:pt x="481965" y="2366963"/>
                  </a:moveTo>
                  <a:cubicBezTo>
                    <a:pt x="481965" y="2386013"/>
                    <a:pt x="498158" y="2402205"/>
                    <a:pt x="517208" y="2402205"/>
                  </a:cubicBezTo>
                  <a:cubicBezTo>
                    <a:pt x="536258" y="2402205"/>
                    <a:pt x="552450" y="2386013"/>
                    <a:pt x="552450" y="2366963"/>
                  </a:cubicBezTo>
                  <a:cubicBezTo>
                    <a:pt x="552450" y="2347913"/>
                    <a:pt x="536258" y="2331720"/>
                    <a:pt x="517208" y="2331720"/>
                  </a:cubicBezTo>
                  <a:cubicBezTo>
                    <a:pt x="498158" y="2331720"/>
                    <a:pt x="481965" y="2347913"/>
                    <a:pt x="481965" y="2366963"/>
                  </a:cubicBezTo>
                  <a:close/>
                  <a:moveTo>
                    <a:pt x="464820" y="2791778"/>
                  </a:moveTo>
                  <a:cubicBezTo>
                    <a:pt x="464820" y="2821305"/>
                    <a:pt x="488633" y="2845118"/>
                    <a:pt x="518160" y="2845118"/>
                  </a:cubicBezTo>
                  <a:cubicBezTo>
                    <a:pt x="547688" y="2845118"/>
                    <a:pt x="571500" y="2821305"/>
                    <a:pt x="571500" y="2791778"/>
                  </a:cubicBezTo>
                  <a:cubicBezTo>
                    <a:pt x="571500" y="2762250"/>
                    <a:pt x="547688" y="2738438"/>
                    <a:pt x="518160" y="2738438"/>
                  </a:cubicBezTo>
                  <a:cubicBezTo>
                    <a:pt x="488633" y="2738438"/>
                    <a:pt x="464820" y="2763203"/>
                    <a:pt x="464820" y="2791778"/>
                  </a:cubicBezTo>
                  <a:close/>
                  <a:moveTo>
                    <a:pt x="440055" y="3217545"/>
                  </a:moveTo>
                  <a:cubicBezTo>
                    <a:pt x="440055" y="3260408"/>
                    <a:pt x="475298" y="3295650"/>
                    <a:pt x="518160" y="3295650"/>
                  </a:cubicBezTo>
                  <a:cubicBezTo>
                    <a:pt x="561023" y="3295650"/>
                    <a:pt x="596265" y="3260408"/>
                    <a:pt x="596265" y="3217545"/>
                  </a:cubicBezTo>
                  <a:cubicBezTo>
                    <a:pt x="596265" y="3174683"/>
                    <a:pt x="561023" y="3139440"/>
                    <a:pt x="518160" y="3139440"/>
                  </a:cubicBezTo>
                  <a:cubicBezTo>
                    <a:pt x="475298" y="3139440"/>
                    <a:pt x="440055" y="3174683"/>
                    <a:pt x="440055" y="3217545"/>
                  </a:cubicBezTo>
                  <a:close/>
                  <a:moveTo>
                    <a:pt x="706755" y="4428173"/>
                  </a:moveTo>
                  <a:cubicBezTo>
                    <a:pt x="706755" y="4445318"/>
                    <a:pt x="721043" y="4459605"/>
                    <a:pt x="738188" y="4459605"/>
                  </a:cubicBezTo>
                  <a:cubicBezTo>
                    <a:pt x="755333" y="4459605"/>
                    <a:pt x="769620" y="4445318"/>
                    <a:pt x="769620" y="4428173"/>
                  </a:cubicBezTo>
                  <a:cubicBezTo>
                    <a:pt x="769620" y="4411028"/>
                    <a:pt x="755333" y="4396740"/>
                    <a:pt x="738188" y="4396740"/>
                  </a:cubicBezTo>
                  <a:cubicBezTo>
                    <a:pt x="721043" y="4396740"/>
                    <a:pt x="706755" y="4411028"/>
                    <a:pt x="706755" y="4428173"/>
                  </a:cubicBezTo>
                  <a:close/>
                  <a:moveTo>
                    <a:pt x="706755" y="4222433"/>
                  </a:moveTo>
                  <a:cubicBezTo>
                    <a:pt x="706755" y="4239578"/>
                    <a:pt x="721043" y="4253865"/>
                    <a:pt x="738188" y="4253865"/>
                  </a:cubicBezTo>
                  <a:cubicBezTo>
                    <a:pt x="755333" y="4253865"/>
                    <a:pt x="769620" y="4239578"/>
                    <a:pt x="769620" y="4222433"/>
                  </a:cubicBezTo>
                  <a:cubicBezTo>
                    <a:pt x="769620" y="4205288"/>
                    <a:pt x="755333" y="4191000"/>
                    <a:pt x="738188" y="4191000"/>
                  </a:cubicBezTo>
                  <a:cubicBezTo>
                    <a:pt x="721043" y="4191000"/>
                    <a:pt x="706755" y="4205288"/>
                    <a:pt x="706755" y="4222433"/>
                  </a:cubicBezTo>
                  <a:close/>
                  <a:moveTo>
                    <a:pt x="693420" y="3604260"/>
                  </a:moveTo>
                  <a:cubicBezTo>
                    <a:pt x="693420" y="3629025"/>
                    <a:pt x="713423" y="3648075"/>
                    <a:pt x="737235" y="3648075"/>
                  </a:cubicBezTo>
                  <a:cubicBezTo>
                    <a:pt x="761048" y="3648075"/>
                    <a:pt x="781050" y="3628073"/>
                    <a:pt x="781050" y="3604260"/>
                  </a:cubicBezTo>
                  <a:cubicBezTo>
                    <a:pt x="781050" y="3580448"/>
                    <a:pt x="761048" y="3560445"/>
                    <a:pt x="737235" y="3560445"/>
                  </a:cubicBezTo>
                  <a:cubicBezTo>
                    <a:pt x="713423" y="3560445"/>
                    <a:pt x="693420" y="3579495"/>
                    <a:pt x="693420" y="3604260"/>
                  </a:cubicBezTo>
                  <a:close/>
                  <a:moveTo>
                    <a:pt x="684848" y="3397568"/>
                  </a:moveTo>
                  <a:cubicBezTo>
                    <a:pt x="684848" y="3427095"/>
                    <a:pt x="708660" y="3450908"/>
                    <a:pt x="738188" y="3450908"/>
                  </a:cubicBezTo>
                  <a:cubicBezTo>
                    <a:pt x="767715" y="3450908"/>
                    <a:pt x="791528" y="3427095"/>
                    <a:pt x="791528" y="3397568"/>
                  </a:cubicBezTo>
                  <a:cubicBezTo>
                    <a:pt x="791528" y="3368040"/>
                    <a:pt x="767715" y="3344228"/>
                    <a:pt x="738188" y="3344228"/>
                  </a:cubicBezTo>
                  <a:cubicBezTo>
                    <a:pt x="708660" y="3345180"/>
                    <a:pt x="684848" y="3368040"/>
                    <a:pt x="684848" y="3397568"/>
                  </a:cubicBezTo>
                  <a:close/>
                  <a:moveTo>
                    <a:pt x="675323" y="3191828"/>
                  </a:moveTo>
                  <a:cubicBezTo>
                    <a:pt x="675323" y="3226118"/>
                    <a:pt x="702945" y="3253740"/>
                    <a:pt x="737235" y="3253740"/>
                  </a:cubicBezTo>
                  <a:cubicBezTo>
                    <a:pt x="771525" y="3253740"/>
                    <a:pt x="799148" y="3226118"/>
                    <a:pt x="799148" y="3191828"/>
                  </a:cubicBezTo>
                  <a:cubicBezTo>
                    <a:pt x="799148" y="3157538"/>
                    <a:pt x="771525" y="3129915"/>
                    <a:pt x="737235" y="3129915"/>
                  </a:cubicBezTo>
                  <a:cubicBezTo>
                    <a:pt x="702945" y="3129915"/>
                    <a:pt x="675323" y="3157538"/>
                    <a:pt x="675323" y="3191828"/>
                  </a:cubicBezTo>
                  <a:close/>
                  <a:moveTo>
                    <a:pt x="706755" y="4016693"/>
                  </a:moveTo>
                  <a:cubicBezTo>
                    <a:pt x="706755" y="4033838"/>
                    <a:pt x="721043" y="4048125"/>
                    <a:pt x="738188" y="4048125"/>
                  </a:cubicBezTo>
                  <a:cubicBezTo>
                    <a:pt x="755333" y="4048125"/>
                    <a:pt x="769620" y="4033838"/>
                    <a:pt x="769620" y="4016693"/>
                  </a:cubicBezTo>
                  <a:cubicBezTo>
                    <a:pt x="769620" y="3999548"/>
                    <a:pt x="755333" y="3985260"/>
                    <a:pt x="738188" y="3985260"/>
                  </a:cubicBezTo>
                  <a:cubicBezTo>
                    <a:pt x="721043" y="3985260"/>
                    <a:pt x="706755" y="3998595"/>
                    <a:pt x="706755" y="4016693"/>
                  </a:cubicBezTo>
                  <a:close/>
                  <a:moveTo>
                    <a:pt x="701993" y="3810000"/>
                  </a:moveTo>
                  <a:cubicBezTo>
                    <a:pt x="701993" y="3829050"/>
                    <a:pt x="718185" y="3845243"/>
                    <a:pt x="737235" y="3845243"/>
                  </a:cubicBezTo>
                  <a:cubicBezTo>
                    <a:pt x="756285" y="3845243"/>
                    <a:pt x="772478" y="3829050"/>
                    <a:pt x="772478" y="3810000"/>
                  </a:cubicBezTo>
                  <a:cubicBezTo>
                    <a:pt x="772478" y="3790950"/>
                    <a:pt x="756285" y="3774758"/>
                    <a:pt x="737235" y="3774758"/>
                  </a:cubicBezTo>
                  <a:cubicBezTo>
                    <a:pt x="718185" y="3774758"/>
                    <a:pt x="701993" y="3790950"/>
                    <a:pt x="701993" y="3810000"/>
                  </a:cubicBezTo>
                  <a:close/>
                  <a:moveTo>
                    <a:pt x="684848" y="2573655"/>
                  </a:moveTo>
                  <a:cubicBezTo>
                    <a:pt x="684848" y="2603183"/>
                    <a:pt x="708660" y="2626995"/>
                    <a:pt x="738188" y="2626995"/>
                  </a:cubicBezTo>
                  <a:cubicBezTo>
                    <a:pt x="767715" y="2626995"/>
                    <a:pt x="791528" y="2603183"/>
                    <a:pt x="791528" y="2573655"/>
                  </a:cubicBezTo>
                  <a:cubicBezTo>
                    <a:pt x="791528" y="2544128"/>
                    <a:pt x="767715" y="2520315"/>
                    <a:pt x="738188" y="2520315"/>
                  </a:cubicBezTo>
                  <a:cubicBezTo>
                    <a:pt x="708660" y="2520315"/>
                    <a:pt x="684848" y="2544128"/>
                    <a:pt x="684848" y="2573655"/>
                  </a:cubicBezTo>
                  <a:close/>
                  <a:moveTo>
                    <a:pt x="693420" y="2366963"/>
                  </a:moveTo>
                  <a:cubicBezTo>
                    <a:pt x="693420" y="2391728"/>
                    <a:pt x="713423" y="2410778"/>
                    <a:pt x="737235" y="2410778"/>
                  </a:cubicBezTo>
                  <a:cubicBezTo>
                    <a:pt x="761048" y="2410778"/>
                    <a:pt x="781050" y="2390775"/>
                    <a:pt x="781050" y="2366963"/>
                  </a:cubicBezTo>
                  <a:cubicBezTo>
                    <a:pt x="781050" y="2343150"/>
                    <a:pt x="761048" y="2323148"/>
                    <a:pt x="737235" y="2323148"/>
                  </a:cubicBezTo>
                  <a:cubicBezTo>
                    <a:pt x="713423" y="2323148"/>
                    <a:pt x="693420" y="2342198"/>
                    <a:pt x="693420" y="2366963"/>
                  </a:cubicBezTo>
                  <a:close/>
                  <a:moveTo>
                    <a:pt x="675323" y="2779395"/>
                  </a:moveTo>
                  <a:cubicBezTo>
                    <a:pt x="675323" y="2813685"/>
                    <a:pt x="702945" y="2841308"/>
                    <a:pt x="737235" y="2841308"/>
                  </a:cubicBezTo>
                  <a:cubicBezTo>
                    <a:pt x="771525" y="2841308"/>
                    <a:pt x="799148" y="2813685"/>
                    <a:pt x="799148" y="2779395"/>
                  </a:cubicBezTo>
                  <a:cubicBezTo>
                    <a:pt x="799148" y="2745105"/>
                    <a:pt x="771525" y="2717483"/>
                    <a:pt x="737235" y="2717483"/>
                  </a:cubicBezTo>
                  <a:cubicBezTo>
                    <a:pt x="702945" y="2717483"/>
                    <a:pt x="675323" y="2745105"/>
                    <a:pt x="675323" y="2779395"/>
                  </a:cubicBezTo>
                  <a:close/>
                  <a:moveTo>
                    <a:pt x="659130" y="2985135"/>
                  </a:moveTo>
                  <a:cubicBezTo>
                    <a:pt x="659130" y="3027998"/>
                    <a:pt x="694373" y="3063240"/>
                    <a:pt x="737235" y="3063240"/>
                  </a:cubicBezTo>
                  <a:cubicBezTo>
                    <a:pt x="780098" y="3063240"/>
                    <a:pt x="815340" y="3027998"/>
                    <a:pt x="815340" y="2985135"/>
                  </a:cubicBezTo>
                  <a:cubicBezTo>
                    <a:pt x="815340" y="2942273"/>
                    <a:pt x="780098" y="2907030"/>
                    <a:pt x="737235" y="2907030"/>
                  </a:cubicBezTo>
                  <a:cubicBezTo>
                    <a:pt x="694373" y="2907030"/>
                    <a:pt x="659130" y="2942273"/>
                    <a:pt x="659130" y="2985135"/>
                  </a:cubicBezTo>
                  <a:close/>
                  <a:moveTo>
                    <a:pt x="922020" y="3625215"/>
                  </a:moveTo>
                  <a:cubicBezTo>
                    <a:pt x="922020" y="3644265"/>
                    <a:pt x="938213" y="3660458"/>
                    <a:pt x="957263" y="3660458"/>
                  </a:cubicBezTo>
                  <a:cubicBezTo>
                    <a:pt x="976313" y="3660458"/>
                    <a:pt x="992505" y="3644265"/>
                    <a:pt x="992505" y="3625215"/>
                  </a:cubicBezTo>
                  <a:cubicBezTo>
                    <a:pt x="992505" y="3606165"/>
                    <a:pt x="976313" y="3589973"/>
                    <a:pt x="957263" y="3589973"/>
                  </a:cubicBezTo>
                  <a:cubicBezTo>
                    <a:pt x="938213" y="3589973"/>
                    <a:pt x="922020" y="3606165"/>
                    <a:pt x="922020" y="3625215"/>
                  </a:cubicBezTo>
                  <a:close/>
                  <a:moveTo>
                    <a:pt x="913448" y="3415665"/>
                  </a:moveTo>
                  <a:cubicBezTo>
                    <a:pt x="913448" y="3440430"/>
                    <a:pt x="933450" y="3459480"/>
                    <a:pt x="957263" y="3459480"/>
                  </a:cubicBezTo>
                  <a:cubicBezTo>
                    <a:pt x="982028" y="3459480"/>
                    <a:pt x="1001078" y="3439478"/>
                    <a:pt x="1001078" y="3415665"/>
                  </a:cubicBezTo>
                  <a:cubicBezTo>
                    <a:pt x="1001078" y="3391853"/>
                    <a:pt x="981075" y="3371850"/>
                    <a:pt x="957263" y="3371850"/>
                  </a:cubicBezTo>
                  <a:cubicBezTo>
                    <a:pt x="933450" y="3371850"/>
                    <a:pt x="913448" y="3390900"/>
                    <a:pt x="913448" y="3415665"/>
                  </a:cubicBezTo>
                  <a:close/>
                  <a:moveTo>
                    <a:pt x="903923" y="3206115"/>
                  </a:moveTo>
                  <a:cubicBezTo>
                    <a:pt x="903923" y="3235643"/>
                    <a:pt x="927735" y="3259455"/>
                    <a:pt x="957263" y="3259455"/>
                  </a:cubicBezTo>
                  <a:cubicBezTo>
                    <a:pt x="986790" y="3259455"/>
                    <a:pt x="1010603" y="3235643"/>
                    <a:pt x="1010603" y="3206115"/>
                  </a:cubicBezTo>
                  <a:cubicBezTo>
                    <a:pt x="1010603" y="3176588"/>
                    <a:pt x="986790" y="3152775"/>
                    <a:pt x="957263" y="3152775"/>
                  </a:cubicBezTo>
                  <a:cubicBezTo>
                    <a:pt x="927735" y="3152775"/>
                    <a:pt x="903923" y="3176588"/>
                    <a:pt x="903923" y="3206115"/>
                  </a:cubicBezTo>
                  <a:close/>
                  <a:moveTo>
                    <a:pt x="895350" y="2576513"/>
                  </a:moveTo>
                  <a:cubicBezTo>
                    <a:pt x="895350" y="2610803"/>
                    <a:pt x="922973" y="2638425"/>
                    <a:pt x="957263" y="2638425"/>
                  </a:cubicBezTo>
                  <a:cubicBezTo>
                    <a:pt x="991553" y="2638425"/>
                    <a:pt x="1019175" y="2610803"/>
                    <a:pt x="1019175" y="2576513"/>
                  </a:cubicBezTo>
                  <a:cubicBezTo>
                    <a:pt x="1019175" y="2542223"/>
                    <a:pt x="991553" y="2514600"/>
                    <a:pt x="957263" y="2514600"/>
                  </a:cubicBezTo>
                  <a:cubicBezTo>
                    <a:pt x="922973" y="2514600"/>
                    <a:pt x="895350" y="2542223"/>
                    <a:pt x="895350" y="2576513"/>
                  </a:cubicBezTo>
                  <a:close/>
                  <a:moveTo>
                    <a:pt x="903923" y="2366963"/>
                  </a:moveTo>
                  <a:cubicBezTo>
                    <a:pt x="903923" y="2396490"/>
                    <a:pt x="927735" y="2420303"/>
                    <a:pt x="957263" y="2420303"/>
                  </a:cubicBezTo>
                  <a:cubicBezTo>
                    <a:pt x="986790" y="2420303"/>
                    <a:pt x="1010603" y="2396490"/>
                    <a:pt x="1010603" y="2366963"/>
                  </a:cubicBezTo>
                  <a:cubicBezTo>
                    <a:pt x="1010603" y="2337435"/>
                    <a:pt x="986790" y="2313623"/>
                    <a:pt x="957263" y="2313623"/>
                  </a:cubicBezTo>
                  <a:cubicBezTo>
                    <a:pt x="927735" y="2313623"/>
                    <a:pt x="903923" y="2337435"/>
                    <a:pt x="903923" y="2366963"/>
                  </a:cubicBezTo>
                  <a:close/>
                  <a:moveTo>
                    <a:pt x="895350" y="2996565"/>
                  </a:moveTo>
                  <a:cubicBezTo>
                    <a:pt x="895350" y="3030855"/>
                    <a:pt x="922973" y="3058478"/>
                    <a:pt x="957263" y="3058478"/>
                  </a:cubicBezTo>
                  <a:cubicBezTo>
                    <a:pt x="991553" y="3058478"/>
                    <a:pt x="1019175" y="3030855"/>
                    <a:pt x="1019175" y="2996565"/>
                  </a:cubicBezTo>
                  <a:cubicBezTo>
                    <a:pt x="1019175" y="2962275"/>
                    <a:pt x="991553" y="2934653"/>
                    <a:pt x="957263" y="2934653"/>
                  </a:cubicBezTo>
                  <a:cubicBezTo>
                    <a:pt x="922973" y="2934653"/>
                    <a:pt x="895350" y="2962275"/>
                    <a:pt x="895350" y="2996565"/>
                  </a:cubicBezTo>
                  <a:close/>
                  <a:moveTo>
                    <a:pt x="879158" y="2786063"/>
                  </a:moveTo>
                  <a:cubicBezTo>
                    <a:pt x="879158" y="2828925"/>
                    <a:pt x="914400" y="2864168"/>
                    <a:pt x="957263" y="2864168"/>
                  </a:cubicBezTo>
                  <a:cubicBezTo>
                    <a:pt x="1000125" y="2864168"/>
                    <a:pt x="1035368" y="2828925"/>
                    <a:pt x="1035368" y="2786063"/>
                  </a:cubicBezTo>
                  <a:cubicBezTo>
                    <a:pt x="1035368" y="2743200"/>
                    <a:pt x="1000125" y="2707958"/>
                    <a:pt x="957263" y="2707958"/>
                  </a:cubicBezTo>
                  <a:cubicBezTo>
                    <a:pt x="914400" y="2707958"/>
                    <a:pt x="879158" y="2743200"/>
                    <a:pt x="879158" y="2786063"/>
                  </a:cubicBezTo>
                  <a:close/>
                </a:path>
              </a:pathLst>
            </a:custGeom>
            <a:solidFill>
              <a:srgbClr val="E8E8E8"/>
            </a:solidFill>
            <a:ln w="9525" cap="flat">
              <a:noFill/>
              <a:prstDash val="solid"/>
              <a:miter/>
            </a:ln>
          </p:spPr>
          <p:txBody>
            <a:bodyPr rtlCol="0" anchor="ctr"/>
            <a:lstStyle/>
            <a:p>
              <a:endParaRPr lang="en-US" sz="2640" dirty="0"/>
            </a:p>
          </p:txBody>
        </p:sp>
        <p:sp>
          <p:nvSpPr>
            <p:cNvPr id="8" name="Corner blue">
              <a:extLst>
                <a:ext uri="{FF2B5EF4-FFF2-40B4-BE49-F238E27FC236}">
                  <a16:creationId xmlns:a16="http://schemas.microsoft.com/office/drawing/2014/main" id="{B1F8E287-EBF9-4399-8882-777FA941C807}"/>
                </a:ext>
              </a:extLst>
            </p:cNvPr>
            <p:cNvSpPr/>
            <p:nvPr/>
          </p:nvSpPr>
          <p:spPr>
            <a:xfrm>
              <a:off x="4077651" y="476250"/>
              <a:ext cx="790574" cy="6376035"/>
            </a:xfrm>
            <a:custGeom>
              <a:avLst/>
              <a:gdLst>
                <a:gd name="connsiteX0" fmla="*/ 634365 w 790574"/>
                <a:gd name="connsiteY0" fmla="*/ 661988 h 6376035"/>
                <a:gd name="connsiteX1" fmla="*/ 712470 w 790574"/>
                <a:gd name="connsiteY1" fmla="*/ 740093 h 6376035"/>
                <a:gd name="connsiteX2" fmla="*/ 790575 w 790574"/>
                <a:gd name="connsiteY2" fmla="*/ 661988 h 6376035"/>
                <a:gd name="connsiteX3" fmla="*/ 712470 w 790574"/>
                <a:gd name="connsiteY3" fmla="*/ 583883 h 6376035"/>
                <a:gd name="connsiteX4" fmla="*/ 634365 w 790574"/>
                <a:gd name="connsiteY4" fmla="*/ 661988 h 6376035"/>
                <a:gd name="connsiteX5" fmla="*/ 677228 w 790574"/>
                <a:gd name="connsiteY5" fmla="*/ 1695450 h 6376035"/>
                <a:gd name="connsiteX6" fmla="*/ 715328 w 790574"/>
                <a:gd name="connsiteY6" fmla="*/ 1727835 h 6376035"/>
                <a:gd name="connsiteX7" fmla="*/ 747713 w 790574"/>
                <a:gd name="connsiteY7" fmla="*/ 1689735 h 6376035"/>
                <a:gd name="connsiteX8" fmla="*/ 709613 w 790574"/>
                <a:gd name="connsiteY8" fmla="*/ 1657350 h 6376035"/>
                <a:gd name="connsiteX9" fmla="*/ 677228 w 790574"/>
                <a:gd name="connsiteY9" fmla="*/ 1695450 h 6376035"/>
                <a:gd name="connsiteX10" fmla="*/ 668655 w 790574"/>
                <a:gd name="connsiteY10" fmla="*/ 1486853 h 6376035"/>
                <a:gd name="connsiteX11" fmla="*/ 712470 w 790574"/>
                <a:gd name="connsiteY11" fmla="*/ 1530668 h 6376035"/>
                <a:gd name="connsiteX12" fmla="*/ 756285 w 790574"/>
                <a:gd name="connsiteY12" fmla="*/ 1486853 h 6376035"/>
                <a:gd name="connsiteX13" fmla="*/ 712470 w 790574"/>
                <a:gd name="connsiteY13" fmla="*/ 1443038 h 6376035"/>
                <a:gd name="connsiteX14" fmla="*/ 668655 w 790574"/>
                <a:gd name="connsiteY14" fmla="*/ 1486853 h 6376035"/>
                <a:gd name="connsiteX15" fmla="*/ 650558 w 790574"/>
                <a:gd name="connsiteY15" fmla="*/ 1074420 h 6376035"/>
                <a:gd name="connsiteX16" fmla="*/ 712470 w 790574"/>
                <a:gd name="connsiteY16" fmla="*/ 1136333 h 6376035"/>
                <a:gd name="connsiteX17" fmla="*/ 774383 w 790574"/>
                <a:gd name="connsiteY17" fmla="*/ 1074420 h 6376035"/>
                <a:gd name="connsiteX18" fmla="*/ 712470 w 790574"/>
                <a:gd name="connsiteY18" fmla="*/ 1012508 h 6376035"/>
                <a:gd name="connsiteX19" fmla="*/ 650558 w 790574"/>
                <a:gd name="connsiteY19" fmla="*/ 1074420 h 6376035"/>
                <a:gd name="connsiteX20" fmla="*/ 660083 w 790574"/>
                <a:gd name="connsiteY20" fmla="*/ 249555 h 6376035"/>
                <a:gd name="connsiteX21" fmla="*/ 713423 w 790574"/>
                <a:gd name="connsiteY21" fmla="*/ 302895 h 6376035"/>
                <a:gd name="connsiteX22" fmla="*/ 766763 w 790574"/>
                <a:gd name="connsiteY22" fmla="*/ 249555 h 6376035"/>
                <a:gd name="connsiteX23" fmla="*/ 713423 w 790574"/>
                <a:gd name="connsiteY23" fmla="*/ 196215 h 6376035"/>
                <a:gd name="connsiteX24" fmla="*/ 660083 w 790574"/>
                <a:gd name="connsiteY24" fmla="*/ 249555 h 6376035"/>
                <a:gd name="connsiteX25" fmla="*/ 668655 w 790574"/>
                <a:gd name="connsiteY25" fmla="*/ 43815 h 6376035"/>
                <a:gd name="connsiteX26" fmla="*/ 712470 w 790574"/>
                <a:gd name="connsiteY26" fmla="*/ 87630 h 6376035"/>
                <a:gd name="connsiteX27" fmla="*/ 756285 w 790574"/>
                <a:gd name="connsiteY27" fmla="*/ 43815 h 6376035"/>
                <a:gd name="connsiteX28" fmla="*/ 712470 w 790574"/>
                <a:gd name="connsiteY28" fmla="*/ 0 h 6376035"/>
                <a:gd name="connsiteX29" fmla="*/ 668655 w 790574"/>
                <a:gd name="connsiteY29" fmla="*/ 43815 h 6376035"/>
                <a:gd name="connsiteX30" fmla="*/ 660083 w 790574"/>
                <a:gd name="connsiteY30" fmla="*/ 1280160 h 6376035"/>
                <a:gd name="connsiteX31" fmla="*/ 713423 w 790574"/>
                <a:gd name="connsiteY31" fmla="*/ 1333500 h 6376035"/>
                <a:gd name="connsiteX32" fmla="*/ 766763 w 790574"/>
                <a:gd name="connsiteY32" fmla="*/ 1280160 h 6376035"/>
                <a:gd name="connsiteX33" fmla="*/ 713423 w 790574"/>
                <a:gd name="connsiteY33" fmla="*/ 1226820 h 6376035"/>
                <a:gd name="connsiteX34" fmla="*/ 660083 w 790574"/>
                <a:gd name="connsiteY34" fmla="*/ 1280160 h 6376035"/>
                <a:gd name="connsiteX35" fmla="*/ 650558 w 790574"/>
                <a:gd name="connsiteY35" fmla="*/ 456248 h 6376035"/>
                <a:gd name="connsiteX36" fmla="*/ 712470 w 790574"/>
                <a:gd name="connsiteY36" fmla="*/ 518160 h 6376035"/>
                <a:gd name="connsiteX37" fmla="*/ 774383 w 790574"/>
                <a:gd name="connsiteY37" fmla="*/ 456248 h 6376035"/>
                <a:gd name="connsiteX38" fmla="*/ 712470 w 790574"/>
                <a:gd name="connsiteY38" fmla="*/ 394335 h 6376035"/>
                <a:gd name="connsiteX39" fmla="*/ 650558 w 790574"/>
                <a:gd name="connsiteY39" fmla="*/ 456248 h 6376035"/>
                <a:gd name="connsiteX40" fmla="*/ 634365 w 790574"/>
                <a:gd name="connsiteY40" fmla="*/ 868680 h 6376035"/>
                <a:gd name="connsiteX41" fmla="*/ 712470 w 790574"/>
                <a:gd name="connsiteY41" fmla="*/ 946785 h 6376035"/>
                <a:gd name="connsiteX42" fmla="*/ 790575 w 790574"/>
                <a:gd name="connsiteY42" fmla="*/ 868680 h 6376035"/>
                <a:gd name="connsiteX43" fmla="*/ 712470 w 790574"/>
                <a:gd name="connsiteY43" fmla="*/ 790575 h 6376035"/>
                <a:gd name="connsiteX44" fmla="*/ 634365 w 790574"/>
                <a:gd name="connsiteY44" fmla="*/ 868680 h 6376035"/>
                <a:gd name="connsiteX45" fmla="*/ 18098 w 790574"/>
                <a:gd name="connsiteY45" fmla="*/ 1695450 h 6376035"/>
                <a:gd name="connsiteX46" fmla="*/ 56198 w 790574"/>
                <a:gd name="connsiteY46" fmla="*/ 1727835 h 6376035"/>
                <a:gd name="connsiteX47" fmla="*/ 88583 w 790574"/>
                <a:gd name="connsiteY47" fmla="*/ 1689735 h 6376035"/>
                <a:gd name="connsiteX48" fmla="*/ 50483 w 790574"/>
                <a:gd name="connsiteY48" fmla="*/ 1657350 h 6376035"/>
                <a:gd name="connsiteX49" fmla="*/ 18098 w 790574"/>
                <a:gd name="connsiteY49" fmla="*/ 1695450 h 6376035"/>
                <a:gd name="connsiteX50" fmla="*/ 9525 w 790574"/>
                <a:gd name="connsiteY50" fmla="*/ 1486853 h 6376035"/>
                <a:gd name="connsiteX51" fmla="*/ 53340 w 790574"/>
                <a:gd name="connsiteY51" fmla="*/ 1530668 h 6376035"/>
                <a:gd name="connsiteX52" fmla="*/ 97155 w 790574"/>
                <a:gd name="connsiteY52" fmla="*/ 1486853 h 6376035"/>
                <a:gd name="connsiteX53" fmla="*/ 53340 w 790574"/>
                <a:gd name="connsiteY53" fmla="*/ 1443038 h 6376035"/>
                <a:gd name="connsiteX54" fmla="*/ 9525 w 790574"/>
                <a:gd name="connsiteY54" fmla="*/ 1486853 h 6376035"/>
                <a:gd name="connsiteX55" fmla="*/ 0 w 790574"/>
                <a:gd name="connsiteY55" fmla="*/ 1280160 h 6376035"/>
                <a:gd name="connsiteX56" fmla="*/ 53340 w 790574"/>
                <a:gd name="connsiteY56" fmla="*/ 1333500 h 6376035"/>
                <a:gd name="connsiteX57" fmla="*/ 106680 w 790574"/>
                <a:gd name="connsiteY57" fmla="*/ 1280160 h 6376035"/>
                <a:gd name="connsiteX58" fmla="*/ 53340 w 790574"/>
                <a:gd name="connsiteY58" fmla="*/ 1226820 h 6376035"/>
                <a:gd name="connsiteX59" fmla="*/ 0 w 790574"/>
                <a:gd name="connsiteY59" fmla="*/ 1280160 h 6376035"/>
                <a:gd name="connsiteX60" fmla="*/ 0 w 790574"/>
                <a:gd name="connsiteY60" fmla="*/ 2106930 h 6376035"/>
                <a:gd name="connsiteX61" fmla="*/ 53340 w 790574"/>
                <a:gd name="connsiteY61" fmla="*/ 2160270 h 6376035"/>
                <a:gd name="connsiteX62" fmla="*/ 106680 w 790574"/>
                <a:gd name="connsiteY62" fmla="*/ 2106930 h 6376035"/>
                <a:gd name="connsiteX63" fmla="*/ 53340 w 790574"/>
                <a:gd name="connsiteY63" fmla="*/ 2053590 h 6376035"/>
                <a:gd name="connsiteX64" fmla="*/ 0 w 790574"/>
                <a:gd name="connsiteY64" fmla="*/ 2106930 h 6376035"/>
                <a:gd name="connsiteX65" fmla="*/ 9525 w 790574"/>
                <a:gd name="connsiteY65" fmla="*/ 1900238 h 6376035"/>
                <a:gd name="connsiteX66" fmla="*/ 53340 w 790574"/>
                <a:gd name="connsiteY66" fmla="*/ 1944053 h 6376035"/>
                <a:gd name="connsiteX67" fmla="*/ 97155 w 790574"/>
                <a:gd name="connsiteY67" fmla="*/ 1900238 h 6376035"/>
                <a:gd name="connsiteX68" fmla="*/ 53340 w 790574"/>
                <a:gd name="connsiteY68" fmla="*/ 1856423 h 6376035"/>
                <a:gd name="connsiteX69" fmla="*/ 9525 w 790574"/>
                <a:gd name="connsiteY69" fmla="*/ 1900238 h 6376035"/>
                <a:gd name="connsiteX70" fmla="*/ 220028 w 790574"/>
                <a:gd name="connsiteY70" fmla="*/ 6322695 h 6376035"/>
                <a:gd name="connsiteX71" fmla="*/ 273368 w 790574"/>
                <a:gd name="connsiteY71" fmla="*/ 6376035 h 6376035"/>
                <a:gd name="connsiteX72" fmla="*/ 326708 w 790574"/>
                <a:gd name="connsiteY72" fmla="*/ 6322695 h 6376035"/>
                <a:gd name="connsiteX73" fmla="*/ 273368 w 790574"/>
                <a:gd name="connsiteY73" fmla="*/ 6269355 h 6376035"/>
                <a:gd name="connsiteX74" fmla="*/ 220028 w 790574"/>
                <a:gd name="connsiteY74" fmla="*/ 6322695 h 6376035"/>
                <a:gd name="connsiteX75" fmla="*/ 211455 w 790574"/>
                <a:gd name="connsiteY75" fmla="*/ 6081713 h 6376035"/>
                <a:gd name="connsiteX76" fmla="*/ 273368 w 790574"/>
                <a:gd name="connsiteY76" fmla="*/ 6143625 h 6376035"/>
                <a:gd name="connsiteX77" fmla="*/ 335280 w 790574"/>
                <a:gd name="connsiteY77" fmla="*/ 6081713 h 6376035"/>
                <a:gd name="connsiteX78" fmla="*/ 273368 w 790574"/>
                <a:gd name="connsiteY78" fmla="*/ 6019800 h 6376035"/>
                <a:gd name="connsiteX79" fmla="*/ 211455 w 790574"/>
                <a:gd name="connsiteY79" fmla="*/ 6081713 h 6376035"/>
                <a:gd name="connsiteX80" fmla="*/ 220028 w 790574"/>
                <a:gd name="connsiteY80" fmla="*/ 5452110 h 6376035"/>
                <a:gd name="connsiteX81" fmla="*/ 273368 w 790574"/>
                <a:gd name="connsiteY81" fmla="*/ 5505450 h 6376035"/>
                <a:gd name="connsiteX82" fmla="*/ 326708 w 790574"/>
                <a:gd name="connsiteY82" fmla="*/ 5452110 h 6376035"/>
                <a:gd name="connsiteX83" fmla="*/ 273368 w 790574"/>
                <a:gd name="connsiteY83" fmla="*/ 5398770 h 6376035"/>
                <a:gd name="connsiteX84" fmla="*/ 220028 w 790574"/>
                <a:gd name="connsiteY84" fmla="*/ 5452110 h 6376035"/>
                <a:gd name="connsiteX85" fmla="*/ 238125 w 790574"/>
                <a:gd name="connsiteY85" fmla="*/ 5033010 h 6376035"/>
                <a:gd name="connsiteX86" fmla="*/ 273368 w 790574"/>
                <a:gd name="connsiteY86" fmla="*/ 5068253 h 6376035"/>
                <a:gd name="connsiteX87" fmla="*/ 308610 w 790574"/>
                <a:gd name="connsiteY87" fmla="*/ 5033010 h 6376035"/>
                <a:gd name="connsiteX88" fmla="*/ 273368 w 790574"/>
                <a:gd name="connsiteY88" fmla="*/ 4997768 h 6376035"/>
                <a:gd name="connsiteX89" fmla="*/ 238125 w 790574"/>
                <a:gd name="connsiteY89" fmla="*/ 5033010 h 6376035"/>
                <a:gd name="connsiteX90" fmla="*/ 241935 w 790574"/>
                <a:gd name="connsiteY90" fmla="*/ 4823460 h 6376035"/>
                <a:gd name="connsiteX91" fmla="*/ 273368 w 790574"/>
                <a:gd name="connsiteY91" fmla="*/ 4854893 h 6376035"/>
                <a:gd name="connsiteX92" fmla="*/ 304800 w 790574"/>
                <a:gd name="connsiteY92" fmla="*/ 4823460 h 6376035"/>
                <a:gd name="connsiteX93" fmla="*/ 273368 w 790574"/>
                <a:gd name="connsiteY93" fmla="*/ 4792028 h 6376035"/>
                <a:gd name="connsiteX94" fmla="*/ 241935 w 790574"/>
                <a:gd name="connsiteY94" fmla="*/ 4823460 h 6376035"/>
                <a:gd name="connsiteX95" fmla="*/ 211455 w 790574"/>
                <a:gd name="connsiteY95" fmla="*/ 5662613 h 6376035"/>
                <a:gd name="connsiteX96" fmla="*/ 273368 w 790574"/>
                <a:gd name="connsiteY96" fmla="*/ 5724525 h 6376035"/>
                <a:gd name="connsiteX97" fmla="*/ 335280 w 790574"/>
                <a:gd name="connsiteY97" fmla="*/ 5662613 h 6376035"/>
                <a:gd name="connsiteX98" fmla="*/ 273368 w 790574"/>
                <a:gd name="connsiteY98" fmla="*/ 5600700 h 6376035"/>
                <a:gd name="connsiteX99" fmla="*/ 211455 w 790574"/>
                <a:gd name="connsiteY99" fmla="*/ 5662613 h 6376035"/>
                <a:gd name="connsiteX100" fmla="*/ 228600 w 790574"/>
                <a:gd name="connsiteY100" fmla="*/ 5242560 h 6376035"/>
                <a:gd name="connsiteX101" fmla="*/ 272415 w 790574"/>
                <a:gd name="connsiteY101" fmla="*/ 5286375 h 6376035"/>
                <a:gd name="connsiteX102" fmla="*/ 316230 w 790574"/>
                <a:gd name="connsiteY102" fmla="*/ 5242560 h 6376035"/>
                <a:gd name="connsiteX103" fmla="*/ 272415 w 790574"/>
                <a:gd name="connsiteY103" fmla="*/ 5198745 h 6376035"/>
                <a:gd name="connsiteX104" fmla="*/ 228600 w 790574"/>
                <a:gd name="connsiteY104" fmla="*/ 5242560 h 6376035"/>
                <a:gd name="connsiteX105" fmla="*/ 241935 w 790574"/>
                <a:gd name="connsiteY105" fmla="*/ 4404360 h 6376035"/>
                <a:gd name="connsiteX106" fmla="*/ 273368 w 790574"/>
                <a:gd name="connsiteY106" fmla="*/ 4435793 h 6376035"/>
                <a:gd name="connsiteX107" fmla="*/ 304800 w 790574"/>
                <a:gd name="connsiteY107" fmla="*/ 4404360 h 6376035"/>
                <a:gd name="connsiteX108" fmla="*/ 273368 w 790574"/>
                <a:gd name="connsiteY108" fmla="*/ 4372928 h 6376035"/>
                <a:gd name="connsiteX109" fmla="*/ 241935 w 790574"/>
                <a:gd name="connsiteY109" fmla="*/ 4404360 h 6376035"/>
                <a:gd name="connsiteX110" fmla="*/ 241935 w 790574"/>
                <a:gd name="connsiteY110" fmla="*/ 4193858 h 6376035"/>
                <a:gd name="connsiteX111" fmla="*/ 273368 w 790574"/>
                <a:gd name="connsiteY111" fmla="*/ 4225290 h 6376035"/>
                <a:gd name="connsiteX112" fmla="*/ 304800 w 790574"/>
                <a:gd name="connsiteY112" fmla="*/ 4193858 h 6376035"/>
                <a:gd name="connsiteX113" fmla="*/ 273368 w 790574"/>
                <a:gd name="connsiteY113" fmla="*/ 4162425 h 6376035"/>
                <a:gd name="connsiteX114" fmla="*/ 241935 w 790574"/>
                <a:gd name="connsiteY114" fmla="*/ 4193858 h 6376035"/>
                <a:gd name="connsiteX115" fmla="*/ 241935 w 790574"/>
                <a:gd name="connsiteY115" fmla="*/ 4613910 h 6376035"/>
                <a:gd name="connsiteX116" fmla="*/ 273368 w 790574"/>
                <a:gd name="connsiteY116" fmla="*/ 4645343 h 6376035"/>
                <a:gd name="connsiteX117" fmla="*/ 304800 w 790574"/>
                <a:gd name="connsiteY117" fmla="*/ 4613910 h 6376035"/>
                <a:gd name="connsiteX118" fmla="*/ 273368 w 790574"/>
                <a:gd name="connsiteY118" fmla="*/ 4582478 h 6376035"/>
                <a:gd name="connsiteX119" fmla="*/ 241935 w 790574"/>
                <a:gd name="connsiteY119" fmla="*/ 4613910 h 6376035"/>
                <a:gd name="connsiteX120" fmla="*/ 195263 w 790574"/>
                <a:gd name="connsiteY120" fmla="*/ 5872163 h 6376035"/>
                <a:gd name="connsiteX121" fmla="*/ 273368 w 790574"/>
                <a:gd name="connsiteY121" fmla="*/ 5950268 h 6376035"/>
                <a:gd name="connsiteX122" fmla="*/ 351473 w 790574"/>
                <a:gd name="connsiteY122" fmla="*/ 5872163 h 6376035"/>
                <a:gd name="connsiteX123" fmla="*/ 273368 w 790574"/>
                <a:gd name="connsiteY123" fmla="*/ 5794058 h 6376035"/>
                <a:gd name="connsiteX124" fmla="*/ 195263 w 790574"/>
                <a:gd name="connsiteY124" fmla="*/ 5872163 h 6376035"/>
                <a:gd name="connsiteX125" fmla="*/ 241935 w 790574"/>
                <a:gd name="connsiteY125" fmla="*/ 4029075 h 6376035"/>
                <a:gd name="connsiteX126" fmla="*/ 273368 w 790574"/>
                <a:gd name="connsiteY126" fmla="*/ 4060508 h 6376035"/>
                <a:gd name="connsiteX127" fmla="*/ 304800 w 790574"/>
                <a:gd name="connsiteY127" fmla="*/ 4029075 h 6376035"/>
                <a:gd name="connsiteX128" fmla="*/ 273368 w 790574"/>
                <a:gd name="connsiteY128" fmla="*/ 3997643 h 6376035"/>
                <a:gd name="connsiteX129" fmla="*/ 241935 w 790574"/>
                <a:gd name="connsiteY129" fmla="*/ 4029075 h 6376035"/>
                <a:gd name="connsiteX130" fmla="*/ 241935 w 790574"/>
                <a:gd name="connsiteY130" fmla="*/ 3788093 h 6376035"/>
                <a:gd name="connsiteX131" fmla="*/ 273368 w 790574"/>
                <a:gd name="connsiteY131" fmla="*/ 3819525 h 6376035"/>
                <a:gd name="connsiteX132" fmla="*/ 304800 w 790574"/>
                <a:gd name="connsiteY132" fmla="*/ 3788093 h 6376035"/>
                <a:gd name="connsiteX133" fmla="*/ 273368 w 790574"/>
                <a:gd name="connsiteY133" fmla="*/ 3756660 h 6376035"/>
                <a:gd name="connsiteX134" fmla="*/ 241935 w 790574"/>
                <a:gd name="connsiteY134" fmla="*/ 3788093 h 6376035"/>
                <a:gd name="connsiteX135" fmla="*/ 241935 w 790574"/>
                <a:gd name="connsiteY135" fmla="*/ 3577590 h 6376035"/>
                <a:gd name="connsiteX136" fmla="*/ 273368 w 790574"/>
                <a:gd name="connsiteY136" fmla="*/ 3609023 h 6376035"/>
                <a:gd name="connsiteX137" fmla="*/ 304800 w 790574"/>
                <a:gd name="connsiteY137" fmla="*/ 3577590 h 6376035"/>
                <a:gd name="connsiteX138" fmla="*/ 273368 w 790574"/>
                <a:gd name="connsiteY138" fmla="*/ 3546158 h 6376035"/>
                <a:gd name="connsiteX139" fmla="*/ 241935 w 790574"/>
                <a:gd name="connsiteY139" fmla="*/ 3577590 h 6376035"/>
                <a:gd name="connsiteX140" fmla="*/ 241935 w 790574"/>
                <a:gd name="connsiteY140" fmla="*/ 3368040 h 6376035"/>
                <a:gd name="connsiteX141" fmla="*/ 273368 w 790574"/>
                <a:gd name="connsiteY141" fmla="*/ 3399473 h 6376035"/>
                <a:gd name="connsiteX142" fmla="*/ 304800 w 790574"/>
                <a:gd name="connsiteY142" fmla="*/ 3368040 h 6376035"/>
                <a:gd name="connsiteX143" fmla="*/ 273368 w 790574"/>
                <a:gd name="connsiteY143" fmla="*/ 3336608 h 6376035"/>
                <a:gd name="connsiteX144" fmla="*/ 241935 w 790574"/>
                <a:gd name="connsiteY144" fmla="*/ 3368040 h 6376035"/>
                <a:gd name="connsiteX145" fmla="*/ 461963 w 790574"/>
                <a:gd name="connsiteY145" fmla="*/ 4026218 h 6376035"/>
                <a:gd name="connsiteX146" fmla="*/ 493395 w 790574"/>
                <a:gd name="connsiteY146" fmla="*/ 4057650 h 6376035"/>
                <a:gd name="connsiteX147" fmla="*/ 524828 w 790574"/>
                <a:gd name="connsiteY147" fmla="*/ 4026218 h 6376035"/>
                <a:gd name="connsiteX148" fmla="*/ 493395 w 790574"/>
                <a:gd name="connsiteY148" fmla="*/ 3994785 h 6376035"/>
                <a:gd name="connsiteX149" fmla="*/ 461963 w 790574"/>
                <a:gd name="connsiteY149" fmla="*/ 4026218 h 6376035"/>
                <a:gd name="connsiteX150" fmla="*/ 461963 w 790574"/>
                <a:gd name="connsiteY150" fmla="*/ 3813810 h 6376035"/>
                <a:gd name="connsiteX151" fmla="*/ 493395 w 790574"/>
                <a:gd name="connsiteY151" fmla="*/ 3845243 h 6376035"/>
                <a:gd name="connsiteX152" fmla="*/ 524828 w 790574"/>
                <a:gd name="connsiteY152" fmla="*/ 3813810 h 6376035"/>
                <a:gd name="connsiteX153" fmla="*/ 493395 w 790574"/>
                <a:gd name="connsiteY153" fmla="*/ 3782378 h 6376035"/>
                <a:gd name="connsiteX154" fmla="*/ 461963 w 790574"/>
                <a:gd name="connsiteY154" fmla="*/ 3813810 h 6376035"/>
                <a:gd name="connsiteX155" fmla="*/ 440055 w 790574"/>
                <a:gd name="connsiteY155" fmla="*/ 3175635 h 6376035"/>
                <a:gd name="connsiteX156" fmla="*/ 493395 w 790574"/>
                <a:gd name="connsiteY156" fmla="*/ 3228975 h 6376035"/>
                <a:gd name="connsiteX157" fmla="*/ 546735 w 790574"/>
                <a:gd name="connsiteY157" fmla="*/ 3175635 h 6376035"/>
                <a:gd name="connsiteX158" fmla="*/ 493395 w 790574"/>
                <a:gd name="connsiteY158" fmla="*/ 3122295 h 6376035"/>
                <a:gd name="connsiteX159" fmla="*/ 440055 w 790574"/>
                <a:gd name="connsiteY159" fmla="*/ 3175635 h 6376035"/>
                <a:gd name="connsiteX160" fmla="*/ 431483 w 790574"/>
                <a:gd name="connsiteY160" fmla="*/ 2963228 h 6376035"/>
                <a:gd name="connsiteX161" fmla="*/ 493395 w 790574"/>
                <a:gd name="connsiteY161" fmla="*/ 3025140 h 6376035"/>
                <a:gd name="connsiteX162" fmla="*/ 555308 w 790574"/>
                <a:gd name="connsiteY162" fmla="*/ 2963228 h 6376035"/>
                <a:gd name="connsiteX163" fmla="*/ 493395 w 790574"/>
                <a:gd name="connsiteY163" fmla="*/ 2901315 h 6376035"/>
                <a:gd name="connsiteX164" fmla="*/ 431483 w 790574"/>
                <a:gd name="connsiteY164" fmla="*/ 2963228 h 6376035"/>
                <a:gd name="connsiteX165" fmla="*/ 431483 w 790574"/>
                <a:gd name="connsiteY165" fmla="*/ 2538413 h 6376035"/>
                <a:gd name="connsiteX166" fmla="*/ 493395 w 790574"/>
                <a:gd name="connsiteY166" fmla="*/ 2600325 h 6376035"/>
                <a:gd name="connsiteX167" fmla="*/ 555308 w 790574"/>
                <a:gd name="connsiteY167" fmla="*/ 2538413 h 6376035"/>
                <a:gd name="connsiteX168" fmla="*/ 493395 w 790574"/>
                <a:gd name="connsiteY168" fmla="*/ 2476500 h 6376035"/>
                <a:gd name="connsiteX169" fmla="*/ 431483 w 790574"/>
                <a:gd name="connsiteY169" fmla="*/ 2538413 h 6376035"/>
                <a:gd name="connsiteX170" fmla="*/ 457200 w 790574"/>
                <a:gd name="connsiteY170" fmla="*/ 3601403 h 6376035"/>
                <a:gd name="connsiteX171" fmla="*/ 492443 w 790574"/>
                <a:gd name="connsiteY171" fmla="*/ 3636645 h 6376035"/>
                <a:gd name="connsiteX172" fmla="*/ 527685 w 790574"/>
                <a:gd name="connsiteY172" fmla="*/ 3601403 h 6376035"/>
                <a:gd name="connsiteX173" fmla="*/ 492443 w 790574"/>
                <a:gd name="connsiteY173" fmla="*/ 3566160 h 6376035"/>
                <a:gd name="connsiteX174" fmla="*/ 457200 w 790574"/>
                <a:gd name="connsiteY174" fmla="*/ 3601403 h 6376035"/>
                <a:gd name="connsiteX175" fmla="*/ 448628 w 790574"/>
                <a:gd name="connsiteY175" fmla="*/ 3388043 h 6376035"/>
                <a:gd name="connsiteX176" fmla="*/ 492443 w 790574"/>
                <a:gd name="connsiteY176" fmla="*/ 3431858 h 6376035"/>
                <a:gd name="connsiteX177" fmla="*/ 536258 w 790574"/>
                <a:gd name="connsiteY177" fmla="*/ 3388043 h 6376035"/>
                <a:gd name="connsiteX178" fmla="*/ 492443 w 790574"/>
                <a:gd name="connsiteY178" fmla="*/ 3344228 h 6376035"/>
                <a:gd name="connsiteX179" fmla="*/ 448628 w 790574"/>
                <a:gd name="connsiteY179" fmla="*/ 3388043 h 6376035"/>
                <a:gd name="connsiteX180" fmla="*/ 448628 w 790574"/>
                <a:gd name="connsiteY180" fmla="*/ 2112645 h 6376035"/>
                <a:gd name="connsiteX181" fmla="*/ 492443 w 790574"/>
                <a:gd name="connsiteY181" fmla="*/ 2156460 h 6376035"/>
                <a:gd name="connsiteX182" fmla="*/ 536258 w 790574"/>
                <a:gd name="connsiteY182" fmla="*/ 2112645 h 6376035"/>
                <a:gd name="connsiteX183" fmla="*/ 492443 w 790574"/>
                <a:gd name="connsiteY183" fmla="*/ 2068830 h 6376035"/>
                <a:gd name="connsiteX184" fmla="*/ 448628 w 790574"/>
                <a:gd name="connsiteY184" fmla="*/ 2112645 h 6376035"/>
                <a:gd name="connsiteX185" fmla="*/ 457200 w 790574"/>
                <a:gd name="connsiteY185" fmla="*/ 1900238 h 6376035"/>
                <a:gd name="connsiteX186" fmla="*/ 492443 w 790574"/>
                <a:gd name="connsiteY186" fmla="*/ 1935480 h 6376035"/>
                <a:gd name="connsiteX187" fmla="*/ 527685 w 790574"/>
                <a:gd name="connsiteY187" fmla="*/ 1900238 h 6376035"/>
                <a:gd name="connsiteX188" fmla="*/ 492443 w 790574"/>
                <a:gd name="connsiteY188" fmla="*/ 1864995 h 6376035"/>
                <a:gd name="connsiteX189" fmla="*/ 457200 w 790574"/>
                <a:gd name="connsiteY189" fmla="*/ 1900238 h 6376035"/>
                <a:gd name="connsiteX190" fmla="*/ 440055 w 790574"/>
                <a:gd name="connsiteY190" fmla="*/ 2325053 h 6376035"/>
                <a:gd name="connsiteX191" fmla="*/ 493395 w 790574"/>
                <a:gd name="connsiteY191" fmla="*/ 2378393 h 6376035"/>
                <a:gd name="connsiteX192" fmla="*/ 546735 w 790574"/>
                <a:gd name="connsiteY192" fmla="*/ 2325053 h 6376035"/>
                <a:gd name="connsiteX193" fmla="*/ 493395 w 790574"/>
                <a:gd name="connsiteY193" fmla="*/ 2271713 h 6376035"/>
                <a:gd name="connsiteX194" fmla="*/ 440055 w 790574"/>
                <a:gd name="connsiteY194" fmla="*/ 2325053 h 6376035"/>
                <a:gd name="connsiteX195" fmla="*/ 415290 w 790574"/>
                <a:gd name="connsiteY195" fmla="*/ 2750820 h 6376035"/>
                <a:gd name="connsiteX196" fmla="*/ 493395 w 790574"/>
                <a:gd name="connsiteY196" fmla="*/ 2828925 h 6376035"/>
                <a:gd name="connsiteX197" fmla="*/ 571500 w 790574"/>
                <a:gd name="connsiteY197" fmla="*/ 2750820 h 6376035"/>
                <a:gd name="connsiteX198" fmla="*/ 493395 w 790574"/>
                <a:gd name="connsiteY198" fmla="*/ 2672715 h 6376035"/>
                <a:gd name="connsiteX199" fmla="*/ 415290 w 790574"/>
                <a:gd name="connsiteY199" fmla="*/ 2750820 h 637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90574" h="6376035">
                  <a:moveTo>
                    <a:pt x="634365" y="661988"/>
                  </a:moveTo>
                  <a:cubicBezTo>
                    <a:pt x="634365" y="704850"/>
                    <a:pt x="669608" y="740093"/>
                    <a:pt x="712470" y="740093"/>
                  </a:cubicBezTo>
                  <a:cubicBezTo>
                    <a:pt x="755333" y="740093"/>
                    <a:pt x="790575" y="704850"/>
                    <a:pt x="790575" y="661988"/>
                  </a:cubicBezTo>
                  <a:cubicBezTo>
                    <a:pt x="790575" y="619125"/>
                    <a:pt x="755333" y="583883"/>
                    <a:pt x="712470" y="583883"/>
                  </a:cubicBezTo>
                  <a:cubicBezTo>
                    <a:pt x="669608" y="583883"/>
                    <a:pt x="634365" y="619125"/>
                    <a:pt x="634365" y="661988"/>
                  </a:cubicBezTo>
                  <a:close/>
                  <a:moveTo>
                    <a:pt x="677228" y="1695450"/>
                  </a:moveTo>
                  <a:cubicBezTo>
                    <a:pt x="679133" y="1714500"/>
                    <a:pt x="696278" y="1729740"/>
                    <a:pt x="715328" y="1727835"/>
                  </a:cubicBezTo>
                  <a:cubicBezTo>
                    <a:pt x="734378" y="1725930"/>
                    <a:pt x="749618" y="1708785"/>
                    <a:pt x="747713" y="1689735"/>
                  </a:cubicBezTo>
                  <a:cubicBezTo>
                    <a:pt x="745808" y="1670685"/>
                    <a:pt x="728663" y="1655445"/>
                    <a:pt x="709613" y="1657350"/>
                  </a:cubicBezTo>
                  <a:cubicBezTo>
                    <a:pt x="690563" y="1659255"/>
                    <a:pt x="676275" y="1676400"/>
                    <a:pt x="677228" y="1695450"/>
                  </a:cubicBezTo>
                  <a:close/>
                  <a:moveTo>
                    <a:pt x="668655" y="1486853"/>
                  </a:moveTo>
                  <a:cubicBezTo>
                    <a:pt x="668655" y="1511618"/>
                    <a:pt x="688658" y="1530668"/>
                    <a:pt x="712470" y="1530668"/>
                  </a:cubicBezTo>
                  <a:cubicBezTo>
                    <a:pt x="736283" y="1530668"/>
                    <a:pt x="756285" y="1510665"/>
                    <a:pt x="756285" y="1486853"/>
                  </a:cubicBezTo>
                  <a:cubicBezTo>
                    <a:pt x="756285" y="1463040"/>
                    <a:pt x="736283" y="1443038"/>
                    <a:pt x="712470" y="1443038"/>
                  </a:cubicBezTo>
                  <a:cubicBezTo>
                    <a:pt x="688658" y="1443038"/>
                    <a:pt x="668655" y="1462088"/>
                    <a:pt x="668655" y="1486853"/>
                  </a:cubicBezTo>
                  <a:close/>
                  <a:moveTo>
                    <a:pt x="650558" y="1074420"/>
                  </a:moveTo>
                  <a:cubicBezTo>
                    <a:pt x="650558" y="1108710"/>
                    <a:pt x="678180" y="1136333"/>
                    <a:pt x="712470" y="1136333"/>
                  </a:cubicBezTo>
                  <a:cubicBezTo>
                    <a:pt x="746760" y="1136333"/>
                    <a:pt x="774383" y="1108710"/>
                    <a:pt x="774383" y="1074420"/>
                  </a:cubicBezTo>
                  <a:cubicBezTo>
                    <a:pt x="774383" y="1040130"/>
                    <a:pt x="746760" y="1012508"/>
                    <a:pt x="712470" y="1012508"/>
                  </a:cubicBezTo>
                  <a:cubicBezTo>
                    <a:pt x="678180" y="1012508"/>
                    <a:pt x="650558" y="1040130"/>
                    <a:pt x="650558" y="1074420"/>
                  </a:cubicBezTo>
                  <a:close/>
                  <a:moveTo>
                    <a:pt x="660083" y="249555"/>
                  </a:moveTo>
                  <a:cubicBezTo>
                    <a:pt x="660083" y="279083"/>
                    <a:pt x="683895" y="302895"/>
                    <a:pt x="713423" y="302895"/>
                  </a:cubicBezTo>
                  <a:cubicBezTo>
                    <a:pt x="742950" y="302895"/>
                    <a:pt x="766763" y="279083"/>
                    <a:pt x="766763" y="249555"/>
                  </a:cubicBezTo>
                  <a:cubicBezTo>
                    <a:pt x="766763" y="220027"/>
                    <a:pt x="742950" y="196215"/>
                    <a:pt x="713423" y="196215"/>
                  </a:cubicBezTo>
                  <a:cubicBezTo>
                    <a:pt x="683895" y="197167"/>
                    <a:pt x="660083" y="220980"/>
                    <a:pt x="660083" y="249555"/>
                  </a:cubicBezTo>
                  <a:close/>
                  <a:moveTo>
                    <a:pt x="668655" y="43815"/>
                  </a:moveTo>
                  <a:cubicBezTo>
                    <a:pt x="668655" y="68580"/>
                    <a:pt x="688658" y="87630"/>
                    <a:pt x="712470" y="87630"/>
                  </a:cubicBezTo>
                  <a:cubicBezTo>
                    <a:pt x="736283" y="87630"/>
                    <a:pt x="756285" y="67627"/>
                    <a:pt x="756285" y="43815"/>
                  </a:cubicBezTo>
                  <a:cubicBezTo>
                    <a:pt x="756285" y="19050"/>
                    <a:pt x="736283" y="0"/>
                    <a:pt x="712470" y="0"/>
                  </a:cubicBezTo>
                  <a:cubicBezTo>
                    <a:pt x="688658" y="0"/>
                    <a:pt x="668655" y="19050"/>
                    <a:pt x="668655" y="43815"/>
                  </a:cubicBezTo>
                  <a:close/>
                  <a:moveTo>
                    <a:pt x="660083" y="1280160"/>
                  </a:moveTo>
                  <a:cubicBezTo>
                    <a:pt x="660083" y="1309688"/>
                    <a:pt x="683895" y="1333500"/>
                    <a:pt x="713423" y="1333500"/>
                  </a:cubicBezTo>
                  <a:cubicBezTo>
                    <a:pt x="742950" y="1333500"/>
                    <a:pt x="766763" y="1309688"/>
                    <a:pt x="766763" y="1280160"/>
                  </a:cubicBezTo>
                  <a:cubicBezTo>
                    <a:pt x="766763" y="1250633"/>
                    <a:pt x="742950" y="1226820"/>
                    <a:pt x="713423" y="1226820"/>
                  </a:cubicBezTo>
                  <a:cubicBezTo>
                    <a:pt x="683895" y="1227773"/>
                    <a:pt x="660083" y="1251585"/>
                    <a:pt x="660083" y="1280160"/>
                  </a:cubicBezTo>
                  <a:close/>
                  <a:moveTo>
                    <a:pt x="650558" y="456248"/>
                  </a:moveTo>
                  <a:cubicBezTo>
                    <a:pt x="650558" y="490538"/>
                    <a:pt x="678180" y="518160"/>
                    <a:pt x="712470" y="518160"/>
                  </a:cubicBezTo>
                  <a:cubicBezTo>
                    <a:pt x="746760" y="518160"/>
                    <a:pt x="774383" y="490538"/>
                    <a:pt x="774383" y="456248"/>
                  </a:cubicBezTo>
                  <a:cubicBezTo>
                    <a:pt x="774383" y="421958"/>
                    <a:pt x="746760" y="394335"/>
                    <a:pt x="712470" y="394335"/>
                  </a:cubicBezTo>
                  <a:cubicBezTo>
                    <a:pt x="678180" y="394335"/>
                    <a:pt x="650558" y="421958"/>
                    <a:pt x="650558" y="456248"/>
                  </a:cubicBezTo>
                  <a:close/>
                  <a:moveTo>
                    <a:pt x="634365" y="868680"/>
                  </a:moveTo>
                  <a:cubicBezTo>
                    <a:pt x="634365" y="911543"/>
                    <a:pt x="669608" y="946785"/>
                    <a:pt x="712470" y="946785"/>
                  </a:cubicBezTo>
                  <a:cubicBezTo>
                    <a:pt x="755333" y="946785"/>
                    <a:pt x="790575" y="911543"/>
                    <a:pt x="790575" y="868680"/>
                  </a:cubicBezTo>
                  <a:cubicBezTo>
                    <a:pt x="790575" y="825818"/>
                    <a:pt x="756285" y="790575"/>
                    <a:pt x="712470" y="790575"/>
                  </a:cubicBezTo>
                  <a:cubicBezTo>
                    <a:pt x="668655" y="790575"/>
                    <a:pt x="634365" y="824865"/>
                    <a:pt x="634365" y="868680"/>
                  </a:cubicBezTo>
                  <a:close/>
                  <a:moveTo>
                    <a:pt x="18098" y="1695450"/>
                  </a:moveTo>
                  <a:cubicBezTo>
                    <a:pt x="20003" y="1714500"/>
                    <a:pt x="37148" y="1729740"/>
                    <a:pt x="56198" y="1727835"/>
                  </a:cubicBezTo>
                  <a:cubicBezTo>
                    <a:pt x="75248" y="1725930"/>
                    <a:pt x="90488" y="1708785"/>
                    <a:pt x="88583" y="1689735"/>
                  </a:cubicBezTo>
                  <a:cubicBezTo>
                    <a:pt x="86678" y="1670685"/>
                    <a:pt x="69533" y="1655445"/>
                    <a:pt x="50483" y="1657350"/>
                  </a:cubicBezTo>
                  <a:cubicBezTo>
                    <a:pt x="30480" y="1659255"/>
                    <a:pt x="16193" y="1676400"/>
                    <a:pt x="18098" y="1695450"/>
                  </a:cubicBezTo>
                  <a:close/>
                  <a:moveTo>
                    <a:pt x="9525" y="1486853"/>
                  </a:moveTo>
                  <a:cubicBezTo>
                    <a:pt x="9525" y="1511618"/>
                    <a:pt x="29528" y="1530668"/>
                    <a:pt x="53340" y="1530668"/>
                  </a:cubicBezTo>
                  <a:cubicBezTo>
                    <a:pt x="77153" y="1530668"/>
                    <a:pt x="97155" y="1510665"/>
                    <a:pt x="97155" y="1486853"/>
                  </a:cubicBezTo>
                  <a:cubicBezTo>
                    <a:pt x="97155" y="1463040"/>
                    <a:pt x="77153" y="1443038"/>
                    <a:pt x="53340" y="1443038"/>
                  </a:cubicBezTo>
                  <a:cubicBezTo>
                    <a:pt x="29528" y="1443038"/>
                    <a:pt x="9525" y="1462088"/>
                    <a:pt x="9525" y="1486853"/>
                  </a:cubicBezTo>
                  <a:close/>
                  <a:moveTo>
                    <a:pt x="0" y="1280160"/>
                  </a:moveTo>
                  <a:cubicBezTo>
                    <a:pt x="0" y="1309688"/>
                    <a:pt x="23813" y="1333500"/>
                    <a:pt x="53340" y="1333500"/>
                  </a:cubicBezTo>
                  <a:cubicBezTo>
                    <a:pt x="82868" y="1333500"/>
                    <a:pt x="106680" y="1309688"/>
                    <a:pt x="106680" y="1280160"/>
                  </a:cubicBezTo>
                  <a:cubicBezTo>
                    <a:pt x="106680" y="1250633"/>
                    <a:pt x="82868" y="1226820"/>
                    <a:pt x="53340" y="1226820"/>
                  </a:cubicBezTo>
                  <a:cubicBezTo>
                    <a:pt x="23813" y="1226820"/>
                    <a:pt x="0" y="1251585"/>
                    <a:pt x="0" y="1280160"/>
                  </a:cubicBezTo>
                  <a:close/>
                  <a:moveTo>
                    <a:pt x="0" y="2106930"/>
                  </a:moveTo>
                  <a:cubicBezTo>
                    <a:pt x="0" y="2136458"/>
                    <a:pt x="23813" y="2160270"/>
                    <a:pt x="53340" y="2160270"/>
                  </a:cubicBezTo>
                  <a:cubicBezTo>
                    <a:pt x="82868" y="2160270"/>
                    <a:pt x="106680" y="2136458"/>
                    <a:pt x="106680" y="2106930"/>
                  </a:cubicBezTo>
                  <a:cubicBezTo>
                    <a:pt x="106680" y="2077403"/>
                    <a:pt x="82868" y="2053590"/>
                    <a:pt x="53340" y="2053590"/>
                  </a:cubicBezTo>
                  <a:cubicBezTo>
                    <a:pt x="23813" y="2053590"/>
                    <a:pt x="0" y="2077403"/>
                    <a:pt x="0" y="2106930"/>
                  </a:cubicBezTo>
                  <a:close/>
                  <a:moveTo>
                    <a:pt x="9525" y="1900238"/>
                  </a:moveTo>
                  <a:cubicBezTo>
                    <a:pt x="9525" y="1925003"/>
                    <a:pt x="29528" y="1944053"/>
                    <a:pt x="53340" y="1944053"/>
                  </a:cubicBezTo>
                  <a:cubicBezTo>
                    <a:pt x="77153" y="1944053"/>
                    <a:pt x="97155" y="1924050"/>
                    <a:pt x="97155" y="1900238"/>
                  </a:cubicBezTo>
                  <a:cubicBezTo>
                    <a:pt x="97155" y="1876425"/>
                    <a:pt x="77153" y="1856423"/>
                    <a:pt x="53340" y="1856423"/>
                  </a:cubicBezTo>
                  <a:cubicBezTo>
                    <a:pt x="29528" y="1856423"/>
                    <a:pt x="9525" y="1875473"/>
                    <a:pt x="9525" y="1900238"/>
                  </a:cubicBezTo>
                  <a:close/>
                  <a:moveTo>
                    <a:pt x="220028" y="6322695"/>
                  </a:moveTo>
                  <a:cubicBezTo>
                    <a:pt x="220028" y="6352223"/>
                    <a:pt x="243840" y="6376035"/>
                    <a:pt x="273368" y="6376035"/>
                  </a:cubicBezTo>
                  <a:cubicBezTo>
                    <a:pt x="302895" y="6376035"/>
                    <a:pt x="326708" y="6352223"/>
                    <a:pt x="326708" y="6322695"/>
                  </a:cubicBezTo>
                  <a:cubicBezTo>
                    <a:pt x="326708" y="6293168"/>
                    <a:pt x="302895" y="6269355"/>
                    <a:pt x="273368" y="6269355"/>
                  </a:cubicBezTo>
                  <a:cubicBezTo>
                    <a:pt x="243840" y="6269355"/>
                    <a:pt x="220028" y="6293168"/>
                    <a:pt x="220028" y="6322695"/>
                  </a:cubicBezTo>
                  <a:close/>
                  <a:moveTo>
                    <a:pt x="211455" y="6081713"/>
                  </a:moveTo>
                  <a:cubicBezTo>
                    <a:pt x="211455" y="6116003"/>
                    <a:pt x="239078" y="6143625"/>
                    <a:pt x="273368" y="6143625"/>
                  </a:cubicBezTo>
                  <a:cubicBezTo>
                    <a:pt x="307658" y="6143625"/>
                    <a:pt x="335280" y="6116003"/>
                    <a:pt x="335280" y="6081713"/>
                  </a:cubicBezTo>
                  <a:cubicBezTo>
                    <a:pt x="335280" y="6047423"/>
                    <a:pt x="307658" y="6019800"/>
                    <a:pt x="273368" y="6019800"/>
                  </a:cubicBezTo>
                  <a:cubicBezTo>
                    <a:pt x="239078" y="6019800"/>
                    <a:pt x="211455" y="6047423"/>
                    <a:pt x="211455" y="6081713"/>
                  </a:cubicBezTo>
                  <a:close/>
                  <a:moveTo>
                    <a:pt x="220028" y="5452110"/>
                  </a:moveTo>
                  <a:cubicBezTo>
                    <a:pt x="220028" y="5481638"/>
                    <a:pt x="243840" y="5505450"/>
                    <a:pt x="273368" y="5505450"/>
                  </a:cubicBezTo>
                  <a:cubicBezTo>
                    <a:pt x="302895" y="5505450"/>
                    <a:pt x="326708" y="5481638"/>
                    <a:pt x="326708" y="5452110"/>
                  </a:cubicBezTo>
                  <a:cubicBezTo>
                    <a:pt x="326708" y="5422583"/>
                    <a:pt x="302895" y="5398770"/>
                    <a:pt x="273368" y="5398770"/>
                  </a:cubicBezTo>
                  <a:cubicBezTo>
                    <a:pt x="243840" y="5398770"/>
                    <a:pt x="220028" y="5423535"/>
                    <a:pt x="220028" y="5452110"/>
                  </a:cubicBezTo>
                  <a:close/>
                  <a:moveTo>
                    <a:pt x="238125" y="5033010"/>
                  </a:moveTo>
                  <a:cubicBezTo>
                    <a:pt x="238125" y="5052060"/>
                    <a:pt x="254318" y="5068253"/>
                    <a:pt x="273368" y="5068253"/>
                  </a:cubicBezTo>
                  <a:cubicBezTo>
                    <a:pt x="292418" y="5068253"/>
                    <a:pt x="308610" y="5052060"/>
                    <a:pt x="308610" y="5033010"/>
                  </a:cubicBezTo>
                  <a:cubicBezTo>
                    <a:pt x="308610" y="5013960"/>
                    <a:pt x="292418" y="4997768"/>
                    <a:pt x="273368" y="4997768"/>
                  </a:cubicBezTo>
                  <a:cubicBezTo>
                    <a:pt x="254318" y="4997768"/>
                    <a:pt x="238125" y="5013960"/>
                    <a:pt x="238125" y="5033010"/>
                  </a:cubicBezTo>
                  <a:close/>
                  <a:moveTo>
                    <a:pt x="241935" y="4823460"/>
                  </a:moveTo>
                  <a:cubicBezTo>
                    <a:pt x="241935" y="4840605"/>
                    <a:pt x="256223" y="4854893"/>
                    <a:pt x="273368" y="4854893"/>
                  </a:cubicBezTo>
                  <a:cubicBezTo>
                    <a:pt x="290513" y="4854893"/>
                    <a:pt x="304800" y="4840605"/>
                    <a:pt x="304800" y="4823460"/>
                  </a:cubicBezTo>
                  <a:cubicBezTo>
                    <a:pt x="304800" y="4806315"/>
                    <a:pt x="290513" y="4792028"/>
                    <a:pt x="273368" y="4792028"/>
                  </a:cubicBezTo>
                  <a:cubicBezTo>
                    <a:pt x="256223" y="4792028"/>
                    <a:pt x="241935" y="4806315"/>
                    <a:pt x="241935" y="4823460"/>
                  </a:cubicBezTo>
                  <a:close/>
                  <a:moveTo>
                    <a:pt x="211455" y="5662613"/>
                  </a:moveTo>
                  <a:cubicBezTo>
                    <a:pt x="211455" y="5696903"/>
                    <a:pt x="239078" y="5724525"/>
                    <a:pt x="273368" y="5724525"/>
                  </a:cubicBezTo>
                  <a:cubicBezTo>
                    <a:pt x="307658" y="5724525"/>
                    <a:pt x="335280" y="5696903"/>
                    <a:pt x="335280" y="5662613"/>
                  </a:cubicBezTo>
                  <a:cubicBezTo>
                    <a:pt x="335280" y="5628323"/>
                    <a:pt x="307658" y="5600700"/>
                    <a:pt x="273368" y="5600700"/>
                  </a:cubicBezTo>
                  <a:cubicBezTo>
                    <a:pt x="239078" y="5600700"/>
                    <a:pt x="211455" y="5628323"/>
                    <a:pt x="211455" y="5662613"/>
                  </a:cubicBezTo>
                  <a:close/>
                  <a:moveTo>
                    <a:pt x="228600" y="5242560"/>
                  </a:moveTo>
                  <a:cubicBezTo>
                    <a:pt x="228600" y="5267325"/>
                    <a:pt x="248603" y="5286375"/>
                    <a:pt x="272415" y="5286375"/>
                  </a:cubicBezTo>
                  <a:cubicBezTo>
                    <a:pt x="296228" y="5286375"/>
                    <a:pt x="316230" y="5266373"/>
                    <a:pt x="316230" y="5242560"/>
                  </a:cubicBezTo>
                  <a:cubicBezTo>
                    <a:pt x="316230" y="5217795"/>
                    <a:pt x="296228" y="5198745"/>
                    <a:pt x="272415" y="5198745"/>
                  </a:cubicBezTo>
                  <a:cubicBezTo>
                    <a:pt x="248603" y="5198745"/>
                    <a:pt x="228600" y="5218748"/>
                    <a:pt x="228600" y="5242560"/>
                  </a:cubicBezTo>
                  <a:close/>
                  <a:moveTo>
                    <a:pt x="241935" y="4404360"/>
                  </a:moveTo>
                  <a:cubicBezTo>
                    <a:pt x="241935" y="4421505"/>
                    <a:pt x="256223" y="4435793"/>
                    <a:pt x="273368" y="4435793"/>
                  </a:cubicBezTo>
                  <a:cubicBezTo>
                    <a:pt x="290513" y="4435793"/>
                    <a:pt x="304800" y="4421505"/>
                    <a:pt x="304800" y="4404360"/>
                  </a:cubicBezTo>
                  <a:cubicBezTo>
                    <a:pt x="304800" y="4387215"/>
                    <a:pt x="290513" y="4372928"/>
                    <a:pt x="273368" y="4372928"/>
                  </a:cubicBezTo>
                  <a:cubicBezTo>
                    <a:pt x="256223" y="4372928"/>
                    <a:pt x="241935" y="4386263"/>
                    <a:pt x="241935" y="4404360"/>
                  </a:cubicBezTo>
                  <a:close/>
                  <a:moveTo>
                    <a:pt x="241935" y="4193858"/>
                  </a:moveTo>
                  <a:cubicBezTo>
                    <a:pt x="241935" y="4211003"/>
                    <a:pt x="256223" y="4225290"/>
                    <a:pt x="273368" y="4225290"/>
                  </a:cubicBezTo>
                  <a:cubicBezTo>
                    <a:pt x="290513" y="4225290"/>
                    <a:pt x="304800" y="4211003"/>
                    <a:pt x="304800" y="4193858"/>
                  </a:cubicBezTo>
                  <a:cubicBezTo>
                    <a:pt x="304800" y="4176713"/>
                    <a:pt x="290513" y="4162425"/>
                    <a:pt x="273368" y="4162425"/>
                  </a:cubicBezTo>
                  <a:cubicBezTo>
                    <a:pt x="256223" y="4163378"/>
                    <a:pt x="241935" y="4176713"/>
                    <a:pt x="241935" y="4193858"/>
                  </a:cubicBezTo>
                  <a:close/>
                  <a:moveTo>
                    <a:pt x="241935" y="4613910"/>
                  </a:moveTo>
                  <a:cubicBezTo>
                    <a:pt x="241935" y="4631055"/>
                    <a:pt x="256223" y="4645343"/>
                    <a:pt x="273368" y="4645343"/>
                  </a:cubicBezTo>
                  <a:cubicBezTo>
                    <a:pt x="290513" y="4645343"/>
                    <a:pt x="304800" y="4631055"/>
                    <a:pt x="304800" y="4613910"/>
                  </a:cubicBezTo>
                  <a:cubicBezTo>
                    <a:pt x="304800" y="4596765"/>
                    <a:pt x="290513" y="4582478"/>
                    <a:pt x="273368" y="4582478"/>
                  </a:cubicBezTo>
                  <a:cubicBezTo>
                    <a:pt x="256223" y="4582478"/>
                    <a:pt x="241935" y="4596765"/>
                    <a:pt x="241935" y="4613910"/>
                  </a:cubicBezTo>
                  <a:close/>
                  <a:moveTo>
                    <a:pt x="195263" y="5872163"/>
                  </a:moveTo>
                  <a:cubicBezTo>
                    <a:pt x="195263" y="5915025"/>
                    <a:pt x="230505" y="5950268"/>
                    <a:pt x="273368" y="5950268"/>
                  </a:cubicBezTo>
                  <a:cubicBezTo>
                    <a:pt x="316230" y="5950268"/>
                    <a:pt x="351473" y="5915025"/>
                    <a:pt x="351473" y="5872163"/>
                  </a:cubicBezTo>
                  <a:cubicBezTo>
                    <a:pt x="351473" y="5829300"/>
                    <a:pt x="316230" y="5794058"/>
                    <a:pt x="273368" y="5794058"/>
                  </a:cubicBezTo>
                  <a:cubicBezTo>
                    <a:pt x="230505" y="5794058"/>
                    <a:pt x="195263" y="5828348"/>
                    <a:pt x="195263" y="5872163"/>
                  </a:cubicBezTo>
                  <a:close/>
                  <a:moveTo>
                    <a:pt x="241935" y="4029075"/>
                  </a:moveTo>
                  <a:cubicBezTo>
                    <a:pt x="241935" y="4046220"/>
                    <a:pt x="256223" y="4060508"/>
                    <a:pt x="273368" y="4060508"/>
                  </a:cubicBezTo>
                  <a:cubicBezTo>
                    <a:pt x="290513" y="4060508"/>
                    <a:pt x="304800" y="4046220"/>
                    <a:pt x="304800" y="4029075"/>
                  </a:cubicBezTo>
                  <a:cubicBezTo>
                    <a:pt x="304800" y="4011930"/>
                    <a:pt x="290513" y="3997643"/>
                    <a:pt x="273368" y="3997643"/>
                  </a:cubicBezTo>
                  <a:cubicBezTo>
                    <a:pt x="256223" y="3997643"/>
                    <a:pt x="241935" y="4010978"/>
                    <a:pt x="241935" y="4029075"/>
                  </a:cubicBezTo>
                  <a:close/>
                  <a:moveTo>
                    <a:pt x="241935" y="3788093"/>
                  </a:moveTo>
                  <a:cubicBezTo>
                    <a:pt x="241935" y="3805238"/>
                    <a:pt x="256223" y="3819525"/>
                    <a:pt x="273368" y="3819525"/>
                  </a:cubicBezTo>
                  <a:cubicBezTo>
                    <a:pt x="290513" y="3819525"/>
                    <a:pt x="304800" y="3805238"/>
                    <a:pt x="304800" y="3788093"/>
                  </a:cubicBezTo>
                  <a:cubicBezTo>
                    <a:pt x="304800" y="3770948"/>
                    <a:pt x="290513" y="3756660"/>
                    <a:pt x="273368" y="3756660"/>
                  </a:cubicBezTo>
                  <a:cubicBezTo>
                    <a:pt x="256223" y="3756660"/>
                    <a:pt x="241935" y="3769995"/>
                    <a:pt x="241935" y="3788093"/>
                  </a:cubicBezTo>
                  <a:close/>
                  <a:moveTo>
                    <a:pt x="241935" y="3577590"/>
                  </a:moveTo>
                  <a:cubicBezTo>
                    <a:pt x="241935" y="3594735"/>
                    <a:pt x="256223" y="3609023"/>
                    <a:pt x="273368" y="3609023"/>
                  </a:cubicBezTo>
                  <a:cubicBezTo>
                    <a:pt x="290513" y="3609023"/>
                    <a:pt x="304800" y="3594735"/>
                    <a:pt x="304800" y="3577590"/>
                  </a:cubicBezTo>
                  <a:cubicBezTo>
                    <a:pt x="304800" y="3560445"/>
                    <a:pt x="290513" y="3546158"/>
                    <a:pt x="273368" y="3546158"/>
                  </a:cubicBezTo>
                  <a:cubicBezTo>
                    <a:pt x="256223" y="3547110"/>
                    <a:pt x="241935" y="3560445"/>
                    <a:pt x="241935" y="3577590"/>
                  </a:cubicBezTo>
                  <a:close/>
                  <a:moveTo>
                    <a:pt x="241935" y="3368040"/>
                  </a:moveTo>
                  <a:cubicBezTo>
                    <a:pt x="241935" y="3385185"/>
                    <a:pt x="256223" y="3399473"/>
                    <a:pt x="273368" y="3399473"/>
                  </a:cubicBezTo>
                  <a:cubicBezTo>
                    <a:pt x="290513" y="3399473"/>
                    <a:pt x="304800" y="3385185"/>
                    <a:pt x="304800" y="3368040"/>
                  </a:cubicBezTo>
                  <a:cubicBezTo>
                    <a:pt x="304800" y="3350895"/>
                    <a:pt x="290513" y="3336608"/>
                    <a:pt x="273368" y="3336608"/>
                  </a:cubicBezTo>
                  <a:cubicBezTo>
                    <a:pt x="256223" y="3336608"/>
                    <a:pt x="241935" y="3350895"/>
                    <a:pt x="241935" y="3368040"/>
                  </a:cubicBezTo>
                  <a:close/>
                  <a:moveTo>
                    <a:pt x="461963" y="4026218"/>
                  </a:moveTo>
                  <a:cubicBezTo>
                    <a:pt x="461963" y="4043363"/>
                    <a:pt x="476250" y="4057650"/>
                    <a:pt x="493395" y="4057650"/>
                  </a:cubicBezTo>
                  <a:cubicBezTo>
                    <a:pt x="510540" y="4057650"/>
                    <a:pt x="524828" y="4043363"/>
                    <a:pt x="524828" y="4026218"/>
                  </a:cubicBezTo>
                  <a:cubicBezTo>
                    <a:pt x="524828" y="4009073"/>
                    <a:pt x="510540" y="3994785"/>
                    <a:pt x="493395" y="3994785"/>
                  </a:cubicBezTo>
                  <a:cubicBezTo>
                    <a:pt x="475298" y="3994785"/>
                    <a:pt x="461963" y="4009073"/>
                    <a:pt x="461963" y="4026218"/>
                  </a:cubicBezTo>
                  <a:close/>
                  <a:moveTo>
                    <a:pt x="461963" y="3813810"/>
                  </a:moveTo>
                  <a:cubicBezTo>
                    <a:pt x="461963" y="3830955"/>
                    <a:pt x="476250" y="3845243"/>
                    <a:pt x="493395" y="3845243"/>
                  </a:cubicBezTo>
                  <a:cubicBezTo>
                    <a:pt x="510540" y="3845243"/>
                    <a:pt x="524828" y="3830955"/>
                    <a:pt x="524828" y="3813810"/>
                  </a:cubicBezTo>
                  <a:cubicBezTo>
                    <a:pt x="524828" y="3796665"/>
                    <a:pt x="510540" y="3782378"/>
                    <a:pt x="493395" y="3782378"/>
                  </a:cubicBezTo>
                  <a:cubicBezTo>
                    <a:pt x="475298" y="3782378"/>
                    <a:pt x="461963" y="3796665"/>
                    <a:pt x="461963" y="3813810"/>
                  </a:cubicBezTo>
                  <a:close/>
                  <a:moveTo>
                    <a:pt x="440055" y="3175635"/>
                  </a:moveTo>
                  <a:cubicBezTo>
                    <a:pt x="440055" y="3205163"/>
                    <a:pt x="463868" y="3228975"/>
                    <a:pt x="493395" y="3228975"/>
                  </a:cubicBezTo>
                  <a:cubicBezTo>
                    <a:pt x="522923" y="3228975"/>
                    <a:pt x="546735" y="3205163"/>
                    <a:pt x="546735" y="3175635"/>
                  </a:cubicBezTo>
                  <a:cubicBezTo>
                    <a:pt x="546735" y="3146108"/>
                    <a:pt x="522923" y="3122295"/>
                    <a:pt x="493395" y="3122295"/>
                  </a:cubicBezTo>
                  <a:cubicBezTo>
                    <a:pt x="463868" y="3122295"/>
                    <a:pt x="440055" y="3147060"/>
                    <a:pt x="440055" y="3175635"/>
                  </a:cubicBezTo>
                  <a:close/>
                  <a:moveTo>
                    <a:pt x="431483" y="2963228"/>
                  </a:moveTo>
                  <a:cubicBezTo>
                    <a:pt x="431483" y="2997518"/>
                    <a:pt x="459105" y="3025140"/>
                    <a:pt x="493395" y="3025140"/>
                  </a:cubicBezTo>
                  <a:cubicBezTo>
                    <a:pt x="527685" y="3025140"/>
                    <a:pt x="555308" y="2997518"/>
                    <a:pt x="555308" y="2963228"/>
                  </a:cubicBezTo>
                  <a:cubicBezTo>
                    <a:pt x="555308" y="2928938"/>
                    <a:pt x="527685" y="2901315"/>
                    <a:pt x="493395" y="2901315"/>
                  </a:cubicBezTo>
                  <a:cubicBezTo>
                    <a:pt x="459105" y="2901315"/>
                    <a:pt x="431483" y="2928938"/>
                    <a:pt x="431483" y="2963228"/>
                  </a:cubicBezTo>
                  <a:moveTo>
                    <a:pt x="431483" y="2538413"/>
                  </a:moveTo>
                  <a:cubicBezTo>
                    <a:pt x="431483" y="2572703"/>
                    <a:pt x="459105" y="2600325"/>
                    <a:pt x="493395" y="2600325"/>
                  </a:cubicBezTo>
                  <a:cubicBezTo>
                    <a:pt x="527685" y="2600325"/>
                    <a:pt x="555308" y="2572703"/>
                    <a:pt x="555308" y="2538413"/>
                  </a:cubicBezTo>
                  <a:cubicBezTo>
                    <a:pt x="555308" y="2504123"/>
                    <a:pt x="527685" y="2476500"/>
                    <a:pt x="493395" y="2476500"/>
                  </a:cubicBezTo>
                  <a:cubicBezTo>
                    <a:pt x="459105" y="2476500"/>
                    <a:pt x="431483" y="2504123"/>
                    <a:pt x="431483" y="2538413"/>
                  </a:cubicBezTo>
                  <a:moveTo>
                    <a:pt x="457200" y="3601403"/>
                  </a:moveTo>
                  <a:cubicBezTo>
                    <a:pt x="457200" y="3620453"/>
                    <a:pt x="473393" y="3636645"/>
                    <a:pt x="492443" y="3636645"/>
                  </a:cubicBezTo>
                  <a:cubicBezTo>
                    <a:pt x="511493" y="3636645"/>
                    <a:pt x="527685" y="3620453"/>
                    <a:pt x="527685" y="3601403"/>
                  </a:cubicBezTo>
                  <a:cubicBezTo>
                    <a:pt x="527685" y="3582353"/>
                    <a:pt x="511493" y="3566160"/>
                    <a:pt x="492443" y="3566160"/>
                  </a:cubicBezTo>
                  <a:cubicBezTo>
                    <a:pt x="473393" y="3566160"/>
                    <a:pt x="457200" y="3581400"/>
                    <a:pt x="457200" y="3601403"/>
                  </a:cubicBezTo>
                  <a:close/>
                  <a:moveTo>
                    <a:pt x="448628" y="3388043"/>
                  </a:moveTo>
                  <a:cubicBezTo>
                    <a:pt x="448628" y="3412808"/>
                    <a:pt x="468630" y="3431858"/>
                    <a:pt x="492443" y="3431858"/>
                  </a:cubicBezTo>
                  <a:cubicBezTo>
                    <a:pt x="517208" y="3431858"/>
                    <a:pt x="536258" y="3411855"/>
                    <a:pt x="536258" y="3388043"/>
                  </a:cubicBezTo>
                  <a:cubicBezTo>
                    <a:pt x="536258" y="3363278"/>
                    <a:pt x="516255" y="3344228"/>
                    <a:pt x="492443" y="3344228"/>
                  </a:cubicBezTo>
                  <a:cubicBezTo>
                    <a:pt x="468630" y="3344228"/>
                    <a:pt x="448628" y="3364230"/>
                    <a:pt x="448628" y="3388043"/>
                  </a:cubicBezTo>
                  <a:close/>
                  <a:moveTo>
                    <a:pt x="448628" y="2112645"/>
                  </a:moveTo>
                  <a:cubicBezTo>
                    <a:pt x="448628" y="2137410"/>
                    <a:pt x="468630" y="2156460"/>
                    <a:pt x="492443" y="2156460"/>
                  </a:cubicBezTo>
                  <a:cubicBezTo>
                    <a:pt x="517208" y="2156460"/>
                    <a:pt x="536258" y="2136458"/>
                    <a:pt x="536258" y="2112645"/>
                  </a:cubicBezTo>
                  <a:cubicBezTo>
                    <a:pt x="536258" y="2088832"/>
                    <a:pt x="516255" y="2068830"/>
                    <a:pt x="492443" y="2068830"/>
                  </a:cubicBezTo>
                  <a:cubicBezTo>
                    <a:pt x="468630" y="2068830"/>
                    <a:pt x="448628" y="2088832"/>
                    <a:pt x="448628" y="2112645"/>
                  </a:cubicBezTo>
                  <a:close/>
                  <a:moveTo>
                    <a:pt x="457200" y="1900238"/>
                  </a:moveTo>
                  <a:cubicBezTo>
                    <a:pt x="457200" y="1919288"/>
                    <a:pt x="473393" y="1935480"/>
                    <a:pt x="492443" y="1935480"/>
                  </a:cubicBezTo>
                  <a:cubicBezTo>
                    <a:pt x="511493" y="1935480"/>
                    <a:pt x="527685" y="1919288"/>
                    <a:pt x="527685" y="1900238"/>
                  </a:cubicBezTo>
                  <a:cubicBezTo>
                    <a:pt x="527685" y="1881188"/>
                    <a:pt x="511493" y="1864995"/>
                    <a:pt x="492443" y="1864995"/>
                  </a:cubicBezTo>
                  <a:cubicBezTo>
                    <a:pt x="473393" y="1864995"/>
                    <a:pt x="457200" y="1881188"/>
                    <a:pt x="457200" y="1900238"/>
                  </a:cubicBezTo>
                  <a:close/>
                  <a:moveTo>
                    <a:pt x="440055" y="2325053"/>
                  </a:moveTo>
                  <a:cubicBezTo>
                    <a:pt x="440055" y="2354580"/>
                    <a:pt x="463868" y="2378393"/>
                    <a:pt x="493395" y="2378393"/>
                  </a:cubicBezTo>
                  <a:cubicBezTo>
                    <a:pt x="522923" y="2378393"/>
                    <a:pt x="546735" y="2354580"/>
                    <a:pt x="546735" y="2325053"/>
                  </a:cubicBezTo>
                  <a:cubicBezTo>
                    <a:pt x="546735" y="2295525"/>
                    <a:pt x="522923" y="2271713"/>
                    <a:pt x="493395" y="2271713"/>
                  </a:cubicBezTo>
                  <a:cubicBezTo>
                    <a:pt x="463868" y="2271713"/>
                    <a:pt x="440055" y="2296478"/>
                    <a:pt x="440055" y="2325053"/>
                  </a:cubicBezTo>
                  <a:close/>
                  <a:moveTo>
                    <a:pt x="415290" y="2750820"/>
                  </a:moveTo>
                  <a:cubicBezTo>
                    <a:pt x="415290" y="2793683"/>
                    <a:pt x="450533" y="2828925"/>
                    <a:pt x="493395" y="2828925"/>
                  </a:cubicBezTo>
                  <a:cubicBezTo>
                    <a:pt x="536258" y="2828925"/>
                    <a:pt x="571500" y="2793683"/>
                    <a:pt x="571500" y="2750820"/>
                  </a:cubicBezTo>
                  <a:cubicBezTo>
                    <a:pt x="571500" y="2707958"/>
                    <a:pt x="536258" y="2672715"/>
                    <a:pt x="493395" y="2672715"/>
                  </a:cubicBezTo>
                  <a:cubicBezTo>
                    <a:pt x="450533" y="2672715"/>
                    <a:pt x="415290" y="2707958"/>
                    <a:pt x="415290" y="2750820"/>
                  </a:cubicBezTo>
                </a:path>
              </a:pathLst>
            </a:custGeom>
            <a:solidFill>
              <a:srgbClr val="00A3D6"/>
            </a:solidFill>
            <a:ln w="9525" cap="flat">
              <a:noFill/>
              <a:prstDash val="solid"/>
              <a:miter/>
            </a:ln>
          </p:spPr>
          <p:txBody>
            <a:bodyPr rtlCol="0" anchor="ctr"/>
            <a:lstStyle/>
            <a:p>
              <a:endParaRPr lang="en-US" sz="2640"/>
            </a:p>
          </p:txBody>
        </p:sp>
      </p:grpSp>
    </p:spTree>
    <p:custDataLst>
      <p:tags r:id="rId29"/>
    </p:custDataLst>
  </p:cSld>
  <p:clrMap bg1="lt1" tx1="dk1" bg2="lt2" tx2="dk2" accent1="accent1" accent2="accent2" accent3="accent3" accent4="accent4" accent5="accent5" accent6="accent6" hlink="hlink" folHlink="folHlink"/>
  <p:sldLayoutIdLst>
    <p:sldLayoutId id="2147483660" r:id="rId1"/>
    <p:sldLayoutId id="2147483731" r:id="rId2"/>
    <p:sldLayoutId id="2147483732" r:id="rId3"/>
    <p:sldLayoutId id="2147483733" r:id="rId4"/>
    <p:sldLayoutId id="2147483734" r:id="rId5"/>
    <p:sldLayoutId id="2147483736" r:id="rId6"/>
    <p:sldLayoutId id="2147483751" r:id="rId7"/>
    <p:sldLayoutId id="2147483752" r:id="rId8"/>
    <p:sldLayoutId id="2147483750" r:id="rId9"/>
    <p:sldLayoutId id="2147483753" r:id="rId10"/>
    <p:sldLayoutId id="2147483706" r:id="rId11"/>
    <p:sldLayoutId id="2147483779" r:id="rId12"/>
    <p:sldLayoutId id="2147483778" r:id="rId13"/>
    <p:sldLayoutId id="2147483767" r:id="rId14"/>
    <p:sldLayoutId id="2147483772" r:id="rId15"/>
    <p:sldLayoutId id="2147483768" r:id="rId16"/>
    <p:sldLayoutId id="2147483730" r:id="rId17"/>
    <p:sldLayoutId id="2147483766" r:id="rId18"/>
    <p:sldLayoutId id="2147483771" r:id="rId19"/>
    <p:sldLayoutId id="2147483770" r:id="rId20"/>
    <p:sldLayoutId id="2147483773" r:id="rId21"/>
    <p:sldLayoutId id="2147483777" r:id="rId22"/>
    <p:sldLayoutId id="2147483704" r:id="rId23"/>
    <p:sldLayoutId id="2147483699" r:id="rId24"/>
    <p:sldLayoutId id="2147483710" r:id="rId25"/>
    <p:sldLayoutId id="2147483806" r:id="rId26"/>
    <p:sldLayoutId id="2147483807" r:id="rId27"/>
  </p:sldLayoutIdLst>
  <p:transition spd="med">
    <p:wipe dir="r"/>
  </p:transition>
  <p:hf hdr="0" ftr="0" dt="0"/>
  <p:txStyles>
    <p:titleStyle>
      <a:lvl1pPr algn="l" defTabSz="670575" rtl="0" eaLnBrk="1" latinLnBrk="0" hangingPunct="1">
        <a:lnSpc>
          <a:spcPct val="90000"/>
        </a:lnSpc>
        <a:spcBef>
          <a:spcPct val="0"/>
        </a:spcBef>
        <a:buNone/>
        <a:defRPr sz="3813" kern="1200">
          <a:solidFill>
            <a:schemeClr val="accent1"/>
          </a:solidFill>
          <a:latin typeface="+mj-lt"/>
          <a:ea typeface="+mj-ea"/>
          <a:cs typeface="+mj-cs"/>
        </a:defRPr>
      </a:lvl1pPr>
    </p:titleStyle>
    <p:bodyStyle>
      <a:lvl1pPr marL="0" indent="0" algn="l" defTabSz="670575" rtl="0" eaLnBrk="1" latinLnBrk="0" hangingPunct="1">
        <a:lnSpc>
          <a:spcPct val="95000"/>
        </a:lnSpc>
        <a:spcBef>
          <a:spcPts val="2640"/>
        </a:spcBef>
        <a:spcAft>
          <a:spcPts val="0"/>
        </a:spcAft>
        <a:buClr>
          <a:schemeClr val="accent1"/>
        </a:buClr>
        <a:buFont typeface="Arial"/>
        <a:buNone/>
        <a:defRPr sz="2200" b="0" kern="1200" cap="all" baseline="0">
          <a:solidFill>
            <a:schemeClr val="accent4"/>
          </a:solidFill>
          <a:latin typeface="+mj-lt"/>
          <a:ea typeface="+mn-ea"/>
          <a:cs typeface="Calibri Light" panose="020F0302020204030204" pitchFamily="34" charset="0"/>
        </a:defRPr>
      </a:lvl1pPr>
      <a:lvl2pPr marL="253795" marR="0" indent="-253795" algn="l" defTabSz="670575" rtl="0" eaLnBrk="1" fontAlgn="auto" latinLnBrk="0" hangingPunct="1">
        <a:lnSpc>
          <a:spcPct val="100000"/>
        </a:lnSpc>
        <a:spcBef>
          <a:spcPts val="587"/>
        </a:spcBef>
        <a:spcAft>
          <a:spcPts val="293"/>
        </a:spcAft>
        <a:buClr>
          <a:schemeClr val="tx1"/>
        </a:buClr>
        <a:buSzPct val="100000"/>
        <a:buFont typeface="Arial" panose="020B0604020202020204" pitchFamily="34" charset="0"/>
        <a:buChar char="•"/>
        <a:tabLst/>
        <a:defRPr sz="2347" kern="1200">
          <a:solidFill>
            <a:schemeClr val="tx1"/>
          </a:solidFill>
          <a:latin typeface="+mn-lt"/>
          <a:ea typeface="+mn-ea"/>
          <a:cs typeface="+mn-cs"/>
        </a:defRPr>
      </a:lvl2pPr>
      <a:lvl3pPr marL="670575" marR="0" indent="-335288" algn="l" defTabSz="670575" rtl="0" eaLnBrk="1" fontAlgn="auto" latinLnBrk="0" hangingPunct="1">
        <a:lnSpc>
          <a:spcPct val="95000"/>
        </a:lnSpc>
        <a:spcBef>
          <a:spcPts val="587"/>
        </a:spcBef>
        <a:spcAft>
          <a:spcPts val="587"/>
        </a:spcAft>
        <a:buClr>
          <a:schemeClr val="tx1"/>
        </a:buClr>
        <a:buSzPct val="100000"/>
        <a:buFont typeface="Calibri" panose="020F0502020204030204" pitchFamily="34" charset="0"/>
        <a:buChar char="–"/>
        <a:tabLst/>
        <a:defRPr sz="2347" kern="1200">
          <a:solidFill>
            <a:schemeClr val="tx1"/>
          </a:solidFill>
          <a:latin typeface="+mn-lt"/>
          <a:ea typeface="+mn-ea"/>
          <a:cs typeface="+mn-cs"/>
        </a:defRPr>
      </a:lvl3pPr>
      <a:lvl4pPr marL="1005863" indent="-249138" algn="l" defTabSz="670575" rtl="0" eaLnBrk="1" latinLnBrk="0" hangingPunct="1">
        <a:lnSpc>
          <a:spcPct val="100000"/>
        </a:lnSpc>
        <a:spcBef>
          <a:spcPts val="0"/>
        </a:spcBef>
        <a:spcAft>
          <a:spcPts val="587"/>
        </a:spcAft>
        <a:buClr>
          <a:schemeClr val="tx1"/>
        </a:buClr>
        <a:buFont typeface="Arial"/>
        <a:buChar char="•"/>
        <a:defRPr sz="2347" kern="1200" baseline="0">
          <a:solidFill>
            <a:schemeClr val="tx1"/>
          </a:solidFill>
          <a:latin typeface="+mn-lt"/>
          <a:ea typeface="+mn-ea"/>
          <a:cs typeface="+mn-cs"/>
        </a:defRPr>
      </a:lvl4pPr>
      <a:lvl5pPr marL="1427302" indent="-335288" algn="l" defTabSz="670575" rtl="0" eaLnBrk="1" latinLnBrk="0" hangingPunct="1">
        <a:lnSpc>
          <a:spcPct val="100000"/>
        </a:lnSpc>
        <a:spcBef>
          <a:spcPts val="0"/>
        </a:spcBef>
        <a:spcAft>
          <a:spcPts val="587"/>
        </a:spcAft>
        <a:buClr>
          <a:schemeClr val="tx1"/>
        </a:buClr>
        <a:buFont typeface="Calibri" panose="020F0502020204030204" pitchFamily="34" charset="0"/>
        <a:buChar char="–"/>
        <a:defRPr sz="2347" kern="1200">
          <a:solidFill>
            <a:schemeClr val="tx1"/>
          </a:solidFill>
          <a:latin typeface="+mn-lt"/>
          <a:ea typeface="+mn-ea"/>
          <a:cs typeface="+mn-cs"/>
        </a:defRPr>
      </a:lvl5pPr>
      <a:lvl6pPr marL="3688164" indent="-335288" algn="l" defTabSz="670575" rtl="0" eaLnBrk="1" latinLnBrk="0" hangingPunct="1">
        <a:spcBef>
          <a:spcPct val="20000"/>
        </a:spcBef>
        <a:buFont typeface="Arial"/>
        <a:buChar char="•"/>
        <a:defRPr sz="2933" kern="1200">
          <a:solidFill>
            <a:schemeClr val="tx1"/>
          </a:solidFill>
          <a:latin typeface="+mn-lt"/>
          <a:ea typeface="+mn-ea"/>
          <a:cs typeface="+mn-cs"/>
        </a:defRPr>
      </a:lvl6pPr>
      <a:lvl7pPr marL="4358739" indent="-335288" algn="l" defTabSz="670575" rtl="0" eaLnBrk="1" latinLnBrk="0" hangingPunct="1">
        <a:spcBef>
          <a:spcPct val="20000"/>
        </a:spcBef>
        <a:buFont typeface="Arial"/>
        <a:buChar char="•"/>
        <a:defRPr sz="2933" kern="1200">
          <a:solidFill>
            <a:schemeClr val="tx1"/>
          </a:solidFill>
          <a:latin typeface="+mn-lt"/>
          <a:ea typeface="+mn-ea"/>
          <a:cs typeface="+mn-cs"/>
        </a:defRPr>
      </a:lvl7pPr>
      <a:lvl8pPr marL="5029314" indent="-335288" algn="l" defTabSz="670575" rtl="0" eaLnBrk="1" latinLnBrk="0" hangingPunct="1">
        <a:spcBef>
          <a:spcPct val="20000"/>
        </a:spcBef>
        <a:buFont typeface="Arial"/>
        <a:buChar char="•"/>
        <a:defRPr sz="2933" kern="1200">
          <a:solidFill>
            <a:schemeClr val="tx1"/>
          </a:solidFill>
          <a:latin typeface="+mn-lt"/>
          <a:ea typeface="+mn-ea"/>
          <a:cs typeface="+mn-cs"/>
        </a:defRPr>
      </a:lvl8pPr>
      <a:lvl9pPr marL="5699890" indent="-335288" algn="l" defTabSz="670575" rtl="0" eaLnBrk="1" latinLnBrk="0" hangingPunct="1">
        <a:spcBef>
          <a:spcPct val="20000"/>
        </a:spcBef>
        <a:buFont typeface="Arial"/>
        <a:buChar char="•"/>
        <a:defRPr sz="2933" kern="1200">
          <a:solidFill>
            <a:schemeClr val="tx1"/>
          </a:solidFill>
          <a:latin typeface="+mn-lt"/>
          <a:ea typeface="+mn-ea"/>
          <a:cs typeface="+mn-cs"/>
        </a:defRPr>
      </a:lvl9pPr>
    </p:bodyStyle>
    <p:otherStyle>
      <a:defPPr>
        <a:defRPr lang="en-US"/>
      </a:defPPr>
      <a:lvl1pPr marL="0" algn="l" defTabSz="670575" rtl="0" eaLnBrk="1" latinLnBrk="0" hangingPunct="1">
        <a:defRPr sz="2640" kern="1200">
          <a:solidFill>
            <a:schemeClr val="tx1"/>
          </a:solidFill>
          <a:latin typeface="+mn-lt"/>
          <a:ea typeface="+mn-ea"/>
          <a:cs typeface="+mn-cs"/>
        </a:defRPr>
      </a:lvl1pPr>
      <a:lvl2pPr marL="670575" algn="l" defTabSz="670575" rtl="0" eaLnBrk="1" latinLnBrk="0" hangingPunct="1">
        <a:defRPr sz="2640" kern="1200">
          <a:solidFill>
            <a:schemeClr val="tx1"/>
          </a:solidFill>
          <a:latin typeface="+mn-lt"/>
          <a:ea typeface="+mn-ea"/>
          <a:cs typeface="+mn-cs"/>
        </a:defRPr>
      </a:lvl2pPr>
      <a:lvl3pPr marL="1341150" algn="l" defTabSz="670575" rtl="0" eaLnBrk="1" latinLnBrk="0" hangingPunct="1">
        <a:defRPr sz="2640" kern="1200">
          <a:solidFill>
            <a:schemeClr val="tx1"/>
          </a:solidFill>
          <a:latin typeface="+mn-lt"/>
          <a:ea typeface="+mn-ea"/>
          <a:cs typeface="+mn-cs"/>
        </a:defRPr>
      </a:lvl3pPr>
      <a:lvl4pPr marL="2011726" algn="l" defTabSz="670575" rtl="0" eaLnBrk="1" latinLnBrk="0" hangingPunct="1">
        <a:defRPr sz="2640" kern="1200">
          <a:solidFill>
            <a:schemeClr val="tx1"/>
          </a:solidFill>
          <a:latin typeface="+mn-lt"/>
          <a:ea typeface="+mn-ea"/>
          <a:cs typeface="+mn-cs"/>
        </a:defRPr>
      </a:lvl4pPr>
      <a:lvl5pPr marL="2682301" algn="l" defTabSz="670575" rtl="0" eaLnBrk="1" latinLnBrk="0" hangingPunct="1">
        <a:defRPr sz="2640" kern="1200">
          <a:solidFill>
            <a:schemeClr val="tx1"/>
          </a:solidFill>
          <a:latin typeface="+mn-lt"/>
          <a:ea typeface="+mn-ea"/>
          <a:cs typeface="+mn-cs"/>
        </a:defRPr>
      </a:lvl5pPr>
      <a:lvl6pPr marL="3352876" algn="l" defTabSz="670575" rtl="0" eaLnBrk="1" latinLnBrk="0" hangingPunct="1">
        <a:defRPr sz="2640" kern="1200">
          <a:solidFill>
            <a:schemeClr val="tx1"/>
          </a:solidFill>
          <a:latin typeface="+mn-lt"/>
          <a:ea typeface="+mn-ea"/>
          <a:cs typeface="+mn-cs"/>
        </a:defRPr>
      </a:lvl6pPr>
      <a:lvl7pPr marL="4023451" algn="l" defTabSz="670575" rtl="0" eaLnBrk="1" latinLnBrk="0" hangingPunct="1">
        <a:defRPr sz="2640" kern="1200">
          <a:solidFill>
            <a:schemeClr val="tx1"/>
          </a:solidFill>
          <a:latin typeface="+mn-lt"/>
          <a:ea typeface="+mn-ea"/>
          <a:cs typeface="+mn-cs"/>
        </a:defRPr>
      </a:lvl7pPr>
      <a:lvl8pPr marL="4694027" algn="l" defTabSz="670575" rtl="0" eaLnBrk="1" latinLnBrk="0" hangingPunct="1">
        <a:defRPr sz="2640" kern="1200">
          <a:solidFill>
            <a:schemeClr val="tx1"/>
          </a:solidFill>
          <a:latin typeface="+mn-lt"/>
          <a:ea typeface="+mn-ea"/>
          <a:cs typeface="+mn-cs"/>
        </a:defRPr>
      </a:lvl8pPr>
      <a:lvl9pPr marL="5364602" algn="l" defTabSz="670575"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5984" userDrawn="1">
          <p15:clr>
            <a:srgbClr val="F26B43"/>
          </p15:clr>
        </p15:guide>
        <p15:guide id="3" pos="4602" userDrawn="1">
          <p15:clr>
            <a:srgbClr val="F26B43"/>
          </p15:clr>
        </p15:guide>
        <p15:guide id="4" orient="horz" pos="1138" userDrawn="1">
          <p15:clr>
            <a:srgbClr val="F26B43"/>
          </p15:clr>
        </p15:guide>
        <p15:guide id="5" orient="horz" pos="686" userDrawn="1">
          <p15:clr>
            <a:srgbClr val="F26B43"/>
          </p15:clr>
        </p15:guide>
        <p15:guide id="8" pos="4796" userDrawn="1">
          <p15:clr>
            <a:srgbClr val="F26B43"/>
          </p15:clr>
        </p15:guide>
        <p15:guide id="9" pos="294" userDrawn="1">
          <p15:clr>
            <a:srgbClr val="F26B43"/>
          </p15:clr>
        </p15:guide>
        <p15:guide id="10"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 name="Rectangle 5"/>
          <p:cNvSpPr txBox="1">
            <a:spLocks noChangeArrowheads="1"/>
          </p:cNvSpPr>
          <p:nvPr/>
        </p:nvSpPr>
        <p:spPr bwMode="auto">
          <a:xfrm>
            <a:off x="7293373" y="9499600"/>
            <a:ext cx="319801" cy="558800"/>
          </a:xfrm>
          <a:prstGeom prst="rect">
            <a:avLst/>
          </a:prstGeom>
          <a:noFill/>
        </p:spPr>
        <p:txBody>
          <a:bodyPr wrap="square" lIns="0" tIns="0" rIns="0" bIns="0" rtlCol="0" anchor="ctr" anchorCtr="0">
            <a:noAutofit/>
          </a:bodyPr>
          <a:lstStyle>
            <a:defPPr>
              <a:defRPr lang="en-US"/>
            </a:defPPr>
            <a:lvl1pPr marR="0" indent="0" algn="r" fontAlgn="auto">
              <a:lnSpc>
                <a:spcPct val="100000"/>
              </a:lnSpc>
              <a:spcBef>
                <a:spcPts val="0"/>
              </a:spcBef>
              <a:spcAft>
                <a:spcPts val="0"/>
              </a:spcAft>
              <a:buClrTx/>
              <a:buSzTx/>
              <a:buFontTx/>
              <a:buNone/>
              <a:tabLst/>
              <a:defRPr sz="90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8AFB4-C6FC-46C2-866E-1D035D18C516}" type="slidenum">
              <a:rPr kumimoji="0" lang="en-US" sz="1320" b="0" i="0" u="none" strike="noStrike" kern="1200" cap="none" spc="0" normalizeH="0" baseline="0" noProof="0" smtClean="0">
                <a:ln>
                  <a:noFill/>
                </a:ln>
                <a:solidFill>
                  <a:srgbClr val="00578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320" b="0" i="0" u="none" strike="noStrike" kern="1200" cap="none" spc="0" normalizeH="0" baseline="0" noProof="0" dirty="0">
              <a:ln>
                <a:noFill/>
              </a:ln>
              <a:solidFill>
                <a:srgbClr val="00578E"/>
              </a:solidFill>
              <a:effectLst/>
              <a:uLnTx/>
              <a:uFillTx/>
              <a:latin typeface="Calibri"/>
              <a:ea typeface="+mn-ea"/>
              <a:cs typeface="+mn-cs"/>
            </a:endParaRPr>
          </a:p>
        </p:txBody>
      </p:sp>
      <p:sp>
        <p:nvSpPr>
          <p:cNvPr id="2" name="Title Placeholder 1"/>
          <p:cNvSpPr>
            <a:spLocks noGrp="1"/>
          </p:cNvSpPr>
          <p:nvPr>
            <p:ph type="title"/>
          </p:nvPr>
        </p:nvSpPr>
        <p:spPr>
          <a:xfrm>
            <a:off x="466884" y="134112"/>
            <a:ext cx="6373368" cy="1072896"/>
          </a:xfrm>
          <a:prstGeom prst="rect">
            <a:avLst/>
          </a:prstGeom>
        </p:spPr>
        <p:txBody>
          <a:bodyPr vert="horz" lIns="0" tIns="0" rIns="0" bIns="0" rtlCol="0" anchor="b" anchorCtr="0">
            <a:noAutofit/>
          </a:bodyPr>
          <a:lstStyle/>
          <a:p>
            <a:r>
              <a:rPr lang="en-US" dirty="0"/>
              <a:t>Click to insert slide title, sentence case</a:t>
            </a:r>
          </a:p>
        </p:txBody>
      </p:sp>
      <p:sp>
        <p:nvSpPr>
          <p:cNvPr id="3" name="Text Placeholder 2"/>
          <p:cNvSpPr>
            <a:spLocks noGrp="1"/>
          </p:cNvSpPr>
          <p:nvPr>
            <p:ph type="body" idx="1"/>
          </p:nvPr>
        </p:nvSpPr>
        <p:spPr>
          <a:xfrm>
            <a:off x="466884" y="1809116"/>
            <a:ext cx="6373368" cy="7242048"/>
          </a:xfrm>
          <a:prstGeom prst="rect">
            <a:avLst/>
          </a:prstGeom>
        </p:spPr>
        <p:txBody>
          <a:bodyPr vert="horz" lIns="0" tIns="0" rIns="0" bIns="0" rtlCol="0">
            <a:noAutofit/>
          </a:bodyPr>
          <a:lstStyle/>
          <a:p>
            <a:r>
              <a:rPr lang="en-US" dirty="0"/>
              <a:t>List Level 1 Optional header (To change format to body copy, Click ”Increase list level” button and remove the bullet)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a:cxnSpLocks/>
          </p:cNvCxnSpPr>
          <p:nvPr/>
        </p:nvCxnSpPr>
        <p:spPr>
          <a:xfrm>
            <a:off x="0" y="9499600"/>
            <a:ext cx="7772400" cy="0"/>
          </a:xfrm>
          <a:prstGeom prst="line">
            <a:avLst/>
          </a:prstGeom>
          <a:ln w="6350"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BR Logo">
            <a:extLst>
              <a:ext uri="{FF2B5EF4-FFF2-40B4-BE49-F238E27FC236}">
                <a16:creationId xmlns:a16="http://schemas.microsoft.com/office/drawing/2014/main" id="{F68C0670-3117-467F-B2CD-BA9E19BCD75E}"/>
              </a:ext>
            </a:extLst>
          </p:cNvPr>
          <p:cNvSpPr/>
          <p:nvPr/>
        </p:nvSpPr>
        <p:spPr>
          <a:xfrm>
            <a:off x="466884" y="9633224"/>
            <a:ext cx="802235" cy="280453"/>
          </a:xfrm>
          <a:custGeom>
            <a:avLst/>
            <a:gdLst>
              <a:gd name="connsiteX0" fmla="*/ 1803083 w 6365557"/>
              <a:gd name="connsiteY0" fmla="*/ 1002983 h 1289684"/>
              <a:gd name="connsiteX1" fmla="*/ 1579245 w 6365557"/>
              <a:gd name="connsiteY1" fmla="*/ 1002983 h 1289684"/>
              <a:gd name="connsiteX2" fmla="*/ 1579245 w 6365557"/>
              <a:gd name="connsiteY2" fmla="*/ 322898 h 1289684"/>
              <a:gd name="connsiteX3" fmla="*/ 1805940 w 6365557"/>
              <a:gd name="connsiteY3" fmla="*/ 322898 h 1289684"/>
              <a:gd name="connsiteX4" fmla="*/ 2041208 w 6365557"/>
              <a:gd name="connsiteY4" fmla="*/ 492443 h 1289684"/>
              <a:gd name="connsiteX5" fmla="*/ 1920240 w 6365557"/>
              <a:gd name="connsiteY5" fmla="*/ 648653 h 1289684"/>
              <a:gd name="connsiteX6" fmla="*/ 1920240 w 6365557"/>
              <a:gd name="connsiteY6" fmla="*/ 650558 h 1289684"/>
              <a:gd name="connsiteX7" fmla="*/ 2069783 w 6365557"/>
              <a:gd name="connsiteY7" fmla="*/ 814388 h 1289684"/>
              <a:gd name="connsiteX8" fmla="*/ 1803083 w 6365557"/>
              <a:gd name="connsiteY8" fmla="*/ 1002983 h 1289684"/>
              <a:gd name="connsiteX9" fmla="*/ 1790700 w 6365557"/>
              <a:gd name="connsiteY9" fmla="*/ 433388 h 1289684"/>
              <a:gd name="connsiteX10" fmla="*/ 1707833 w 6365557"/>
              <a:gd name="connsiteY10" fmla="*/ 433388 h 1289684"/>
              <a:gd name="connsiteX11" fmla="*/ 1707833 w 6365557"/>
              <a:gd name="connsiteY11" fmla="*/ 602933 h 1289684"/>
              <a:gd name="connsiteX12" fmla="*/ 1787843 w 6365557"/>
              <a:gd name="connsiteY12" fmla="*/ 602933 h 1289684"/>
              <a:gd name="connsiteX13" fmla="*/ 1899285 w 6365557"/>
              <a:gd name="connsiteY13" fmla="*/ 515303 h 1289684"/>
              <a:gd name="connsiteX14" fmla="*/ 1790700 w 6365557"/>
              <a:gd name="connsiteY14" fmla="*/ 433388 h 1289684"/>
              <a:gd name="connsiteX15" fmla="*/ 1789748 w 6365557"/>
              <a:gd name="connsiteY15" fmla="*/ 705803 h 1289684"/>
              <a:gd name="connsiteX16" fmla="*/ 1707833 w 6365557"/>
              <a:gd name="connsiteY16" fmla="*/ 705803 h 1289684"/>
              <a:gd name="connsiteX17" fmla="*/ 1707833 w 6365557"/>
              <a:gd name="connsiteY17" fmla="*/ 892493 h 1289684"/>
              <a:gd name="connsiteX18" fmla="*/ 1783080 w 6365557"/>
              <a:gd name="connsiteY18" fmla="*/ 892493 h 1289684"/>
              <a:gd name="connsiteX19" fmla="*/ 1909763 w 6365557"/>
              <a:gd name="connsiteY19" fmla="*/ 801053 h 1289684"/>
              <a:gd name="connsiteX20" fmla="*/ 1789748 w 6365557"/>
              <a:gd name="connsiteY20" fmla="*/ 705803 h 1289684"/>
              <a:gd name="connsiteX21" fmla="*/ 2473643 w 6365557"/>
              <a:gd name="connsiteY21" fmla="*/ 506730 h 1289684"/>
              <a:gd name="connsiteX22" fmla="*/ 2406015 w 6365557"/>
              <a:gd name="connsiteY22" fmla="*/ 493395 h 1289684"/>
              <a:gd name="connsiteX23" fmla="*/ 2280285 w 6365557"/>
              <a:gd name="connsiteY23" fmla="*/ 573405 h 1289684"/>
              <a:gd name="connsiteX24" fmla="*/ 2280285 w 6365557"/>
              <a:gd name="connsiteY24" fmla="*/ 505778 h 1289684"/>
              <a:gd name="connsiteX25" fmla="*/ 2144078 w 6365557"/>
              <a:gd name="connsiteY25" fmla="*/ 505778 h 1289684"/>
              <a:gd name="connsiteX26" fmla="*/ 2144078 w 6365557"/>
              <a:gd name="connsiteY26" fmla="*/ 1002983 h 1289684"/>
              <a:gd name="connsiteX27" fmla="*/ 2280285 w 6365557"/>
              <a:gd name="connsiteY27" fmla="*/ 1002983 h 1289684"/>
              <a:gd name="connsiteX28" fmla="*/ 2280285 w 6365557"/>
              <a:gd name="connsiteY28" fmla="*/ 689610 h 1289684"/>
              <a:gd name="connsiteX29" fmla="*/ 2388870 w 6365557"/>
              <a:gd name="connsiteY29" fmla="*/ 614363 h 1289684"/>
              <a:gd name="connsiteX30" fmla="*/ 2441258 w 6365557"/>
              <a:gd name="connsiteY30" fmla="*/ 625793 h 1289684"/>
              <a:gd name="connsiteX31" fmla="*/ 2473643 w 6365557"/>
              <a:gd name="connsiteY31" fmla="*/ 506730 h 1289684"/>
              <a:gd name="connsiteX32" fmla="*/ 2715578 w 6365557"/>
              <a:gd name="connsiteY32" fmla="*/ 1015365 h 1289684"/>
              <a:gd name="connsiteX33" fmla="*/ 2466023 w 6365557"/>
              <a:gd name="connsiteY33" fmla="*/ 756285 h 1289684"/>
              <a:gd name="connsiteX34" fmla="*/ 2714625 w 6365557"/>
              <a:gd name="connsiteY34" fmla="*/ 493395 h 1289684"/>
              <a:gd name="connsiteX35" fmla="*/ 2967038 w 6365557"/>
              <a:gd name="connsiteY35" fmla="*/ 751523 h 1289684"/>
              <a:gd name="connsiteX36" fmla="*/ 2715578 w 6365557"/>
              <a:gd name="connsiteY36" fmla="*/ 1015365 h 1289684"/>
              <a:gd name="connsiteX37" fmla="*/ 2712720 w 6365557"/>
              <a:gd name="connsiteY37" fmla="*/ 594360 h 1289684"/>
              <a:gd name="connsiteX38" fmla="*/ 2610803 w 6365557"/>
              <a:gd name="connsiteY38" fmla="*/ 751523 h 1289684"/>
              <a:gd name="connsiteX39" fmla="*/ 2718435 w 6365557"/>
              <a:gd name="connsiteY39" fmla="*/ 911543 h 1289684"/>
              <a:gd name="connsiteX40" fmla="*/ 2824163 w 6365557"/>
              <a:gd name="connsiteY40" fmla="*/ 755333 h 1289684"/>
              <a:gd name="connsiteX41" fmla="*/ 2712720 w 6365557"/>
              <a:gd name="connsiteY41" fmla="*/ 594360 h 1289684"/>
              <a:gd name="connsiteX42" fmla="*/ 3301365 w 6365557"/>
              <a:gd name="connsiteY42" fmla="*/ 1002983 h 1289684"/>
              <a:gd name="connsiteX43" fmla="*/ 3292793 w 6365557"/>
              <a:gd name="connsiteY43" fmla="*/ 949643 h 1289684"/>
              <a:gd name="connsiteX44" fmla="*/ 3152775 w 6365557"/>
              <a:gd name="connsiteY44" fmla="*/ 1015365 h 1289684"/>
              <a:gd name="connsiteX45" fmla="*/ 3002280 w 6365557"/>
              <a:gd name="connsiteY45" fmla="*/ 875348 h 1289684"/>
              <a:gd name="connsiteX46" fmla="*/ 3268028 w 6365557"/>
              <a:gd name="connsiteY46" fmla="*/ 698183 h 1289684"/>
              <a:gd name="connsiteX47" fmla="*/ 3285173 w 6365557"/>
              <a:gd name="connsiteY47" fmla="*/ 698183 h 1289684"/>
              <a:gd name="connsiteX48" fmla="*/ 3285173 w 6365557"/>
              <a:gd name="connsiteY48" fmla="*/ 669608 h 1289684"/>
              <a:gd name="connsiteX49" fmla="*/ 3204210 w 6365557"/>
              <a:gd name="connsiteY49" fmla="*/ 600075 h 1289684"/>
              <a:gd name="connsiteX50" fmla="*/ 3077528 w 6365557"/>
              <a:gd name="connsiteY50" fmla="*/ 646748 h 1289684"/>
              <a:gd name="connsiteX51" fmla="*/ 3018473 w 6365557"/>
              <a:gd name="connsiteY51" fmla="*/ 563880 h 1289684"/>
              <a:gd name="connsiteX52" fmla="*/ 3219450 w 6365557"/>
              <a:gd name="connsiteY52" fmla="*/ 492443 h 1289684"/>
              <a:gd name="connsiteX53" fmla="*/ 3419475 w 6365557"/>
              <a:gd name="connsiteY53" fmla="*/ 676275 h 1289684"/>
              <a:gd name="connsiteX54" fmla="*/ 3419475 w 6365557"/>
              <a:gd name="connsiteY54" fmla="*/ 855345 h 1289684"/>
              <a:gd name="connsiteX55" fmla="*/ 3433763 w 6365557"/>
              <a:gd name="connsiteY55" fmla="*/ 1002030 h 1289684"/>
              <a:gd name="connsiteX56" fmla="*/ 3301365 w 6365557"/>
              <a:gd name="connsiteY56" fmla="*/ 1002030 h 1289684"/>
              <a:gd name="connsiteX57" fmla="*/ 3271838 w 6365557"/>
              <a:gd name="connsiteY57" fmla="*/ 782955 h 1289684"/>
              <a:gd name="connsiteX58" fmla="*/ 3254693 w 6365557"/>
              <a:gd name="connsiteY58" fmla="*/ 782955 h 1289684"/>
              <a:gd name="connsiteX59" fmla="*/ 3119438 w 6365557"/>
              <a:gd name="connsiteY59" fmla="*/ 864870 h 1289684"/>
              <a:gd name="connsiteX60" fmla="*/ 3179445 w 6365557"/>
              <a:gd name="connsiteY60" fmla="*/ 917258 h 1289684"/>
              <a:gd name="connsiteX61" fmla="*/ 3271838 w 6365557"/>
              <a:gd name="connsiteY61" fmla="*/ 873443 h 1289684"/>
              <a:gd name="connsiteX62" fmla="*/ 3271838 w 6365557"/>
              <a:gd name="connsiteY62" fmla="*/ 782955 h 1289684"/>
              <a:gd name="connsiteX63" fmla="*/ 3713798 w 6365557"/>
              <a:gd name="connsiteY63" fmla="*/ 493395 h 1289684"/>
              <a:gd name="connsiteX64" fmla="*/ 3829050 w 6365557"/>
              <a:gd name="connsiteY64" fmla="*/ 527685 h 1289684"/>
              <a:gd name="connsiteX65" fmla="*/ 3829050 w 6365557"/>
              <a:gd name="connsiteY65" fmla="*/ 270510 h 1289684"/>
              <a:gd name="connsiteX66" fmla="*/ 3965258 w 6365557"/>
              <a:gd name="connsiteY66" fmla="*/ 270510 h 1289684"/>
              <a:gd name="connsiteX67" fmla="*/ 3965258 w 6365557"/>
              <a:gd name="connsiteY67" fmla="*/ 861060 h 1289684"/>
              <a:gd name="connsiteX68" fmla="*/ 3979545 w 6365557"/>
              <a:gd name="connsiteY68" fmla="*/ 1002983 h 1289684"/>
              <a:gd name="connsiteX69" fmla="*/ 3845243 w 6365557"/>
              <a:gd name="connsiteY69" fmla="*/ 1002983 h 1289684"/>
              <a:gd name="connsiteX70" fmla="*/ 3834765 w 6365557"/>
              <a:gd name="connsiteY70" fmla="*/ 948690 h 1289684"/>
              <a:gd name="connsiteX71" fmla="*/ 3694748 w 6365557"/>
              <a:gd name="connsiteY71" fmla="*/ 1016318 h 1289684"/>
              <a:gd name="connsiteX72" fmla="*/ 3489960 w 6365557"/>
              <a:gd name="connsiteY72" fmla="*/ 755333 h 1289684"/>
              <a:gd name="connsiteX73" fmla="*/ 3713798 w 6365557"/>
              <a:gd name="connsiteY73" fmla="*/ 493395 h 1289684"/>
              <a:gd name="connsiteX74" fmla="*/ 3736658 w 6365557"/>
              <a:gd name="connsiteY74" fmla="*/ 906780 h 1289684"/>
              <a:gd name="connsiteX75" fmla="*/ 3830003 w 6365557"/>
              <a:gd name="connsiteY75" fmla="*/ 856298 h 1289684"/>
              <a:gd name="connsiteX76" fmla="*/ 3830003 w 6365557"/>
              <a:gd name="connsiteY76" fmla="*/ 632460 h 1289684"/>
              <a:gd name="connsiteX77" fmla="*/ 3743325 w 6365557"/>
              <a:gd name="connsiteY77" fmla="*/ 600075 h 1289684"/>
              <a:gd name="connsiteX78" fmla="*/ 3635693 w 6365557"/>
              <a:gd name="connsiteY78" fmla="*/ 756285 h 1289684"/>
              <a:gd name="connsiteX79" fmla="*/ 3736658 w 6365557"/>
              <a:gd name="connsiteY79" fmla="*/ 906780 h 1289684"/>
              <a:gd name="connsiteX80" fmla="*/ 4397693 w 6365557"/>
              <a:gd name="connsiteY80" fmla="*/ 506730 h 1289684"/>
              <a:gd name="connsiteX81" fmla="*/ 4330065 w 6365557"/>
              <a:gd name="connsiteY81" fmla="*/ 493395 h 1289684"/>
              <a:gd name="connsiteX82" fmla="*/ 4204335 w 6365557"/>
              <a:gd name="connsiteY82" fmla="*/ 573405 h 1289684"/>
              <a:gd name="connsiteX83" fmla="*/ 4204335 w 6365557"/>
              <a:gd name="connsiteY83" fmla="*/ 505778 h 1289684"/>
              <a:gd name="connsiteX84" fmla="*/ 4068128 w 6365557"/>
              <a:gd name="connsiteY84" fmla="*/ 505778 h 1289684"/>
              <a:gd name="connsiteX85" fmla="*/ 4068128 w 6365557"/>
              <a:gd name="connsiteY85" fmla="*/ 1002983 h 1289684"/>
              <a:gd name="connsiteX86" fmla="*/ 4204335 w 6365557"/>
              <a:gd name="connsiteY86" fmla="*/ 1002983 h 1289684"/>
              <a:gd name="connsiteX87" fmla="*/ 4204335 w 6365557"/>
              <a:gd name="connsiteY87" fmla="*/ 689610 h 1289684"/>
              <a:gd name="connsiteX88" fmla="*/ 4312920 w 6365557"/>
              <a:gd name="connsiteY88" fmla="*/ 614363 h 1289684"/>
              <a:gd name="connsiteX89" fmla="*/ 4365308 w 6365557"/>
              <a:gd name="connsiteY89" fmla="*/ 625793 h 1289684"/>
              <a:gd name="connsiteX90" fmla="*/ 4397693 w 6365557"/>
              <a:gd name="connsiteY90" fmla="*/ 506730 h 1289684"/>
              <a:gd name="connsiteX91" fmla="*/ 4517708 w 6365557"/>
              <a:gd name="connsiteY91" fmla="*/ 441008 h 1289684"/>
              <a:gd name="connsiteX92" fmla="*/ 4595813 w 6365557"/>
              <a:gd name="connsiteY92" fmla="*/ 364808 h 1289684"/>
              <a:gd name="connsiteX93" fmla="*/ 4517708 w 6365557"/>
              <a:gd name="connsiteY93" fmla="*/ 290513 h 1289684"/>
              <a:gd name="connsiteX94" fmla="*/ 4440555 w 6365557"/>
              <a:gd name="connsiteY94" fmla="*/ 364808 h 1289684"/>
              <a:gd name="connsiteX95" fmla="*/ 4517708 w 6365557"/>
              <a:gd name="connsiteY95" fmla="*/ 441008 h 1289684"/>
              <a:gd name="connsiteX96" fmla="*/ 4450080 w 6365557"/>
              <a:gd name="connsiteY96" fmla="*/ 1002983 h 1289684"/>
              <a:gd name="connsiteX97" fmla="*/ 4587240 w 6365557"/>
              <a:gd name="connsiteY97" fmla="*/ 1002983 h 1289684"/>
              <a:gd name="connsiteX98" fmla="*/ 4587240 w 6365557"/>
              <a:gd name="connsiteY98" fmla="*/ 505778 h 1289684"/>
              <a:gd name="connsiteX99" fmla="*/ 4450080 w 6365557"/>
              <a:gd name="connsiteY99" fmla="*/ 505778 h 1289684"/>
              <a:gd name="connsiteX100" fmla="*/ 4450080 w 6365557"/>
              <a:gd name="connsiteY100" fmla="*/ 1002983 h 1289684"/>
              <a:gd name="connsiteX101" fmla="*/ 4884420 w 6365557"/>
              <a:gd name="connsiteY101" fmla="*/ 493395 h 1289684"/>
              <a:gd name="connsiteX102" fmla="*/ 4999673 w 6365557"/>
              <a:gd name="connsiteY102" fmla="*/ 527685 h 1289684"/>
              <a:gd name="connsiteX103" fmla="*/ 4999673 w 6365557"/>
              <a:gd name="connsiteY103" fmla="*/ 270510 h 1289684"/>
              <a:gd name="connsiteX104" fmla="*/ 5135880 w 6365557"/>
              <a:gd name="connsiteY104" fmla="*/ 270510 h 1289684"/>
              <a:gd name="connsiteX105" fmla="*/ 5135880 w 6365557"/>
              <a:gd name="connsiteY105" fmla="*/ 861060 h 1289684"/>
              <a:gd name="connsiteX106" fmla="*/ 5150168 w 6365557"/>
              <a:gd name="connsiteY106" fmla="*/ 1002983 h 1289684"/>
              <a:gd name="connsiteX107" fmla="*/ 5015865 w 6365557"/>
              <a:gd name="connsiteY107" fmla="*/ 1002983 h 1289684"/>
              <a:gd name="connsiteX108" fmla="*/ 5005388 w 6365557"/>
              <a:gd name="connsiteY108" fmla="*/ 948690 h 1289684"/>
              <a:gd name="connsiteX109" fmla="*/ 4865370 w 6365557"/>
              <a:gd name="connsiteY109" fmla="*/ 1016318 h 1289684"/>
              <a:gd name="connsiteX110" fmla="*/ 4660583 w 6365557"/>
              <a:gd name="connsiteY110" fmla="*/ 755333 h 1289684"/>
              <a:gd name="connsiteX111" fmla="*/ 4884420 w 6365557"/>
              <a:gd name="connsiteY111" fmla="*/ 493395 h 1289684"/>
              <a:gd name="connsiteX112" fmla="*/ 4907280 w 6365557"/>
              <a:gd name="connsiteY112" fmla="*/ 906780 h 1289684"/>
              <a:gd name="connsiteX113" fmla="*/ 5000625 w 6365557"/>
              <a:gd name="connsiteY113" fmla="*/ 856298 h 1289684"/>
              <a:gd name="connsiteX114" fmla="*/ 5000625 w 6365557"/>
              <a:gd name="connsiteY114" fmla="*/ 632460 h 1289684"/>
              <a:gd name="connsiteX115" fmla="*/ 4913948 w 6365557"/>
              <a:gd name="connsiteY115" fmla="*/ 600075 h 1289684"/>
              <a:gd name="connsiteX116" fmla="*/ 4806315 w 6365557"/>
              <a:gd name="connsiteY116" fmla="*/ 756285 h 1289684"/>
              <a:gd name="connsiteX117" fmla="*/ 4907280 w 6365557"/>
              <a:gd name="connsiteY117" fmla="*/ 906780 h 1289684"/>
              <a:gd name="connsiteX118" fmla="*/ 5695950 w 6365557"/>
              <a:gd name="connsiteY118" fmla="*/ 493395 h 1289684"/>
              <a:gd name="connsiteX119" fmla="*/ 5695950 w 6365557"/>
              <a:gd name="connsiteY119" fmla="*/ 594360 h 1289684"/>
              <a:gd name="connsiteX120" fmla="*/ 5629275 w 6365557"/>
              <a:gd name="connsiteY120" fmla="*/ 594360 h 1289684"/>
              <a:gd name="connsiteX121" fmla="*/ 5647373 w 6365557"/>
              <a:gd name="connsiteY121" fmla="*/ 674370 h 1289684"/>
              <a:gd name="connsiteX122" fmla="*/ 5433060 w 6365557"/>
              <a:gd name="connsiteY122" fmla="*/ 854393 h 1289684"/>
              <a:gd name="connsiteX123" fmla="*/ 5374005 w 6365557"/>
              <a:gd name="connsiteY123" fmla="*/ 849630 h 1289684"/>
              <a:gd name="connsiteX124" fmla="*/ 5355908 w 6365557"/>
              <a:gd name="connsiteY124" fmla="*/ 879158 h 1289684"/>
              <a:gd name="connsiteX125" fmla="*/ 5455920 w 6365557"/>
              <a:gd name="connsiteY125" fmla="*/ 914400 h 1289684"/>
              <a:gd name="connsiteX126" fmla="*/ 5690235 w 6365557"/>
              <a:gd name="connsiteY126" fmla="*/ 1067753 h 1289684"/>
              <a:gd name="connsiteX127" fmla="*/ 5417820 w 6365557"/>
              <a:gd name="connsiteY127" fmla="*/ 1247775 h 1289684"/>
              <a:gd name="connsiteX128" fmla="*/ 5198745 w 6365557"/>
              <a:gd name="connsiteY128" fmla="*/ 1115378 h 1289684"/>
              <a:gd name="connsiteX129" fmla="*/ 5282565 w 6365557"/>
              <a:gd name="connsiteY129" fmla="*/ 993458 h 1289684"/>
              <a:gd name="connsiteX130" fmla="*/ 5238750 w 6365557"/>
              <a:gd name="connsiteY130" fmla="*/ 918210 h 1289684"/>
              <a:gd name="connsiteX131" fmla="*/ 5294948 w 6365557"/>
              <a:gd name="connsiteY131" fmla="*/ 823913 h 1289684"/>
              <a:gd name="connsiteX132" fmla="*/ 5206365 w 6365557"/>
              <a:gd name="connsiteY132" fmla="*/ 674370 h 1289684"/>
              <a:gd name="connsiteX133" fmla="*/ 5427345 w 6365557"/>
              <a:gd name="connsiteY133" fmla="*/ 493395 h 1289684"/>
              <a:gd name="connsiteX134" fmla="*/ 5695950 w 6365557"/>
              <a:gd name="connsiteY134" fmla="*/ 493395 h 1289684"/>
              <a:gd name="connsiteX135" fmla="*/ 5314950 w 6365557"/>
              <a:gd name="connsiteY135" fmla="*/ 1088708 h 1289684"/>
              <a:gd name="connsiteX136" fmla="*/ 5412105 w 6365557"/>
              <a:gd name="connsiteY136" fmla="*/ 1156335 h 1289684"/>
              <a:gd name="connsiteX137" fmla="*/ 5541645 w 6365557"/>
              <a:gd name="connsiteY137" fmla="*/ 1082993 h 1289684"/>
              <a:gd name="connsiteX138" fmla="*/ 5422583 w 6365557"/>
              <a:gd name="connsiteY138" fmla="*/ 1026795 h 1289684"/>
              <a:gd name="connsiteX139" fmla="*/ 5354955 w 6365557"/>
              <a:gd name="connsiteY139" fmla="*/ 1020128 h 1289684"/>
              <a:gd name="connsiteX140" fmla="*/ 5314950 w 6365557"/>
              <a:gd name="connsiteY140" fmla="*/ 1088708 h 1289684"/>
              <a:gd name="connsiteX141" fmla="*/ 5517833 w 6365557"/>
              <a:gd name="connsiteY141" fmla="*/ 674370 h 1289684"/>
              <a:gd name="connsiteX142" fmla="*/ 5428298 w 6365557"/>
              <a:gd name="connsiteY142" fmla="*/ 581978 h 1289684"/>
              <a:gd name="connsiteX143" fmla="*/ 5338763 w 6365557"/>
              <a:gd name="connsiteY143" fmla="*/ 674370 h 1289684"/>
              <a:gd name="connsiteX144" fmla="*/ 5428298 w 6365557"/>
              <a:gd name="connsiteY144" fmla="*/ 766763 h 1289684"/>
              <a:gd name="connsiteX145" fmla="*/ 5517833 w 6365557"/>
              <a:gd name="connsiteY145" fmla="*/ 674370 h 1289684"/>
              <a:gd name="connsiteX146" fmla="*/ 5992178 w 6365557"/>
              <a:gd name="connsiteY146" fmla="*/ 914400 h 1289684"/>
              <a:gd name="connsiteX147" fmla="*/ 6121718 w 6365557"/>
              <a:gd name="connsiteY147" fmla="*/ 880110 h 1289684"/>
              <a:gd name="connsiteX148" fmla="*/ 6165533 w 6365557"/>
              <a:gd name="connsiteY148" fmla="*/ 967740 h 1289684"/>
              <a:gd name="connsiteX149" fmla="*/ 5979795 w 6365557"/>
              <a:gd name="connsiteY149" fmla="*/ 1015365 h 1289684"/>
              <a:gd name="connsiteX150" fmla="*/ 5719763 w 6365557"/>
              <a:gd name="connsiteY150" fmla="*/ 751523 h 1289684"/>
              <a:gd name="connsiteX151" fmla="*/ 5965508 w 6365557"/>
              <a:gd name="connsiteY151" fmla="*/ 492443 h 1289684"/>
              <a:gd name="connsiteX152" fmla="*/ 6179820 w 6365557"/>
              <a:gd name="connsiteY152" fmla="*/ 784860 h 1289684"/>
              <a:gd name="connsiteX153" fmla="*/ 5863590 w 6365557"/>
              <a:gd name="connsiteY153" fmla="*/ 784860 h 1289684"/>
              <a:gd name="connsiteX154" fmla="*/ 5992178 w 6365557"/>
              <a:gd name="connsiteY154" fmla="*/ 914400 h 1289684"/>
              <a:gd name="connsiteX155" fmla="*/ 6049328 w 6365557"/>
              <a:gd name="connsiteY155" fmla="*/ 693420 h 1289684"/>
              <a:gd name="connsiteX156" fmla="*/ 5963603 w 6365557"/>
              <a:gd name="connsiteY156" fmla="*/ 591503 h 1289684"/>
              <a:gd name="connsiteX157" fmla="*/ 5864543 w 6365557"/>
              <a:gd name="connsiteY157" fmla="*/ 693420 h 1289684"/>
              <a:gd name="connsiteX158" fmla="*/ 6049328 w 6365557"/>
              <a:gd name="connsiteY158" fmla="*/ 693420 h 1289684"/>
              <a:gd name="connsiteX159" fmla="*/ 6296025 w 6365557"/>
              <a:gd name="connsiteY159" fmla="*/ 634365 h 1289684"/>
              <a:gd name="connsiteX160" fmla="*/ 6226493 w 6365557"/>
              <a:gd name="connsiteY160" fmla="*/ 564833 h 1289684"/>
              <a:gd name="connsiteX161" fmla="*/ 6296025 w 6365557"/>
              <a:gd name="connsiteY161" fmla="*/ 495300 h 1289684"/>
              <a:gd name="connsiteX162" fmla="*/ 6365558 w 6365557"/>
              <a:gd name="connsiteY162" fmla="*/ 564833 h 1289684"/>
              <a:gd name="connsiteX163" fmla="*/ 6296025 w 6365557"/>
              <a:gd name="connsiteY163" fmla="*/ 634365 h 1289684"/>
              <a:gd name="connsiteX164" fmla="*/ 6296025 w 6365557"/>
              <a:gd name="connsiteY164" fmla="*/ 505778 h 1289684"/>
              <a:gd name="connsiteX165" fmla="*/ 6237923 w 6365557"/>
              <a:gd name="connsiteY165" fmla="*/ 564833 h 1289684"/>
              <a:gd name="connsiteX166" fmla="*/ 6296025 w 6365557"/>
              <a:gd name="connsiteY166" fmla="*/ 623888 h 1289684"/>
              <a:gd name="connsiteX167" fmla="*/ 6354128 w 6365557"/>
              <a:gd name="connsiteY167" fmla="*/ 564833 h 1289684"/>
              <a:gd name="connsiteX168" fmla="*/ 6296025 w 6365557"/>
              <a:gd name="connsiteY168" fmla="*/ 505778 h 1289684"/>
              <a:gd name="connsiteX169" fmla="*/ 6316028 w 6365557"/>
              <a:gd name="connsiteY169" fmla="*/ 605790 h 1289684"/>
              <a:gd name="connsiteX170" fmla="*/ 6296978 w 6365557"/>
              <a:gd name="connsiteY170" fmla="*/ 577215 h 1289684"/>
              <a:gd name="connsiteX171" fmla="*/ 6284595 w 6365557"/>
              <a:gd name="connsiteY171" fmla="*/ 569595 h 1289684"/>
              <a:gd name="connsiteX172" fmla="*/ 6284595 w 6365557"/>
              <a:gd name="connsiteY172" fmla="*/ 606743 h 1289684"/>
              <a:gd name="connsiteX173" fmla="*/ 6271260 w 6365557"/>
              <a:gd name="connsiteY173" fmla="*/ 606743 h 1289684"/>
              <a:gd name="connsiteX174" fmla="*/ 6271260 w 6365557"/>
              <a:gd name="connsiteY174" fmla="*/ 522923 h 1289684"/>
              <a:gd name="connsiteX175" fmla="*/ 6298883 w 6365557"/>
              <a:gd name="connsiteY175" fmla="*/ 522923 h 1289684"/>
              <a:gd name="connsiteX176" fmla="*/ 6325553 w 6365557"/>
              <a:gd name="connsiteY176" fmla="*/ 546735 h 1289684"/>
              <a:gd name="connsiteX177" fmla="*/ 6303645 w 6365557"/>
              <a:gd name="connsiteY177" fmla="*/ 568643 h 1289684"/>
              <a:gd name="connsiteX178" fmla="*/ 6313170 w 6365557"/>
              <a:gd name="connsiteY178" fmla="*/ 580073 h 1289684"/>
              <a:gd name="connsiteX179" fmla="*/ 6331268 w 6365557"/>
              <a:gd name="connsiteY179" fmla="*/ 606743 h 1289684"/>
              <a:gd name="connsiteX180" fmla="*/ 6316028 w 6365557"/>
              <a:gd name="connsiteY180" fmla="*/ 606743 h 1289684"/>
              <a:gd name="connsiteX181" fmla="*/ 6296025 w 6365557"/>
              <a:gd name="connsiteY181" fmla="*/ 533400 h 1289684"/>
              <a:gd name="connsiteX182" fmla="*/ 6284595 w 6365557"/>
              <a:gd name="connsiteY182" fmla="*/ 533400 h 1289684"/>
              <a:gd name="connsiteX183" fmla="*/ 6284595 w 6365557"/>
              <a:gd name="connsiteY183" fmla="*/ 559118 h 1289684"/>
              <a:gd name="connsiteX184" fmla="*/ 6293168 w 6365557"/>
              <a:gd name="connsiteY184" fmla="*/ 559118 h 1289684"/>
              <a:gd name="connsiteX185" fmla="*/ 6311265 w 6365557"/>
              <a:gd name="connsiteY185" fmla="*/ 546735 h 1289684"/>
              <a:gd name="connsiteX186" fmla="*/ 6296025 w 6365557"/>
              <a:gd name="connsiteY186" fmla="*/ 533400 h 1289684"/>
              <a:gd name="connsiteX187" fmla="*/ 1146810 w 6365557"/>
              <a:gd name="connsiteY187" fmla="*/ 1905 h 1289684"/>
              <a:gd name="connsiteX188" fmla="*/ 1146810 w 6365557"/>
              <a:gd name="connsiteY188" fmla="*/ 0 h 1289684"/>
              <a:gd name="connsiteX189" fmla="*/ 0 w 6365557"/>
              <a:gd name="connsiteY189" fmla="*/ 0 h 1289684"/>
              <a:gd name="connsiteX190" fmla="*/ 0 w 6365557"/>
              <a:gd name="connsiteY190" fmla="*/ 1905 h 1289684"/>
              <a:gd name="connsiteX191" fmla="*/ 0 w 6365557"/>
              <a:gd name="connsiteY191" fmla="*/ 1289685 h 1289684"/>
              <a:gd name="connsiteX192" fmla="*/ 1146810 w 6365557"/>
              <a:gd name="connsiteY192" fmla="*/ 1289685 h 1289684"/>
              <a:gd name="connsiteX193" fmla="*/ 1146810 w 6365557"/>
              <a:gd name="connsiteY193" fmla="*/ 1905 h 1289684"/>
              <a:gd name="connsiteX194" fmla="*/ 897255 w 6365557"/>
              <a:gd name="connsiteY194" fmla="*/ 880110 h 1289684"/>
              <a:gd name="connsiteX195" fmla="*/ 897255 w 6365557"/>
              <a:gd name="connsiteY195" fmla="*/ 934403 h 1289684"/>
              <a:gd name="connsiteX196" fmla="*/ 642938 w 6365557"/>
              <a:gd name="connsiteY196" fmla="*/ 843915 h 1289684"/>
              <a:gd name="connsiteX197" fmla="*/ 672465 w 6365557"/>
              <a:gd name="connsiteY197" fmla="*/ 915353 h 1289684"/>
              <a:gd name="connsiteX198" fmla="*/ 1126808 w 6365557"/>
              <a:gd name="connsiteY198" fmla="*/ 1173480 h 1289684"/>
              <a:gd name="connsiteX199" fmla="*/ 1126808 w 6365557"/>
              <a:gd name="connsiteY199" fmla="*/ 1243965 h 1289684"/>
              <a:gd name="connsiteX200" fmla="*/ 608648 w 6365557"/>
              <a:gd name="connsiteY200" fmla="*/ 944880 h 1289684"/>
              <a:gd name="connsiteX201" fmla="*/ 572453 w 6365557"/>
              <a:gd name="connsiteY201" fmla="*/ 857250 h 1289684"/>
              <a:gd name="connsiteX202" fmla="*/ 189548 w 6365557"/>
              <a:gd name="connsiteY202" fmla="*/ 1110615 h 1289684"/>
              <a:gd name="connsiteX203" fmla="*/ 189548 w 6365557"/>
              <a:gd name="connsiteY203" fmla="*/ 1032510 h 1289684"/>
              <a:gd name="connsiteX204" fmla="*/ 531495 w 6365557"/>
              <a:gd name="connsiteY204" fmla="*/ 644843 h 1289684"/>
              <a:gd name="connsiteX205" fmla="*/ 615315 w 6365557"/>
              <a:gd name="connsiteY205" fmla="*/ 644843 h 1289684"/>
              <a:gd name="connsiteX206" fmla="*/ 957263 w 6365557"/>
              <a:gd name="connsiteY206" fmla="*/ 265748 h 1289684"/>
              <a:gd name="connsiteX207" fmla="*/ 957263 w 6365557"/>
              <a:gd name="connsiteY207" fmla="*/ 187643 h 1289684"/>
              <a:gd name="connsiteX208" fmla="*/ 574358 w 6365557"/>
              <a:gd name="connsiteY208" fmla="*/ 441008 h 1289684"/>
              <a:gd name="connsiteX209" fmla="*/ 538163 w 6365557"/>
              <a:gd name="connsiteY209" fmla="*/ 353378 h 1289684"/>
              <a:gd name="connsiteX210" fmla="*/ 19050 w 6365557"/>
              <a:gd name="connsiteY210" fmla="*/ 54293 h 1289684"/>
              <a:gd name="connsiteX211" fmla="*/ 19050 w 6365557"/>
              <a:gd name="connsiteY211" fmla="*/ 19050 h 1289684"/>
              <a:gd name="connsiteX212" fmla="*/ 1127760 w 6365557"/>
              <a:gd name="connsiteY212" fmla="*/ 19050 h 1289684"/>
              <a:gd name="connsiteX213" fmla="*/ 1127760 w 6365557"/>
              <a:gd name="connsiteY213" fmla="*/ 644843 h 1289684"/>
              <a:gd name="connsiteX214" fmla="*/ 615315 w 6365557"/>
              <a:gd name="connsiteY214" fmla="*/ 644843 h 1289684"/>
              <a:gd name="connsiteX215" fmla="*/ 897255 w 6365557"/>
              <a:gd name="connsiteY215" fmla="*/ 880110 h 1289684"/>
              <a:gd name="connsiteX216" fmla="*/ 19050 w 6365557"/>
              <a:gd name="connsiteY216" fmla="*/ 124778 h 1289684"/>
              <a:gd name="connsiteX217" fmla="*/ 473393 w 6365557"/>
              <a:gd name="connsiteY217" fmla="*/ 382905 h 1289684"/>
              <a:gd name="connsiteX218" fmla="*/ 502920 w 6365557"/>
              <a:gd name="connsiteY218" fmla="*/ 453390 h 1289684"/>
              <a:gd name="connsiteX219" fmla="*/ 248603 w 6365557"/>
              <a:gd name="connsiteY219" fmla="*/ 362903 h 1289684"/>
              <a:gd name="connsiteX220" fmla="*/ 248603 w 6365557"/>
              <a:gd name="connsiteY220" fmla="*/ 418148 h 1289684"/>
              <a:gd name="connsiteX221" fmla="*/ 530543 w 6365557"/>
              <a:gd name="connsiteY221" fmla="*/ 644843 h 1289684"/>
              <a:gd name="connsiteX222" fmla="*/ 19050 w 6365557"/>
              <a:gd name="connsiteY222" fmla="*/ 644843 h 1289684"/>
              <a:gd name="connsiteX223" fmla="*/ 19050 w 6365557"/>
              <a:gd name="connsiteY223" fmla="*/ 124778 h 12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365557" h="1289684">
                <a:moveTo>
                  <a:pt x="1803083" y="1002983"/>
                </a:moveTo>
                <a:lnTo>
                  <a:pt x="1579245" y="1002983"/>
                </a:lnTo>
                <a:lnTo>
                  <a:pt x="1579245" y="322898"/>
                </a:lnTo>
                <a:lnTo>
                  <a:pt x="1805940" y="322898"/>
                </a:lnTo>
                <a:cubicBezTo>
                  <a:pt x="1931670" y="322898"/>
                  <a:pt x="2041208" y="363855"/>
                  <a:pt x="2041208" y="492443"/>
                </a:cubicBezTo>
                <a:cubicBezTo>
                  <a:pt x="2041208" y="580073"/>
                  <a:pt x="1994535" y="629603"/>
                  <a:pt x="1920240" y="648653"/>
                </a:cubicBezTo>
                <a:lnTo>
                  <a:pt x="1920240" y="650558"/>
                </a:lnTo>
                <a:cubicBezTo>
                  <a:pt x="2001203" y="662940"/>
                  <a:pt x="2069783" y="717233"/>
                  <a:pt x="2069783" y="814388"/>
                </a:cubicBezTo>
                <a:cubicBezTo>
                  <a:pt x="2069783" y="953453"/>
                  <a:pt x="1958340" y="1002983"/>
                  <a:pt x="1803083" y="1002983"/>
                </a:cubicBezTo>
                <a:moveTo>
                  <a:pt x="1790700" y="433388"/>
                </a:moveTo>
                <a:lnTo>
                  <a:pt x="1707833" y="433388"/>
                </a:lnTo>
                <a:lnTo>
                  <a:pt x="1707833" y="602933"/>
                </a:lnTo>
                <a:lnTo>
                  <a:pt x="1787843" y="602933"/>
                </a:lnTo>
                <a:cubicBezTo>
                  <a:pt x="1865948" y="602933"/>
                  <a:pt x="1899285" y="575310"/>
                  <a:pt x="1899285" y="515303"/>
                </a:cubicBezTo>
                <a:cubicBezTo>
                  <a:pt x="1899285" y="459105"/>
                  <a:pt x="1862138" y="433388"/>
                  <a:pt x="1790700" y="433388"/>
                </a:cubicBezTo>
                <a:moveTo>
                  <a:pt x="1789748" y="705803"/>
                </a:moveTo>
                <a:lnTo>
                  <a:pt x="1707833" y="705803"/>
                </a:lnTo>
                <a:lnTo>
                  <a:pt x="1707833" y="892493"/>
                </a:lnTo>
                <a:lnTo>
                  <a:pt x="1783080" y="892493"/>
                </a:lnTo>
                <a:cubicBezTo>
                  <a:pt x="1865948" y="892493"/>
                  <a:pt x="1909763" y="866775"/>
                  <a:pt x="1909763" y="801053"/>
                </a:cubicBezTo>
                <a:cubicBezTo>
                  <a:pt x="1909763" y="738188"/>
                  <a:pt x="1873568" y="705803"/>
                  <a:pt x="1789748" y="705803"/>
                </a:cubicBezTo>
                <a:moveTo>
                  <a:pt x="2473643" y="506730"/>
                </a:moveTo>
                <a:cubicBezTo>
                  <a:pt x="2462213" y="501015"/>
                  <a:pt x="2443163" y="493395"/>
                  <a:pt x="2406015" y="493395"/>
                </a:cubicBezTo>
                <a:cubicBezTo>
                  <a:pt x="2343150" y="493395"/>
                  <a:pt x="2302193" y="536258"/>
                  <a:pt x="2280285" y="573405"/>
                </a:cubicBezTo>
                <a:lnTo>
                  <a:pt x="2280285" y="505778"/>
                </a:lnTo>
                <a:lnTo>
                  <a:pt x="2144078" y="505778"/>
                </a:lnTo>
                <a:lnTo>
                  <a:pt x="2144078" y="1002983"/>
                </a:lnTo>
                <a:lnTo>
                  <a:pt x="2280285" y="1002983"/>
                </a:lnTo>
                <a:lnTo>
                  <a:pt x="2280285" y="689610"/>
                </a:lnTo>
                <a:cubicBezTo>
                  <a:pt x="2292668" y="666750"/>
                  <a:pt x="2327910" y="614363"/>
                  <a:pt x="2388870" y="614363"/>
                </a:cubicBezTo>
                <a:cubicBezTo>
                  <a:pt x="2417445" y="614363"/>
                  <a:pt x="2432685" y="620078"/>
                  <a:pt x="2441258" y="625793"/>
                </a:cubicBezTo>
                <a:lnTo>
                  <a:pt x="2473643" y="506730"/>
                </a:lnTo>
                <a:close/>
                <a:moveTo>
                  <a:pt x="2715578" y="1015365"/>
                </a:moveTo>
                <a:cubicBezTo>
                  <a:pt x="2542223" y="1015365"/>
                  <a:pt x="2466023" y="883920"/>
                  <a:pt x="2466023" y="756285"/>
                </a:cubicBezTo>
                <a:cubicBezTo>
                  <a:pt x="2466023" y="628650"/>
                  <a:pt x="2540318" y="493395"/>
                  <a:pt x="2714625" y="493395"/>
                </a:cubicBezTo>
                <a:cubicBezTo>
                  <a:pt x="2887980" y="493395"/>
                  <a:pt x="2967038" y="623888"/>
                  <a:pt x="2967038" y="751523"/>
                </a:cubicBezTo>
                <a:cubicBezTo>
                  <a:pt x="2967038" y="877253"/>
                  <a:pt x="2890838" y="1015365"/>
                  <a:pt x="2715578" y="1015365"/>
                </a:cubicBezTo>
                <a:moveTo>
                  <a:pt x="2712720" y="594360"/>
                </a:moveTo>
                <a:cubicBezTo>
                  <a:pt x="2636520" y="594360"/>
                  <a:pt x="2610803" y="659130"/>
                  <a:pt x="2610803" y="751523"/>
                </a:cubicBezTo>
                <a:cubicBezTo>
                  <a:pt x="2610803" y="843915"/>
                  <a:pt x="2641283" y="911543"/>
                  <a:pt x="2718435" y="911543"/>
                </a:cubicBezTo>
                <a:cubicBezTo>
                  <a:pt x="2796540" y="911543"/>
                  <a:pt x="2824163" y="847725"/>
                  <a:pt x="2824163" y="755333"/>
                </a:cubicBezTo>
                <a:cubicBezTo>
                  <a:pt x="2823210" y="662940"/>
                  <a:pt x="2789873" y="594360"/>
                  <a:pt x="2712720" y="594360"/>
                </a:cubicBezTo>
                <a:moveTo>
                  <a:pt x="3301365" y="1002983"/>
                </a:moveTo>
                <a:cubicBezTo>
                  <a:pt x="3297555" y="990600"/>
                  <a:pt x="3293745" y="964883"/>
                  <a:pt x="3292793" y="949643"/>
                </a:cubicBezTo>
                <a:cubicBezTo>
                  <a:pt x="3269933" y="976313"/>
                  <a:pt x="3223260" y="1015365"/>
                  <a:pt x="3152775" y="1015365"/>
                </a:cubicBezTo>
                <a:cubicBezTo>
                  <a:pt x="3068003" y="1015365"/>
                  <a:pt x="3002280" y="963930"/>
                  <a:pt x="3002280" y="875348"/>
                </a:cubicBezTo>
                <a:cubicBezTo>
                  <a:pt x="3002280" y="745808"/>
                  <a:pt x="3135630" y="698183"/>
                  <a:pt x="3268028" y="698183"/>
                </a:cubicBezTo>
                <a:lnTo>
                  <a:pt x="3285173" y="698183"/>
                </a:lnTo>
                <a:lnTo>
                  <a:pt x="3285173" y="669608"/>
                </a:lnTo>
                <a:cubicBezTo>
                  <a:pt x="3285173" y="626745"/>
                  <a:pt x="3268028" y="600075"/>
                  <a:pt x="3204210" y="600075"/>
                </a:cubicBezTo>
                <a:cubicBezTo>
                  <a:pt x="3139440" y="600075"/>
                  <a:pt x="3095625" y="633413"/>
                  <a:pt x="3077528" y="646748"/>
                </a:cubicBezTo>
                <a:lnTo>
                  <a:pt x="3018473" y="563880"/>
                </a:lnTo>
                <a:cubicBezTo>
                  <a:pt x="3048000" y="537210"/>
                  <a:pt x="3113723" y="492443"/>
                  <a:pt x="3219450" y="492443"/>
                </a:cubicBezTo>
                <a:cubicBezTo>
                  <a:pt x="3355658" y="492443"/>
                  <a:pt x="3419475" y="544830"/>
                  <a:pt x="3419475" y="676275"/>
                </a:cubicBezTo>
                <a:lnTo>
                  <a:pt x="3419475" y="855345"/>
                </a:lnTo>
                <a:cubicBezTo>
                  <a:pt x="3419475" y="922973"/>
                  <a:pt x="3426143" y="970598"/>
                  <a:pt x="3433763" y="1002030"/>
                </a:cubicBezTo>
                <a:lnTo>
                  <a:pt x="3301365" y="1002030"/>
                </a:lnTo>
                <a:close/>
                <a:moveTo>
                  <a:pt x="3271838" y="782955"/>
                </a:moveTo>
                <a:lnTo>
                  <a:pt x="3254693" y="782955"/>
                </a:lnTo>
                <a:cubicBezTo>
                  <a:pt x="3174683" y="782955"/>
                  <a:pt x="3119438" y="806768"/>
                  <a:pt x="3119438" y="864870"/>
                </a:cubicBezTo>
                <a:cubicBezTo>
                  <a:pt x="3119438" y="902018"/>
                  <a:pt x="3148965" y="917258"/>
                  <a:pt x="3179445" y="917258"/>
                </a:cubicBezTo>
                <a:cubicBezTo>
                  <a:pt x="3228023" y="917258"/>
                  <a:pt x="3257550" y="888683"/>
                  <a:pt x="3271838" y="873443"/>
                </a:cubicBezTo>
                <a:lnTo>
                  <a:pt x="3271838" y="782955"/>
                </a:lnTo>
                <a:close/>
                <a:moveTo>
                  <a:pt x="3713798" y="493395"/>
                </a:moveTo>
                <a:cubicBezTo>
                  <a:pt x="3774758" y="493395"/>
                  <a:pt x="3810953" y="515303"/>
                  <a:pt x="3829050" y="527685"/>
                </a:cubicBezTo>
                <a:lnTo>
                  <a:pt x="3829050" y="270510"/>
                </a:lnTo>
                <a:lnTo>
                  <a:pt x="3965258" y="270510"/>
                </a:lnTo>
                <a:lnTo>
                  <a:pt x="3965258" y="861060"/>
                </a:lnTo>
                <a:cubicBezTo>
                  <a:pt x="3965258" y="925830"/>
                  <a:pt x="3973830" y="975360"/>
                  <a:pt x="3979545" y="1002983"/>
                </a:cubicBezTo>
                <a:lnTo>
                  <a:pt x="3845243" y="1002983"/>
                </a:lnTo>
                <a:cubicBezTo>
                  <a:pt x="3841433" y="990600"/>
                  <a:pt x="3835718" y="963930"/>
                  <a:pt x="3834765" y="948690"/>
                </a:cubicBezTo>
                <a:cubicBezTo>
                  <a:pt x="3804285" y="984885"/>
                  <a:pt x="3761423" y="1016318"/>
                  <a:pt x="3694748" y="1016318"/>
                </a:cubicBezTo>
                <a:cubicBezTo>
                  <a:pt x="3569970" y="1016318"/>
                  <a:pt x="3489960" y="922020"/>
                  <a:pt x="3489960" y="755333"/>
                </a:cubicBezTo>
                <a:cubicBezTo>
                  <a:pt x="3490913" y="596265"/>
                  <a:pt x="3586163" y="493395"/>
                  <a:pt x="3713798" y="493395"/>
                </a:cubicBezTo>
                <a:moveTo>
                  <a:pt x="3736658" y="906780"/>
                </a:moveTo>
                <a:cubicBezTo>
                  <a:pt x="3786188" y="906780"/>
                  <a:pt x="3818573" y="871538"/>
                  <a:pt x="3830003" y="856298"/>
                </a:cubicBezTo>
                <a:lnTo>
                  <a:pt x="3830003" y="632460"/>
                </a:lnTo>
                <a:cubicBezTo>
                  <a:pt x="3812858" y="617220"/>
                  <a:pt x="3787140" y="600075"/>
                  <a:pt x="3743325" y="600075"/>
                </a:cubicBezTo>
                <a:cubicBezTo>
                  <a:pt x="3673793" y="600075"/>
                  <a:pt x="3635693" y="658178"/>
                  <a:pt x="3635693" y="756285"/>
                </a:cubicBezTo>
                <a:cubicBezTo>
                  <a:pt x="3635693" y="850583"/>
                  <a:pt x="3667125" y="906780"/>
                  <a:pt x="3736658" y="906780"/>
                </a:cubicBezTo>
                <a:moveTo>
                  <a:pt x="4397693" y="506730"/>
                </a:moveTo>
                <a:cubicBezTo>
                  <a:pt x="4386263" y="501015"/>
                  <a:pt x="4367213" y="493395"/>
                  <a:pt x="4330065" y="493395"/>
                </a:cubicBezTo>
                <a:cubicBezTo>
                  <a:pt x="4267200" y="493395"/>
                  <a:pt x="4226243" y="536258"/>
                  <a:pt x="4204335" y="573405"/>
                </a:cubicBezTo>
                <a:lnTo>
                  <a:pt x="4204335" y="505778"/>
                </a:lnTo>
                <a:lnTo>
                  <a:pt x="4068128" y="505778"/>
                </a:lnTo>
                <a:lnTo>
                  <a:pt x="4068128" y="1002983"/>
                </a:lnTo>
                <a:lnTo>
                  <a:pt x="4204335" y="1002983"/>
                </a:lnTo>
                <a:lnTo>
                  <a:pt x="4204335" y="689610"/>
                </a:lnTo>
                <a:cubicBezTo>
                  <a:pt x="4216718" y="666750"/>
                  <a:pt x="4251960" y="614363"/>
                  <a:pt x="4312920" y="614363"/>
                </a:cubicBezTo>
                <a:cubicBezTo>
                  <a:pt x="4341495" y="614363"/>
                  <a:pt x="4356735" y="620078"/>
                  <a:pt x="4365308" y="625793"/>
                </a:cubicBezTo>
                <a:lnTo>
                  <a:pt x="4397693" y="506730"/>
                </a:lnTo>
                <a:close/>
                <a:moveTo>
                  <a:pt x="4517708" y="441008"/>
                </a:moveTo>
                <a:cubicBezTo>
                  <a:pt x="4562475" y="441008"/>
                  <a:pt x="4595813" y="405765"/>
                  <a:pt x="4595813" y="364808"/>
                </a:cubicBezTo>
                <a:cubicBezTo>
                  <a:pt x="4595813" y="324803"/>
                  <a:pt x="4562475" y="290513"/>
                  <a:pt x="4517708" y="290513"/>
                </a:cubicBezTo>
                <a:cubicBezTo>
                  <a:pt x="4472940" y="290513"/>
                  <a:pt x="4440555" y="324803"/>
                  <a:pt x="4440555" y="364808"/>
                </a:cubicBezTo>
                <a:cubicBezTo>
                  <a:pt x="4441508" y="406718"/>
                  <a:pt x="4473893" y="441008"/>
                  <a:pt x="4517708" y="441008"/>
                </a:cubicBezTo>
                <a:moveTo>
                  <a:pt x="4450080" y="1002983"/>
                </a:moveTo>
                <a:lnTo>
                  <a:pt x="4587240" y="1002983"/>
                </a:lnTo>
                <a:lnTo>
                  <a:pt x="4587240" y="505778"/>
                </a:lnTo>
                <a:lnTo>
                  <a:pt x="4450080" y="505778"/>
                </a:lnTo>
                <a:lnTo>
                  <a:pt x="4450080" y="1002983"/>
                </a:lnTo>
                <a:close/>
                <a:moveTo>
                  <a:pt x="4884420" y="493395"/>
                </a:moveTo>
                <a:cubicBezTo>
                  <a:pt x="4945380" y="493395"/>
                  <a:pt x="4981575" y="515303"/>
                  <a:pt x="4999673" y="527685"/>
                </a:cubicBezTo>
                <a:lnTo>
                  <a:pt x="4999673" y="270510"/>
                </a:lnTo>
                <a:lnTo>
                  <a:pt x="5135880" y="270510"/>
                </a:lnTo>
                <a:lnTo>
                  <a:pt x="5135880" y="861060"/>
                </a:lnTo>
                <a:cubicBezTo>
                  <a:pt x="5135880" y="925830"/>
                  <a:pt x="5144453" y="975360"/>
                  <a:pt x="5150168" y="1002983"/>
                </a:cubicBezTo>
                <a:lnTo>
                  <a:pt x="5015865" y="1002983"/>
                </a:lnTo>
                <a:cubicBezTo>
                  <a:pt x="5012055" y="990600"/>
                  <a:pt x="5006340" y="963930"/>
                  <a:pt x="5005388" y="948690"/>
                </a:cubicBezTo>
                <a:cubicBezTo>
                  <a:pt x="4974908" y="984885"/>
                  <a:pt x="4932045" y="1016318"/>
                  <a:pt x="4865370" y="1016318"/>
                </a:cubicBezTo>
                <a:cubicBezTo>
                  <a:pt x="4740593" y="1016318"/>
                  <a:pt x="4660583" y="922020"/>
                  <a:pt x="4660583" y="755333"/>
                </a:cubicBezTo>
                <a:cubicBezTo>
                  <a:pt x="4662488" y="596265"/>
                  <a:pt x="4756785" y="493395"/>
                  <a:pt x="4884420" y="493395"/>
                </a:cubicBezTo>
                <a:moveTo>
                  <a:pt x="4907280" y="906780"/>
                </a:moveTo>
                <a:cubicBezTo>
                  <a:pt x="4955858" y="906780"/>
                  <a:pt x="4989195" y="871538"/>
                  <a:pt x="5000625" y="856298"/>
                </a:cubicBezTo>
                <a:lnTo>
                  <a:pt x="5000625" y="632460"/>
                </a:lnTo>
                <a:cubicBezTo>
                  <a:pt x="4983480" y="617220"/>
                  <a:pt x="4957763" y="600075"/>
                  <a:pt x="4913948" y="600075"/>
                </a:cubicBezTo>
                <a:cubicBezTo>
                  <a:pt x="4844415" y="600075"/>
                  <a:pt x="4806315" y="658178"/>
                  <a:pt x="4806315" y="756285"/>
                </a:cubicBezTo>
                <a:cubicBezTo>
                  <a:pt x="4806315" y="850583"/>
                  <a:pt x="4837748" y="906780"/>
                  <a:pt x="4907280" y="906780"/>
                </a:cubicBezTo>
                <a:moveTo>
                  <a:pt x="5695950" y="493395"/>
                </a:moveTo>
                <a:lnTo>
                  <a:pt x="5695950" y="594360"/>
                </a:lnTo>
                <a:lnTo>
                  <a:pt x="5629275" y="594360"/>
                </a:lnTo>
                <a:cubicBezTo>
                  <a:pt x="5641658" y="618173"/>
                  <a:pt x="5647373" y="645795"/>
                  <a:pt x="5647373" y="674370"/>
                </a:cubicBezTo>
                <a:cubicBezTo>
                  <a:pt x="5647373" y="781050"/>
                  <a:pt x="5572125" y="854393"/>
                  <a:pt x="5433060" y="854393"/>
                </a:cubicBezTo>
                <a:cubicBezTo>
                  <a:pt x="5411153" y="854393"/>
                  <a:pt x="5392103" y="852488"/>
                  <a:pt x="5374005" y="849630"/>
                </a:cubicBezTo>
                <a:cubicBezTo>
                  <a:pt x="5365433" y="855345"/>
                  <a:pt x="5355908" y="864870"/>
                  <a:pt x="5355908" y="879158"/>
                </a:cubicBezTo>
                <a:cubicBezTo>
                  <a:pt x="5355908" y="905828"/>
                  <a:pt x="5384483" y="910590"/>
                  <a:pt x="5455920" y="914400"/>
                </a:cubicBezTo>
                <a:cubicBezTo>
                  <a:pt x="5558790" y="919163"/>
                  <a:pt x="5690235" y="920115"/>
                  <a:pt x="5690235" y="1067753"/>
                </a:cubicBezTo>
                <a:cubicBezTo>
                  <a:pt x="5690235" y="1172528"/>
                  <a:pt x="5580698" y="1247775"/>
                  <a:pt x="5417820" y="1247775"/>
                </a:cubicBezTo>
                <a:cubicBezTo>
                  <a:pt x="5280660" y="1247775"/>
                  <a:pt x="5198745" y="1204913"/>
                  <a:pt x="5198745" y="1115378"/>
                </a:cubicBezTo>
                <a:cubicBezTo>
                  <a:pt x="5198745" y="1060133"/>
                  <a:pt x="5232083" y="1020128"/>
                  <a:pt x="5282565" y="993458"/>
                </a:cubicBezTo>
                <a:cubicBezTo>
                  <a:pt x="5254943" y="977265"/>
                  <a:pt x="5238750" y="953453"/>
                  <a:pt x="5238750" y="918210"/>
                </a:cubicBezTo>
                <a:cubicBezTo>
                  <a:pt x="5238750" y="871538"/>
                  <a:pt x="5265420" y="842010"/>
                  <a:pt x="5294948" y="823913"/>
                </a:cubicBezTo>
                <a:cubicBezTo>
                  <a:pt x="5238750" y="792480"/>
                  <a:pt x="5206365" y="740093"/>
                  <a:pt x="5206365" y="674370"/>
                </a:cubicBezTo>
                <a:cubicBezTo>
                  <a:pt x="5206365" y="566738"/>
                  <a:pt x="5289233" y="493395"/>
                  <a:pt x="5427345" y="493395"/>
                </a:cubicBezTo>
                <a:cubicBezTo>
                  <a:pt x="5459730" y="493395"/>
                  <a:pt x="5695950" y="493395"/>
                  <a:pt x="5695950" y="493395"/>
                </a:cubicBezTo>
                <a:moveTo>
                  <a:pt x="5314950" y="1088708"/>
                </a:moveTo>
                <a:cubicBezTo>
                  <a:pt x="5314950" y="1128713"/>
                  <a:pt x="5342573" y="1156335"/>
                  <a:pt x="5412105" y="1156335"/>
                </a:cubicBezTo>
                <a:cubicBezTo>
                  <a:pt x="5494973" y="1156335"/>
                  <a:pt x="5541645" y="1124903"/>
                  <a:pt x="5541645" y="1082993"/>
                </a:cubicBezTo>
                <a:cubicBezTo>
                  <a:pt x="5541645" y="1029653"/>
                  <a:pt x="5494973" y="1031558"/>
                  <a:pt x="5422583" y="1026795"/>
                </a:cubicBezTo>
                <a:cubicBezTo>
                  <a:pt x="5398770" y="1024890"/>
                  <a:pt x="5376863" y="1022985"/>
                  <a:pt x="5354955" y="1020128"/>
                </a:cubicBezTo>
                <a:cubicBezTo>
                  <a:pt x="5329238" y="1037273"/>
                  <a:pt x="5314950" y="1059180"/>
                  <a:pt x="5314950" y="1088708"/>
                </a:cubicBezTo>
                <a:moveTo>
                  <a:pt x="5517833" y="674370"/>
                </a:moveTo>
                <a:cubicBezTo>
                  <a:pt x="5517833" y="616268"/>
                  <a:pt x="5484495" y="581978"/>
                  <a:pt x="5428298" y="581978"/>
                </a:cubicBezTo>
                <a:cubicBezTo>
                  <a:pt x="5372100" y="581978"/>
                  <a:pt x="5338763" y="615315"/>
                  <a:pt x="5338763" y="674370"/>
                </a:cubicBezTo>
                <a:cubicBezTo>
                  <a:pt x="5338763" y="731520"/>
                  <a:pt x="5372100" y="766763"/>
                  <a:pt x="5428298" y="766763"/>
                </a:cubicBezTo>
                <a:cubicBezTo>
                  <a:pt x="5483543" y="765810"/>
                  <a:pt x="5517833" y="731520"/>
                  <a:pt x="5517833" y="674370"/>
                </a:cubicBezTo>
                <a:moveTo>
                  <a:pt x="5992178" y="914400"/>
                </a:moveTo>
                <a:cubicBezTo>
                  <a:pt x="6059805" y="914400"/>
                  <a:pt x="6096953" y="891540"/>
                  <a:pt x="6121718" y="880110"/>
                </a:cubicBezTo>
                <a:lnTo>
                  <a:pt x="6165533" y="967740"/>
                </a:lnTo>
                <a:cubicBezTo>
                  <a:pt x="6133148" y="985838"/>
                  <a:pt x="6081713" y="1015365"/>
                  <a:pt x="5979795" y="1015365"/>
                </a:cubicBezTo>
                <a:cubicBezTo>
                  <a:pt x="5813108" y="1015365"/>
                  <a:pt x="5719763" y="910590"/>
                  <a:pt x="5719763" y="751523"/>
                </a:cubicBezTo>
                <a:cubicBezTo>
                  <a:pt x="5719763" y="594360"/>
                  <a:pt x="5828348" y="492443"/>
                  <a:pt x="5965508" y="492443"/>
                </a:cubicBezTo>
                <a:cubicBezTo>
                  <a:pt x="6120765" y="492443"/>
                  <a:pt x="6196965" y="601028"/>
                  <a:pt x="6179820" y="784860"/>
                </a:cubicBezTo>
                <a:lnTo>
                  <a:pt x="5863590" y="784860"/>
                </a:lnTo>
                <a:cubicBezTo>
                  <a:pt x="5871210" y="862013"/>
                  <a:pt x="5909310" y="914400"/>
                  <a:pt x="5992178" y="914400"/>
                </a:cubicBezTo>
                <a:moveTo>
                  <a:pt x="6049328" y="693420"/>
                </a:moveTo>
                <a:cubicBezTo>
                  <a:pt x="6048375" y="637223"/>
                  <a:pt x="6025515" y="591503"/>
                  <a:pt x="5963603" y="591503"/>
                </a:cubicBezTo>
                <a:cubicBezTo>
                  <a:pt x="5906453" y="591503"/>
                  <a:pt x="5874068" y="628650"/>
                  <a:pt x="5864543" y="693420"/>
                </a:cubicBezTo>
                <a:lnTo>
                  <a:pt x="6049328" y="693420"/>
                </a:lnTo>
                <a:close/>
                <a:moveTo>
                  <a:pt x="6296025" y="634365"/>
                </a:moveTo>
                <a:cubicBezTo>
                  <a:pt x="6257925" y="634365"/>
                  <a:pt x="6226493" y="602933"/>
                  <a:pt x="6226493" y="564833"/>
                </a:cubicBezTo>
                <a:cubicBezTo>
                  <a:pt x="6226493" y="526733"/>
                  <a:pt x="6257925" y="495300"/>
                  <a:pt x="6296025" y="495300"/>
                </a:cubicBezTo>
                <a:cubicBezTo>
                  <a:pt x="6334125" y="495300"/>
                  <a:pt x="6365558" y="526733"/>
                  <a:pt x="6365558" y="564833"/>
                </a:cubicBezTo>
                <a:cubicBezTo>
                  <a:pt x="6365558" y="602933"/>
                  <a:pt x="6335078" y="634365"/>
                  <a:pt x="6296025" y="634365"/>
                </a:cubicBezTo>
                <a:moveTo>
                  <a:pt x="6296025" y="505778"/>
                </a:moveTo>
                <a:cubicBezTo>
                  <a:pt x="6262688" y="505778"/>
                  <a:pt x="6237923" y="530543"/>
                  <a:pt x="6237923" y="564833"/>
                </a:cubicBezTo>
                <a:cubicBezTo>
                  <a:pt x="6237923" y="599123"/>
                  <a:pt x="6262688" y="623888"/>
                  <a:pt x="6296025" y="623888"/>
                </a:cubicBezTo>
                <a:cubicBezTo>
                  <a:pt x="6329363" y="623888"/>
                  <a:pt x="6354128" y="599123"/>
                  <a:pt x="6354128" y="564833"/>
                </a:cubicBezTo>
                <a:cubicBezTo>
                  <a:pt x="6355080" y="530543"/>
                  <a:pt x="6329363" y="505778"/>
                  <a:pt x="6296025" y="505778"/>
                </a:cubicBezTo>
                <a:moveTo>
                  <a:pt x="6316028" y="605790"/>
                </a:moveTo>
                <a:lnTo>
                  <a:pt x="6296978" y="577215"/>
                </a:lnTo>
                <a:cubicBezTo>
                  <a:pt x="6293168" y="571500"/>
                  <a:pt x="6290310" y="569595"/>
                  <a:pt x="6284595" y="569595"/>
                </a:cubicBezTo>
                <a:lnTo>
                  <a:pt x="6284595" y="606743"/>
                </a:lnTo>
                <a:lnTo>
                  <a:pt x="6271260" y="606743"/>
                </a:lnTo>
                <a:lnTo>
                  <a:pt x="6271260" y="522923"/>
                </a:lnTo>
                <a:lnTo>
                  <a:pt x="6298883" y="522923"/>
                </a:lnTo>
                <a:cubicBezTo>
                  <a:pt x="6316028" y="522923"/>
                  <a:pt x="6325553" y="533400"/>
                  <a:pt x="6325553" y="546735"/>
                </a:cubicBezTo>
                <a:cubicBezTo>
                  <a:pt x="6325553" y="559118"/>
                  <a:pt x="6316980" y="566738"/>
                  <a:pt x="6303645" y="568643"/>
                </a:cubicBezTo>
                <a:cubicBezTo>
                  <a:pt x="6307455" y="571500"/>
                  <a:pt x="6310313" y="574358"/>
                  <a:pt x="6313170" y="580073"/>
                </a:cubicBezTo>
                <a:lnTo>
                  <a:pt x="6331268" y="606743"/>
                </a:lnTo>
                <a:lnTo>
                  <a:pt x="6316028" y="606743"/>
                </a:lnTo>
                <a:close/>
                <a:moveTo>
                  <a:pt x="6296025" y="533400"/>
                </a:moveTo>
                <a:lnTo>
                  <a:pt x="6284595" y="533400"/>
                </a:lnTo>
                <a:lnTo>
                  <a:pt x="6284595" y="559118"/>
                </a:lnTo>
                <a:lnTo>
                  <a:pt x="6293168" y="559118"/>
                </a:lnTo>
                <a:cubicBezTo>
                  <a:pt x="6302693" y="559118"/>
                  <a:pt x="6311265" y="558165"/>
                  <a:pt x="6311265" y="546735"/>
                </a:cubicBezTo>
                <a:cubicBezTo>
                  <a:pt x="6310313" y="539115"/>
                  <a:pt x="6306503" y="533400"/>
                  <a:pt x="6296025" y="533400"/>
                </a:cubicBezTo>
                <a:moveTo>
                  <a:pt x="1146810" y="1905"/>
                </a:moveTo>
                <a:lnTo>
                  <a:pt x="1146810" y="0"/>
                </a:lnTo>
                <a:lnTo>
                  <a:pt x="0" y="0"/>
                </a:lnTo>
                <a:lnTo>
                  <a:pt x="0" y="1905"/>
                </a:lnTo>
                <a:lnTo>
                  <a:pt x="0" y="1289685"/>
                </a:lnTo>
                <a:lnTo>
                  <a:pt x="1146810" y="1289685"/>
                </a:lnTo>
                <a:lnTo>
                  <a:pt x="1146810" y="1905"/>
                </a:lnTo>
                <a:close/>
                <a:moveTo>
                  <a:pt x="897255" y="880110"/>
                </a:moveTo>
                <a:lnTo>
                  <a:pt x="897255" y="934403"/>
                </a:lnTo>
                <a:cubicBezTo>
                  <a:pt x="771525" y="934403"/>
                  <a:pt x="692468" y="894398"/>
                  <a:pt x="642938" y="843915"/>
                </a:cubicBezTo>
                <a:cubicBezTo>
                  <a:pt x="651510" y="866775"/>
                  <a:pt x="661035" y="890588"/>
                  <a:pt x="672465" y="915353"/>
                </a:cubicBezTo>
                <a:cubicBezTo>
                  <a:pt x="758190" y="1083945"/>
                  <a:pt x="908685" y="1170623"/>
                  <a:pt x="1126808" y="1173480"/>
                </a:cubicBezTo>
                <a:lnTo>
                  <a:pt x="1126808" y="1243965"/>
                </a:lnTo>
                <a:cubicBezTo>
                  <a:pt x="819150" y="1241108"/>
                  <a:pt x="675323" y="1080135"/>
                  <a:pt x="608648" y="944880"/>
                </a:cubicBezTo>
                <a:cubicBezTo>
                  <a:pt x="593408" y="915353"/>
                  <a:pt x="581978" y="885825"/>
                  <a:pt x="572453" y="857250"/>
                </a:cubicBezTo>
                <a:cubicBezTo>
                  <a:pt x="470535" y="1106805"/>
                  <a:pt x="192405" y="1110615"/>
                  <a:pt x="189548" y="1110615"/>
                </a:cubicBezTo>
                <a:lnTo>
                  <a:pt x="189548" y="1032510"/>
                </a:lnTo>
                <a:cubicBezTo>
                  <a:pt x="203835" y="1032510"/>
                  <a:pt x="531495" y="1022033"/>
                  <a:pt x="531495" y="644843"/>
                </a:cubicBezTo>
                <a:lnTo>
                  <a:pt x="615315" y="644843"/>
                </a:lnTo>
                <a:cubicBezTo>
                  <a:pt x="615315" y="267653"/>
                  <a:pt x="942975" y="265748"/>
                  <a:pt x="957263" y="265748"/>
                </a:cubicBezTo>
                <a:lnTo>
                  <a:pt x="957263" y="187643"/>
                </a:lnTo>
                <a:cubicBezTo>
                  <a:pt x="953453" y="187643"/>
                  <a:pt x="676275" y="191453"/>
                  <a:pt x="574358" y="441008"/>
                </a:cubicBezTo>
                <a:cubicBezTo>
                  <a:pt x="564833" y="412433"/>
                  <a:pt x="553403" y="382905"/>
                  <a:pt x="538163" y="353378"/>
                </a:cubicBezTo>
                <a:cubicBezTo>
                  <a:pt x="470535" y="218123"/>
                  <a:pt x="326708" y="58103"/>
                  <a:pt x="19050" y="54293"/>
                </a:cubicBezTo>
                <a:lnTo>
                  <a:pt x="19050" y="19050"/>
                </a:lnTo>
                <a:lnTo>
                  <a:pt x="1127760" y="19050"/>
                </a:lnTo>
                <a:lnTo>
                  <a:pt x="1127760" y="644843"/>
                </a:lnTo>
                <a:lnTo>
                  <a:pt x="615315" y="644843"/>
                </a:lnTo>
                <a:cubicBezTo>
                  <a:pt x="615315" y="654368"/>
                  <a:pt x="620078" y="880110"/>
                  <a:pt x="897255" y="880110"/>
                </a:cubicBezTo>
                <a:close/>
                <a:moveTo>
                  <a:pt x="19050" y="124778"/>
                </a:moveTo>
                <a:cubicBezTo>
                  <a:pt x="237173" y="127635"/>
                  <a:pt x="388620" y="214313"/>
                  <a:pt x="473393" y="382905"/>
                </a:cubicBezTo>
                <a:cubicBezTo>
                  <a:pt x="485775" y="406718"/>
                  <a:pt x="495300" y="430530"/>
                  <a:pt x="502920" y="453390"/>
                </a:cubicBezTo>
                <a:cubicBezTo>
                  <a:pt x="453390" y="402908"/>
                  <a:pt x="374333" y="362903"/>
                  <a:pt x="248603" y="362903"/>
                </a:cubicBezTo>
                <a:lnTo>
                  <a:pt x="248603" y="418148"/>
                </a:lnTo>
                <a:cubicBezTo>
                  <a:pt x="526733" y="418148"/>
                  <a:pt x="530543" y="635318"/>
                  <a:pt x="530543" y="644843"/>
                </a:cubicBezTo>
                <a:lnTo>
                  <a:pt x="19050" y="644843"/>
                </a:lnTo>
                <a:lnTo>
                  <a:pt x="19050" y="124778"/>
                </a:lnTo>
                <a:close/>
              </a:path>
            </a:pathLst>
          </a:custGeom>
          <a:solidFill>
            <a:srgbClr val="00578E"/>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dirty="0">
              <a:ln>
                <a:noFill/>
              </a:ln>
              <a:solidFill>
                <a:srgbClr val="3C3C3C"/>
              </a:solidFill>
              <a:effectLst/>
              <a:uLnTx/>
              <a:uFillTx/>
              <a:latin typeface="Calibri"/>
              <a:ea typeface="+mn-ea"/>
              <a:cs typeface="+mn-cs"/>
            </a:endParaRPr>
          </a:p>
        </p:txBody>
      </p:sp>
      <p:sp>
        <p:nvSpPr>
          <p:cNvPr id="12" name="TextBox 11"/>
          <p:cNvSpPr txBox="1"/>
          <p:nvPr/>
        </p:nvSpPr>
        <p:spPr>
          <a:xfrm>
            <a:off x="6934201" y="9507599"/>
            <a:ext cx="359172" cy="550801"/>
          </a:xfrm>
          <a:prstGeom prst="rect">
            <a:avLst/>
          </a:prstGeom>
          <a:noFill/>
        </p:spPr>
        <p:txBody>
          <a:bodyPr wrap="square" lIns="0" tIns="0" rIns="0" bIns="0" rtlCol="0" anchor="ctr" anchorCtr="0">
            <a:noAutofit/>
          </a:bodyPr>
          <a:lstStyle/>
          <a:p>
            <a:pPr marL="0" marR="0" lvl="0" indent="0" algn="r" defTabSz="670575"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srgbClr val="00578E"/>
                </a:solidFill>
                <a:effectLst/>
                <a:uLnTx/>
                <a:uFillTx/>
                <a:latin typeface="Calibri"/>
                <a:ea typeface="+mn-ea"/>
                <a:cs typeface="+mn-cs"/>
              </a:rPr>
              <a:t>© 2022  </a:t>
            </a:r>
          </a:p>
        </p:txBody>
      </p:sp>
      <p:sp>
        <p:nvSpPr>
          <p:cNvPr id="48" name="TextBox 47">
            <a:extLst>
              <a:ext uri="{FF2B5EF4-FFF2-40B4-BE49-F238E27FC236}">
                <a16:creationId xmlns:a16="http://schemas.microsoft.com/office/drawing/2014/main" id="{B516DFCA-229A-4E6A-8E41-E8041DBB0523}"/>
              </a:ext>
            </a:extLst>
          </p:cNvPr>
          <p:cNvSpPr txBox="1"/>
          <p:nvPr userDrawn="1"/>
        </p:nvSpPr>
        <p:spPr>
          <a:xfrm>
            <a:off x="5039916" y="9499600"/>
            <a:ext cx="1862652" cy="558800"/>
          </a:xfrm>
          <a:prstGeom prst="rect">
            <a:avLst/>
          </a:prstGeom>
          <a:noFill/>
        </p:spPr>
        <p:txBody>
          <a:bodyPr wrap="square" lIns="0" tIns="0" rIns="0" bIns="0" rtlCol="0" anchor="ctr" anchorCtr="0">
            <a:noAutofit/>
          </a:bodyPr>
          <a:lstStyle/>
          <a:p>
            <a:pPr marL="0" marR="0" lvl="0" indent="0" algn="r" defTabSz="670575" rtl="0" eaLnBrk="1" fontAlgn="auto" latinLnBrk="0" hangingPunct="1">
              <a:lnSpc>
                <a:spcPct val="100000"/>
              </a:lnSpc>
              <a:spcBef>
                <a:spcPts val="0"/>
              </a:spcBef>
              <a:spcAft>
                <a:spcPts val="0"/>
              </a:spcAft>
              <a:buClrTx/>
              <a:buSzTx/>
              <a:buFontTx/>
              <a:buNone/>
              <a:tabLst/>
              <a:defRPr/>
            </a:pPr>
            <a:r>
              <a:rPr kumimoji="0" lang="en-US" sz="1320" b="0" i="0" u="none" strike="noStrike" kern="1200" cap="all" spc="0" normalizeH="0" baseline="0" noProof="0" dirty="0">
                <a:ln>
                  <a:noFill/>
                </a:ln>
                <a:solidFill>
                  <a:srgbClr val="00578E"/>
                </a:solidFill>
                <a:effectLst/>
                <a:uLnTx/>
                <a:uFillTx/>
                <a:latin typeface="Calibri"/>
                <a:ea typeface="+mn-ea"/>
                <a:cs typeface="+mn-cs"/>
              </a:rPr>
              <a:t>Confidential information</a:t>
            </a:r>
            <a:r>
              <a:rPr kumimoji="0" lang="en-US" sz="1320" b="0" i="0" u="none" strike="noStrike" kern="1200" cap="none" spc="0" normalizeH="0" baseline="0" noProof="0" dirty="0">
                <a:ln>
                  <a:noFill/>
                </a:ln>
                <a:solidFill>
                  <a:srgbClr val="DDDDDD">
                    <a:lumMod val="75000"/>
                  </a:srgbClr>
                </a:solidFill>
                <a:effectLst/>
                <a:uLnTx/>
                <a:uFillTx/>
                <a:latin typeface="Calibri"/>
                <a:ea typeface="+mn-ea"/>
                <a:cs typeface="+mn-cs"/>
              </a:rPr>
              <a:t>    |</a:t>
            </a:r>
            <a:endParaRPr kumimoji="0" lang="en-US" sz="1320" b="0" i="0" u="none" strike="noStrike" kern="1200" cap="all" spc="0" normalizeH="0" baseline="0" noProof="0" dirty="0">
              <a:ln>
                <a:noFill/>
              </a:ln>
              <a:solidFill>
                <a:srgbClr val="DDDDDD">
                  <a:lumMod val="75000"/>
                </a:srgbClr>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1407E2D-8BE1-47B7-A03A-69D91335FC4A}"/>
              </a:ext>
            </a:extLst>
          </p:cNvPr>
          <p:cNvSpPr/>
          <p:nvPr userDrawn="1"/>
        </p:nvSpPr>
        <p:spPr bwMode="white">
          <a:xfrm>
            <a:off x="0" y="1201458"/>
            <a:ext cx="479029" cy="3161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68224" rIns="2682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3EF3C06-C2E4-984B-A4E0-6D308CAA52AC}"/>
              </a:ext>
            </a:extLst>
          </p:cNvPr>
          <p:cNvSpPr txBox="1"/>
          <p:nvPr userDrawn="1"/>
        </p:nvSpPr>
        <p:spPr>
          <a:xfrm>
            <a:off x="1266702" y="9499600"/>
            <a:ext cx="418825" cy="558800"/>
          </a:xfrm>
          <a:prstGeom prst="rect">
            <a:avLst/>
          </a:prstGeom>
          <a:noFill/>
        </p:spPr>
        <p:txBody>
          <a:bodyPr wrap="square" lIns="0" tIns="0" rIns="0" bIns="0" rtlCol="0" anchor="ctr" anchorCtr="0">
            <a:noAutofit/>
          </a:bodyPr>
          <a:lstStyle/>
          <a:p>
            <a:pPr marL="0" marR="0" lvl="0" indent="0" algn="ctr" defTabSz="670575"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srgbClr val="DDDDDD">
                    <a:lumMod val="75000"/>
                  </a:srgbClr>
                </a:solidFill>
                <a:effectLst/>
                <a:uLnTx/>
                <a:uFillTx/>
                <a:latin typeface="Calibri"/>
                <a:ea typeface="+mn-ea"/>
                <a:cs typeface="+mn-cs"/>
              </a:rPr>
              <a:t>| </a:t>
            </a:r>
            <a:endParaRPr kumimoji="0" lang="en-US" sz="1320" b="0" i="0" u="none" strike="noStrike" kern="1200" cap="all" spc="0" normalizeH="0" baseline="0" noProof="0" dirty="0">
              <a:ln>
                <a:noFill/>
              </a:ln>
              <a:solidFill>
                <a:srgbClr val="DDDDDD">
                  <a:lumMod val="75000"/>
                </a:srgbClr>
              </a:solidFill>
              <a:effectLst/>
              <a:uLnTx/>
              <a:uFillTx/>
              <a:latin typeface="Calibri"/>
              <a:ea typeface="+mn-ea"/>
              <a:cs typeface="+mn-cs"/>
            </a:endParaRPr>
          </a:p>
        </p:txBody>
      </p:sp>
      <p:pic>
        <p:nvPicPr>
          <p:cNvPr id="20" name="Picture 19" descr="A close up of a sign&#10;&#10;Description automatically generated">
            <a:extLst>
              <a:ext uri="{FF2B5EF4-FFF2-40B4-BE49-F238E27FC236}">
                <a16:creationId xmlns:a16="http://schemas.microsoft.com/office/drawing/2014/main" id="{9F4B7B1B-0B9E-F94C-BCF5-3823C78DCBCD}"/>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673919" y="9668460"/>
            <a:ext cx="665018" cy="268224"/>
          </a:xfrm>
          <a:prstGeom prst="rect">
            <a:avLst/>
          </a:prstGeom>
        </p:spPr>
      </p:pic>
      <p:grpSp>
        <p:nvGrpSpPr>
          <p:cNvPr id="9" name="Corner graphic">
            <a:extLst>
              <a:ext uri="{FF2B5EF4-FFF2-40B4-BE49-F238E27FC236}">
                <a16:creationId xmlns:a16="http://schemas.microsoft.com/office/drawing/2014/main" id="{6BD3ACA5-DD65-4CE2-BF95-C333FE695092}"/>
              </a:ext>
            </a:extLst>
          </p:cNvPr>
          <p:cNvGrpSpPr/>
          <p:nvPr userDrawn="1"/>
        </p:nvGrpSpPr>
        <p:grpSpPr>
          <a:xfrm>
            <a:off x="70935" y="23324"/>
            <a:ext cx="293208" cy="3343689"/>
            <a:chOff x="4052887" y="9525"/>
            <a:chExt cx="1035367" cy="6842760"/>
          </a:xfrm>
        </p:grpSpPr>
        <p:sp>
          <p:nvSpPr>
            <p:cNvPr id="7" name="Corner gray">
              <a:extLst>
                <a:ext uri="{FF2B5EF4-FFF2-40B4-BE49-F238E27FC236}">
                  <a16:creationId xmlns:a16="http://schemas.microsoft.com/office/drawing/2014/main" id="{8074169C-0FFF-4C80-886D-B7E2FB45082C}"/>
                </a:ext>
              </a:extLst>
            </p:cNvPr>
            <p:cNvSpPr/>
            <p:nvPr/>
          </p:nvSpPr>
          <p:spPr>
            <a:xfrm>
              <a:off x="4052887" y="9525"/>
              <a:ext cx="1035367" cy="6842760"/>
            </a:xfrm>
            <a:custGeom>
              <a:avLst/>
              <a:gdLst>
                <a:gd name="connsiteX0" fmla="*/ 0 w 1035367"/>
                <a:gd name="connsiteY0" fmla="*/ 1128713 h 6842760"/>
                <a:gd name="connsiteX1" fmla="*/ 78105 w 1035367"/>
                <a:gd name="connsiteY1" fmla="*/ 1206818 h 6842760"/>
                <a:gd name="connsiteX2" fmla="*/ 156210 w 1035367"/>
                <a:gd name="connsiteY2" fmla="*/ 1128713 h 6842760"/>
                <a:gd name="connsiteX3" fmla="*/ 78105 w 1035367"/>
                <a:gd name="connsiteY3" fmla="*/ 1050608 h 6842760"/>
                <a:gd name="connsiteX4" fmla="*/ 0 w 1035367"/>
                <a:gd name="connsiteY4" fmla="*/ 1128713 h 6842760"/>
                <a:gd name="connsiteX5" fmla="*/ 42863 w 1035367"/>
                <a:gd name="connsiteY5" fmla="*/ 2162175 h 6842760"/>
                <a:gd name="connsiteX6" fmla="*/ 80963 w 1035367"/>
                <a:gd name="connsiteY6" fmla="*/ 2194560 h 6842760"/>
                <a:gd name="connsiteX7" fmla="*/ 113348 w 1035367"/>
                <a:gd name="connsiteY7" fmla="*/ 2156460 h 6842760"/>
                <a:gd name="connsiteX8" fmla="*/ 75248 w 1035367"/>
                <a:gd name="connsiteY8" fmla="*/ 2124075 h 6842760"/>
                <a:gd name="connsiteX9" fmla="*/ 42863 w 1035367"/>
                <a:gd name="connsiteY9" fmla="*/ 2162175 h 6842760"/>
                <a:gd name="connsiteX10" fmla="*/ 34290 w 1035367"/>
                <a:gd name="connsiteY10" fmla="*/ 1953578 h 6842760"/>
                <a:gd name="connsiteX11" fmla="*/ 78105 w 1035367"/>
                <a:gd name="connsiteY11" fmla="*/ 1997393 h 6842760"/>
                <a:gd name="connsiteX12" fmla="*/ 121920 w 1035367"/>
                <a:gd name="connsiteY12" fmla="*/ 1953578 h 6842760"/>
                <a:gd name="connsiteX13" fmla="*/ 78105 w 1035367"/>
                <a:gd name="connsiteY13" fmla="*/ 1909763 h 6842760"/>
                <a:gd name="connsiteX14" fmla="*/ 34290 w 1035367"/>
                <a:gd name="connsiteY14" fmla="*/ 1953578 h 6842760"/>
                <a:gd name="connsiteX15" fmla="*/ 16193 w 1035367"/>
                <a:gd name="connsiteY15" fmla="*/ 1541145 h 6842760"/>
                <a:gd name="connsiteX16" fmla="*/ 78105 w 1035367"/>
                <a:gd name="connsiteY16" fmla="*/ 1603058 h 6842760"/>
                <a:gd name="connsiteX17" fmla="*/ 140018 w 1035367"/>
                <a:gd name="connsiteY17" fmla="*/ 1541145 h 6842760"/>
                <a:gd name="connsiteX18" fmla="*/ 78105 w 1035367"/>
                <a:gd name="connsiteY18" fmla="*/ 1479233 h 6842760"/>
                <a:gd name="connsiteX19" fmla="*/ 16193 w 1035367"/>
                <a:gd name="connsiteY19" fmla="*/ 1541145 h 6842760"/>
                <a:gd name="connsiteX20" fmla="*/ 24765 w 1035367"/>
                <a:gd name="connsiteY20" fmla="*/ 716280 h 6842760"/>
                <a:gd name="connsiteX21" fmla="*/ 78105 w 1035367"/>
                <a:gd name="connsiteY21" fmla="*/ 769620 h 6842760"/>
                <a:gd name="connsiteX22" fmla="*/ 131445 w 1035367"/>
                <a:gd name="connsiteY22" fmla="*/ 716280 h 6842760"/>
                <a:gd name="connsiteX23" fmla="*/ 78105 w 1035367"/>
                <a:gd name="connsiteY23" fmla="*/ 662940 h 6842760"/>
                <a:gd name="connsiteX24" fmla="*/ 24765 w 1035367"/>
                <a:gd name="connsiteY24" fmla="*/ 716280 h 6842760"/>
                <a:gd name="connsiteX25" fmla="*/ 34290 w 1035367"/>
                <a:gd name="connsiteY25" fmla="*/ 510540 h 6842760"/>
                <a:gd name="connsiteX26" fmla="*/ 78105 w 1035367"/>
                <a:gd name="connsiteY26" fmla="*/ 554355 h 6842760"/>
                <a:gd name="connsiteX27" fmla="*/ 121920 w 1035367"/>
                <a:gd name="connsiteY27" fmla="*/ 510540 h 6842760"/>
                <a:gd name="connsiteX28" fmla="*/ 78105 w 1035367"/>
                <a:gd name="connsiteY28" fmla="*/ 466725 h 6842760"/>
                <a:gd name="connsiteX29" fmla="*/ 34290 w 1035367"/>
                <a:gd name="connsiteY29" fmla="*/ 510540 h 6842760"/>
                <a:gd name="connsiteX30" fmla="*/ 24765 w 1035367"/>
                <a:gd name="connsiteY30" fmla="*/ 1746885 h 6842760"/>
                <a:gd name="connsiteX31" fmla="*/ 78105 w 1035367"/>
                <a:gd name="connsiteY31" fmla="*/ 1800225 h 6842760"/>
                <a:gd name="connsiteX32" fmla="*/ 131445 w 1035367"/>
                <a:gd name="connsiteY32" fmla="*/ 1746885 h 6842760"/>
                <a:gd name="connsiteX33" fmla="*/ 78105 w 1035367"/>
                <a:gd name="connsiteY33" fmla="*/ 1693545 h 6842760"/>
                <a:gd name="connsiteX34" fmla="*/ 24765 w 1035367"/>
                <a:gd name="connsiteY34" fmla="*/ 1746885 h 6842760"/>
                <a:gd name="connsiteX35" fmla="*/ 16193 w 1035367"/>
                <a:gd name="connsiteY35" fmla="*/ 922973 h 6842760"/>
                <a:gd name="connsiteX36" fmla="*/ 78105 w 1035367"/>
                <a:gd name="connsiteY36" fmla="*/ 984885 h 6842760"/>
                <a:gd name="connsiteX37" fmla="*/ 140018 w 1035367"/>
                <a:gd name="connsiteY37" fmla="*/ 922973 h 6842760"/>
                <a:gd name="connsiteX38" fmla="*/ 78105 w 1035367"/>
                <a:gd name="connsiteY38" fmla="*/ 861060 h 6842760"/>
                <a:gd name="connsiteX39" fmla="*/ 16193 w 1035367"/>
                <a:gd name="connsiteY39" fmla="*/ 922973 h 6842760"/>
                <a:gd name="connsiteX40" fmla="*/ 46673 w 1035367"/>
                <a:gd name="connsiteY40" fmla="*/ 98108 h 6842760"/>
                <a:gd name="connsiteX41" fmla="*/ 78105 w 1035367"/>
                <a:gd name="connsiteY41" fmla="*/ 129540 h 6842760"/>
                <a:gd name="connsiteX42" fmla="*/ 109538 w 1035367"/>
                <a:gd name="connsiteY42" fmla="*/ 98108 h 6842760"/>
                <a:gd name="connsiteX43" fmla="*/ 78105 w 1035367"/>
                <a:gd name="connsiteY43" fmla="*/ 66675 h 6842760"/>
                <a:gd name="connsiteX44" fmla="*/ 46673 w 1035367"/>
                <a:gd name="connsiteY44" fmla="*/ 98108 h 6842760"/>
                <a:gd name="connsiteX45" fmla="*/ 42863 w 1035367"/>
                <a:gd name="connsiteY45" fmla="*/ 303848 h 6842760"/>
                <a:gd name="connsiteX46" fmla="*/ 78105 w 1035367"/>
                <a:gd name="connsiteY46" fmla="*/ 339090 h 6842760"/>
                <a:gd name="connsiteX47" fmla="*/ 113348 w 1035367"/>
                <a:gd name="connsiteY47" fmla="*/ 303848 h 6842760"/>
                <a:gd name="connsiteX48" fmla="*/ 78105 w 1035367"/>
                <a:gd name="connsiteY48" fmla="*/ 268605 h 6842760"/>
                <a:gd name="connsiteX49" fmla="*/ 42863 w 1035367"/>
                <a:gd name="connsiteY49" fmla="*/ 303848 h 6842760"/>
                <a:gd name="connsiteX50" fmla="*/ 0 w 1035367"/>
                <a:gd name="connsiteY50" fmla="*/ 1335405 h 6842760"/>
                <a:gd name="connsiteX51" fmla="*/ 78105 w 1035367"/>
                <a:gd name="connsiteY51" fmla="*/ 1413510 h 6842760"/>
                <a:gd name="connsiteX52" fmla="*/ 156210 w 1035367"/>
                <a:gd name="connsiteY52" fmla="*/ 1335405 h 6842760"/>
                <a:gd name="connsiteX53" fmla="*/ 78105 w 1035367"/>
                <a:gd name="connsiteY53" fmla="*/ 1257300 h 6842760"/>
                <a:gd name="connsiteX54" fmla="*/ 0 w 1035367"/>
                <a:gd name="connsiteY54" fmla="*/ 1335405 h 6842760"/>
                <a:gd name="connsiteX55" fmla="*/ 266700 w 1035367"/>
                <a:gd name="connsiteY55" fmla="*/ 2159318 h 6842760"/>
                <a:gd name="connsiteX56" fmla="*/ 298133 w 1035367"/>
                <a:gd name="connsiteY56" fmla="*/ 2190750 h 6842760"/>
                <a:gd name="connsiteX57" fmla="*/ 329565 w 1035367"/>
                <a:gd name="connsiteY57" fmla="*/ 2159318 h 6842760"/>
                <a:gd name="connsiteX58" fmla="*/ 298133 w 1035367"/>
                <a:gd name="connsiteY58" fmla="*/ 2127885 h 6842760"/>
                <a:gd name="connsiteX59" fmla="*/ 266700 w 1035367"/>
                <a:gd name="connsiteY59" fmla="*/ 2159318 h 6842760"/>
                <a:gd name="connsiteX60" fmla="*/ 262890 w 1035367"/>
                <a:gd name="connsiteY60" fmla="*/ 1918335 h 6842760"/>
                <a:gd name="connsiteX61" fmla="*/ 298133 w 1035367"/>
                <a:gd name="connsiteY61" fmla="*/ 1953578 h 6842760"/>
                <a:gd name="connsiteX62" fmla="*/ 333375 w 1035367"/>
                <a:gd name="connsiteY62" fmla="*/ 1918335 h 6842760"/>
                <a:gd name="connsiteX63" fmla="*/ 298133 w 1035367"/>
                <a:gd name="connsiteY63" fmla="*/ 1883093 h 6842760"/>
                <a:gd name="connsiteX64" fmla="*/ 262890 w 1035367"/>
                <a:gd name="connsiteY64" fmla="*/ 1918335 h 6842760"/>
                <a:gd name="connsiteX65" fmla="*/ 236220 w 1035367"/>
                <a:gd name="connsiteY65" fmla="*/ 1289685 h 6842760"/>
                <a:gd name="connsiteX66" fmla="*/ 298133 w 1035367"/>
                <a:gd name="connsiteY66" fmla="*/ 1351598 h 6842760"/>
                <a:gd name="connsiteX67" fmla="*/ 360045 w 1035367"/>
                <a:gd name="connsiteY67" fmla="*/ 1289685 h 6842760"/>
                <a:gd name="connsiteX68" fmla="*/ 298133 w 1035367"/>
                <a:gd name="connsiteY68" fmla="*/ 1227773 h 6842760"/>
                <a:gd name="connsiteX69" fmla="*/ 236220 w 1035367"/>
                <a:gd name="connsiteY69" fmla="*/ 1289685 h 6842760"/>
                <a:gd name="connsiteX70" fmla="*/ 236220 w 1035367"/>
                <a:gd name="connsiteY70" fmla="*/ 869633 h 6842760"/>
                <a:gd name="connsiteX71" fmla="*/ 298133 w 1035367"/>
                <a:gd name="connsiteY71" fmla="*/ 931545 h 6842760"/>
                <a:gd name="connsiteX72" fmla="*/ 360045 w 1035367"/>
                <a:gd name="connsiteY72" fmla="*/ 869633 h 6842760"/>
                <a:gd name="connsiteX73" fmla="*/ 298133 w 1035367"/>
                <a:gd name="connsiteY73" fmla="*/ 807720 h 6842760"/>
                <a:gd name="connsiteX74" fmla="*/ 236220 w 1035367"/>
                <a:gd name="connsiteY74" fmla="*/ 869633 h 6842760"/>
                <a:gd name="connsiteX75" fmla="*/ 244793 w 1035367"/>
                <a:gd name="connsiteY75" fmla="*/ 660083 h 6842760"/>
                <a:gd name="connsiteX76" fmla="*/ 298133 w 1035367"/>
                <a:gd name="connsiteY76" fmla="*/ 713423 h 6842760"/>
                <a:gd name="connsiteX77" fmla="*/ 351473 w 1035367"/>
                <a:gd name="connsiteY77" fmla="*/ 660083 h 6842760"/>
                <a:gd name="connsiteX78" fmla="*/ 298133 w 1035367"/>
                <a:gd name="connsiteY78" fmla="*/ 606743 h 6842760"/>
                <a:gd name="connsiteX79" fmla="*/ 244793 w 1035367"/>
                <a:gd name="connsiteY79" fmla="*/ 660083 h 6842760"/>
                <a:gd name="connsiteX80" fmla="*/ 253365 w 1035367"/>
                <a:gd name="connsiteY80" fmla="*/ 1708785 h 6842760"/>
                <a:gd name="connsiteX81" fmla="*/ 297180 w 1035367"/>
                <a:gd name="connsiteY81" fmla="*/ 1752600 h 6842760"/>
                <a:gd name="connsiteX82" fmla="*/ 340995 w 1035367"/>
                <a:gd name="connsiteY82" fmla="*/ 1708785 h 6842760"/>
                <a:gd name="connsiteX83" fmla="*/ 297180 w 1035367"/>
                <a:gd name="connsiteY83" fmla="*/ 1664970 h 6842760"/>
                <a:gd name="connsiteX84" fmla="*/ 253365 w 1035367"/>
                <a:gd name="connsiteY84" fmla="*/ 1708785 h 6842760"/>
                <a:gd name="connsiteX85" fmla="*/ 244793 w 1035367"/>
                <a:gd name="connsiteY85" fmla="*/ 1499235 h 6842760"/>
                <a:gd name="connsiteX86" fmla="*/ 298133 w 1035367"/>
                <a:gd name="connsiteY86" fmla="*/ 1552575 h 6842760"/>
                <a:gd name="connsiteX87" fmla="*/ 351473 w 1035367"/>
                <a:gd name="connsiteY87" fmla="*/ 1499235 h 6842760"/>
                <a:gd name="connsiteX88" fmla="*/ 298133 w 1035367"/>
                <a:gd name="connsiteY88" fmla="*/ 1445895 h 6842760"/>
                <a:gd name="connsiteX89" fmla="*/ 244793 w 1035367"/>
                <a:gd name="connsiteY89" fmla="*/ 1499235 h 6842760"/>
                <a:gd name="connsiteX90" fmla="*/ 262890 w 1035367"/>
                <a:gd name="connsiteY90" fmla="*/ 240983 h 6842760"/>
                <a:gd name="connsiteX91" fmla="*/ 298133 w 1035367"/>
                <a:gd name="connsiteY91" fmla="*/ 276225 h 6842760"/>
                <a:gd name="connsiteX92" fmla="*/ 333375 w 1035367"/>
                <a:gd name="connsiteY92" fmla="*/ 240983 h 6842760"/>
                <a:gd name="connsiteX93" fmla="*/ 298133 w 1035367"/>
                <a:gd name="connsiteY93" fmla="*/ 205740 h 6842760"/>
                <a:gd name="connsiteX94" fmla="*/ 262890 w 1035367"/>
                <a:gd name="connsiteY94" fmla="*/ 240983 h 6842760"/>
                <a:gd name="connsiteX95" fmla="*/ 266700 w 1035367"/>
                <a:gd name="connsiteY95" fmla="*/ 31433 h 6842760"/>
                <a:gd name="connsiteX96" fmla="*/ 298133 w 1035367"/>
                <a:gd name="connsiteY96" fmla="*/ 62865 h 6842760"/>
                <a:gd name="connsiteX97" fmla="*/ 329565 w 1035367"/>
                <a:gd name="connsiteY97" fmla="*/ 31433 h 6842760"/>
                <a:gd name="connsiteX98" fmla="*/ 298133 w 1035367"/>
                <a:gd name="connsiteY98" fmla="*/ 0 h 6842760"/>
                <a:gd name="connsiteX99" fmla="*/ 266700 w 1035367"/>
                <a:gd name="connsiteY99" fmla="*/ 31433 h 6842760"/>
                <a:gd name="connsiteX100" fmla="*/ 253365 w 1035367"/>
                <a:gd name="connsiteY100" fmla="*/ 450533 h 6842760"/>
                <a:gd name="connsiteX101" fmla="*/ 297180 w 1035367"/>
                <a:gd name="connsiteY101" fmla="*/ 494348 h 6842760"/>
                <a:gd name="connsiteX102" fmla="*/ 340995 w 1035367"/>
                <a:gd name="connsiteY102" fmla="*/ 450533 h 6842760"/>
                <a:gd name="connsiteX103" fmla="*/ 297180 w 1035367"/>
                <a:gd name="connsiteY103" fmla="*/ 406718 h 6842760"/>
                <a:gd name="connsiteX104" fmla="*/ 253365 w 1035367"/>
                <a:gd name="connsiteY104" fmla="*/ 450533 h 6842760"/>
                <a:gd name="connsiteX105" fmla="*/ 220028 w 1035367"/>
                <a:gd name="connsiteY105" fmla="*/ 1080135 h 6842760"/>
                <a:gd name="connsiteX106" fmla="*/ 298133 w 1035367"/>
                <a:gd name="connsiteY106" fmla="*/ 1158240 h 6842760"/>
                <a:gd name="connsiteX107" fmla="*/ 376238 w 1035367"/>
                <a:gd name="connsiteY107" fmla="*/ 1080135 h 6842760"/>
                <a:gd name="connsiteX108" fmla="*/ 298133 w 1035367"/>
                <a:gd name="connsiteY108" fmla="*/ 1002030 h 6842760"/>
                <a:gd name="connsiteX109" fmla="*/ 220028 w 1035367"/>
                <a:gd name="connsiteY109" fmla="*/ 1080135 h 6842760"/>
                <a:gd name="connsiteX110" fmla="*/ 473393 w 1035367"/>
                <a:gd name="connsiteY110" fmla="*/ 2159318 h 6842760"/>
                <a:gd name="connsiteX111" fmla="*/ 517208 w 1035367"/>
                <a:gd name="connsiteY111" fmla="*/ 2203133 h 6842760"/>
                <a:gd name="connsiteX112" fmla="*/ 561023 w 1035367"/>
                <a:gd name="connsiteY112" fmla="*/ 2159318 h 6842760"/>
                <a:gd name="connsiteX113" fmla="*/ 517208 w 1035367"/>
                <a:gd name="connsiteY113" fmla="*/ 2115503 h 6842760"/>
                <a:gd name="connsiteX114" fmla="*/ 473393 w 1035367"/>
                <a:gd name="connsiteY114" fmla="*/ 2159318 h 6842760"/>
                <a:gd name="connsiteX115" fmla="*/ 464820 w 1035367"/>
                <a:gd name="connsiteY115" fmla="*/ 1946910 h 6842760"/>
                <a:gd name="connsiteX116" fmla="*/ 518160 w 1035367"/>
                <a:gd name="connsiteY116" fmla="*/ 2000250 h 6842760"/>
                <a:gd name="connsiteX117" fmla="*/ 571500 w 1035367"/>
                <a:gd name="connsiteY117" fmla="*/ 1946910 h 6842760"/>
                <a:gd name="connsiteX118" fmla="*/ 518160 w 1035367"/>
                <a:gd name="connsiteY118" fmla="*/ 1893570 h 6842760"/>
                <a:gd name="connsiteX119" fmla="*/ 464820 w 1035367"/>
                <a:gd name="connsiteY119" fmla="*/ 1946910 h 6842760"/>
                <a:gd name="connsiteX120" fmla="*/ 456248 w 1035367"/>
                <a:gd name="connsiteY120" fmla="*/ 1309688 h 6842760"/>
                <a:gd name="connsiteX121" fmla="*/ 518160 w 1035367"/>
                <a:gd name="connsiteY121" fmla="*/ 1371600 h 6842760"/>
                <a:gd name="connsiteX122" fmla="*/ 580073 w 1035367"/>
                <a:gd name="connsiteY122" fmla="*/ 1309688 h 6842760"/>
                <a:gd name="connsiteX123" fmla="*/ 518160 w 1035367"/>
                <a:gd name="connsiteY123" fmla="*/ 1247775 h 6842760"/>
                <a:gd name="connsiteX124" fmla="*/ 456248 w 1035367"/>
                <a:gd name="connsiteY124" fmla="*/ 1309688 h 6842760"/>
                <a:gd name="connsiteX125" fmla="*/ 473393 w 1035367"/>
                <a:gd name="connsiteY125" fmla="*/ 883920 h 6842760"/>
                <a:gd name="connsiteX126" fmla="*/ 517208 w 1035367"/>
                <a:gd name="connsiteY126" fmla="*/ 927735 h 6842760"/>
                <a:gd name="connsiteX127" fmla="*/ 561023 w 1035367"/>
                <a:gd name="connsiteY127" fmla="*/ 883920 h 6842760"/>
                <a:gd name="connsiteX128" fmla="*/ 517208 w 1035367"/>
                <a:gd name="connsiteY128" fmla="*/ 840105 h 6842760"/>
                <a:gd name="connsiteX129" fmla="*/ 473393 w 1035367"/>
                <a:gd name="connsiteY129" fmla="*/ 883920 h 6842760"/>
                <a:gd name="connsiteX130" fmla="*/ 481965 w 1035367"/>
                <a:gd name="connsiteY130" fmla="*/ 671513 h 6842760"/>
                <a:gd name="connsiteX131" fmla="*/ 517208 w 1035367"/>
                <a:gd name="connsiteY131" fmla="*/ 706755 h 6842760"/>
                <a:gd name="connsiteX132" fmla="*/ 552450 w 1035367"/>
                <a:gd name="connsiteY132" fmla="*/ 671513 h 6842760"/>
                <a:gd name="connsiteX133" fmla="*/ 517208 w 1035367"/>
                <a:gd name="connsiteY133" fmla="*/ 636270 h 6842760"/>
                <a:gd name="connsiteX134" fmla="*/ 481965 w 1035367"/>
                <a:gd name="connsiteY134" fmla="*/ 671513 h 6842760"/>
                <a:gd name="connsiteX135" fmla="*/ 456248 w 1035367"/>
                <a:gd name="connsiteY135" fmla="*/ 1734503 h 6842760"/>
                <a:gd name="connsiteX136" fmla="*/ 518160 w 1035367"/>
                <a:gd name="connsiteY136" fmla="*/ 1796415 h 6842760"/>
                <a:gd name="connsiteX137" fmla="*/ 580073 w 1035367"/>
                <a:gd name="connsiteY137" fmla="*/ 1734503 h 6842760"/>
                <a:gd name="connsiteX138" fmla="*/ 518160 w 1035367"/>
                <a:gd name="connsiteY138" fmla="*/ 1672590 h 6842760"/>
                <a:gd name="connsiteX139" fmla="*/ 456248 w 1035367"/>
                <a:gd name="connsiteY139" fmla="*/ 1734503 h 6842760"/>
                <a:gd name="connsiteX140" fmla="*/ 464820 w 1035367"/>
                <a:gd name="connsiteY140" fmla="*/ 1096328 h 6842760"/>
                <a:gd name="connsiteX141" fmla="*/ 518160 w 1035367"/>
                <a:gd name="connsiteY141" fmla="*/ 1149668 h 6842760"/>
                <a:gd name="connsiteX142" fmla="*/ 571500 w 1035367"/>
                <a:gd name="connsiteY142" fmla="*/ 1096328 h 6842760"/>
                <a:gd name="connsiteX143" fmla="*/ 518160 w 1035367"/>
                <a:gd name="connsiteY143" fmla="*/ 1042988 h 6842760"/>
                <a:gd name="connsiteX144" fmla="*/ 464820 w 1035367"/>
                <a:gd name="connsiteY144" fmla="*/ 1096328 h 6842760"/>
                <a:gd name="connsiteX145" fmla="*/ 486728 w 1035367"/>
                <a:gd name="connsiteY145" fmla="*/ 246698 h 6842760"/>
                <a:gd name="connsiteX146" fmla="*/ 518160 w 1035367"/>
                <a:gd name="connsiteY146" fmla="*/ 278130 h 6842760"/>
                <a:gd name="connsiteX147" fmla="*/ 549593 w 1035367"/>
                <a:gd name="connsiteY147" fmla="*/ 246698 h 6842760"/>
                <a:gd name="connsiteX148" fmla="*/ 518160 w 1035367"/>
                <a:gd name="connsiteY148" fmla="*/ 215265 h 6842760"/>
                <a:gd name="connsiteX149" fmla="*/ 486728 w 1035367"/>
                <a:gd name="connsiteY149" fmla="*/ 246698 h 6842760"/>
                <a:gd name="connsiteX150" fmla="*/ 486728 w 1035367"/>
                <a:gd name="connsiteY150" fmla="*/ 33338 h 6842760"/>
                <a:gd name="connsiteX151" fmla="*/ 518160 w 1035367"/>
                <a:gd name="connsiteY151" fmla="*/ 64770 h 6842760"/>
                <a:gd name="connsiteX152" fmla="*/ 549593 w 1035367"/>
                <a:gd name="connsiteY152" fmla="*/ 33338 h 6842760"/>
                <a:gd name="connsiteX153" fmla="*/ 518160 w 1035367"/>
                <a:gd name="connsiteY153" fmla="*/ 1905 h 6842760"/>
                <a:gd name="connsiteX154" fmla="*/ 486728 w 1035367"/>
                <a:gd name="connsiteY154" fmla="*/ 33338 h 6842760"/>
                <a:gd name="connsiteX155" fmla="*/ 486728 w 1035367"/>
                <a:gd name="connsiteY155" fmla="*/ 459105 h 6842760"/>
                <a:gd name="connsiteX156" fmla="*/ 518160 w 1035367"/>
                <a:gd name="connsiteY156" fmla="*/ 490538 h 6842760"/>
                <a:gd name="connsiteX157" fmla="*/ 549593 w 1035367"/>
                <a:gd name="connsiteY157" fmla="*/ 459105 h 6842760"/>
                <a:gd name="connsiteX158" fmla="*/ 518160 w 1035367"/>
                <a:gd name="connsiteY158" fmla="*/ 427673 h 6842760"/>
                <a:gd name="connsiteX159" fmla="*/ 486728 w 1035367"/>
                <a:gd name="connsiteY159" fmla="*/ 459105 h 6842760"/>
                <a:gd name="connsiteX160" fmla="*/ 440055 w 1035367"/>
                <a:gd name="connsiteY160" fmla="*/ 1522095 h 6842760"/>
                <a:gd name="connsiteX161" fmla="*/ 518160 w 1035367"/>
                <a:gd name="connsiteY161" fmla="*/ 1600200 h 6842760"/>
                <a:gd name="connsiteX162" fmla="*/ 596265 w 1035367"/>
                <a:gd name="connsiteY162" fmla="*/ 1522095 h 6842760"/>
                <a:gd name="connsiteX163" fmla="*/ 518160 w 1035367"/>
                <a:gd name="connsiteY163" fmla="*/ 1443990 h 6842760"/>
                <a:gd name="connsiteX164" fmla="*/ 440055 w 1035367"/>
                <a:gd name="connsiteY164" fmla="*/ 1522095 h 6842760"/>
                <a:gd name="connsiteX165" fmla="*/ 659130 w 1035367"/>
                <a:gd name="connsiteY165" fmla="*/ 1128713 h 6842760"/>
                <a:gd name="connsiteX166" fmla="*/ 737235 w 1035367"/>
                <a:gd name="connsiteY166" fmla="*/ 1206818 h 6842760"/>
                <a:gd name="connsiteX167" fmla="*/ 815340 w 1035367"/>
                <a:gd name="connsiteY167" fmla="*/ 1128713 h 6842760"/>
                <a:gd name="connsiteX168" fmla="*/ 737235 w 1035367"/>
                <a:gd name="connsiteY168" fmla="*/ 1050608 h 6842760"/>
                <a:gd name="connsiteX169" fmla="*/ 659130 w 1035367"/>
                <a:gd name="connsiteY169" fmla="*/ 1128713 h 6842760"/>
                <a:gd name="connsiteX170" fmla="*/ 701993 w 1035367"/>
                <a:gd name="connsiteY170" fmla="*/ 2162175 h 6842760"/>
                <a:gd name="connsiteX171" fmla="*/ 740093 w 1035367"/>
                <a:gd name="connsiteY171" fmla="*/ 2194560 h 6842760"/>
                <a:gd name="connsiteX172" fmla="*/ 772478 w 1035367"/>
                <a:gd name="connsiteY172" fmla="*/ 2156460 h 6842760"/>
                <a:gd name="connsiteX173" fmla="*/ 734378 w 1035367"/>
                <a:gd name="connsiteY173" fmla="*/ 2124075 h 6842760"/>
                <a:gd name="connsiteX174" fmla="*/ 701993 w 1035367"/>
                <a:gd name="connsiteY174" fmla="*/ 2162175 h 6842760"/>
                <a:gd name="connsiteX175" fmla="*/ 693420 w 1035367"/>
                <a:gd name="connsiteY175" fmla="*/ 1953578 h 6842760"/>
                <a:gd name="connsiteX176" fmla="*/ 737235 w 1035367"/>
                <a:gd name="connsiteY176" fmla="*/ 1997393 h 6842760"/>
                <a:gd name="connsiteX177" fmla="*/ 781050 w 1035367"/>
                <a:gd name="connsiteY177" fmla="*/ 1953578 h 6842760"/>
                <a:gd name="connsiteX178" fmla="*/ 737235 w 1035367"/>
                <a:gd name="connsiteY178" fmla="*/ 1909763 h 6842760"/>
                <a:gd name="connsiteX179" fmla="*/ 693420 w 1035367"/>
                <a:gd name="connsiteY179" fmla="*/ 1953578 h 6842760"/>
                <a:gd name="connsiteX180" fmla="*/ 675323 w 1035367"/>
                <a:gd name="connsiteY180" fmla="*/ 1541145 h 6842760"/>
                <a:gd name="connsiteX181" fmla="*/ 737235 w 1035367"/>
                <a:gd name="connsiteY181" fmla="*/ 1603058 h 6842760"/>
                <a:gd name="connsiteX182" fmla="*/ 799148 w 1035367"/>
                <a:gd name="connsiteY182" fmla="*/ 1541145 h 6842760"/>
                <a:gd name="connsiteX183" fmla="*/ 737235 w 1035367"/>
                <a:gd name="connsiteY183" fmla="*/ 1479233 h 6842760"/>
                <a:gd name="connsiteX184" fmla="*/ 675323 w 1035367"/>
                <a:gd name="connsiteY184" fmla="*/ 1541145 h 6842760"/>
                <a:gd name="connsiteX185" fmla="*/ 684848 w 1035367"/>
                <a:gd name="connsiteY185" fmla="*/ 716280 h 6842760"/>
                <a:gd name="connsiteX186" fmla="*/ 738188 w 1035367"/>
                <a:gd name="connsiteY186" fmla="*/ 769620 h 6842760"/>
                <a:gd name="connsiteX187" fmla="*/ 791528 w 1035367"/>
                <a:gd name="connsiteY187" fmla="*/ 716280 h 6842760"/>
                <a:gd name="connsiteX188" fmla="*/ 738188 w 1035367"/>
                <a:gd name="connsiteY188" fmla="*/ 662940 h 6842760"/>
                <a:gd name="connsiteX189" fmla="*/ 684848 w 1035367"/>
                <a:gd name="connsiteY189" fmla="*/ 716280 h 6842760"/>
                <a:gd name="connsiteX190" fmla="*/ 693420 w 1035367"/>
                <a:gd name="connsiteY190" fmla="*/ 510540 h 6842760"/>
                <a:gd name="connsiteX191" fmla="*/ 737235 w 1035367"/>
                <a:gd name="connsiteY191" fmla="*/ 554355 h 6842760"/>
                <a:gd name="connsiteX192" fmla="*/ 781050 w 1035367"/>
                <a:gd name="connsiteY192" fmla="*/ 510540 h 6842760"/>
                <a:gd name="connsiteX193" fmla="*/ 737235 w 1035367"/>
                <a:gd name="connsiteY193" fmla="*/ 466725 h 6842760"/>
                <a:gd name="connsiteX194" fmla="*/ 693420 w 1035367"/>
                <a:gd name="connsiteY194" fmla="*/ 510540 h 6842760"/>
                <a:gd name="connsiteX195" fmla="*/ 684848 w 1035367"/>
                <a:gd name="connsiteY195" fmla="*/ 1746885 h 6842760"/>
                <a:gd name="connsiteX196" fmla="*/ 738188 w 1035367"/>
                <a:gd name="connsiteY196" fmla="*/ 1800225 h 6842760"/>
                <a:gd name="connsiteX197" fmla="*/ 791528 w 1035367"/>
                <a:gd name="connsiteY197" fmla="*/ 1746885 h 6842760"/>
                <a:gd name="connsiteX198" fmla="*/ 738188 w 1035367"/>
                <a:gd name="connsiteY198" fmla="*/ 1693545 h 6842760"/>
                <a:gd name="connsiteX199" fmla="*/ 684848 w 1035367"/>
                <a:gd name="connsiteY199" fmla="*/ 1746885 h 6842760"/>
                <a:gd name="connsiteX200" fmla="*/ 675323 w 1035367"/>
                <a:gd name="connsiteY200" fmla="*/ 922973 h 6842760"/>
                <a:gd name="connsiteX201" fmla="*/ 737235 w 1035367"/>
                <a:gd name="connsiteY201" fmla="*/ 984885 h 6842760"/>
                <a:gd name="connsiteX202" fmla="*/ 799148 w 1035367"/>
                <a:gd name="connsiteY202" fmla="*/ 922973 h 6842760"/>
                <a:gd name="connsiteX203" fmla="*/ 737235 w 1035367"/>
                <a:gd name="connsiteY203" fmla="*/ 861060 h 6842760"/>
                <a:gd name="connsiteX204" fmla="*/ 675323 w 1035367"/>
                <a:gd name="connsiteY204" fmla="*/ 922973 h 6842760"/>
                <a:gd name="connsiteX205" fmla="*/ 706755 w 1035367"/>
                <a:gd name="connsiteY205" fmla="*/ 98108 h 6842760"/>
                <a:gd name="connsiteX206" fmla="*/ 738188 w 1035367"/>
                <a:gd name="connsiteY206" fmla="*/ 129540 h 6842760"/>
                <a:gd name="connsiteX207" fmla="*/ 769620 w 1035367"/>
                <a:gd name="connsiteY207" fmla="*/ 98108 h 6842760"/>
                <a:gd name="connsiteX208" fmla="*/ 737235 w 1035367"/>
                <a:gd name="connsiteY208" fmla="*/ 66675 h 6842760"/>
                <a:gd name="connsiteX209" fmla="*/ 706755 w 1035367"/>
                <a:gd name="connsiteY209" fmla="*/ 98108 h 6842760"/>
                <a:gd name="connsiteX210" fmla="*/ 701993 w 1035367"/>
                <a:gd name="connsiteY210" fmla="*/ 303848 h 6842760"/>
                <a:gd name="connsiteX211" fmla="*/ 737235 w 1035367"/>
                <a:gd name="connsiteY211" fmla="*/ 339090 h 6842760"/>
                <a:gd name="connsiteX212" fmla="*/ 772478 w 1035367"/>
                <a:gd name="connsiteY212" fmla="*/ 303848 h 6842760"/>
                <a:gd name="connsiteX213" fmla="*/ 737235 w 1035367"/>
                <a:gd name="connsiteY213" fmla="*/ 268605 h 6842760"/>
                <a:gd name="connsiteX214" fmla="*/ 701993 w 1035367"/>
                <a:gd name="connsiteY214" fmla="*/ 303848 h 6842760"/>
                <a:gd name="connsiteX215" fmla="*/ 659130 w 1035367"/>
                <a:gd name="connsiteY215" fmla="*/ 1335405 h 6842760"/>
                <a:gd name="connsiteX216" fmla="*/ 737235 w 1035367"/>
                <a:gd name="connsiteY216" fmla="*/ 1413510 h 6842760"/>
                <a:gd name="connsiteX217" fmla="*/ 815340 w 1035367"/>
                <a:gd name="connsiteY217" fmla="*/ 1335405 h 6842760"/>
                <a:gd name="connsiteX218" fmla="*/ 737235 w 1035367"/>
                <a:gd name="connsiteY218" fmla="*/ 1257300 h 6842760"/>
                <a:gd name="connsiteX219" fmla="*/ 659130 w 1035367"/>
                <a:gd name="connsiteY219" fmla="*/ 1335405 h 6842760"/>
                <a:gd name="connsiteX220" fmla="*/ 925830 w 1035367"/>
                <a:gd name="connsiteY220" fmla="*/ 2159318 h 6842760"/>
                <a:gd name="connsiteX221" fmla="*/ 957263 w 1035367"/>
                <a:gd name="connsiteY221" fmla="*/ 2190750 h 6842760"/>
                <a:gd name="connsiteX222" fmla="*/ 988695 w 1035367"/>
                <a:gd name="connsiteY222" fmla="*/ 2159318 h 6842760"/>
                <a:gd name="connsiteX223" fmla="*/ 957263 w 1035367"/>
                <a:gd name="connsiteY223" fmla="*/ 2127885 h 6842760"/>
                <a:gd name="connsiteX224" fmla="*/ 925830 w 1035367"/>
                <a:gd name="connsiteY224" fmla="*/ 2159318 h 6842760"/>
                <a:gd name="connsiteX225" fmla="*/ 922020 w 1035367"/>
                <a:gd name="connsiteY225" fmla="*/ 1918335 h 6842760"/>
                <a:gd name="connsiteX226" fmla="*/ 957263 w 1035367"/>
                <a:gd name="connsiteY226" fmla="*/ 1953578 h 6842760"/>
                <a:gd name="connsiteX227" fmla="*/ 992505 w 1035367"/>
                <a:gd name="connsiteY227" fmla="*/ 1918335 h 6842760"/>
                <a:gd name="connsiteX228" fmla="*/ 957263 w 1035367"/>
                <a:gd name="connsiteY228" fmla="*/ 1883093 h 6842760"/>
                <a:gd name="connsiteX229" fmla="*/ 922020 w 1035367"/>
                <a:gd name="connsiteY229" fmla="*/ 1918335 h 6842760"/>
                <a:gd name="connsiteX230" fmla="*/ 895350 w 1035367"/>
                <a:gd name="connsiteY230" fmla="*/ 1289685 h 6842760"/>
                <a:gd name="connsiteX231" fmla="*/ 957263 w 1035367"/>
                <a:gd name="connsiteY231" fmla="*/ 1351598 h 6842760"/>
                <a:gd name="connsiteX232" fmla="*/ 1019175 w 1035367"/>
                <a:gd name="connsiteY232" fmla="*/ 1289685 h 6842760"/>
                <a:gd name="connsiteX233" fmla="*/ 957263 w 1035367"/>
                <a:gd name="connsiteY233" fmla="*/ 1227773 h 6842760"/>
                <a:gd name="connsiteX234" fmla="*/ 895350 w 1035367"/>
                <a:gd name="connsiteY234" fmla="*/ 1289685 h 6842760"/>
                <a:gd name="connsiteX235" fmla="*/ 895350 w 1035367"/>
                <a:gd name="connsiteY235" fmla="*/ 869633 h 6842760"/>
                <a:gd name="connsiteX236" fmla="*/ 957263 w 1035367"/>
                <a:gd name="connsiteY236" fmla="*/ 931545 h 6842760"/>
                <a:gd name="connsiteX237" fmla="*/ 1019175 w 1035367"/>
                <a:gd name="connsiteY237" fmla="*/ 869633 h 6842760"/>
                <a:gd name="connsiteX238" fmla="*/ 957263 w 1035367"/>
                <a:gd name="connsiteY238" fmla="*/ 807720 h 6842760"/>
                <a:gd name="connsiteX239" fmla="*/ 895350 w 1035367"/>
                <a:gd name="connsiteY239" fmla="*/ 869633 h 6842760"/>
                <a:gd name="connsiteX240" fmla="*/ 903923 w 1035367"/>
                <a:gd name="connsiteY240" fmla="*/ 660083 h 6842760"/>
                <a:gd name="connsiteX241" fmla="*/ 957263 w 1035367"/>
                <a:gd name="connsiteY241" fmla="*/ 713423 h 6842760"/>
                <a:gd name="connsiteX242" fmla="*/ 1010603 w 1035367"/>
                <a:gd name="connsiteY242" fmla="*/ 660083 h 6842760"/>
                <a:gd name="connsiteX243" fmla="*/ 957263 w 1035367"/>
                <a:gd name="connsiteY243" fmla="*/ 606743 h 6842760"/>
                <a:gd name="connsiteX244" fmla="*/ 903923 w 1035367"/>
                <a:gd name="connsiteY244" fmla="*/ 660083 h 6842760"/>
                <a:gd name="connsiteX245" fmla="*/ 913448 w 1035367"/>
                <a:gd name="connsiteY245" fmla="*/ 1708785 h 6842760"/>
                <a:gd name="connsiteX246" fmla="*/ 957263 w 1035367"/>
                <a:gd name="connsiteY246" fmla="*/ 1752600 h 6842760"/>
                <a:gd name="connsiteX247" fmla="*/ 1001078 w 1035367"/>
                <a:gd name="connsiteY247" fmla="*/ 1708785 h 6842760"/>
                <a:gd name="connsiteX248" fmla="*/ 957263 w 1035367"/>
                <a:gd name="connsiteY248" fmla="*/ 1664970 h 6842760"/>
                <a:gd name="connsiteX249" fmla="*/ 913448 w 1035367"/>
                <a:gd name="connsiteY249" fmla="*/ 1708785 h 6842760"/>
                <a:gd name="connsiteX250" fmla="*/ 903923 w 1035367"/>
                <a:gd name="connsiteY250" fmla="*/ 1499235 h 6842760"/>
                <a:gd name="connsiteX251" fmla="*/ 957263 w 1035367"/>
                <a:gd name="connsiteY251" fmla="*/ 1552575 h 6842760"/>
                <a:gd name="connsiteX252" fmla="*/ 1010603 w 1035367"/>
                <a:gd name="connsiteY252" fmla="*/ 1499235 h 6842760"/>
                <a:gd name="connsiteX253" fmla="*/ 957263 w 1035367"/>
                <a:gd name="connsiteY253" fmla="*/ 1445895 h 6842760"/>
                <a:gd name="connsiteX254" fmla="*/ 903923 w 1035367"/>
                <a:gd name="connsiteY254" fmla="*/ 1499235 h 6842760"/>
                <a:gd name="connsiteX255" fmla="*/ 922020 w 1035367"/>
                <a:gd name="connsiteY255" fmla="*/ 240983 h 6842760"/>
                <a:gd name="connsiteX256" fmla="*/ 957263 w 1035367"/>
                <a:gd name="connsiteY256" fmla="*/ 276225 h 6842760"/>
                <a:gd name="connsiteX257" fmla="*/ 992505 w 1035367"/>
                <a:gd name="connsiteY257" fmla="*/ 240983 h 6842760"/>
                <a:gd name="connsiteX258" fmla="*/ 957263 w 1035367"/>
                <a:gd name="connsiteY258" fmla="*/ 205740 h 6842760"/>
                <a:gd name="connsiteX259" fmla="*/ 922020 w 1035367"/>
                <a:gd name="connsiteY259" fmla="*/ 240983 h 6842760"/>
                <a:gd name="connsiteX260" fmla="*/ 925830 w 1035367"/>
                <a:gd name="connsiteY260" fmla="*/ 31433 h 6842760"/>
                <a:gd name="connsiteX261" fmla="*/ 957263 w 1035367"/>
                <a:gd name="connsiteY261" fmla="*/ 62865 h 6842760"/>
                <a:gd name="connsiteX262" fmla="*/ 988695 w 1035367"/>
                <a:gd name="connsiteY262" fmla="*/ 31433 h 6842760"/>
                <a:gd name="connsiteX263" fmla="*/ 957263 w 1035367"/>
                <a:gd name="connsiteY263" fmla="*/ 0 h 6842760"/>
                <a:gd name="connsiteX264" fmla="*/ 925830 w 1035367"/>
                <a:gd name="connsiteY264" fmla="*/ 31433 h 6842760"/>
                <a:gd name="connsiteX265" fmla="*/ 913448 w 1035367"/>
                <a:gd name="connsiteY265" fmla="*/ 450533 h 6842760"/>
                <a:gd name="connsiteX266" fmla="*/ 957263 w 1035367"/>
                <a:gd name="connsiteY266" fmla="*/ 494348 h 6842760"/>
                <a:gd name="connsiteX267" fmla="*/ 1001078 w 1035367"/>
                <a:gd name="connsiteY267" fmla="*/ 450533 h 6842760"/>
                <a:gd name="connsiteX268" fmla="*/ 957263 w 1035367"/>
                <a:gd name="connsiteY268" fmla="*/ 406718 h 6842760"/>
                <a:gd name="connsiteX269" fmla="*/ 913448 w 1035367"/>
                <a:gd name="connsiteY269" fmla="*/ 450533 h 6842760"/>
                <a:gd name="connsiteX270" fmla="*/ 879158 w 1035367"/>
                <a:gd name="connsiteY270" fmla="*/ 1080135 h 6842760"/>
                <a:gd name="connsiteX271" fmla="*/ 957263 w 1035367"/>
                <a:gd name="connsiteY271" fmla="*/ 1158240 h 6842760"/>
                <a:gd name="connsiteX272" fmla="*/ 1035368 w 1035367"/>
                <a:gd name="connsiteY272" fmla="*/ 1080135 h 6842760"/>
                <a:gd name="connsiteX273" fmla="*/ 957263 w 1035367"/>
                <a:gd name="connsiteY273" fmla="*/ 1002030 h 6842760"/>
                <a:gd name="connsiteX274" fmla="*/ 879158 w 1035367"/>
                <a:gd name="connsiteY274" fmla="*/ 1080135 h 6842760"/>
                <a:gd name="connsiteX275" fmla="*/ 244793 w 1035367"/>
                <a:gd name="connsiteY275" fmla="*/ 6789420 h 6842760"/>
                <a:gd name="connsiteX276" fmla="*/ 298133 w 1035367"/>
                <a:gd name="connsiteY276" fmla="*/ 6842760 h 6842760"/>
                <a:gd name="connsiteX277" fmla="*/ 351473 w 1035367"/>
                <a:gd name="connsiteY277" fmla="*/ 6789420 h 6842760"/>
                <a:gd name="connsiteX278" fmla="*/ 298133 w 1035367"/>
                <a:gd name="connsiteY278" fmla="*/ 6736080 h 6842760"/>
                <a:gd name="connsiteX279" fmla="*/ 244793 w 1035367"/>
                <a:gd name="connsiteY279" fmla="*/ 6789420 h 6842760"/>
                <a:gd name="connsiteX280" fmla="*/ 236220 w 1035367"/>
                <a:gd name="connsiteY280" fmla="*/ 6548438 h 6842760"/>
                <a:gd name="connsiteX281" fmla="*/ 298133 w 1035367"/>
                <a:gd name="connsiteY281" fmla="*/ 6610350 h 6842760"/>
                <a:gd name="connsiteX282" fmla="*/ 360045 w 1035367"/>
                <a:gd name="connsiteY282" fmla="*/ 6548438 h 6842760"/>
                <a:gd name="connsiteX283" fmla="*/ 298133 w 1035367"/>
                <a:gd name="connsiteY283" fmla="*/ 6486525 h 6842760"/>
                <a:gd name="connsiteX284" fmla="*/ 236220 w 1035367"/>
                <a:gd name="connsiteY284" fmla="*/ 6548438 h 6842760"/>
                <a:gd name="connsiteX285" fmla="*/ 244793 w 1035367"/>
                <a:gd name="connsiteY285" fmla="*/ 5918835 h 6842760"/>
                <a:gd name="connsiteX286" fmla="*/ 298133 w 1035367"/>
                <a:gd name="connsiteY286" fmla="*/ 5972175 h 6842760"/>
                <a:gd name="connsiteX287" fmla="*/ 351473 w 1035367"/>
                <a:gd name="connsiteY287" fmla="*/ 5918835 h 6842760"/>
                <a:gd name="connsiteX288" fmla="*/ 298133 w 1035367"/>
                <a:gd name="connsiteY288" fmla="*/ 5865495 h 6842760"/>
                <a:gd name="connsiteX289" fmla="*/ 244793 w 1035367"/>
                <a:gd name="connsiteY289" fmla="*/ 5918835 h 6842760"/>
                <a:gd name="connsiteX290" fmla="*/ 262890 w 1035367"/>
                <a:gd name="connsiteY290" fmla="*/ 5499735 h 6842760"/>
                <a:gd name="connsiteX291" fmla="*/ 298133 w 1035367"/>
                <a:gd name="connsiteY291" fmla="*/ 5534978 h 6842760"/>
                <a:gd name="connsiteX292" fmla="*/ 333375 w 1035367"/>
                <a:gd name="connsiteY292" fmla="*/ 5499735 h 6842760"/>
                <a:gd name="connsiteX293" fmla="*/ 298133 w 1035367"/>
                <a:gd name="connsiteY293" fmla="*/ 5464493 h 6842760"/>
                <a:gd name="connsiteX294" fmla="*/ 262890 w 1035367"/>
                <a:gd name="connsiteY294" fmla="*/ 5499735 h 6842760"/>
                <a:gd name="connsiteX295" fmla="*/ 266700 w 1035367"/>
                <a:gd name="connsiteY295" fmla="*/ 5290185 h 6842760"/>
                <a:gd name="connsiteX296" fmla="*/ 298133 w 1035367"/>
                <a:gd name="connsiteY296" fmla="*/ 5321618 h 6842760"/>
                <a:gd name="connsiteX297" fmla="*/ 329565 w 1035367"/>
                <a:gd name="connsiteY297" fmla="*/ 5290185 h 6842760"/>
                <a:gd name="connsiteX298" fmla="*/ 298133 w 1035367"/>
                <a:gd name="connsiteY298" fmla="*/ 5258753 h 6842760"/>
                <a:gd name="connsiteX299" fmla="*/ 266700 w 1035367"/>
                <a:gd name="connsiteY299" fmla="*/ 5290185 h 6842760"/>
                <a:gd name="connsiteX300" fmla="*/ 236220 w 1035367"/>
                <a:gd name="connsiteY300" fmla="*/ 6129338 h 6842760"/>
                <a:gd name="connsiteX301" fmla="*/ 298133 w 1035367"/>
                <a:gd name="connsiteY301" fmla="*/ 6191250 h 6842760"/>
                <a:gd name="connsiteX302" fmla="*/ 360045 w 1035367"/>
                <a:gd name="connsiteY302" fmla="*/ 6129338 h 6842760"/>
                <a:gd name="connsiteX303" fmla="*/ 298133 w 1035367"/>
                <a:gd name="connsiteY303" fmla="*/ 6067425 h 6842760"/>
                <a:gd name="connsiteX304" fmla="*/ 236220 w 1035367"/>
                <a:gd name="connsiteY304" fmla="*/ 6129338 h 6842760"/>
                <a:gd name="connsiteX305" fmla="*/ 253365 w 1035367"/>
                <a:gd name="connsiteY305" fmla="*/ 5709285 h 6842760"/>
                <a:gd name="connsiteX306" fmla="*/ 297180 w 1035367"/>
                <a:gd name="connsiteY306" fmla="*/ 5753100 h 6842760"/>
                <a:gd name="connsiteX307" fmla="*/ 340995 w 1035367"/>
                <a:gd name="connsiteY307" fmla="*/ 5709285 h 6842760"/>
                <a:gd name="connsiteX308" fmla="*/ 297180 w 1035367"/>
                <a:gd name="connsiteY308" fmla="*/ 5665470 h 6842760"/>
                <a:gd name="connsiteX309" fmla="*/ 253365 w 1035367"/>
                <a:gd name="connsiteY309" fmla="*/ 5709285 h 6842760"/>
                <a:gd name="connsiteX310" fmla="*/ 266700 w 1035367"/>
                <a:gd name="connsiteY310" fmla="*/ 4871085 h 6842760"/>
                <a:gd name="connsiteX311" fmla="*/ 298133 w 1035367"/>
                <a:gd name="connsiteY311" fmla="*/ 4902518 h 6842760"/>
                <a:gd name="connsiteX312" fmla="*/ 329565 w 1035367"/>
                <a:gd name="connsiteY312" fmla="*/ 4871085 h 6842760"/>
                <a:gd name="connsiteX313" fmla="*/ 298133 w 1035367"/>
                <a:gd name="connsiteY313" fmla="*/ 4839653 h 6842760"/>
                <a:gd name="connsiteX314" fmla="*/ 266700 w 1035367"/>
                <a:gd name="connsiteY314" fmla="*/ 4871085 h 6842760"/>
                <a:gd name="connsiteX315" fmla="*/ 266700 w 1035367"/>
                <a:gd name="connsiteY315" fmla="*/ 4660583 h 6842760"/>
                <a:gd name="connsiteX316" fmla="*/ 298133 w 1035367"/>
                <a:gd name="connsiteY316" fmla="*/ 4692015 h 6842760"/>
                <a:gd name="connsiteX317" fmla="*/ 329565 w 1035367"/>
                <a:gd name="connsiteY317" fmla="*/ 4660583 h 6842760"/>
                <a:gd name="connsiteX318" fmla="*/ 298133 w 1035367"/>
                <a:gd name="connsiteY318" fmla="*/ 4629150 h 6842760"/>
                <a:gd name="connsiteX319" fmla="*/ 266700 w 1035367"/>
                <a:gd name="connsiteY319" fmla="*/ 4660583 h 6842760"/>
                <a:gd name="connsiteX320" fmla="*/ 266700 w 1035367"/>
                <a:gd name="connsiteY320" fmla="*/ 5080635 h 6842760"/>
                <a:gd name="connsiteX321" fmla="*/ 298133 w 1035367"/>
                <a:gd name="connsiteY321" fmla="*/ 5112068 h 6842760"/>
                <a:gd name="connsiteX322" fmla="*/ 329565 w 1035367"/>
                <a:gd name="connsiteY322" fmla="*/ 5080635 h 6842760"/>
                <a:gd name="connsiteX323" fmla="*/ 298133 w 1035367"/>
                <a:gd name="connsiteY323" fmla="*/ 5049203 h 6842760"/>
                <a:gd name="connsiteX324" fmla="*/ 266700 w 1035367"/>
                <a:gd name="connsiteY324" fmla="*/ 5080635 h 6842760"/>
                <a:gd name="connsiteX325" fmla="*/ 220028 w 1035367"/>
                <a:gd name="connsiteY325" fmla="*/ 6338888 h 6842760"/>
                <a:gd name="connsiteX326" fmla="*/ 298133 w 1035367"/>
                <a:gd name="connsiteY326" fmla="*/ 6416993 h 6842760"/>
                <a:gd name="connsiteX327" fmla="*/ 376238 w 1035367"/>
                <a:gd name="connsiteY327" fmla="*/ 6338888 h 6842760"/>
                <a:gd name="connsiteX328" fmla="*/ 298133 w 1035367"/>
                <a:gd name="connsiteY328" fmla="*/ 6260783 h 6842760"/>
                <a:gd name="connsiteX329" fmla="*/ 220028 w 1035367"/>
                <a:gd name="connsiteY329" fmla="*/ 6338888 h 6842760"/>
                <a:gd name="connsiteX330" fmla="*/ 46673 w 1035367"/>
                <a:gd name="connsiteY330" fmla="*/ 4428173 h 6842760"/>
                <a:gd name="connsiteX331" fmla="*/ 78105 w 1035367"/>
                <a:gd name="connsiteY331" fmla="*/ 4459605 h 6842760"/>
                <a:gd name="connsiteX332" fmla="*/ 109538 w 1035367"/>
                <a:gd name="connsiteY332" fmla="*/ 4428173 h 6842760"/>
                <a:gd name="connsiteX333" fmla="*/ 78105 w 1035367"/>
                <a:gd name="connsiteY333" fmla="*/ 4396740 h 6842760"/>
                <a:gd name="connsiteX334" fmla="*/ 46673 w 1035367"/>
                <a:gd name="connsiteY334" fmla="*/ 4428173 h 6842760"/>
                <a:gd name="connsiteX335" fmla="*/ 46673 w 1035367"/>
                <a:gd name="connsiteY335" fmla="*/ 4222433 h 6842760"/>
                <a:gd name="connsiteX336" fmla="*/ 78105 w 1035367"/>
                <a:gd name="connsiteY336" fmla="*/ 4253865 h 6842760"/>
                <a:gd name="connsiteX337" fmla="*/ 109538 w 1035367"/>
                <a:gd name="connsiteY337" fmla="*/ 4222433 h 6842760"/>
                <a:gd name="connsiteX338" fmla="*/ 78105 w 1035367"/>
                <a:gd name="connsiteY338" fmla="*/ 4191000 h 6842760"/>
                <a:gd name="connsiteX339" fmla="*/ 46673 w 1035367"/>
                <a:gd name="connsiteY339" fmla="*/ 4222433 h 6842760"/>
                <a:gd name="connsiteX340" fmla="*/ 34290 w 1035367"/>
                <a:gd name="connsiteY340" fmla="*/ 3604260 h 6842760"/>
                <a:gd name="connsiteX341" fmla="*/ 78105 w 1035367"/>
                <a:gd name="connsiteY341" fmla="*/ 3648075 h 6842760"/>
                <a:gd name="connsiteX342" fmla="*/ 121920 w 1035367"/>
                <a:gd name="connsiteY342" fmla="*/ 3604260 h 6842760"/>
                <a:gd name="connsiteX343" fmla="*/ 78105 w 1035367"/>
                <a:gd name="connsiteY343" fmla="*/ 3560445 h 6842760"/>
                <a:gd name="connsiteX344" fmla="*/ 34290 w 1035367"/>
                <a:gd name="connsiteY344" fmla="*/ 3604260 h 6842760"/>
                <a:gd name="connsiteX345" fmla="*/ 24765 w 1035367"/>
                <a:gd name="connsiteY345" fmla="*/ 3397568 h 6842760"/>
                <a:gd name="connsiteX346" fmla="*/ 78105 w 1035367"/>
                <a:gd name="connsiteY346" fmla="*/ 3450908 h 6842760"/>
                <a:gd name="connsiteX347" fmla="*/ 131445 w 1035367"/>
                <a:gd name="connsiteY347" fmla="*/ 3397568 h 6842760"/>
                <a:gd name="connsiteX348" fmla="*/ 78105 w 1035367"/>
                <a:gd name="connsiteY348" fmla="*/ 3344228 h 6842760"/>
                <a:gd name="connsiteX349" fmla="*/ 24765 w 1035367"/>
                <a:gd name="connsiteY349" fmla="*/ 3397568 h 6842760"/>
                <a:gd name="connsiteX350" fmla="*/ 16193 w 1035367"/>
                <a:gd name="connsiteY350" fmla="*/ 3191828 h 6842760"/>
                <a:gd name="connsiteX351" fmla="*/ 78105 w 1035367"/>
                <a:gd name="connsiteY351" fmla="*/ 3253740 h 6842760"/>
                <a:gd name="connsiteX352" fmla="*/ 140018 w 1035367"/>
                <a:gd name="connsiteY352" fmla="*/ 3191828 h 6842760"/>
                <a:gd name="connsiteX353" fmla="*/ 78105 w 1035367"/>
                <a:gd name="connsiteY353" fmla="*/ 3129915 h 6842760"/>
                <a:gd name="connsiteX354" fmla="*/ 16193 w 1035367"/>
                <a:gd name="connsiteY354" fmla="*/ 3191828 h 6842760"/>
                <a:gd name="connsiteX355" fmla="*/ 46673 w 1035367"/>
                <a:gd name="connsiteY355" fmla="*/ 4016693 h 6842760"/>
                <a:gd name="connsiteX356" fmla="*/ 78105 w 1035367"/>
                <a:gd name="connsiteY356" fmla="*/ 4048125 h 6842760"/>
                <a:gd name="connsiteX357" fmla="*/ 109538 w 1035367"/>
                <a:gd name="connsiteY357" fmla="*/ 4016693 h 6842760"/>
                <a:gd name="connsiteX358" fmla="*/ 78105 w 1035367"/>
                <a:gd name="connsiteY358" fmla="*/ 3985260 h 6842760"/>
                <a:gd name="connsiteX359" fmla="*/ 46673 w 1035367"/>
                <a:gd name="connsiteY359" fmla="*/ 4016693 h 6842760"/>
                <a:gd name="connsiteX360" fmla="*/ 42863 w 1035367"/>
                <a:gd name="connsiteY360" fmla="*/ 3810000 h 6842760"/>
                <a:gd name="connsiteX361" fmla="*/ 78105 w 1035367"/>
                <a:gd name="connsiteY361" fmla="*/ 3845243 h 6842760"/>
                <a:gd name="connsiteX362" fmla="*/ 113348 w 1035367"/>
                <a:gd name="connsiteY362" fmla="*/ 3810000 h 6842760"/>
                <a:gd name="connsiteX363" fmla="*/ 78105 w 1035367"/>
                <a:gd name="connsiteY363" fmla="*/ 3774758 h 6842760"/>
                <a:gd name="connsiteX364" fmla="*/ 42863 w 1035367"/>
                <a:gd name="connsiteY364" fmla="*/ 3810000 h 6842760"/>
                <a:gd name="connsiteX365" fmla="*/ 24765 w 1035367"/>
                <a:gd name="connsiteY365" fmla="*/ 2573655 h 6842760"/>
                <a:gd name="connsiteX366" fmla="*/ 78105 w 1035367"/>
                <a:gd name="connsiteY366" fmla="*/ 2626995 h 6842760"/>
                <a:gd name="connsiteX367" fmla="*/ 131445 w 1035367"/>
                <a:gd name="connsiteY367" fmla="*/ 2573655 h 6842760"/>
                <a:gd name="connsiteX368" fmla="*/ 78105 w 1035367"/>
                <a:gd name="connsiteY368" fmla="*/ 2520315 h 6842760"/>
                <a:gd name="connsiteX369" fmla="*/ 24765 w 1035367"/>
                <a:gd name="connsiteY369" fmla="*/ 2573655 h 6842760"/>
                <a:gd name="connsiteX370" fmla="*/ 34290 w 1035367"/>
                <a:gd name="connsiteY370" fmla="*/ 2366963 h 6842760"/>
                <a:gd name="connsiteX371" fmla="*/ 78105 w 1035367"/>
                <a:gd name="connsiteY371" fmla="*/ 2410778 h 6842760"/>
                <a:gd name="connsiteX372" fmla="*/ 121920 w 1035367"/>
                <a:gd name="connsiteY372" fmla="*/ 2366963 h 6842760"/>
                <a:gd name="connsiteX373" fmla="*/ 78105 w 1035367"/>
                <a:gd name="connsiteY373" fmla="*/ 2323148 h 6842760"/>
                <a:gd name="connsiteX374" fmla="*/ 34290 w 1035367"/>
                <a:gd name="connsiteY374" fmla="*/ 2366963 h 6842760"/>
                <a:gd name="connsiteX375" fmla="*/ 16193 w 1035367"/>
                <a:gd name="connsiteY375" fmla="*/ 2779395 h 6842760"/>
                <a:gd name="connsiteX376" fmla="*/ 78105 w 1035367"/>
                <a:gd name="connsiteY376" fmla="*/ 2841308 h 6842760"/>
                <a:gd name="connsiteX377" fmla="*/ 140018 w 1035367"/>
                <a:gd name="connsiteY377" fmla="*/ 2779395 h 6842760"/>
                <a:gd name="connsiteX378" fmla="*/ 78105 w 1035367"/>
                <a:gd name="connsiteY378" fmla="*/ 2717483 h 6842760"/>
                <a:gd name="connsiteX379" fmla="*/ 16193 w 1035367"/>
                <a:gd name="connsiteY379" fmla="*/ 2779395 h 6842760"/>
                <a:gd name="connsiteX380" fmla="*/ 0 w 1035367"/>
                <a:gd name="connsiteY380" fmla="*/ 2985135 h 6842760"/>
                <a:gd name="connsiteX381" fmla="*/ 78105 w 1035367"/>
                <a:gd name="connsiteY381" fmla="*/ 3063240 h 6842760"/>
                <a:gd name="connsiteX382" fmla="*/ 156210 w 1035367"/>
                <a:gd name="connsiteY382" fmla="*/ 2985135 h 6842760"/>
                <a:gd name="connsiteX383" fmla="*/ 78105 w 1035367"/>
                <a:gd name="connsiteY383" fmla="*/ 2907030 h 6842760"/>
                <a:gd name="connsiteX384" fmla="*/ 0 w 1035367"/>
                <a:gd name="connsiteY384" fmla="*/ 2985135 h 6842760"/>
                <a:gd name="connsiteX385" fmla="*/ 266700 w 1035367"/>
                <a:gd name="connsiteY385" fmla="*/ 4495800 h 6842760"/>
                <a:gd name="connsiteX386" fmla="*/ 298133 w 1035367"/>
                <a:gd name="connsiteY386" fmla="*/ 4527233 h 6842760"/>
                <a:gd name="connsiteX387" fmla="*/ 329565 w 1035367"/>
                <a:gd name="connsiteY387" fmla="*/ 4495800 h 6842760"/>
                <a:gd name="connsiteX388" fmla="*/ 298133 w 1035367"/>
                <a:gd name="connsiteY388" fmla="*/ 4464368 h 6842760"/>
                <a:gd name="connsiteX389" fmla="*/ 266700 w 1035367"/>
                <a:gd name="connsiteY389" fmla="*/ 4495800 h 6842760"/>
                <a:gd name="connsiteX390" fmla="*/ 266700 w 1035367"/>
                <a:gd name="connsiteY390" fmla="*/ 4254818 h 6842760"/>
                <a:gd name="connsiteX391" fmla="*/ 298133 w 1035367"/>
                <a:gd name="connsiteY391" fmla="*/ 4286250 h 6842760"/>
                <a:gd name="connsiteX392" fmla="*/ 329565 w 1035367"/>
                <a:gd name="connsiteY392" fmla="*/ 4254818 h 6842760"/>
                <a:gd name="connsiteX393" fmla="*/ 298133 w 1035367"/>
                <a:gd name="connsiteY393" fmla="*/ 4223385 h 6842760"/>
                <a:gd name="connsiteX394" fmla="*/ 266700 w 1035367"/>
                <a:gd name="connsiteY394" fmla="*/ 4254818 h 6842760"/>
                <a:gd name="connsiteX395" fmla="*/ 262890 w 1035367"/>
                <a:gd name="connsiteY395" fmla="*/ 3625215 h 6842760"/>
                <a:gd name="connsiteX396" fmla="*/ 298133 w 1035367"/>
                <a:gd name="connsiteY396" fmla="*/ 3660458 h 6842760"/>
                <a:gd name="connsiteX397" fmla="*/ 333375 w 1035367"/>
                <a:gd name="connsiteY397" fmla="*/ 3625215 h 6842760"/>
                <a:gd name="connsiteX398" fmla="*/ 298133 w 1035367"/>
                <a:gd name="connsiteY398" fmla="*/ 3589973 h 6842760"/>
                <a:gd name="connsiteX399" fmla="*/ 262890 w 1035367"/>
                <a:gd name="connsiteY399" fmla="*/ 3625215 h 6842760"/>
                <a:gd name="connsiteX400" fmla="*/ 253365 w 1035367"/>
                <a:gd name="connsiteY400" fmla="*/ 3415665 h 6842760"/>
                <a:gd name="connsiteX401" fmla="*/ 297180 w 1035367"/>
                <a:gd name="connsiteY401" fmla="*/ 3459480 h 6842760"/>
                <a:gd name="connsiteX402" fmla="*/ 340995 w 1035367"/>
                <a:gd name="connsiteY402" fmla="*/ 3415665 h 6842760"/>
                <a:gd name="connsiteX403" fmla="*/ 297180 w 1035367"/>
                <a:gd name="connsiteY403" fmla="*/ 3371850 h 6842760"/>
                <a:gd name="connsiteX404" fmla="*/ 253365 w 1035367"/>
                <a:gd name="connsiteY404" fmla="*/ 3415665 h 6842760"/>
                <a:gd name="connsiteX405" fmla="*/ 244793 w 1035367"/>
                <a:gd name="connsiteY405" fmla="*/ 3206115 h 6842760"/>
                <a:gd name="connsiteX406" fmla="*/ 298133 w 1035367"/>
                <a:gd name="connsiteY406" fmla="*/ 3259455 h 6842760"/>
                <a:gd name="connsiteX407" fmla="*/ 351473 w 1035367"/>
                <a:gd name="connsiteY407" fmla="*/ 3206115 h 6842760"/>
                <a:gd name="connsiteX408" fmla="*/ 298133 w 1035367"/>
                <a:gd name="connsiteY408" fmla="*/ 3152775 h 6842760"/>
                <a:gd name="connsiteX409" fmla="*/ 244793 w 1035367"/>
                <a:gd name="connsiteY409" fmla="*/ 3206115 h 6842760"/>
                <a:gd name="connsiteX410" fmla="*/ 266700 w 1035367"/>
                <a:gd name="connsiteY410" fmla="*/ 4044315 h 6842760"/>
                <a:gd name="connsiteX411" fmla="*/ 298133 w 1035367"/>
                <a:gd name="connsiteY411" fmla="*/ 4075748 h 6842760"/>
                <a:gd name="connsiteX412" fmla="*/ 329565 w 1035367"/>
                <a:gd name="connsiteY412" fmla="*/ 4044315 h 6842760"/>
                <a:gd name="connsiteX413" fmla="*/ 298133 w 1035367"/>
                <a:gd name="connsiteY413" fmla="*/ 4012883 h 6842760"/>
                <a:gd name="connsiteX414" fmla="*/ 266700 w 1035367"/>
                <a:gd name="connsiteY414" fmla="*/ 4044315 h 6842760"/>
                <a:gd name="connsiteX415" fmla="*/ 266700 w 1035367"/>
                <a:gd name="connsiteY415" fmla="*/ 3834765 h 6842760"/>
                <a:gd name="connsiteX416" fmla="*/ 298133 w 1035367"/>
                <a:gd name="connsiteY416" fmla="*/ 3866198 h 6842760"/>
                <a:gd name="connsiteX417" fmla="*/ 329565 w 1035367"/>
                <a:gd name="connsiteY417" fmla="*/ 3834765 h 6842760"/>
                <a:gd name="connsiteX418" fmla="*/ 298133 w 1035367"/>
                <a:gd name="connsiteY418" fmla="*/ 3803333 h 6842760"/>
                <a:gd name="connsiteX419" fmla="*/ 266700 w 1035367"/>
                <a:gd name="connsiteY419" fmla="*/ 3834765 h 6842760"/>
                <a:gd name="connsiteX420" fmla="*/ 236220 w 1035367"/>
                <a:gd name="connsiteY420" fmla="*/ 2576513 h 6842760"/>
                <a:gd name="connsiteX421" fmla="*/ 298133 w 1035367"/>
                <a:gd name="connsiteY421" fmla="*/ 2638425 h 6842760"/>
                <a:gd name="connsiteX422" fmla="*/ 360045 w 1035367"/>
                <a:gd name="connsiteY422" fmla="*/ 2576513 h 6842760"/>
                <a:gd name="connsiteX423" fmla="*/ 298133 w 1035367"/>
                <a:gd name="connsiteY423" fmla="*/ 2514600 h 6842760"/>
                <a:gd name="connsiteX424" fmla="*/ 236220 w 1035367"/>
                <a:gd name="connsiteY424" fmla="*/ 2576513 h 6842760"/>
                <a:gd name="connsiteX425" fmla="*/ 244793 w 1035367"/>
                <a:gd name="connsiteY425" fmla="*/ 2366963 h 6842760"/>
                <a:gd name="connsiteX426" fmla="*/ 298133 w 1035367"/>
                <a:gd name="connsiteY426" fmla="*/ 2420303 h 6842760"/>
                <a:gd name="connsiteX427" fmla="*/ 351473 w 1035367"/>
                <a:gd name="connsiteY427" fmla="*/ 2366963 h 6842760"/>
                <a:gd name="connsiteX428" fmla="*/ 298133 w 1035367"/>
                <a:gd name="connsiteY428" fmla="*/ 2313623 h 6842760"/>
                <a:gd name="connsiteX429" fmla="*/ 244793 w 1035367"/>
                <a:gd name="connsiteY429" fmla="*/ 2366963 h 6842760"/>
                <a:gd name="connsiteX430" fmla="*/ 236220 w 1035367"/>
                <a:gd name="connsiteY430" fmla="*/ 2996565 h 6842760"/>
                <a:gd name="connsiteX431" fmla="*/ 298133 w 1035367"/>
                <a:gd name="connsiteY431" fmla="*/ 3058478 h 6842760"/>
                <a:gd name="connsiteX432" fmla="*/ 360045 w 1035367"/>
                <a:gd name="connsiteY432" fmla="*/ 2996565 h 6842760"/>
                <a:gd name="connsiteX433" fmla="*/ 298133 w 1035367"/>
                <a:gd name="connsiteY433" fmla="*/ 2934653 h 6842760"/>
                <a:gd name="connsiteX434" fmla="*/ 236220 w 1035367"/>
                <a:gd name="connsiteY434" fmla="*/ 2996565 h 6842760"/>
                <a:gd name="connsiteX435" fmla="*/ 220028 w 1035367"/>
                <a:gd name="connsiteY435" fmla="*/ 2786063 h 6842760"/>
                <a:gd name="connsiteX436" fmla="*/ 298133 w 1035367"/>
                <a:gd name="connsiteY436" fmla="*/ 2864168 h 6842760"/>
                <a:gd name="connsiteX437" fmla="*/ 376238 w 1035367"/>
                <a:gd name="connsiteY437" fmla="*/ 2786063 h 6842760"/>
                <a:gd name="connsiteX438" fmla="*/ 298133 w 1035367"/>
                <a:gd name="connsiteY438" fmla="*/ 2707958 h 6842760"/>
                <a:gd name="connsiteX439" fmla="*/ 220028 w 1035367"/>
                <a:gd name="connsiteY439" fmla="*/ 2786063 h 6842760"/>
                <a:gd name="connsiteX440" fmla="*/ 464820 w 1035367"/>
                <a:gd name="connsiteY440" fmla="*/ 6406515 h 6842760"/>
                <a:gd name="connsiteX441" fmla="*/ 518160 w 1035367"/>
                <a:gd name="connsiteY441" fmla="*/ 6459855 h 6842760"/>
                <a:gd name="connsiteX442" fmla="*/ 571500 w 1035367"/>
                <a:gd name="connsiteY442" fmla="*/ 6406515 h 6842760"/>
                <a:gd name="connsiteX443" fmla="*/ 518160 w 1035367"/>
                <a:gd name="connsiteY443" fmla="*/ 6353175 h 6842760"/>
                <a:gd name="connsiteX444" fmla="*/ 464820 w 1035367"/>
                <a:gd name="connsiteY444" fmla="*/ 6406515 h 6842760"/>
                <a:gd name="connsiteX445" fmla="*/ 481965 w 1035367"/>
                <a:gd name="connsiteY445" fmla="*/ 5980748 h 6842760"/>
                <a:gd name="connsiteX446" fmla="*/ 517208 w 1035367"/>
                <a:gd name="connsiteY446" fmla="*/ 6015990 h 6842760"/>
                <a:gd name="connsiteX447" fmla="*/ 552450 w 1035367"/>
                <a:gd name="connsiteY447" fmla="*/ 5980748 h 6842760"/>
                <a:gd name="connsiteX448" fmla="*/ 517208 w 1035367"/>
                <a:gd name="connsiteY448" fmla="*/ 5945505 h 6842760"/>
                <a:gd name="connsiteX449" fmla="*/ 481965 w 1035367"/>
                <a:gd name="connsiteY449" fmla="*/ 5980748 h 6842760"/>
                <a:gd name="connsiteX450" fmla="*/ 486728 w 1035367"/>
                <a:gd name="connsiteY450" fmla="*/ 5555933 h 6842760"/>
                <a:gd name="connsiteX451" fmla="*/ 518160 w 1035367"/>
                <a:gd name="connsiteY451" fmla="*/ 5587365 h 6842760"/>
                <a:gd name="connsiteX452" fmla="*/ 549593 w 1035367"/>
                <a:gd name="connsiteY452" fmla="*/ 5555933 h 6842760"/>
                <a:gd name="connsiteX453" fmla="*/ 518160 w 1035367"/>
                <a:gd name="connsiteY453" fmla="*/ 5524500 h 6842760"/>
                <a:gd name="connsiteX454" fmla="*/ 486728 w 1035367"/>
                <a:gd name="connsiteY454" fmla="*/ 5555933 h 6842760"/>
                <a:gd name="connsiteX455" fmla="*/ 486728 w 1035367"/>
                <a:gd name="connsiteY455" fmla="*/ 5343525 h 6842760"/>
                <a:gd name="connsiteX456" fmla="*/ 518160 w 1035367"/>
                <a:gd name="connsiteY456" fmla="*/ 5374958 h 6842760"/>
                <a:gd name="connsiteX457" fmla="*/ 549593 w 1035367"/>
                <a:gd name="connsiteY457" fmla="*/ 5343525 h 6842760"/>
                <a:gd name="connsiteX458" fmla="*/ 518160 w 1035367"/>
                <a:gd name="connsiteY458" fmla="*/ 5312093 h 6842760"/>
                <a:gd name="connsiteX459" fmla="*/ 486728 w 1035367"/>
                <a:gd name="connsiteY459" fmla="*/ 5343525 h 6842760"/>
                <a:gd name="connsiteX460" fmla="*/ 473393 w 1035367"/>
                <a:gd name="connsiteY460" fmla="*/ 6194108 h 6842760"/>
                <a:gd name="connsiteX461" fmla="*/ 517208 w 1035367"/>
                <a:gd name="connsiteY461" fmla="*/ 6237923 h 6842760"/>
                <a:gd name="connsiteX462" fmla="*/ 561023 w 1035367"/>
                <a:gd name="connsiteY462" fmla="*/ 6194108 h 6842760"/>
                <a:gd name="connsiteX463" fmla="*/ 517208 w 1035367"/>
                <a:gd name="connsiteY463" fmla="*/ 6150293 h 6842760"/>
                <a:gd name="connsiteX464" fmla="*/ 473393 w 1035367"/>
                <a:gd name="connsiteY464" fmla="*/ 6194108 h 6842760"/>
                <a:gd name="connsiteX465" fmla="*/ 486728 w 1035367"/>
                <a:gd name="connsiteY465" fmla="*/ 5768340 h 6842760"/>
                <a:gd name="connsiteX466" fmla="*/ 518160 w 1035367"/>
                <a:gd name="connsiteY466" fmla="*/ 5799773 h 6842760"/>
                <a:gd name="connsiteX467" fmla="*/ 549593 w 1035367"/>
                <a:gd name="connsiteY467" fmla="*/ 5768340 h 6842760"/>
                <a:gd name="connsiteX468" fmla="*/ 518160 w 1035367"/>
                <a:gd name="connsiteY468" fmla="*/ 5736908 h 6842760"/>
                <a:gd name="connsiteX469" fmla="*/ 486728 w 1035367"/>
                <a:gd name="connsiteY469" fmla="*/ 5768340 h 6842760"/>
                <a:gd name="connsiteX470" fmla="*/ 486728 w 1035367"/>
                <a:gd name="connsiteY470" fmla="*/ 4917758 h 6842760"/>
                <a:gd name="connsiteX471" fmla="*/ 518160 w 1035367"/>
                <a:gd name="connsiteY471" fmla="*/ 4949190 h 6842760"/>
                <a:gd name="connsiteX472" fmla="*/ 549593 w 1035367"/>
                <a:gd name="connsiteY472" fmla="*/ 4917758 h 6842760"/>
                <a:gd name="connsiteX473" fmla="*/ 518160 w 1035367"/>
                <a:gd name="connsiteY473" fmla="*/ 4886325 h 6842760"/>
                <a:gd name="connsiteX474" fmla="*/ 486728 w 1035367"/>
                <a:gd name="connsiteY474" fmla="*/ 4917758 h 6842760"/>
                <a:gd name="connsiteX475" fmla="*/ 486728 w 1035367"/>
                <a:gd name="connsiteY475" fmla="*/ 4705350 h 6842760"/>
                <a:gd name="connsiteX476" fmla="*/ 518160 w 1035367"/>
                <a:gd name="connsiteY476" fmla="*/ 4736783 h 6842760"/>
                <a:gd name="connsiteX477" fmla="*/ 549593 w 1035367"/>
                <a:gd name="connsiteY477" fmla="*/ 4705350 h 6842760"/>
                <a:gd name="connsiteX478" fmla="*/ 518160 w 1035367"/>
                <a:gd name="connsiteY478" fmla="*/ 4673918 h 6842760"/>
                <a:gd name="connsiteX479" fmla="*/ 486728 w 1035367"/>
                <a:gd name="connsiteY479" fmla="*/ 4705350 h 6842760"/>
                <a:gd name="connsiteX480" fmla="*/ 486728 w 1035367"/>
                <a:gd name="connsiteY480" fmla="*/ 5131118 h 6842760"/>
                <a:gd name="connsiteX481" fmla="*/ 518160 w 1035367"/>
                <a:gd name="connsiteY481" fmla="*/ 5162550 h 6842760"/>
                <a:gd name="connsiteX482" fmla="*/ 549593 w 1035367"/>
                <a:gd name="connsiteY482" fmla="*/ 5131118 h 6842760"/>
                <a:gd name="connsiteX483" fmla="*/ 518160 w 1035367"/>
                <a:gd name="connsiteY483" fmla="*/ 5099685 h 6842760"/>
                <a:gd name="connsiteX484" fmla="*/ 486728 w 1035367"/>
                <a:gd name="connsiteY484" fmla="*/ 5131118 h 6842760"/>
                <a:gd name="connsiteX485" fmla="*/ 706755 w 1035367"/>
                <a:gd name="connsiteY485" fmla="*/ 5253038 h 6842760"/>
                <a:gd name="connsiteX486" fmla="*/ 738188 w 1035367"/>
                <a:gd name="connsiteY486" fmla="*/ 5284470 h 6842760"/>
                <a:gd name="connsiteX487" fmla="*/ 769620 w 1035367"/>
                <a:gd name="connsiteY487" fmla="*/ 5253038 h 6842760"/>
                <a:gd name="connsiteX488" fmla="*/ 738188 w 1035367"/>
                <a:gd name="connsiteY488" fmla="*/ 5221605 h 6842760"/>
                <a:gd name="connsiteX489" fmla="*/ 706755 w 1035367"/>
                <a:gd name="connsiteY489" fmla="*/ 5253038 h 6842760"/>
                <a:gd name="connsiteX490" fmla="*/ 706755 w 1035367"/>
                <a:gd name="connsiteY490" fmla="*/ 4840605 h 6842760"/>
                <a:gd name="connsiteX491" fmla="*/ 738188 w 1035367"/>
                <a:gd name="connsiteY491" fmla="*/ 4872038 h 6842760"/>
                <a:gd name="connsiteX492" fmla="*/ 769620 w 1035367"/>
                <a:gd name="connsiteY492" fmla="*/ 4840605 h 6842760"/>
                <a:gd name="connsiteX493" fmla="*/ 738188 w 1035367"/>
                <a:gd name="connsiteY493" fmla="*/ 4809173 h 6842760"/>
                <a:gd name="connsiteX494" fmla="*/ 706755 w 1035367"/>
                <a:gd name="connsiteY494" fmla="*/ 4840605 h 6842760"/>
                <a:gd name="connsiteX495" fmla="*/ 706755 w 1035367"/>
                <a:gd name="connsiteY495" fmla="*/ 4634865 h 6842760"/>
                <a:gd name="connsiteX496" fmla="*/ 738188 w 1035367"/>
                <a:gd name="connsiteY496" fmla="*/ 4666298 h 6842760"/>
                <a:gd name="connsiteX497" fmla="*/ 769620 w 1035367"/>
                <a:gd name="connsiteY497" fmla="*/ 4634865 h 6842760"/>
                <a:gd name="connsiteX498" fmla="*/ 738188 w 1035367"/>
                <a:gd name="connsiteY498" fmla="*/ 4603433 h 6842760"/>
                <a:gd name="connsiteX499" fmla="*/ 706755 w 1035367"/>
                <a:gd name="connsiteY499" fmla="*/ 4634865 h 6842760"/>
                <a:gd name="connsiteX500" fmla="*/ 706755 w 1035367"/>
                <a:gd name="connsiteY500" fmla="*/ 5047298 h 6842760"/>
                <a:gd name="connsiteX501" fmla="*/ 738188 w 1035367"/>
                <a:gd name="connsiteY501" fmla="*/ 5078730 h 6842760"/>
                <a:gd name="connsiteX502" fmla="*/ 769620 w 1035367"/>
                <a:gd name="connsiteY502" fmla="*/ 5047298 h 6842760"/>
                <a:gd name="connsiteX503" fmla="*/ 738188 w 1035367"/>
                <a:gd name="connsiteY503" fmla="*/ 5015865 h 6842760"/>
                <a:gd name="connsiteX504" fmla="*/ 706755 w 1035367"/>
                <a:gd name="connsiteY504" fmla="*/ 5047298 h 6842760"/>
                <a:gd name="connsiteX505" fmla="*/ 486728 w 1035367"/>
                <a:gd name="connsiteY505" fmla="*/ 4492943 h 6842760"/>
                <a:gd name="connsiteX506" fmla="*/ 518160 w 1035367"/>
                <a:gd name="connsiteY506" fmla="*/ 4524375 h 6842760"/>
                <a:gd name="connsiteX507" fmla="*/ 549593 w 1035367"/>
                <a:gd name="connsiteY507" fmla="*/ 4492943 h 6842760"/>
                <a:gd name="connsiteX508" fmla="*/ 518160 w 1035367"/>
                <a:gd name="connsiteY508" fmla="*/ 4461510 h 6842760"/>
                <a:gd name="connsiteX509" fmla="*/ 486728 w 1035367"/>
                <a:gd name="connsiteY509" fmla="*/ 4492943 h 6842760"/>
                <a:gd name="connsiteX510" fmla="*/ 486728 w 1035367"/>
                <a:gd name="connsiteY510" fmla="*/ 4280535 h 6842760"/>
                <a:gd name="connsiteX511" fmla="*/ 518160 w 1035367"/>
                <a:gd name="connsiteY511" fmla="*/ 4311968 h 6842760"/>
                <a:gd name="connsiteX512" fmla="*/ 549593 w 1035367"/>
                <a:gd name="connsiteY512" fmla="*/ 4280535 h 6842760"/>
                <a:gd name="connsiteX513" fmla="*/ 518160 w 1035367"/>
                <a:gd name="connsiteY513" fmla="*/ 4249103 h 6842760"/>
                <a:gd name="connsiteX514" fmla="*/ 486728 w 1035367"/>
                <a:gd name="connsiteY514" fmla="*/ 4280535 h 6842760"/>
                <a:gd name="connsiteX515" fmla="*/ 464820 w 1035367"/>
                <a:gd name="connsiteY515" fmla="*/ 3642360 h 6842760"/>
                <a:gd name="connsiteX516" fmla="*/ 518160 w 1035367"/>
                <a:gd name="connsiteY516" fmla="*/ 3695700 h 6842760"/>
                <a:gd name="connsiteX517" fmla="*/ 571500 w 1035367"/>
                <a:gd name="connsiteY517" fmla="*/ 3642360 h 6842760"/>
                <a:gd name="connsiteX518" fmla="*/ 518160 w 1035367"/>
                <a:gd name="connsiteY518" fmla="*/ 3589020 h 6842760"/>
                <a:gd name="connsiteX519" fmla="*/ 464820 w 1035367"/>
                <a:gd name="connsiteY519" fmla="*/ 3642360 h 6842760"/>
                <a:gd name="connsiteX520" fmla="*/ 456248 w 1035367"/>
                <a:gd name="connsiteY520" fmla="*/ 3429953 h 6842760"/>
                <a:gd name="connsiteX521" fmla="*/ 518160 w 1035367"/>
                <a:gd name="connsiteY521" fmla="*/ 3491865 h 6842760"/>
                <a:gd name="connsiteX522" fmla="*/ 580073 w 1035367"/>
                <a:gd name="connsiteY522" fmla="*/ 3429953 h 6842760"/>
                <a:gd name="connsiteX523" fmla="*/ 518160 w 1035367"/>
                <a:gd name="connsiteY523" fmla="*/ 3368040 h 6842760"/>
                <a:gd name="connsiteX524" fmla="*/ 456248 w 1035367"/>
                <a:gd name="connsiteY524" fmla="*/ 3429953 h 6842760"/>
                <a:gd name="connsiteX525" fmla="*/ 456248 w 1035367"/>
                <a:gd name="connsiteY525" fmla="*/ 3005138 h 6842760"/>
                <a:gd name="connsiteX526" fmla="*/ 518160 w 1035367"/>
                <a:gd name="connsiteY526" fmla="*/ 3067050 h 6842760"/>
                <a:gd name="connsiteX527" fmla="*/ 580073 w 1035367"/>
                <a:gd name="connsiteY527" fmla="*/ 3005138 h 6842760"/>
                <a:gd name="connsiteX528" fmla="*/ 518160 w 1035367"/>
                <a:gd name="connsiteY528" fmla="*/ 2943225 h 6842760"/>
                <a:gd name="connsiteX529" fmla="*/ 456248 w 1035367"/>
                <a:gd name="connsiteY529" fmla="*/ 3005138 h 6842760"/>
                <a:gd name="connsiteX530" fmla="*/ 481965 w 1035367"/>
                <a:gd name="connsiteY530" fmla="*/ 4068128 h 6842760"/>
                <a:gd name="connsiteX531" fmla="*/ 517208 w 1035367"/>
                <a:gd name="connsiteY531" fmla="*/ 4103370 h 6842760"/>
                <a:gd name="connsiteX532" fmla="*/ 552450 w 1035367"/>
                <a:gd name="connsiteY532" fmla="*/ 4068128 h 6842760"/>
                <a:gd name="connsiteX533" fmla="*/ 517208 w 1035367"/>
                <a:gd name="connsiteY533" fmla="*/ 4032885 h 6842760"/>
                <a:gd name="connsiteX534" fmla="*/ 481965 w 1035367"/>
                <a:gd name="connsiteY534" fmla="*/ 4068128 h 6842760"/>
                <a:gd name="connsiteX535" fmla="*/ 473393 w 1035367"/>
                <a:gd name="connsiteY535" fmla="*/ 3854768 h 6842760"/>
                <a:gd name="connsiteX536" fmla="*/ 517208 w 1035367"/>
                <a:gd name="connsiteY536" fmla="*/ 3898583 h 6842760"/>
                <a:gd name="connsiteX537" fmla="*/ 561023 w 1035367"/>
                <a:gd name="connsiteY537" fmla="*/ 3854768 h 6842760"/>
                <a:gd name="connsiteX538" fmla="*/ 517208 w 1035367"/>
                <a:gd name="connsiteY538" fmla="*/ 3810953 h 6842760"/>
                <a:gd name="connsiteX539" fmla="*/ 473393 w 1035367"/>
                <a:gd name="connsiteY539" fmla="*/ 3854768 h 6842760"/>
                <a:gd name="connsiteX540" fmla="*/ 473393 w 1035367"/>
                <a:gd name="connsiteY540" fmla="*/ 2579370 h 6842760"/>
                <a:gd name="connsiteX541" fmla="*/ 517208 w 1035367"/>
                <a:gd name="connsiteY541" fmla="*/ 2623185 h 6842760"/>
                <a:gd name="connsiteX542" fmla="*/ 561023 w 1035367"/>
                <a:gd name="connsiteY542" fmla="*/ 2579370 h 6842760"/>
                <a:gd name="connsiteX543" fmla="*/ 517208 w 1035367"/>
                <a:gd name="connsiteY543" fmla="*/ 2535555 h 6842760"/>
                <a:gd name="connsiteX544" fmla="*/ 473393 w 1035367"/>
                <a:gd name="connsiteY544" fmla="*/ 2579370 h 6842760"/>
                <a:gd name="connsiteX545" fmla="*/ 481965 w 1035367"/>
                <a:gd name="connsiteY545" fmla="*/ 2366963 h 6842760"/>
                <a:gd name="connsiteX546" fmla="*/ 517208 w 1035367"/>
                <a:gd name="connsiteY546" fmla="*/ 2402205 h 6842760"/>
                <a:gd name="connsiteX547" fmla="*/ 552450 w 1035367"/>
                <a:gd name="connsiteY547" fmla="*/ 2366963 h 6842760"/>
                <a:gd name="connsiteX548" fmla="*/ 517208 w 1035367"/>
                <a:gd name="connsiteY548" fmla="*/ 2331720 h 6842760"/>
                <a:gd name="connsiteX549" fmla="*/ 481965 w 1035367"/>
                <a:gd name="connsiteY549" fmla="*/ 2366963 h 6842760"/>
                <a:gd name="connsiteX550" fmla="*/ 464820 w 1035367"/>
                <a:gd name="connsiteY550" fmla="*/ 2791778 h 6842760"/>
                <a:gd name="connsiteX551" fmla="*/ 518160 w 1035367"/>
                <a:gd name="connsiteY551" fmla="*/ 2845118 h 6842760"/>
                <a:gd name="connsiteX552" fmla="*/ 571500 w 1035367"/>
                <a:gd name="connsiteY552" fmla="*/ 2791778 h 6842760"/>
                <a:gd name="connsiteX553" fmla="*/ 518160 w 1035367"/>
                <a:gd name="connsiteY553" fmla="*/ 2738438 h 6842760"/>
                <a:gd name="connsiteX554" fmla="*/ 464820 w 1035367"/>
                <a:gd name="connsiteY554" fmla="*/ 2791778 h 6842760"/>
                <a:gd name="connsiteX555" fmla="*/ 440055 w 1035367"/>
                <a:gd name="connsiteY555" fmla="*/ 3217545 h 6842760"/>
                <a:gd name="connsiteX556" fmla="*/ 518160 w 1035367"/>
                <a:gd name="connsiteY556" fmla="*/ 3295650 h 6842760"/>
                <a:gd name="connsiteX557" fmla="*/ 596265 w 1035367"/>
                <a:gd name="connsiteY557" fmla="*/ 3217545 h 6842760"/>
                <a:gd name="connsiteX558" fmla="*/ 518160 w 1035367"/>
                <a:gd name="connsiteY558" fmla="*/ 3139440 h 6842760"/>
                <a:gd name="connsiteX559" fmla="*/ 440055 w 1035367"/>
                <a:gd name="connsiteY559" fmla="*/ 3217545 h 6842760"/>
                <a:gd name="connsiteX560" fmla="*/ 706755 w 1035367"/>
                <a:gd name="connsiteY560" fmla="*/ 4428173 h 6842760"/>
                <a:gd name="connsiteX561" fmla="*/ 738188 w 1035367"/>
                <a:gd name="connsiteY561" fmla="*/ 4459605 h 6842760"/>
                <a:gd name="connsiteX562" fmla="*/ 769620 w 1035367"/>
                <a:gd name="connsiteY562" fmla="*/ 4428173 h 6842760"/>
                <a:gd name="connsiteX563" fmla="*/ 738188 w 1035367"/>
                <a:gd name="connsiteY563" fmla="*/ 4396740 h 6842760"/>
                <a:gd name="connsiteX564" fmla="*/ 706755 w 1035367"/>
                <a:gd name="connsiteY564" fmla="*/ 4428173 h 6842760"/>
                <a:gd name="connsiteX565" fmla="*/ 706755 w 1035367"/>
                <a:gd name="connsiteY565" fmla="*/ 4222433 h 6842760"/>
                <a:gd name="connsiteX566" fmla="*/ 738188 w 1035367"/>
                <a:gd name="connsiteY566" fmla="*/ 4253865 h 6842760"/>
                <a:gd name="connsiteX567" fmla="*/ 769620 w 1035367"/>
                <a:gd name="connsiteY567" fmla="*/ 4222433 h 6842760"/>
                <a:gd name="connsiteX568" fmla="*/ 738188 w 1035367"/>
                <a:gd name="connsiteY568" fmla="*/ 4191000 h 6842760"/>
                <a:gd name="connsiteX569" fmla="*/ 706755 w 1035367"/>
                <a:gd name="connsiteY569" fmla="*/ 4222433 h 6842760"/>
                <a:gd name="connsiteX570" fmla="*/ 693420 w 1035367"/>
                <a:gd name="connsiteY570" fmla="*/ 3604260 h 6842760"/>
                <a:gd name="connsiteX571" fmla="*/ 737235 w 1035367"/>
                <a:gd name="connsiteY571" fmla="*/ 3648075 h 6842760"/>
                <a:gd name="connsiteX572" fmla="*/ 781050 w 1035367"/>
                <a:gd name="connsiteY572" fmla="*/ 3604260 h 6842760"/>
                <a:gd name="connsiteX573" fmla="*/ 737235 w 1035367"/>
                <a:gd name="connsiteY573" fmla="*/ 3560445 h 6842760"/>
                <a:gd name="connsiteX574" fmla="*/ 693420 w 1035367"/>
                <a:gd name="connsiteY574" fmla="*/ 3604260 h 6842760"/>
                <a:gd name="connsiteX575" fmla="*/ 684848 w 1035367"/>
                <a:gd name="connsiteY575" fmla="*/ 3397568 h 6842760"/>
                <a:gd name="connsiteX576" fmla="*/ 738188 w 1035367"/>
                <a:gd name="connsiteY576" fmla="*/ 3450908 h 6842760"/>
                <a:gd name="connsiteX577" fmla="*/ 791528 w 1035367"/>
                <a:gd name="connsiteY577" fmla="*/ 3397568 h 6842760"/>
                <a:gd name="connsiteX578" fmla="*/ 738188 w 1035367"/>
                <a:gd name="connsiteY578" fmla="*/ 3344228 h 6842760"/>
                <a:gd name="connsiteX579" fmla="*/ 684848 w 1035367"/>
                <a:gd name="connsiteY579" fmla="*/ 3397568 h 6842760"/>
                <a:gd name="connsiteX580" fmla="*/ 675323 w 1035367"/>
                <a:gd name="connsiteY580" fmla="*/ 3191828 h 6842760"/>
                <a:gd name="connsiteX581" fmla="*/ 737235 w 1035367"/>
                <a:gd name="connsiteY581" fmla="*/ 3253740 h 6842760"/>
                <a:gd name="connsiteX582" fmla="*/ 799148 w 1035367"/>
                <a:gd name="connsiteY582" fmla="*/ 3191828 h 6842760"/>
                <a:gd name="connsiteX583" fmla="*/ 737235 w 1035367"/>
                <a:gd name="connsiteY583" fmla="*/ 3129915 h 6842760"/>
                <a:gd name="connsiteX584" fmla="*/ 675323 w 1035367"/>
                <a:gd name="connsiteY584" fmla="*/ 3191828 h 6842760"/>
                <a:gd name="connsiteX585" fmla="*/ 706755 w 1035367"/>
                <a:gd name="connsiteY585" fmla="*/ 4016693 h 6842760"/>
                <a:gd name="connsiteX586" fmla="*/ 738188 w 1035367"/>
                <a:gd name="connsiteY586" fmla="*/ 4048125 h 6842760"/>
                <a:gd name="connsiteX587" fmla="*/ 769620 w 1035367"/>
                <a:gd name="connsiteY587" fmla="*/ 4016693 h 6842760"/>
                <a:gd name="connsiteX588" fmla="*/ 738188 w 1035367"/>
                <a:gd name="connsiteY588" fmla="*/ 3985260 h 6842760"/>
                <a:gd name="connsiteX589" fmla="*/ 706755 w 1035367"/>
                <a:gd name="connsiteY589" fmla="*/ 4016693 h 6842760"/>
                <a:gd name="connsiteX590" fmla="*/ 701993 w 1035367"/>
                <a:gd name="connsiteY590" fmla="*/ 3810000 h 6842760"/>
                <a:gd name="connsiteX591" fmla="*/ 737235 w 1035367"/>
                <a:gd name="connsiteY591" fmla="*/ 3845243 h 6842760"/>
                <a:gd name="connsiteX592" fmla="*/ 772478 w 1035367"/>
                <a:gd name="connsiteY592" fmla="*/ 3810000 h 6842760"/>
                <a:gd name="connsiteX593" fmla="*/ 737235 w 1035367"/>
                <a:gd name="connsiteY593" fmla="*/ 3774758 h 6842760"/>
                <a:gd name="connsiteX594" fmla="*/ 701993 w 1035367"/>
                <a:gd name="connsiteY594" fmla="*/ 3810000 h 6842760"/>
                <a:gd name="connsiteX595" fmla="*/ 684848 w 1035367"/>
                <a:gd name="connsiteY595" fmla="*/ 2573655 h 6842760"/>
                <a:gd name="connsiteX596" fmla="*/ 738188 w 1035367"/>
                <a:gd name="connsiteY596" fmla="*/ 2626995 h 6842760"/>
                <a:gd name="connsiteX597" fmla="*/ 791528 w 1035367"/>
                <a:gd name="connsiteY597" fmla="*/ 2573655 h 6842760"/>
                <a:gd name="connsiteX598" fmla="*/ 738188 w 1035367"/>
                <a:gd name="connsiteY598" fmla="*/ 2520315 h 6842760"/>
                <a:gd name="connsiteX599" fmla="*/ 684848 w 1035367"/>
                <a:gd name="connsiteY599" fmla="*/ 2573655 h 6842760"/>
                <a:gd name="connsiteX600" fmla="*/ 693420 w 1035367"/>
                <a:gd name="connsiteY600" fmla="*/ 2366963 h 6842760"/>
                <a:gd name="connsiteX601" fmla="*/ 737235 w 1035367"/>
                <a:gd name="connsiteY601" fmla="*/ 2410778 h 6842760"/>
                <a:gd name="connsiteX602" fmla="*/ 781050 w 1035367"/>
                <a:gd name="connsiteY602" fmla="*/ 2366963 h 6842760"/>
                <a:gd name="connsiteX603" fmla="*/ 737235 w 1035367"/>
                <a:gd name="connsiteY603" fmla="*/ 2323148 h 6842760"/>
                <a:gd name="connsiteX604" fmla="*/ 693420 w 1035367"/>
                <a:gd name="connsiteY604" fmla="*/ 2366963 h 6842760"/>
                <a:gd name="connsiteX605" fmla="*/ 675323 w 1035367"/>
                <a:gd name="connsiteY605" fmla="*/ 2779395 h 6842760"/>
                <a:gd name="connsiteX606" fmla="*/ 737235 w 1035367"/>
                <a:gd name="connsiteY606" fmla="*/ 2841308 h 6842760"/>
                <a:gd name="connsiteX607" fmla="*/ 799148 w 1035367"/>
                <a:gd name="connsiteY607" fmla="*/ 2779395 h 6842760"/>
                <a:gd name="connsiteX608" fmla="*/ 737235 w 1035367"/>
                <a:gd name="connsiteY608" fmla="*/ 2717483 h 6842760"/>
                <a:gd name="connsiteX609" fmla="*/ 675323 w 1035367"/>
                <a:gd name="connsiteY609" fmla="*/ 2779395 h 6842760"/>
                <a:gd name="connsiteX610" fmla="*/ 659130 w 1035367"/>
                <a:gd name="connsiteY610" fmla="*/ 2985135 h 6842760"/>
                <a:gd name="connsiteX611" fmla="*/ 737235 w 1035367"/>
                <a:gd name="connsiteY611" fmla="*/ 3063240 h 6842760"/>
                <a:gd name="connsiteX612" fmla="*/ 815340 w 1035367"/>
                <a:gd name="connsiteY612" fmla="*/ 2985135 h 6842760"/>
                <a:gd name="connsiteX613" fmla="*/ 737235 w 1035367"/>
                <a:gd name="connsiteY613" fmla="*/ 2907030 h 6842760"/>
                <a:gd name="connsiteX614" fmla="*/ 659130 w 1035367"/>
                <a:gd name="connsiteY614" fmla="*/ 2985135 h 6842760"/>
                <a:gd name="connsiteX615" fmla="*/ 922020 w 1035367"/>
                <a:gd name="connsiteY615" fmla="*/ 3625215 h 6842760"/>
                <a:gd name="connsiteX616" fmla="*/ 957263 w 1035367"/>
                <a:gd name="connsiteY616" fmla="*/ 3660458 h 6842760"/>
                <a:gd name="connsiteX617" fmla="*/ 992505 w 1035367"/>
                <a:gd name="connsiteY617" fmla="*/ 3625215 h 6842760"/>
                <a:gd name="connsiteX618" fmla="*/ 957263 w 1035367"/>
                <a:gd name="connsiteY618" fmla="*/ 3589973 h 6842760"/>
                <a:gd name="connsiteX619" fmla="*/ 922020 w 1035367"/>
                <a:gd name="connsiteY619" fmla="*/ 3625215 h 6842760"/>
                <a:gd name="connsiteX620" fmla="*/ 913448 w 1035367"/>
                <a:gd name="connsiteY620" fmla="*/ 3415665 h 6842760"/>
                <a:gd name="connsiteX621" fmla="*/ 957263 w 1035367"/>
                <a:gd name="connsiteY621" fmla="*/ 3459480 h 6842760"/>
                <a:gd name="connsiteX622" fmla="*/ 1001078 w 1035367"/>
                <a:gd name="connsiteY622" fmla="*/ 3415665 h 6842760"/>
                <a:gd name="connsiteX623" fmla="*/ 957263 w 1035367"/>
                <a:gd name="connsiteY623" fmla="*/ 3371850 h 6842760"/>
                <a:gd name="connsiteX624" fmla="*/ 913448 w 1035367"/>
                <a:gd name="connsiteY624" fmla="*/ 3415665 h 6842760"/>
                <a:gd name="connsiteX625" fmla="*/ 903923 w 1035367"/>
                <a:gd name="connsiteY625" fmla="*/ 3206115 h 6842760"/>
                <a:gd name="connsiteX626" fmla="*/ 957263 w 1035367"/>
                <a:gd name="connsiteY626" fmla="*/ 3259455 h 6842760"/>
                <a:gd name="connsiteX627" fmla="*/ 1010603 w 1035367"/>
                <a:gd name="connsiteY627" fmla="*/ 3206115 h 6842760"/>
                <a:gd name="connsiteX628" fmla="*/ 957263 w 1035367"/>
                <a:gd name="connsiteY628" fmla="*/ 3152775 h 6842760"/>
                <a:gd name="connsiteX629" fmla="*/ 903923 w 1035367"/>
                <a:gd name="connsiteY629" fmla="*/ 3206115 h 6842760"/>
                <a:gd name="connsiteX630" fmla="*/ 895350 w 1035367"/>
                <a:gd name="connsiteY630" fmla="*/ 2576513 h 6842760"/>
                <a:gd name="connsiteX631" fmla="*/ 957263 w 1035367"/>
                <a:gd name="connsiteY631" fmla="*/ 2638425 h 6842760"/>
                <a:gd name="connsiteX632" fmla="*/ 1019175 w 1035367"/>
                <a:gd name="connsiteY632" fmla="*/ 2576513 h 6842760"/>
                <a:gd name="connsiteX633" fmla="*/ 957263 w 1035367"/>
                <a:gd name="connsiteY633" fmla="*/ 2514600 h 6842760"/>
                <a:gd name="connsiteX634" fmla="*/ 895350 w 1035367"/>
                <a:gd name="connsiteY634" fmla="*/ 2576513 h 6842760"/>
                <a:gd name="connsiteX635" fmla="*/ 903923 w 1035367"/>
                <a:gd name="connsiteY635" fmla="*/ 2366963 h 6842760"/>
                <a:gd name="connsiteX636" fmla="*/ 957263 w 1035367"/>
                <a:gd name="connsiteY636" fmla="*/ 2420303 h 6842760"/>
                <a:gd name="connsiteX637" fmla="*/ 1010603 w 1035367"/>
                <a:gd name="connsiteY637" fmla="*/ 2366963 h 6842760"/>
                <a:gd name="connsiteX638" fmla="*/ 957263 w 1035367"/>
                <a:gd name="connsiteY638" fmla="*/ 2313623 h 6842760"/>
                <a:gd name="connsiteX639" fmla="*/ 903923 w 1035367"/>
                <a:gd name="connsiteY639" fmla="*/ 2366963 h 6842760"/>
                <a:gd name="connsiteX640" fmla="*/ 895350 w 1035367"/>
                <a:gd name="connsiteY640" fmla="*/ 2996565 h 6842760"/>
                <a:gd name="connsiteX641" fmla="*/ 957263 w 1035367"/>
                <a:gd name="connsiteY641" fmla="*/ 3058478 h 6842760"/>
                <a:gd name="connsiteX642" fmla="*/ 1019175 w 1035367"/>
                <a:gd name="connsiteY642" fmla="*/ 2996565 h 6842760"/>
                <a:gd name="connsiteX643" fmla="*/ 957263 w 1035367"/>
                <a:gd name="connsiteY643" fmla="*/ 2934653 h 6842760"/>
                <a:gd name="connsiteX644" fmla="*/ 895350 w 1035367"/>
                <a:gd name="connsiteY644" fmla="*/ 2996565 h 6842760"/>
                <a:gd name="connsiteX645" fmla="*/ 879158 w 1035367"/>
                <a:gd name="connsiteY645" fmla="*/ 2786063 h 6842760"/>
                <a:gd name="connsiteX646" fmla="*/ 957263 w 1035367"/>
                <a:gd name="connsiteY646" fmla="*/ 2864168 h 6842760"/>
                <a:gd name="connsiteX647" fmla="*/ 1035368 w 1035367"/>
                <a:gd name="connsiteY647" fmla="*/ 2786063 h 6842760"/>
                <a:gd name="connsiteX648" fmla="*/ 957263 w 1035367"/>
                <a:gd name="connsiteY648" fmla="*/ 2707958 h 6842760"/>
                <a:gd name="connsiteX649" fmla="*/ 879158 w 1035367"/>
                <a:gd name="connsiteY649" fmla="*/ 2786063 h 684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1035367" h="6842760">
                  <a:moveTo>
                    <a:pt x="0" y="1128713"/>
                  </a:moveTo>
                  <a:cubicBezTo>
                    <a:pt x="0" y="1171575"/>
                    <a:pt x="35243" y="1206818"/>
                    <a:pt x="78105" y="1206818"/>
                  </a:cubicBezTo>
                  <a:cubicBezTo>
                    <a:pt x="120968" y="1206818"/>
                    <a:pt x="156210" y="1171575"/>
                    <a:pt x="156210" y="1128713"/>
                  </a:cubicBezTo>
                  <a:cubicBezTo>
                    <a:pt x="156210" y="1085850"/>
                    <a:pt x="120968" y="1050608"/>
                    <a:pt x="78105" y="1050608"/>
                  </a:cubicBezTo>
                  <a:cubicBezTo>
                    <a:pt x="35243" y="1050608"/>
                    <a:pt x="0" y="1085850"/>
                    <a:pt x="0" y="1128713"/>
                  </a:cubicBezTo>
                  <a:close/>
                  <a:moveTo>
                    <a:pt x="42863" y="2162175"/>
                  </a:moveTo>
                  <a:cubicBezTo>
                    <a:pt x="44768" y="2181225"/>
                    <a:pt x="61913" y="2196465"/>
                    <a:pt x="80963" y="2194560"/>
                  </a:cubicBezTo>
                  <a:cubicBezTo>
                    <a:pt x="100013" y="2192655"/>
                    <a:pt x="115253" y="2175510"/>
                    <a:pt x="113348" y="2156460"/>
                  </a:cubicBezTo>
                  <a:cubicBezTo>
                    <a:pt x="111443" y="2137410"/>
                    <a:pt x="94298" y="2122170"/>
                    <a:pt x="75248" y="2124075"/>
                  </a:cubicBezTo>
                  <a:cubicBezTo>
                    <a:pt x="55245" y="2125980"/>
                    <a:pt x="40958" y="2143125"/>
                    <a:pt x="42863" y="2162175"/>
                  </a:cubicBezTo>
                  <a:close/>
                  <a:moveTo>
                    <a:pt x="34290" y="1953578"/>
                  </a:moveTo>
                  <a:cubicBezTo>
                    <a:pt x="34290" y="1978343"/>
                    <a:pt x="54293" y="1997393"/>
                    <a:pt x="78105" y="1997393"/>
                  </a:cubicBezTo>
                  <a:cubicBezTo>
                    <a:pt x="101918" y="1997393"/>
                    <a:pt x="121920" y="1977390"/>
                    <a:pt x="121920" y="1953578"/>
                  </a:cubicBezTo>
                  <a:cubicBezTo>
                    <a:pt x="121920" y="1929765"/>
                    <a:pt x="101918" y="1909763"/>
                    <a:pt x="78105" y="1909763"/>
                  </a:cubicBezTo>
                  <a:cubicBezTo>
                    <a:pt x="54293" y="1909763"/>
                    <a:pt x="34290" y="1928813"/>
                    <a:pt x="34290" y="1953578"/>
                  </a:cubicBezTo>
                  <a:close/>
                  <a:moveTo>
                    <a:pt x="16193" y="1541145"/>
                  </a:moveTo>
                  <a:cubicBezTo>
                    <a:pt x="16193" y="1575435"/>
                    <a:pt x="43815" y="1603058"/>
                    <a:pt x="78105" y="1603058"/>
                  </a:cubicBezTo>
                  <a:cubicBezTo>
                    <a:pt x="112395" y="1603058"/>
                    <a:pt x="140018" y="1575435"/>
                    <a:pt x="140018" y="1541145"/>
                  </a:cubicBezTo>
                  <a:cubicBezTo>
                    <a:pt x="140018" y="1506855"/>
                    <a:pt x="112395" y="1479233"/>
                    <a:pt x="78105" y="1479233"/>
                  </a:cubicBezTo>
                  <a:cubicBezTo>
                    <a:pt x="43815" y="1479233"/>
                    <a:pt x="16193" y="1506855"/>
                    <a:pt x="16193" y="1541145"/>
                  </a:cubicBezTo>
                  <a:close/>
                  <a:moveTo>
                    <a:pt x="24765" y="716280"/>
                  </a:moveTo>
                  <a:cubicBezTo>
                    <a:pt x="24765" y="745808"/>
                    <a:pt x="48578" y="769620"/>
                    <a:pt x="78105" y="769620"/>
                  </a:cubicBezTo>
                  <a:cubicBezTo>
                    <a:pt x="107633" y="769620"/>
                    <a:pt x="131445" y="745808"/>
                    <a:pt x="131445" y="716280"/>
                  </a:cubicBezTo>
                  <a:cubicBezTo>
                    <a:pt x="131445" y="686753"/>
                    <a:pt x="107633" y="662940"/>
                    <a:pt x="78105" y="662940"/>
                  </a:cubicBezTo>
                  <a:cubicBezTo>
                    <a:pt x="48578" y="662940"/>
                    <a:pt x="24765" y="687705"/>
                    <a:pt x="24765" y="716280"/>
                  </a:cubicBezTo>
                  <a:close/>
                  <a:moveTo>
                    <a:pt x="34290" y="510540"/>
                  </a:moveTo>
                  <a:cubicBezTo>
                    <a:pt x="34290" y="535305"/>
                    <a:pt x="54293" y="554355"/>
                    <a:pt x="78105" y="554355"/>
                  </a:cubicBezTo>
                  <a:cubicBezTo>
                    <a:pt x="101918" y="554355"/>
                    <a:pt x="121920" y="534353"/>
                    <a:pt x="121920" y="510540"/>
                  </a:cubicBezTo>
                  <a:cubicBezTo>
                    <a:pt x="121920" y="485775"/>
                    <a:pt x="101918" y="466725"/>
                    <a:pt x="78105" y="466725"/>
                  </a:cubicBezTo>
                  <a:cubicBezTo>
                    <a:pt x="54293" y="466725"/>
                    <a:pt x="34290" y="485775"/>
                    <a:pt x="34290" y="510540"/>
                  </a:cubicBezTo>
                  <a:close/>
                  <a:moveTo>
                    <a:pt x="24765" y="1746885"/>
                  </a:moveTo>
                  <a:cubicBezTo>
                    <a:pt x="24765" y="1776413"/>
                    <a:pt x="48578" y="1800225"/>
                    <a:pt x="78105" y="1800225"/>
                  </a:cubicBezTo>
                  <a:cubicBezTo>
                    <a:pt x="107633" y="1800225"/>
                    <a:pt x="131445" y="1776413"/>
                    <a:pt x="131445" y="1746885"/>
                  </a:cubicBezTo>
                  <a:cubicBezTo>
                    <a:pt x="131445" y="1717358"/>
                    <a:pt x="107633" y="1693545"/>
                    <a:pt x="78105" y="1693545"/>
                  </a:cubicBezTo>
                  <a:cubicBezTo>
                    <a:pt x="48578" y="1693545"/>
                    <a:pt x="24765" y="1718310"/>
                    <a:pt x="24765" y="1746885"/>
                  </a:cubicBezTo>
                  <a:close/>
                  <a:moveTo>
                    <a:pt x="16193" y="922973"/>
                  </a:moveTo>
                  <a:cubicBezTo>
                    <a:pt x="16193" y="957263"/>
                    <a:pt x="43815" y="984885"/>
                    <a:pt x="78105" y="984885"/>
                  </a:cubicBezTo>
                  <a:cubicBezTo>
                    <a:pt x="112395" y="984885"/>
                    <a:pt x="140018" y="957263"/>
                    <a:pt x="140018" y="922973"/>
                  </a:cubicBezTo>
                  <a:cubicBezTo>
                    <a:pt x="140018" y="888683"/>
                    <a:pt x="112395" y="861060"/>
                    <a:pt x="78105" y="861060"/>
                  </a:cubicBezTo>
                  <a:cubicBezTo>
                    <a:pt x="43815" y="861060"/>
                    <a:pt x="16193" y="888683"/>
                    <a:pt x="16193" y="922973"/>
                  </a:cubicBezTo>
                  <a:close/>
                  <a:moveTo>
                    <a:pt x="46673" y="98108"/>
                  </a:moveTo>
                  <a:cubicBezTo>
                    <a:pt x="46673" y="115253"/>
                    <a:pt x="60960" y="129540"/>
                    <a:pt x="78105" y="129540"/>
                  </a:cubicBezTo>
                  <a:cubicBezTo>
                    <a:pt x="95250" y="129540"/>
                    <a:pt x="109538" y="115253"/>
                    <a:pt x="109538" y="98108"/>
                  </a:cubicBezTo>
                  <a:cubicBezTo>
                    <a:pt x="109538" y="80963"/>
                    <a:pt x="95250" y="66675"/>
                    <a:pt x="78105" y="66675"/>
                  </a:cubicBezTo>
                  <a:cubicBezTo>
                    <a:pt x="60960" y="66675"/>
                    <a:pt x="46673" y="80963"/>
                    <a:pt x="46673" y="98108"/>
                  </a:cubicBezTo>
                  <a:close/>
                  <a:moveTo>
                    <a:pt x="42863" y="303848"/>
                  </a:moveTo>
                  <a:cubicBezTo>
                    <a:pt x="42863" y="322898"/>
                    <a:pt x="59055" y="339090"/>
                    <a:pt x="78105" y="339090"/>
                  </a:cubicBezTo>
                  <a:cubicBezTo>
                    <a:pt x="97155" y="339090"/>
                    <a:pt x="113348" y="322898"/>
                    <a:pt x="113348" y="303848"/>
                  </a:cubicBezTo>
                  <a:cubicBezTo>
                    <a:pt x="113348" y="284798"/>
                    <a:pt x="97155" y="268605"/>
                    <a:pt x="78105" y="268605"/>
                  </a:cubicBezTo>
                  <a:cubicBezTo>
                    <a:pt x="59055" y="268605"/>
                    <a:pt x="42863" y="284798"/>
                    <a:pt x="42863" y="303848"/>
                  </a:cubicBezTo>
                  <a:close/>
                  <a:moveTo>
                    <a:pt x="0" y="1335405"/>
                  </a:moveTo>
                  <a:cubicBezTo>
                    <a:pt x="0" y="1378268"/>
                    <a:pt x="35243" y="1413510"/>
                    <a:pt x="78105" y="1413510"/>
                  </a:cubicBezTo>
                  <a:cubicBezTo>
                    <a:pt x="120968" y="1413510"/>
                    <a:pt x="156210" y="1378268"/>
                    <a:pt x="156210" y="1335405"/>
                  </a:cubicBezTo>
                  <a:cubicBezTo>
                    <a:pt x="156210" y="1292543"/>
                    <a:pt x="120968" y="1257300"/>
                    <a:pt x="78105" y="1257300"/>
                  </a:cubicBezTo>
                  <a:cubicBezTo>
                    <a:pt x="35243" y="1257300"/>
                    <a:pt x="0" y="1291590"/>
                    <a:pt x="0" y="1335405"/>
                  </a:cubicBezTo>
                  <a:close/>
                  <a:moveTo>
                    <a:pt x="266700" y="2159318"/>
                  </a:moveTo>
                  <a:cubicBezTo>
                    <a:pt x="266700" y="2176463"/>
                    <a:pt x="280988" y="2190750"/>
                    <a:pt x="298133" y="2190750"/>
                  </a:cubicBezTo>
                  <a:cubicBezTo>
                    <a:pt x="315278" y="2190750"/>
                    <a:pt x="329565" y="2176463"/>
                    <a:pt x="329565" y="2159318"/>
                  </a:cubicBezTo>
                  <a:cubicBezTo>
                    <a:pt x="329565" y="2142173"/>
                    <a:pt x="315278" y="2127885"/>
                    <a:pt x="298133" y="2127885"/>
                  </a:cubicBezTo>
                  <a:cubicBezTo>
                    <a:pt x="280988" y="2127885"/>
                    <a:pt x="266700" y="2142173"/>
                    <a:pt x="266700" y="2159318"/>
                  </a:cubicBezTo>
                  <a:close/>
                  <a:moveTo>
                    <a:pt x="262890" y="1918335"/>
                  </a:moveTo>
                  <a:cubicBezTo>
                    <a:pt x="262890" y="1937385"/>
                    <a:pt x="279083" y="1953578"/>
                    <a:pt x="298133" y="1953578"/>
                  </a:cubicBezTo>
                  <a:cubicBezTo>
                    <a:pt x="317183" y="1953578"/>
                    <a:pt x="333375" y="1937385"/>
                    <a:pt x="333375" y="1918335"/>
                  </a:cubicBezTo>
                  <a:cubicBezTo>
                    <a:pt x="333375" y="1899285"/>
                    <a:pt x="317183" y="1883093"/>
                    <a:pt x="298133" y="1883093"/>
                  </a:cubicBezTo>
                  <a:cubicBezTo>
                    <a:pt x="279083" y="1883093"/>
                    <a:pt x="262890" y="1899285"/>
                    <a:pt x="262890" y="1918335"/>
                  </a:cubicBezTo>
                  <a:close/>
                  <a:moveTo>
                    <a:pt x="236220" y="1289685"/>
                  </a:moveTo>
                  <a:cubicBezTo>
                    <a:pt x="236220" y="1323975"/>
                    <a:pt x="263843" y="1351598"/>
                    <a:pt x="298133" y="1351598"/>
                  </a:cubicBezTo>
                  <a:cubicBezTo>
                    <a:pt x="332423" y="1351598"/>
                    <a:pt x="360045" y="1323975"/>
                    <a:pt x="360045" y="1289685"/>
                  </a:cubicBezTo>
                  <a:cubicBezTo>
                    <a:pt x="360045" y="1255395"/>
                    <a:pt x="332423" y="1227773"/>
                    <a:pt x="298133" y="1227773"/>
                  </a:cubicBezTo>
                  <a:cubicBezTo>
                    <a:pt x="263843" y="1227773"/>
                    <a:pt x="236220" y="1255395"/>
                    <a:pt x="236220" y="1289685"/>
                  </a:cubicBezTo>
                  <a:close/>
                  <a:moveTo>
                    <a:pt x="236220" y="869633"/>
                  </a:moveTo>
                  <a:cubicBezTo>
                    <a:pt x="236220" y="903923"/>
                    <a:pt x="263843" y="931545"/>
                    <a:pt x="298133" y="931545"/>
                  </a:cubicBezTo>
                  <a:cubicBezTo>
                    <a:pt x="332423" y="931545"/>
                    <a:pt x="360045" y="903923"/>
                    <a:pt x="360045" y="869633"/>
                  </a:cubicBezTo>
                  <a:cubicBezTo>
                    <a:pt x="360045" y="835343"/>
                    <a:pt x="332423" y="807720"/>
                    <a:pt x="298133" y="807720"/>
                  </a:cubicBezTo>
                  <a:cubicBezTo>
                    <a:pt x="263843" y="807720"/>
                    <a:pt x="236220" y="836295"/>
                    <a:pt x="236220" y="869633"/>
                  </a:cubicBezTo>
                  <a:close/>
                  <a:moveTo>
                    <a:pt x="244793" y="660083"/>
                  </a:moveTo>
                  <a:cubicBezTo>
                    <a:pt x="244793" y="689610"/>
                    <a:pt x="268605" y="713423"/>
                    <a:pt x="298133" y="713423"/>
                  </a:cubicBezTo>
                  <a:cubicBezTo>
                    <a:pt x="327660" y="713423"/>
                    <a:pt x="351473" y="689610"/>
                    <a:pt x="351473" y="660083"/>
                  </a:cubicBezTo>
                  <a:cubicBezTo>
                    <a:pt x="351473" y="630555"/>
                    <a:pt x="327660" y="606743"/>
                    <a:pt x="298133" y="606743"/>
                  </a:cubicBezTo>
                  <a:cubicBezTo>
                    <a:pt x="268605" y="606743"/>
                    <a:pt x="244793" y="631508"/>
                    <a:pt x="244793" y="660083"/>
                  </a:cubicBezTo>
                  <a:close/>
                  <a:moveTo>
                    <a:pt x="253365" y="1708785"/>
                  </a:moveTo>
                  <a:cubicBezTo>
                    <a:pt x="253365" y="1733550"/>
                    <a:pt x="273368" y="1752600"/>
                    <a:pt x="297180" y="1752600"/>
                  </a:cubicBezTo>
                  <a:cubicBezTo>
                    <a:pt x="320993" y="1752600"/>
                    <a:pt x="340995" y="1732598"/>
                    <a:pt x="340995" y="1708785"/>
                  </a:cubicBezTo>
                  <a:cubicBezTo>
                    <a:pt x="340995" y="1684020"/>
                    <a:pt x="320993" y="1664970"/>
                    <a:pt x="297180" y="1664970"/>
                  </a:cubicBezTo>
                  <a:cubicBezTo>
                    <a:pt x="273368" y="1664970"/>
                    <a:pt x="253365" y="1684973"/>
                    <a:pt x="253365" y="1708785"/>
                  </a:cubicBezTo>
                  <a:close/>
                  <a:moveTo>
                    <a:pt x="244793" y="1499235"/>
                  </a:moveTo>
                  <a:cubicBezTo>
                    <a:pt x="244793" y="1528763"/>
                    <a:pt x="268605" y="1552575"/>
                    <a:pt x="298133" y="1552575"/>
                  </a:cubicBezTo>
                  <a:cubicBezTo>
                    <a:pt x="327660" y="1552575"/>
                    <a:pt x="351473" y="1528763"/>
                    <a:pt x="351473" y="1499235"/>
                  </a:cubicBezTo>
                  <a:cubicBezTo>
                    <a:pt x="351473" y="1469708"/>
                    <a:pt x="327660" y="1445895"/>
                    <a:pt x="298133" y="1445895"/>
                  </a:cubicBezTo>
                  <a:cubicBezTo>
                    <a:pt x="268605" y="1445895"/>
                    <a:pt x="244793" y="1469708"/>
                    <a:pt x="244793" y="1499235"/>
                  </a:cubicBezTo>
                  <a:close/>
                  <a:moveTo>
                    <a:pt x="262890" y="240983"/>
                  </a:moveTo>
                  <a:cubicBezTo>
                    <a:pt x="262890" y="260033"/>
                    <a:pt x="279083" y="276225"/>
                    <a:pt x="298133" y="276225"/>
                  </a:cubicBezTo>
                  <a:cubicBezTo>
                    <a:pt x="317183" y="276225"/>
                    <a:pt x="333375" y="260033"/>
                    <a:pt x="333375" y="240983"/>
                  </a:cubicBezTo>
                  <a:cubicBezTo>
                    <a:pt x="333375" y="221933"/>
                    <a:pt x="317183" y="205740"/>
                    <a:pt x="298133" y="205740"/>
                  </a:cubicBezTo>
                  <a:cubicBezTo>
                    <a:pt x="279083" y="205740"/>
                    <a:pt x="262890" y="220980"/>
                    <a:pt x="262890" y="240983"/>
                  </a:cubicBezTo>
                  <a:close/>
                  <a:moveTo>
                    <a:pt x="266700" y="31433"/>
                  </a:moveTo>
                  <a:cubicBezTo>
                    <a:pt x="266700" y="48578"/>
                    <a:pt x="280988" y="62865"/>
                    <a:pt x="298133" y="62865"/>
                  </a:cubicBezTo>
                  <a:cubicBezTo>
                    <a:pt x="315278" y="62865"/>
                    <a:pt x="329565" y="48578"/>
                    <a:pt x="329565" y="31433"/>
                  </a:cubicBezTo>
                  <a:cubicBezTo>
                    <a:pt x="329565" y="14288"/>
                    <a:pt x="315278" y="0"/>
                    <a:pt x="298133" y="0"/>
                  </a:cubicBezTo>
                  <a:cubicBezTo>
                    <a:pt x="280988" y="0"/>
                    <a:pt x="266700" y="14288"/>
                    <a:pt x="266700" y="31433"/>
                  </a:cubicBezTo>
                  <a:close/>
                  <a:moveTo>
                    <a:pt x="253365" y="450533"/>
                  </a:moveTo>
                  <a:cubicBezTo>
                    <a:pt x="253365" y="475298"/>
                    <a:pt x="273368" y="494348"/>
                    <a:pt x="297180" y="494348"/>
                  </a:cubicBezTo>
                  <a:cubicBezTo>
                    <a:pt x="320993" y="494348"/>
                    <a:pt x="340995" y="474345"/>
                    <a:pt x="340995" y="450533"/>
                  </a:cubicBezTo>
                  <a:cubicBezTo>
                    <a:pt x="340995" y="426720"/>
                    <a:pt x="320993" y="406718"/>
                    <a:pt x="297180" y="406718"/>
                  </a:cubicBezTo>
                  <a:cubicBezTo>
                    <a:pt x="273368" y="406718"/>
                    <a:pt x="253365" y="426720"/>
                    <a:pt x="253365" y="450533"/>
                  </a:cubicBezTo>
                  <a:close/>
                  <a:moveTo>
                    <a:pt x="220028" y="1080135"/>
                  </a:moveTo>
                  <a:cubicBezTo>
                    <a:pt x="220028" y="1122998"/>
                    <a:pt x="255270" y="1158240"/>
                    <a:pt x="298133" y="1158240"/>
                  </a:cubicBezTo>
                  <a:cubicBezTo>
                    <a:pt x="340995" y="1158240"/>
                    <a:pt x="376238" y="1122998"/>
                    <a:pt x="376238" y="1080135"/>
                  </a:cubicBezTo>
                  <a:cubicBezTo>
                    <a:pt x="376238" y="1037273"/>
                    <a:pt x="340995" y="1002030"/>
                    <a:pt x="298133" y="1002030"/>
                  </a:cubicBezTo>
                  <a:cubicBezTo>
                    <a:pt x="255270" y="1002030"/>
                    <a:pt x="220028" y="1036320"/>
                    <a:pt x="220028" y="1080135"/>
                  </a:cubicBezTo>
                  <a:close/>
                  <a:moveTo>
                    <a:pt x="473393" y="2159318"/>
                  </a:moveTo>
                  <a:cubicBezTo>
                    <a:pt x="473393" y="2184083"/>
                    <a:pt x="493395" y="2203133"/>
                    <a:pt x="517208" y="2203133"/>
                  </a:cubicBezTo>
                  <a:cubicBezTo>
                    <a:pt x="541973" y="2203133"/>
                    <a:pt x="561023" y="2183130"/>
                    <a:pt x="561023" y="2159318"/>
                  </a:cubicBezTo>
                  <a:cubicBezTo>
                    <a:pt x="561023" y="2135505"/>
                    <a:pt x="541020" y="2115503"/>
                    <a:pt x="517208" y="2115503"/>
                  </a:cubicBezTo>
                  <a:cubicBezTo>
                    <a:pt x="493395" y="2115503"/>
                    <a:pt x="473393" y="2135505"/>
                    <a:pt x="473393" y="2159318"/>
                  </a:cubicBezTo>
                  <a:close/>
                  <a:moveTo>
                    <a:pt x="464820" y="1946910"/>
                  </a:moveTo>
                  <a:cubicBezTo>
                    <a:pt x="464820" y="1976438"/>
                    <a:pt x="488633" y="2000250"/>
                    <a:pt x="518160" y="2000250"/>
                  </a:cubicBezTo>
                  <a:cubicBezTo>
                    <a:pt x="547688" y="2000250"/>
                    <a:pt x="571500" y="1976438"/>
                    <a:pt x="571500" y="1946910"/>
                  </a:cubicBezTo>
                  <a:cubicBezTo>
                    <a:pt x="571500" y="1917383"/>
                    <a:pt x="547688" y="1893570"/>
                    <a:pt x="518160" y="1893570"/>
                  </a:cubicBezTo>
                  <a:cubicBezTo>
                    <a:pt x="488633" y="1893570"/>
                    <a:pt x="464820" y="1917383"/>
                    <a:pt x="464820" y="1946910"/>
                  </a:cubicBezTo>
                  <a:close/>
                  <a:moveTo>
                    <a:pt x="456248" y="1309688"/>
                  </a:moveTo>
                  <a:cubicBezTo>
                    <a:pt x="456248" y="1343978"/>
                    <a:pt x="483870" y="1371600"/>
                    <a:pt x="518160" y="1371600"/>
                  </a:cubicBezTo>
                  <a:cubicBezTo>
                    <a:pt x="552450" y="1371600"/>
                    <a:pt x="580073" y="1343978"/>
                    <a:pt x="580073" y="1309688"/>
                  </a:cubicBezTo>
                  <a:cubicBezTo>
                    <a:pt x="580073" y="1275398"/>
                    <a:pt x="552450" y="1247775"/>
                    <a:pt x="518160" y="1247775"/>
                  </a:cubicBezTo>
                  <a:cubicBezTo>
                    <a:pt x="483870" y="1247775"/>
                    <a:pt x="456248" y="1275398"/>
                    <a:pt x="456248" y="1309688"/>
                  </a:cubicBezTo>
                  <a:close/>
                  <a:moveTo>
                    <a:pt x="473393" y="883920"/>
                  </a:moveTo>
                  <a:cubicBezTo>
                    <a:pt x="473393" y="908685"/>
                    <a:pt x="493395" y="927735"/>
                    <a:pt x="517208" y="927735"/>
                  </a:cubicBezTo>
                  <a:cubicBezTo>
                    <a:pt x="541973" y="927735"/>
                    <a:pt x="561023" y="907733"/>
                    <a:pt x="561023" y="883920"/>
                  </a:cubicBezTo>
                  <a:cubicBezTo>
                    <a:pt x="561023" y="859155"/>
                    <a:pt x="541020" y="840105"/>
                    <a:pt x="517208" y="840105"/>
                  </a:cubicBezTo>
                  <a:cubicBezTo>
                    <a:pt x="493395" y="840105"/>
                    <a:pt x="473393" y="859155"/>
                    <a:pt x="473393" y="883920"/>
                  </a:cubicBezTo>
                  <a:close/>
                  <a:moveTo>
                    <a:pt x="481965" y="671513"/>
                  </a:moveTo>
                  <a:cubicBezTo>
                    <a:pt x="481965" y="690563"/>
                    <a:pt x="498158" y="706755"/>
                    <a:pt x="517208" y="706755"/>
                  </a:cubicBezTo>
                  <a:cubicBezTo>
                    <a:pt x="536258" y="706755"/>
                    <a:pt x="552450" y="690563"/>
                    <a:pt x="552450" y="671513"/>
                  </a:cubicBezTo>
                  <a:cubicBezTo>
                    <a:pt x="552450" y="652463"/>
                    <a:pt x="536258" y="636270"/>
                    <a:pt x="517208" y="636270"/>
                  </a:cubicBezTo>
                  <a:cubicBezTo>
                    <a:pt x="498158" y="636270"/>
                    <a:pt x="481965" y="651510"/>
                    <a:pt x="481965" y="671513"/>
                  </a:cubicBezTo>
                  <a:close/>
                  <a:moveTo>
                    <a:pt x="456248" y="1734503"/>
                  </a:moveTo>
                  <a:cubicBezTo>
                    <a:pt x="456248" y="1768793"/>
                    <a:pt x="483870" y="1796415"/>
                    <a:pt x="518160" y="1796415"/>
                  </a:cubicBezTo>
                  <a:cubicBezTo>
                    <a:pt x="552450" y="1796415"/>
                    <a:pt x="580073" y="1768793"/>
                    <a:pt x="580073" y="1734503"/>
                  </a:cubicBezTo>
                  <a:cubicBezTo>
                    <a:pt x="580073" y="1700213"/>
                    <a:pt x="552450" y="1672590"/>
                    <a:pt x="518160" y="1672590"/>
                  </a:cubicBezTo>
                  <a:cubicBezTo>
                    <a:pt x="483870" y="1672590"/>
                    <a:pt x="456248" y="1700213"/>
                    <a:pt x="456248" y="1734503"/>
                  </a:cubicBezTo>
                  <a:close/>
                  <a:moveTo>
                    <a:pt x="464820" y="1096328"/>
                  </a:moveTo>
                  <a:cubicBezTo>
                    <a:pt x="464820" y="1125855"/>
                    <a:pt x="488633" y="1149668"/>
                    <a:pt x="518160" y="1149668"/>
                  </a:cubicBezTo>
                  <a:cubicBezTo>
                    <a:pt x="547688" y="1149668"/>
                    <a:pt x="571500" y="1125855"/>
                    <a:pt x="571500" y="1096328"/>
                  </a:cubicBezTo>
                  <a:cubicBezTo>
                    <a:pt x="571500" y="1066800"/>
                    <a:pt x="547688" y="1042988"/>
                    <a:pt x="518160" y="1042988"/>
                  </a:cubicBezTo>
                  <a:cubicBezTo>
                    <a:pt x="488633" y="1042988"/>
                    <a:pt x="464820" y="1067753"/>
                    <a:pt x="464820" y="1096328"/>
                  </a:cubicBezTo>
                  <a:close/>
                  <a:moveTo>
                    <a:pt x="486728" y="246698"/>
                  </a:moveTo>
                  <a:cubicBezTo>
                    <a:pt x="486728" y="263843"/>
                    <a:pt x="501015" y="278130"/>
                    <a:pt x="518160" y="278130"/>
                  </a:cubicBezTo>
                  <a:cubicBezTo>
                    <a:pt x="535305" y="278130"/>
                    <a:pt x="549593" y="263843"/>
                    <a:pt x="549593" y="246698"/>
                  </a:cubicBezTo>
                  <a:cubicBezTo>
                    <a:pt x="549593" y="229553"/>
                    <a:pt x="535305" y="215265"/>
                    <a:pt x="518160" y="215265"/>
                  </a:cubicBezTo>
                  <a:cubicBezTo>
                    <a:pt x="500063" y="215265"/>
                    <a:pt x="486728" y="228600"/>
                    <a:pt x="486728" y="246698"/>
                  </a:cubicBezTo>
                  <a:close/>
                  <a:moveTo>
                    <a:pt x="486728" y="33338"/>
                  </a:moveTo>
                  <a:cubicBezTo>
                    <a:pt x="486728" y="50483"/>
                    <a:pt x="501015" y="64770"/>
                    <a:pt x="518160" y="64770"/>
                  </a:cubicBezTo>
                  <a:cubicBezTo>
                    <a:pt x="535305" y="64770"/>
                    <a:pt x="549593" y="50483"/>
                    <a:pt x="549593" y="33338"/>
                  </a:cubicBezTo>
                  <a:cubicBezTo>
                    <a:pt x="549593" y="16193"/>
                    <a:pt x="535305" y="1905"/>
                    <a:pt x="518160" y="1905"/>
                  </a:cubicBezTo>
                  <a:cubicBezTo>
                    <a:pt x="500063" y="2858"/>
                    <a:pt x="486728" y="16193"/>
                    <a:pt x="486728" y="33338"/>
                  </a:cubicBezTo>
                  <a:close/>
                  <a:moveTo>
                    <a:pt x="486728" y="459105"/>
                  </a:moveTo>
                  <a:cubicBezTo>
                    <a:pt x="486728" y="476250"/>
                    <a:pt x="501015" y="490538"/>
                    <a:pt x="518160" y="490538"/>
                  </a:cubicBezTo>
                  <a:cubicBezTo>
                    <a:pt x="535305" y="490538"/>
                    <a:pt x="549593" y="476250"/>
                    <a:pt x="549593" y="459105"/>
                  </a:cubicBezTo>
                  <a:cubicBezTo>
                    <a:pt x="549593" y="441960"/>
                    <a:pt x="535305" y="427673"/>
                    <a:pt x="518160" y="427673"/>
                  </a:cubicBezTo>
                  <a:cubicBezTo>
                    <a:pt x="500063" y="427673"/>
                    <a:pt x="486728" y="441960"/>
                    <a:pt x="486728" y="459105"/>
                  </a:cubicBezTo>
                  <a:close/>
                  <a:moveTo>
                    <a:pt x="440055" y="1522095"/>
                  </a:moveTo>
                  <a:cubicBezTo>
                    <a:pt x="440055" y="1564958"/>
                    <a:pt x="475298" y="1600200"/>
                    <a:pt x="518160" y="1600200"/>
                  </a:cubicBezTo>
                  <a:cubicBezTo>
                    <a:pt x="561023" y="1600200"/>
                    <a:pt x="596265" y="1564958"/>
                    <a:pt x="596265" y="1522095"/>
                  </a:cubicBezTo>
                  <a:cubicBezTo>
                    <a:pt x="596265" y="1479233"/>
                    <a:pt x="561023" y="1443990"/>
                    <a:pt x="518160" y="1443990"/>
                  </a:cubicBezTo>
                  <a:cubicBezTo>
                    <a:pt x="475298" y="1443990"/>
                    <a:pt x="440055" y="1478280"/>
                    <a:pt x="440055" y="1522095"/>
                  </a:cubicBezTo>
                  <a:close/>
                  <a:moveTo>
                    <a:pt x="659130" y="1128713"/>
                  </a:moveTo>
                  <a:cubicBezTo>
                    <a:pt x="659130" y="1171575"/>
                    <a:pt x="694373" y="1206818"/>
                    <a:pt x="737235" y="1206818"/>
                  </a:cubicBezTo>
                  <a:cubicBezTo>
                    <a:pt x="780098" y="1206818"/>
                    <a:pt x="815340" y="1171575"/>
                    <a:pt x="815340" y="1128713"/>
                  </a:cubicBezTo>
                  <a:cubicBezTo>
                    <a:pt x="815340" y="1085850"/>
                    <a:pt x="780098" y="1050608"/>
                    <a:pt x="737235" y="1050608"/>
                  </a:cubicBezTo>
                  <a:cubicBezTo>
                    <a:pt x="694373" y="1050608"/>
                    <a:pt x="659130" y="1085850"/>
                    <a:pt x="659130" y="1128713"/>
                  </a:cubicBezTo>
                  <a:close/>
                  <a:moveTo>
                    <a:pt x="701993" y="2162175"/>
                  </a:moveTo>
                  <a:cubicBezTo>
                    <a:pt x="703898" y="2181225"/>
                    <a:pt x="721043" y="2196465"/>
                    <a:pt x="740093" y="2194560"/>
                  </a:cubicBezTo>
                  <a:cubicBezTo>
                    <a:pt x="759143" y="2192655"/>
                    <a:pt x="774383" y="2175510"/>
                    <a:pt x="772478" y="2156460"/>
                  </a:cubicBezTo>
                  <a:cubicBezTo>
                    <a:pt x="770573" y="2137410"/>
                    <a:pt x="753428" y="2122170"/>
                    <a:pt x="734378" y="2124075"/>
                  </a:cubicBezTo>
                  <a:cubicBezTo>
                    <a:pt x="715328" y="2125980"/>
                    <a:pt x="701040" y="2143125"/>
                    <a:pt x="701993" y="2162175"/>
                  </a:cubicBezTo>
                  <a:close/>
                  <a:moveTo>
                    <a:pt x="693420" y="1953578"/>
                  </a:moveTo>
                  <a:cubicBezTo>
                    <a:pt x="693420" y="1978343"/>
                    <a:pt x="713423" y="1997393"/>
                    <a:pt x="737235" y="1997393"/>
                  </a:cubicBezTo>
                  <a:cubicBezTo>
                    <a:pt x="761048" y="1997393"/>
                    <a:pt x="781050" y="1977390"/>
                    <a:pt x="781050" y="1953578"/>
                  </a:cubicBezTo>
                  <a:cubicBezTo>
                    <a:pt x="781050" y="1929765"/>
                    <a:pt x="761048" y="1909763"/>
                    <a:pt x="737235" y="1909763"/>
                  </a:cubicBezTo>
                  <a:cubicBezTo>
                    <a:pt x="713423" y="1909763"/>
                    <a:pt x="693420" y="1928813"/>
                    <a:pt x="693420" y="1953578"/>
                  </a:cubicBezTo>
                  <a:close/>
                  <a:moveTo>
                    <a:pt x="675323" y="1541145"/>
                  </a:moveTo>
                  <a:cubicBezTo>
                    <a:pt x="675323" y="1575435"/>
                    <a:pt x="702945" y="1603058"/>
                    <a:pt x="737235" y="1603058"/>
                  </a:cubicBezTo>
                  <a:cubicBezTo>
                    <a:pt x="771525" y="1603058"/>
                    <a:pt x="799148" y="1575435"/>
                    <a:pt x="799148" y="1541145"/>
                  </a:cubicBezTo>
                  <a:cubicBezTo>
                    <a:pt x="799148" y="1506855"/>
                    <a:pt x="771525" y="1479233"/>
                    <a:pt x="737235" y="1479233"/>
                  </a:cubicBezTo>
                  <a:cubicBezTo>
                    <a:pt x="702945" y="1479233"/>
                    <a:pt x="675323" y="1506855"/>
                    <a:pt x="675323" y="1541145"/>
                  </a:cubicBezTo>
                  <a:close/>
                  <a:moveTo>
                    <a:pt x="684848" y="716280"/>
                  </a:moveTo>
                  <a:cubicBezTo>
                    <a:pt x="684848" y="745808"/>
                    <a:pt x="708660" y="769620"/>
                    <a:pt x="738188" y="769620"/>
                  </a:cubicBezTo>
                  <a:cubicBezTo>
                    <a:pt x="767715" y="769620"/>
                    <a:pt x="791528" y="745808"/>
                    <a:pt x="791528" y="716280"/>
                  </a:cubicBezTo>
                  <a:cubicBezTo>
                    <a:pt x="791528" y="686753"/>
                    <a:pt x="767715" y="662940"/>
                    <a:pt x="738188" y="662940"/>
                  </a:cubicBezTo>
                  <a:cubicBezTo>
                    <a:pt x="708660" y="663893"/>
                    <a:pt x="684848" y="687705"/>
                    <a:pt x="684848" y="716280"/>
                  </a:cubicBezTo>
                  <a:close/>
                  <a:moveTo>
                    <a:pt x="693420" y="510540"/>
                  </a:moveTo>
                  <a:cubicBezTo>
                    <a:pt x="693420" y="535305"/>
                    <a:pt x="713423" y="554355"/>
                    <a:pt x="737235" y="554355"/>
                  </a:cubicBezTo>
                  <a:cubicBezTo>
                    <a:pt x="761048" y="554355"/>
                    <a:pt x="781050" y="534353"/>
                    <a:pt x="781050" y="510540"/>
                  </a:cubicBezTo>
                  <a:cubicBezTo>
                    <a:pt x="781050" y="485775"/>
                    <a:pt x="761048" y="466725"/>
                    <a:pt x="737235" y="466725"/>
                  </a:cubicBezTo>
                  <a:cubicBezTo>
                    <a:pt x="713423" y="466725"/>
                    <a:pt x="693420" y="485775"/>
                    <a:pt x="693420" y="510540"/>
                  </a:cubicBezTo>
                  <a:close/>
                  <a:moveTo>
                    <a:pt x="684848" y="1746885"/>
                  </a:moveTo>
                  <a:cubicBezTo>
                    <a:pt x="684848" y="1776413"/>
                    <a:pt x="708660" y="1800225"/>
                    <a:pt x="738188" y="1800225"/>
                  </a:cubicBezTo>
                  <a:cubicBezTo>
                    <a:pt x="767715" y="1800225"/>
                    <a:pt x="791528" y="1776413"/>
                    <a:pt x="791528" y="1746885"/>
                  </a:cubicBezTo>
                  <a:cubicBezTo>
                    <a:pt x="791528" y="1717358"/>
                    <a:pt x="767715" y="1693545"/>
                    <a:pt x="738188" y="1693545"/>
                  </a:cubicBezTo>
                  <a:cubicBezTo>
                    <a:pt x="708660" y="1694498"/>
                    <a:pt x="684848" y="1718310"/>
                    <a:pt x="684848" y="1746885"/>
                  </a:cubicBezTo>
                  <a:close/>
                  <a:moveTo>
                    <a:pt x="675323" y="922973"/>
                  </a:moveTo>
                  <a:cubicBezTo>
                    <a:pt x="675323" y="957263"/>
                    <a:pt x="702945" y="984885"/>
                    <a:pt x="737235" y="984885"/>
                  </a:cubicBezTo>
                  <a:cubicBezTo>
                    <a:pt x="771525" y="984885"/>
                    <a:pt x="799148" y="957263"/>
                    <a:pt x="799148" y="922973"/>
                  </a:cubicBezTo>
                  <a:cubicBezTo>
                    <a:pt x="799148" y="888683"/>
                    <a:pt x="771525" y="861060"/>
                    <a:pt x="737235" y="861060"/>
                  </a:cubicBezTo>
                  <a:cubicBezTo>
                    <a:pt x="702945" y="861060"/>
                    <a:pt x="675323" y="888683"/>
                    <a:pt x="675323" y="922973"/>
                  </a:cubicBezTo>
                  <a:close/>
                  <a:moveTo>
                    <a:pt x="706755" y="98108"/>
                  </a:moveTo>
                  <a:cubicBezTo>
                    <a:pt x="706755" y="115253"/>
                    <a:pt x="721043" y="129540"/>
                    <a:pt x="738188" y="129540"/>
                  </a:cubicBezTo>
                  <a:cubicBezTo>
                    <a:pt x="755333" y="129540"/>
                    <a:pt x="769620" y="115253"/>
                    <a:pt x="769620" y="98108"/>
                  </a:cubicBezTo>
                  <a:cubicBezTo>
                    <a:pt x="769620" y="80963"/>
                    <a:pt x="754380" y="66675"/>
                    <a:pt x="737235" y="66675"/>
                  </a:cubicBezTo>
                  <a:cubicBezTo>
                    <a:pt x="720090" y="66675"/>
                    <a:pt x="706755" y="80963"/>
                    <a:pt x="706755" y="98108"/>
                  </a:cubicBezTo>
                  <a:close/>
                  <a:moveTo>
                    <a:pt x="701993" y="303848"/>
                  </a:moveTo>
                  <a:cubicBezTo>
                    <a:pt x="701993" y="322898"/>
                    <a:pt x="718185" y="339090"/>
                    <a:pt x="737235" y="339090"/>
                  </a:cubicBezTo>
                  <a:cubicBezTo>
                    <a:pt x="756285" y="339090"/>
                    <a:pt x="772478" y="322898"/>
                    <a:pt x="772478" y="303848"/>
                  </a:cubicBezTo>
                  <a:cubicBezTo>
                    <a:pt x="772478" y="284798"/>
                    <a:pt x="756285" y="268605"/>
                    <a:pt x="737235" y="268605"/>
                  </a:cubicBezTo>
                  <a:cubicBezTo>
                    <a:pt x="718185" y="268605"/>
                    <a:pt x="701993" y="284798"/>
                    <a:pt x="701993" y="303848"/>
                  </a:cubicBezTo>
                  <a:close/>
                  <a:moveTo>
                    <a:pt x="659130" y="1335405"/>
                  </a:moveTo>
                  <a:cubicBezTo>
                    <a:pt x="659130" y="1378268"/>
                    <a:pt x="694373" y="1413510"/>
                    <a:pt x="737235" y="1413510"/>
                  </a:cubicBezTo>
                  <a:cubicBezTo>
                    <a:pt x="780098" y="1413510"/>
                    <a:pt x="815340" y="1378268"/>
                    <a:pt x="815340" y="1335405"/>
                  </a:cubicBezTo>
                  <a:cubicBezTo>
                    <a:pt x="815340" y="1292543"/>
                    <a:pt x="781050" y="1257300"/>
                    <a:pt x="737235" y="1257300"/>
                  </a:cubicBezTo>
                  <a:cubicBezTo>
                    <a:pt x="693420" y="1257300"/>
                    <a:pt x="659130" y="1291590"/>
                    <a:pt x="659130" y="1335405"/>
                  </a:cubicBezTo>
                  <a:close/>
                  <a:moveTo>
                    <a:pt x="925830" y="2159318"/>
                  </a:moveTo>
                  <a:cubicBezTo>
                    <a:pt x="925830" y="2176463"/>
                    <a:pt x="940118" y="2190750"/>
                    <a:pt x="957263" y="2190750"/>
                  </a:cubicBezTo>
                  <a:cubicBezTo>
                    <a:pt x="974408" y="2190750"/>
                    <a:pt x="988695" y="2176463"/>
                    <a:pt x="988695" y="2159318"/>
                  </a:cubicBezTo>
                  <a:cubicBezTo>
                    <a:pt x="988695" y="2142173"/>
                    <a:pt x="974408" y="2127885"/>
                    <a:pt x="957263" y="2127885"/>
                  </a:cubicBezTo>
                  <a:cubicBezTo>
                    <a:pt x="940118" y="2127885"/>
                    <a:pt x="925830" y="2142173"/>
                    <a:pt x="925830" y="2159318"/>
                  </a:cubicBezTo>
                  <a:close/>
                  <a:moveTo>
                    <a:pt x="922020" y="1918335"/>
                  </a:moveTo>
                  <a:cubicBezTo>
                    <a:pt x="922020" y="1937385"/>
                    <a:pt x="938213" y="1953578"/>
                    <a:pt x="957263" y="1953578"/>
                  </a:cubicBezTo>
                  <a:cubicBezTo>
                    <a:pt x="976313" y="1953578"/>
                    <a:pt x="992505" y="1937385"/>
                    <a:pt x="992505" y="1918335"/>
                  </a:cubicBezTo>
                  <a:cubicBezTo>
                    <a:pt x="992505" y="1899285"/>
                    <a:pt x="976313" y="1883093"/>
                    <a:pt x="957263" y="1883093"/>
                  </a:cubicBezTo>
                  <a:cubicBezTo>
                    <a:pt x="938213" y="1883093"/>
                    <a:pt x="922020" y="1899285"/>
                    <a:pt x="922020" y="1918335"/>
                  </a:cubicBezTo>
                  <a:close/>
                  <a:moveTo>
                    <a:pt x="895350" y="1289685"/>
                  </a:moveTo>
                  <a:cubicBezTo>
                    <a:pt x="895350" y="1323975"/>
                    <a:pt x="922973" y="1351598"/>
                    <a:pt x="957263" y="1351598"/>
                  </a:cubicBezTo>
                  <a:cubicBezTo>
                    <a:pt x="991553" y="1351598"/>
                    <a:pt x="1019175" y="1323975"/>
                    <a:pt x="1019175" y="1289685"/>
                  </a:cubicBezTo>
                  <a:cubicBezTo>
                    <a:pt x="1019175" y="1255395"/>
                    <a:pt x="991553" y="1227773"/>
                    <a:pt x="957263" y="1227773"/>
                  </a:cubicBezTo>
                  <a:cubicBezTo>
                    <a:pt x="922973" y="1227773"/>
                    <a:pt x="895350" y="1255395"/>
                    <a:pt x="895350" y="1289685"/>
                  </a:cubicBezTo>
                  <a:close/>
                  <a:moveTo>
                    <a:pt x="895350" y="869633"/>
                  </a:moveTo>
                  <a:cubicBezTo>
                    <a:pt x="895350" y="903923"/>
                    <a:pt x="922973" y="931545"/>
                    <a:pt x="957263" y="931545"/>
                  </a:cubicBezTo>
                  <a:cubicBezTo>
                    <a:pt x="991553" y="931545"/>
                    <a:pt x="1019175" y="903923"/>
                    <a:pt x="1019175" y="869633"/>
                  </a:cubicBezTo>
                  <a:cubicBezTo>
                    <a:pt x="1019175" y="835343"/>
                    <a:pt x="991553" y="807720"/>
                    <a:pt x="957263" y="807720"/>
                  </a:cubicBezTo>
                  <a:cubicBezTo>
                    <a:pt x="922973" y="808673"/>
                    <a:pt x="895350" y="836295"/>
                    <a:pt x="895350" y="869633"/>
                  </a:cubicBezTo>
                  <a:close/>
                  <a:moveTo>
                    <a:pt x="903923" y="660083"/>
                  </a:moveTo>
                  <a:cubicBezTo>
                    <a:pt x="903923" y="689610"/>
                    <a:pt x="927735" y="713423"/>
                    <a:pt x="957263" y="713423"/>
                  </a:cubicBezTo>
                  <a:cubicBezTo>
                    <a:pt x="986790" y="713423"/>
                    <a:pt x="1010603" y="689610"/>
                    <a:pt x="1010603" y="660083"/>
                  </a:cubicBezTo>
                  <a:cubicBezTo>
                    <a:pt x="1010603" y="630555"/>
                    <a:pt x="986790" y="606743"/>
                    <a:pt x="957263" y="606743"/>
                  </a:cubicBezTo>
                  <a:cubicBezTo>
                    <a:pt x="927735" y="607695"/>
                    <a:pt x="903923" y="631508"/>
                    <a:pt x="903923" y="660083"/>
                  </a:cubicBezTo>
                  <a:close/>
                  <a:moveTo>
                    <a:pt x="913448" y="1708785"/>
                  </a:moveTo>
                  <a:cubicBezTo>
                    <a:pt x="913448" y="1733550"/>
                    <a:pt x="933450" y="1752600"/>
                    <a:pt x="957263" y="1752600"/>
                  </a:cubicBezTo>
                  <a:cubicBezTo>
                    <a:pt x="982028" y="1752600"/>
                    <a:pt x="1001078" y="1732598"/>
                    <a:pt x="1001078" y="1708785"/>
                  </a:cubicBezTo>
                  <a:cubicBezTo>
                    <a:pt x="1001078" y="1684020"/>
                    <a:pt x="981075" y="1664970"/>
                    <a:pt x="957263" y="1664970"/>
                  </a:cubicBezTo>
                  <a:cubicBezTo>
                    <a:pt x="933450" y="1664970"/>
                    <a:pt x="913448" y="1684973"/>
                    <a:pt x="913448" y="1708785"/>
                  </a:cubicBezTo>
                  <a:close/>
                  <a:moveTo>
                    <a:pt x="903923" y="1499235"/>
                  </a:moveTo>
                  <a:cubicBezTo>
                    <a:pt x="903923" y="1528763"/>
                    <a:pt x="927735" y="1552575"/>
                    <a:pt x="957263" y="1552575"/>
                  </a:cubicBezTo>
                  <a:cubicBezTo>
                    <a:pt x="986790" y="1552575"/>
                    <a:pt x="1010603" y="1528763"/>
                    <a:pt x="1010603" y="1499235"/>
                  </a:cubicBezTo>
                  <a:cubicBezTo>
                    <a:pt x="1010603" y="1469708"/>
                    <a:pt x="986790" y="1445895"/>
                    <a:pt x="957263" y="1445895"/>
                  </a:cubicBezTo>
                  <a:cubicBezTo>
                    <a:pt x="927735" y="1445895"/>
                    <a:pt x="903923" y="1469708"/>
                    <a:pt x="903923" y="1499235"/>
                  </a:cubicBezTo>
                  <a:close/>
                  <a:moveTo>
                    <a:pt x="922020" y="240983"/>
                  </a:moveTo>
                  <a:cubicBezTo>
                    <a:pt x="922020" y="260033"/>
                    <a:pt x="938213" y="276225"/>
                    <a:pt x="957263" y="276225"/>
                  </a:cubicBezTo>
                  <a:cubicBezTo>
                    <a:pt x="976313" y="276225"/>
                    <a:pt x="992505" y="260033"/>
                    <a:pt x="992505" y="240983"/>
                  </a:cubicBezTo>
                  <a:cubicBezTo>
                    <a:pt x="992505" y="221933"/>
                    <a:pt x="976313" y="205740"/>
                    <a:pt x="957263" y="205740"/>
                  </a:cubicBezTo>
                  <a:cubicBezTo>
                    <a:pt x="938213" y="205740"/>
                    <a:pt x="922020" y="220980"/>
                    <a:pt x="922020" y="240983"/>
                  </a:cubicBezTo>
                  <a:close/>
                  <a:moveTo>
                    <a:pt x="925830" y="31433"/>
                  </a:moveTo>
                  <a:cubicBezTo>
                    <a:pt x="925830" y="48578"/>
                    <a:pt x="940118" y="62865"/>
                    <a:pt x="957263" y="62865"/>
                  </a:cubicBezTo>
                  <a:cubicBezTo>
                    <a:pt x="974408" y="62865"/>
                    <a:pt x="988695" y="48578"/>
                    <a:pt x="988695" y="31433"/>
                  </a:cubicBezTo>
                  <a:cubicBezTo>
                    <a:pt x="988695" y="14288"/>
                    <a:pt x="974408" y="0"/>
                    <a:pt x="957263" y="0"/>
                  </a:cubicBezTo>
                  <a:cubicBezTo>
                    <a:pt x="940118" y="0"/>
                    <a:pt x="925830" y="14288"/>
                    <a:pt x="925830" y="31433"/>
                  </a:cubicBezTo>
                  <a:close/>
                  <a:moveTo>
                    <a:pt x="913448" y="450533"/>
                  </a:moveTo>
                  <a:cubicBezTo>
                    <a:pt x="913448" y="475298"/>
                    <a:pt x="933450" y="494348"/>
                    <a:pt x="957263" y="494348"/>
                  </a:cubicBezTo>
                  <a:cubicBezTo>
                    <a:pt x="982028" y="494348"/>
                    <a:pt x="1001078" y="474345"/>
                    <a:pt x="1001078" y="450533"/>
                  </a:cubicBezTo>
                  <a:cubicBezTo>
                    <a:pt x="1001078" y="426720"/>
                    <a:pt x="981075" y="406718"/>
                    <a:pt x="957263" y="406718"/>
                  </a:cubicBezTo>
                  <a:cubicBezTo>
                    <a:pt x="933450" y="406718"/>
                    <a:pt x="913448" y="426720"/>
                    <a:pt x="913448" y="450533"/>
                  </a:cubicBezTo>
                  <a:close/>
                  <a:moveTo>
                    <a:pt x="879158" y="1080135"/>
                  </a:moveTo>
                  <a:cubicBezTo>
                    <a:pt x="879158" y="1122998"/>
                    <a:pt x="914400" y="1158240"/>
                    <a:pt x="957263" y="1158240"/>
                  </a:cubicBezTo>
                  <a:cubicBezTo>
                    <a:pt x="1000125" y="1158240"/>
                    <a:pt x="1035368" y="1122998"/>
                    <a:pt x="1035368" y="1080135"/>
                  </a:cubicBezTo>
                  <a:cubicBezTo>
                    <a:pt x="1035368" y="1037273"/>
                    <a:pt x="1000125" y="1002030"/>
                    <a:pt x="957263" y="1002030"/>
                  </a:cubicBezTo>
                  <a:cubicBezTo>
                    <a:pt x="914400" y="1002030"/>
                    <a:pt x="879158" y="1036320"/>
                    <a:pt x="879158" y="1080135"/>
                  </a:cubicBezTo>
                  <a:close/>
                  <a:moveTo>
                    <a:pt x="244793" y="6789420"/>
                  </a:moveTo>
                  <a:cubicBezTo>
                    <a:pt x="244793" y="6818948"/>
                    <a:pt x="268605" y="6842760"/>
                    <a:pt x="298133" y="6842760"/>
                  </a:cubicBezTo>
                  <a:cubicBezTo>
                    <a:pt x="327660" y="6842760"/>
                    <a:pt x="351473" y="6818948"/>
                    <a:pt x="351473" y="6789420"/>
                  </a:cubicBezTo>
                  <a:cubicBezTo>
                    <a:pt x="351473" y="6759893"/>
                    <a:pt x="327660" y="6736080"/>
                    <a:pt x="298133" y="6736080"/>
                  </a:cubicBezTo>
                  <a:cubicBezTo>
                    <a:pt x="268605" y="6736080"/>
                    <a:pt x="244793" y="6759893"/>
                    <a:pt x="244793" y="6789420"/>
                  </a:cubicBezTo>
                  <a:close/>
                  <a:moveTo>
                    <a:pt x="236220" y="6548438"/>
                  </a:moveTo>
                  <a:cubicBezTo>
                    <a:pt x="236220" y="6582728"/>
                    <a:pt x="263843" y="6610350"/>
                    <a:pt x="298133" y="6610350"/>
                  </a:cubicBezTo>
                  <a:cubicBezTo>
                    <a:pt x="332423" y="6610350"/>
                    <a:pt x="360045" y="6582728"/>
                    <a:pt x="360045" y="6548438"/>
                  </a:cubicBezTo>
                  <a:cubicBezTo>
                    <a:pt x="360045" y="6514148"/>
                    <a:pt x="332423" y="6486525"/>
                    <a:pt x="298133" y="6486525"/>
                  </a:cubicBezTo>
                  <a:cubicBezTo>
                    <a:pt x="263843" y="6486525"/>
                    <a:pt x="236220" y="6514148"/>
                    <a:pt x="236220" y="6548438"/>
                  </a:cubicBezTo>
                  <a:close/>
                  <a:moveTo>
                    <a:pt x="244793" y="5918835"/>
                  </a:moveTo>
                  <a:cubicBezTo>
                    <a:pt x="244793" y="5948363"/>
                    <a:pt x="268605" y="5972175"/>
                    <a:pt x="298133" y="5972175"/>
                  </a:cubicBezTo>
                  <a:cubicBezTo>
                    <a:pt x="327660" y="5972175"/>
                    <a:pt x="351473" y="5948363"/>
                    <a:pt x="351473" y="5918835"/>
                  </a:cubicBezTo>
                  <a:cubicBezTo>
                    <a:pt x="351473" y="5889308"/>
                    <a:pt x="327660" y="5865495"/>
                    <a:pt x="298133" y="5865495"/>
                  </a:cubicBezTo>
                  <a:cubicBezTo>
                    <a:pt x="268605" y="5865495"/>
                    <a:pt x="244793" y="5890260"/>
                    <a:pt x="244793" y="5918835"/>
                  </a:cubicBezTo>
                  <a:close/>
                  <a:moveTo>
                    <a:pt x="262890" y="5499735"/>
                  </a:moveTo>
                  <a:cubicBezTo>
                    <a:pt x="262890" y="5518785"/>
                    <a:pt x="279083" y="5534978"/>
                    <a:pt x="298133" y="5534978"/>
                  </a:cubicBezTo>
                  <a:cubicBezTo>
                    <a:pt x="317183" y="5534978"/>
                    <a:pt x="333375" y="5518785"/>
                    <a:pt x="333375" y="5499735"/>
                  </a:cubicBezTo>
                  <a:cubicBezTo>
                    <a:pt x="333375" y="5480685"/>
                    <a:pt x="317183" y="5464493"/>
                    <a:pt x="298133" y="5464493"/>
                  </a:cubicBezTo>
                  <a:cubicBezTo>
                    <a:pt x="279083" y="5464493"/>
                    <a:pt x="262890" y="5480685"/>
                    <a:pt x="262890" y="5499735"/>
                  </a:cubicBezTo>
                  <a:close/>
                  <a:moveTo>
                    <a:pt x="266700" y="5290185"/>
                  </a:moveTo>
                  <a:cubicBezTo>
                    <a:pt x="266700" y="5307330"/>
                    <a:pt x="280988" y="5321618"/>
                    <a:pt x="298133" y="5321618"/>
                  </a:cubicBezTo>
                  <a:cubicBezTo>
                    <a:pt x="315278" y="5321618"/>
                    <a:pt x="329565" y="5307330"/>
                    <a:pt x="329565" y="5290185"/>
                  </a:cubicBezTo>
                  <a:cubicBezTo>
                    <a:pt x="329565" y="5273040"/>
                    <a:pt x="315278" y="5258753"/>
                    <a:pt x="298133" y="5258753"/>
                  </a:cubicBezTo>
                  <a:cubicBezTo>
                    <a:pt x="280988" y="5258753"/>
                    <a:pt x="266700" y="5273040"/>
                    <a:pt x="266700" y="5290185"/>
                  </a:cubicBezTo>
                  <a:close/>
                  <a:moveTo>
                    <a:pt x="236220" y="6129338"/>
                  </a:moveTo>
                  <a:cubicBezTo>
                    <a:pt x="236220" y="6163628"/>
                    <a:pt x="263843" y="6191250"/>
                    <a:pt x="298133" y="6191250"/>
                  </a:cubicBezTo>
                  <a:cubicBezTo>
                    <a:pt x="332423" y="6191250"/>
                    <a:pt x="360045" y="6163628"/>
                    <a:pt x="360045" y="6129338"/>
                  </a:cubicBezTo>
                  <a:cubicBezTo>
                    <a:pt x="360045" y="6095048"/>
                    <a:pt x="332423" y="6067425"/>
                    <a:pt x="298133" y="6067425"/>
                  </a:cubicBezTo>
                  <a:cubicBezTo>
                    <a:pt x="263843" y="6067425"/>
                    <a:pt x="236220" y="6095048"/>
                    <a:pt x="236220" y="6129338"/>
                  </a:cubicBezTo>
                  <a:close/>
                  <a:moveTo>
                    <a:pt x="253365" y="5709285"/>
                  </a:moveTo>
                  <a:cubicBezTo>
                    <a:pt x="253365" y="5734050"/>
                    <a:pt x="273368" y="5753100"/>
                    <a:pt x="297180" y="5753100"/>
                  </a:cubicBezTo>
                  <a:cubicBezTo>
                    <a:pt x="320993" y="5753100"/>
                    <a:pt x="340995" y="5733098"/>
                    <a:pt x="340995" y="5709285"/>
                  </a:cubicBezTo>
                  <a:cubicBezTo>
                    <a:pt x="340995" y="5684520"/>
                    <a:pt x="320993" y="5665470"/>
                    <a:pt x="297180" y="5665470"/>
                  </a:cubicBezTo>
                  <a:cubicBezTo>
                    <a:pt x="273368" y="5665470"/>
                    <a:pt x="253365" y="5685473"/>
                    <a:pt x="253365" y="5709285"/>
                  </a:cubicBezTo>
                  <a:close/>
                  <a:moveTo>
                    <a:pt x="266700" y="4871085"/>
                  </a:moveTo>
                  <a:cubicBezTo>
                    <a:pt x="266700" y="4888230"/>
                    <a:pt x="280988" y="4902518"/>
                    <a:pt x="298133" y="4902518"/>
                  </a:cubicBezTo>
                  <a:cubicBezTo>
                    <a:pt x="315278" y="4902518"/>
                    <a:pt x="329565" y="4888230"/>
                    <a:pt x="329565" y="4871085"/>
                  </a:cubicBezTo>
                  <a:cubicBezTo>
                    <a:pt x="329565" y="4853940"/>
                    <a:pt x="315278" y="4839653"/>
                    <a:pt x="298133" y="4839653"/>
                  </a:cubicBezTo>
                  <a:cubicBezTo>
                    <a:pt x="280988" y="4839653"/>
                    <a:pt x="266700" y="4852988"/>
                    <a:pt x="266700" y="4871085"/>
                  </a:cubicBezTo>
                  <a:close/>
                  <a:moveTo>
                    <a:pt x="266700" y="4660583"/>
                  </a:moveTo>
                  <a:cubicBezTo>
                    <a:pt x="266700" y="4677728"/>
                    <a:pt x="280988" y="4692015"/>
                    <a:pt x="298133" y="4692015"/>
                  </a:cubicBezTo>
                  <a:cubicBezTo>
                    <a:pt x="315278" y="4692015"/>
                    <a:pt x="329565" y="4677728"/>
                    <a:pt x="329565" y="4660583"/>
                  </a:cubicBezTo>
                  <a:cubicBezTo>
                    <a:pt x="329565" y="4643438"/>
                    <a:pt x="315278" y="4629150"/>
                    <a:pt x="298133" y="4629150"/>
                  </a:cubicBezTo>
                  <a:cubicBezTo>
                    <a:pt x="280988" y="4630103"/>
                    <a:pt x="266700" y="4643438"/>
                    <a:pt x="266700" y="4660583"/>
                  </a:cubicBezTo>
                  <a:close/>
                  <a:moveTo>
                    <a:pt x="266700" y="5080635"/>
                  </a:moveTo>
                  <a:cubicBezTo>
                    <a:pt x="266700" y="5097780"/>
                    <a:pt x="280988" y="5112068"/>
                    <a:pt x="298133" y="5112068"/>
                  </a:cubicBezTo>
                  <a:cubicBezTo>
                    <a:pt x="315278" y="5112068"/>
                    <a:pt x="329565" y="5097780"/>
                    <a:pt x="329565" y="5080635"/>
                  </a:cubicBezTo>
                  <a:cubicBezTo>
                    <a:pt x="329565" y="5063490"/>
                    <a:pt x="315278" y="5049203"/>
                    <a:pt x="298133" y="5049203"/>
                  </a:cubicBezTo>
                  <a:cubicBezTo>
                    <a:pt x="280988" y="5049203"/>
                    <a:pt x="266700" y="5063490"/>
                    <a:pt x="266700" y="5080635"/>
                  </a:cubicBezTo>
                  <a:close/>
                  <a:moveTo>
                    <a:pt x="220028" y="6338888"/>
                  </a:moveTo>
                  <a:cubicBezTo>
                    <a:pt x="220028" y="6381750"/>
                    <a:pt x="255270" y="6416993"/>
                    <a:pt x="298133" y="6416993"/>
                  </a:cubicBezTo>
                  <a:cubicBezTo>
                    <a:pt x="340995" y="6416993"/>
                    <a:pt x="376238" y="6381750"/>
                    <a:pt x="376238" y="6338888"/>
                  </a:cubicBezTo>
                  <a:cubicBezTo>
                    <a:pt x="376238" y="6296025"/>
                    <a:pt x="340995" y="6260783"/>
                    <a:pt x="298133" y="6260783"/>
                  </a:cubicBezTo>
                  <a:cubicBezTo>
                    <a:pt x="255270" y="6260783"/>
                    <a:pt x="220028" y="6295073"/>
                    <a:pt x="220028" y="6338888"/>
                  </a:cubicBezTo>
                  <a:close/>
                  <a:moveTo>
                    <a:pt x="46673" y="4428173"/>
                  </a:moveTo>
                  <a:cubicBezTo>
                    <a:pt x="46673" y="4445318"/>
                    <a:pt x="60960" y="4459605"/>
                    <a:pt x="78105" y="4459605"/>
                  </a:cubicBezTo>
                  <a:cubicBezTo>
                    <a:pt x="95250" y="4459605"/>
                    <a:pt x="109538" y="4445318"/>
                    <a:pt x="109538" y="4428173"/>
                  </a:cubicBezTo>
                  <a:cubicBezTo>
                    <a:pt x="109538" y="4411028"/>
                    <a:pt x="95250" y="4396740"/>
                    <a:pt x="78105" y="4396740"/>
                  </a:cubicBezTo>
                  <a:cubicBezTo>
                    <a:pt x="60960" y="4396740"/>
                    <a:pt x="46673" y="4411028"/>
                    <a:pt x="46673" y="4428173"/>
                  </a:cubicBezTo>
                  <a:close/>
                  <a:moveTo>
                    <a:pt x="46673" y="4222433"/>
                  </a:moveTo>
                  <a:cubicBezTo>
                    <a:pt x="46673" y="4239578"/>
                    <a:pt x="60960" y="4253865"/>
                    <a:pt x="78105" y="4253865"/>
                  </a:cubicBezTo>
                  <a:cubicBezTo>
                    <a:pt x="95250" y="4253865"/>
                    <a:pt x="109538" y="4239578"/>
                    <a:pt x="109538" y="4222433"/>
                  </a:cubicBezTo>
                  <a:cubicBezTo>
                    <a:pt x="109538" y="4205288"/>
                    <a:pt x="95250" y="4191000"/>
                    <a:pt x="78105" y="4191000"/>
                  </a:cubicBezTo>
                  <a:cubicBezTo>
                    <a:pt x="60960" y="4191000"/>
                    <a:pt x="46673" y="4205288"/>
                    <a:pt x="46673" y="4222433"/>
                  </a:cubicBezTo>
                  <a:close/>
                  <a:moveTo>
                    <a:pt x="34290" y="3604260"/>
                  </a:moveTo>
                  <a:cubicBezTo>
                    <a:pt x="34290" y="3629025"/>
                    <a:pt x="54293" y="3648075"/>
                    <a:pt x="78105" y="3648075"/>
                  </a:cubicBezTo>
                  <a:cubicBezTo>
                    <a:pt x="101918" y="3648075"/>
                    <a:pt x="121920" y="3628073"/>
                    <a:pt x="121920" y="3604260"/>
                  </a:cubicBezTo>
                  <a:cubicBezTo>
                    <a:pt x="121920" y="3580448"/>
                    <a:pt x="101918" y="3560445"/>
                    <a:pt x="78105" y="3560445"/>
                  </a:cubicBezTo>
                  <a:cubicBezTo>
                    <a:pt x="54293" y="3560445"/>
                    <a:pt x="34290" y="3579495"/>
                    <a:pt x="34290" y="3604260"/>
                  </a:cubicBezTo>
                  <a:close/>
                  <a:moveTo>
                    <a:pt x="24765" y="3397568"/>
                  </a:moveTo>
                  <a:cubicBezTo>
                    <a:pt x="24765" y="3427095"/>
                    <a:pt x="48578" y="3450908"/>
                    <a:pt x="78105" y="3450908"/>
                  </a:cubicBezTo>
                  <a:cubicBezTo>
                    <a:pt x="107633" y="3450908"/>
                    <a:pt x="131445" y="3427095"/>
                    <a:pt x="131445" y="3397568"/>
                  </a:cubicBezTo>
                  <a:cubicBezTo>
                    <a:pt x="131445" y="3368040"/>
                    <a:pt x="107633" y="3344228"/>
                    <a:pt x="78105" y="3344228"/>
                  </a:cubicBezTo>
                  <a:cubicBezTo>
                    <a:pt x="48578" y="3344228"/>
                    <a:pt x="24765" y="3368040"/>
                    <a:pt x="24765" y="3397568"/>
                  </a:cubicBezTo>
                  <a:close/>
                  <a:moveTo>
                    <a:pt x="16193" y="3191828"/>
                  </a:moveTo>
                  <a:cubicBezTo>
                    <a:pt x="16193" y="3226118"/>
                    <a:pt x="43815" y="3253740"/>
                    <a:pt x="78105" y="3253740"/>
                  </a:cubicBezTo>
                  <a:cubicBezTo>
                    <a:pt x="112395" y="3253740"/>
                    <a:pt x="140018" y="3226118"/>
                    <a:pt x="140018" y="3191828"/>
                  </a:cubicBezTo>
                  <a:cubicBezTo>
                    <a:pt x="140018" y="3157538"/>
                    <a:pt x="112395" y="3129915"/>
                    <a:pt x="78105" y="3129915"/>
                  </a:cubicBezTo>
                  <a:cubicBezTo>
                    <a:pt x="43815" y="3129915"/>
                    <a:pt x="16193" y="3157538"/>
                    <a:pt x="16193" y="3191828"/>
                  </a:cubicBezTo>
                  <a:close/>
                  <a:moveTo>
                    <a:pt x="46673" y="4016693"/>
                  </a:moveTo>
                  <a:cubicBezTo>
                    <a:pt x="46673" y="4033838"/>
                    <a:pt x="60960" y="4048125"/>
                    <a:pt x="78105" y="4048125"/>
                  </a:cubicBezTo>
                  <a:cubicBezTo>
                    <a:pt x="95250" y="4048125"/>
                    <a:pt x="109538" y="4033838"/>
                    <a:pt x="109538" y="4016693"/>
                  </a:cubicBezTo>
                  <a:cubicBezTo>
                    <a:pt x="109538" y="3999548"/>
                    <a:pt x="95250" y="3985260"/>
                    <a:pt x="78105" y="3985260"/>
                  </a:cubicBezTo>
                  <a:cubicBezTo>
                    <a:pt x="60960" y="3985260"/>
                    <a:pt x="46673" y="3998595"/>
                    <a:pt x="46673" y="4016693"/>
                  </a:cubicBezTo>
                  <a:close/>
                  <a:moveTo>
                    <a:pt x="42863" y="3810000"/>
                  </a:moveTo>
                  <a:cubicBezTo>
                    <a:pt x="42863" y="3829050"/>
                    <a:pt x="59055" y="3845243"/>
                    <a:pt x="78105" y="3845243"/>
                  </a:cubicBezTo>
                  <a:cubicBezTo>
                    <a:pt x="97155" y="3845243"/>
                    <a:pt x="113348" y="3829050"/>
                    <a:pt x="113348" y="3810000"/>
                  </a:cubicBezTo>
                  <a:cubicBezTo>
                    <a:pt x="113348" y="3790950"/>
                    <a:pt x="97155" y="3774758"/>
                    <a:pt x="78105" y="3774758"/>
                  </a:cubicBezTo>
                  <a:cubicBezTo>
                    <a:pt x="59055" y="3774758"/>
                    <a:pt x="42863" y="3790950"/>
                    <a:pt x="42863" y="3810000"/>
                  </a:cubicBezTo>
                  <a:close/>
                  <a:moveTo>
                    <a:pt x="24765" y="2573655"/>
                  </a:moveTo>
                  <a:cubicBezTo>
                    <a:pt x="24765" y="2603183"/>
                    <a:pt x="48578" y="2626995"/>
                    <a:pt x="78105" y="2626995"/>
                  </a:cubicBezTo>
                  <a:cubicBezTo>
                    <a:pt x="107633" y="2626995"/>
                    <a:pt x="131445" y="2603183"/>
                    <a:pt x="131445" y="2573655"/>
                  </a:cubicBezTo>
                  <a:cubicBezTo>
                    <a:pt x="131445" y="2544128"/>
                    <a:pt x="107633" y="2520315"/>
                    <a:pt x="78105" y="2520315"/>
                  </a:cubicBezTo>
                  <a:cubicBezTo>
                    <a:pt x="48578" y="2520315"/>
                    <a:pt x="24765" y="2544128"/>
                    <a:pt x="24765" y="2573655"/>
                  </a:cubicBezTo>
                  <a:close/>
                  <a:moveTo>
                    <a:pt x="34290" y="2366963"/>
                  </a:moveTo>
                  <a:cubicBezTo>
                    <a:pt x="34290" y="2391728"/>
                    <a:pt x="54293" y="2410778"/>
                    <a:pt x="78105" y="2410778"/>
                  </a:cubicBezTo>
                  <a:cubicBezTo>
                    <a:pt x="101918" y="2410778"/>
                    <a:pt x="121920" y="2390775"/>
                    <a:pt x="121920" y="2366963"/>
                  </a:cubicBezTo>
                  <a:cubicBezTo>
                    <a:pt x="121920" y="2343150"/>
                    <a:pt x="101918" y="2323148"/>
                    <a:pt x="78105" y="2323148"/>
                  </a:cubicBezTo>
                  <a:cubicBezTo>
                    <a:pt x="54293" y="2323148"/>
                    <a:pt x="34290" y="2342198"/>
                    <a:pt x="34290" y="2366963"/>
                  </a:cubicBezTo>
                  <a:close/>
                  <a:moveTo>
                    <a:pt x="16193" y="2779395"/>
                  </a:moveTo>
                  <a:cubicBezTo>
                    <a:pt x="16193" y="2813685"/>
                    <a:pt x="43815" y="2841308"/>
                    <a:pt x="78105" y="2841308"/>
                  </a:cubicBezTo>
                  <a:cubicBezTo>
                    <a:pt x="112395" y="2841308"/>
                    <a:pt x="140018" y="2813685"/>
                    <a:pt x="140018" y="2779395"/>
                  </a:cubicBezTo>
                  <a:cubicBezTo>
                    <a:pt x="140018" y="2745105"/>
                    <a:pt x="112395" y="2717483"/>
                    <a:pt x="78105" y="2717483"/>
                  </a:cubicBezTo>
                  <a:cubicBezTo>
                    <a:pt x="43815" y="2717483"/>
                    <a:pt x="16193" y="2745105"/>
                    <a:pt x="16193" y="2779395"/>
                  </a:cubicBezTo>
                  <a:close/>
                  <a:moveTo>
                    <a:pt x="0" y="2985135"/>
                  </a:moveTo>
                  <a:cubicBezTo>
                    <a:pt x="0" y="3027998"/>
                    <a:pt x="35243" y="3063240"/>
                    <a:pt x="78105" y="3063240"/>
                  </a:cubicBezTo>
                  <a:cubicBezTo>
                    <a:pt x="120968" y="3063240"/>
                    <a:pt x="156210" y="3027998"/>
                    <a:pt x="156210" y="2985135"/>
                  </a:cubicBezTo>
                  <a:cubicBezTo>
                    <a:pt x="156210" y="2942273"/>
                    <a:pt x="120968" y="2907030"/>
                    <a:pt x="78105" y="2907030"/>
                  </a:cubicBezTo>
                  <a:cubicBezTo>
                    <a:pt x="35243" y="2907030"/>
                    <a:pt x="0" y="2942273"/>
                    <a:pt x="0" y="2985135"/>
                  </a:cubicBezTo>
                  <a:close/>
                  <a:moveTo>
                    <a:pt x="266700" y="4495800"/>
                  </a:moveTo>
                  <a:cubicBezTo>
                    <a:pt x="266700" y="4512945"/>
                    <a:pt x="280988" y="4527233"/>
                    <a:pt x="298133" y="4527233"/>
                  </a:cubicBezTo>
                  <a:cubicBezTo>
                    <a:pt x="315278" y="4527233"/>
                    <a:pt x="329565" y="4512945"/>
                    <a:pt x="329565" y="4495800"/>
                  </a:cubicBezTo>
                  <a:cubicBezTo>
                    <a:pt x="329565" y="4478655"/>
                    <a:pt x="315278" y="4464368"/>
                    <a:pt x="298133" y="4464368"/>
                  </a:cubicBezTo>
                  <a:cubicBezTo>
                    <a:pt x="280988" y="4464368"/>
                    <a:pt x="266700" y="4477703"/>
                    <a:pt x="266700" y="4495800"/>
                  </a:cubicBezTo>
                  <a:close/>
                  <a:moveTo>
                    <a:pt x="266700" y="4254818"/>
                  </a:moveTo>
                  <a:cubicBezTo>
                    <a:pt x="266700" y="4271963"/>
                    <a:pt x="280988" y="4286250"/>
                    <a:pt x="298133" y="4286250"/>
                  </a:cubicBezTo>
                  <a:cubicBezTo>
                    <a:pt x="315278" y="4286250"/>
                    <a:pt x="329565" y="4271963"/>
                    <a:pt x="329565" y="4254818"/>
                  </a:cubicBezTo>
                  <a:cubicBezTo>
                    <a:pt x="329565" y="4237673"/>
                    <a:pt x="315278" y="4223385"/>
                    <a:pt x="298133" y="4223385"/>
                  </a:cubicBezTo>
                  <a:cubicBezTo>
                    <a:pt x="280988" y="4223385"/>
                    <a:pt x="266700" y="4236720"/>
                    <a:pt x="266700" y="4254818"/>
                  </a:cubicBezTo>
                  <a:close/>
                  <a:moveTo>
                    <a:pt x="262890" y="3625215"/>
                  </a:moveTo>
                  <a:cubicBezTo>
                    <a:pt x="262890" y="3644265"/>
                    <a:pt x="279083" y="3660458"/>
                    <a:pt x="298133" y="3660458"/>
                  </a:cubicBezTo>
                  <a:cubicBezTo>
                    <a:pt x="317183" y="3660458"/>
                    <a:pt x="333375" y="3644265"/>
                    <a:pt x="333375" y="3625215"/>
                  </a:cubicBezTo>
                  <a:cubicBezTo>
                    <a:pt x="333375" y="3606165"/>
                    <a:pt x="317183" y="3589973"/>
                    <a:pt x="298133" y="3589973"/>
                  </a:cubicBezTo>
                  <a:cubicBezTo>
                    <a:pt x="279083" y="3589973"/>
                    <a:pt x="262890" y="3606165"/>
                    <a:pt x="262890" y="3625215"/>
                  </a:cubicBezTo>
                  <a:close/>
                  <a:moveTo>
                    <a:pt x="253365" y="3415665"/>
                  </a:moveTo>
                  <a:cubicBezTo>
                    <a:pt x="253365" y="3440430"/>
                    <a:pt x="273368" y="3459480"/>
                    <a:pt x="297180" y="3459480"/>
                  </a:cubicBezTo>
                  <a:cubicBezTo>
                    <a:pt x="320993" y="3459480"/>
                    <a:pt x="340995" y="3439478"/>
                    <a:pt x="340995" y="3415665"/>
                  </a:cubicBezTo>
                  <a:cubicBezTo>
                    <a:pt x="340995" y="3391853"/>
                    <a:pt x="320993" y="3371850"/>
                    <a:pt x="297180" y="3371850"/>
                  </a:cubicBezTo>
                  <a:cubicBezTo>
                    <a:pt x="273368" y="3371850"/>
                    <a:pt x="253365" y="3390900"/>
                    <a:pt x="253365" y="3415665"/>
                  </a:cubicBezTo>
                  <a:close/>
                  <a:moveTo>
                    <a:pt x="244793" y="3206115"/>
                  </a:moveTo>
                  <a:cubicBezTo>
                    <a:pt x="244793" y="3235643"/>
                    <a:pt x="268605" y="3259455"/>
                    <a:pt x="298133" y="3259455"/>
                  </a:cubicBezTo>
                  <a:cubicBezTo>
                    <a:pt x="327660" y="3259455"/>
                    <a:pt x="351473" y="3235643"/>
                    <a:pt x="351473" y="3206115"/>
                  </a:cubicBezTo>
                  <a:cubicBezTo>
                    <a:pt x="351473" y="3176588"/>
                    <a:pt x="327660" y="3152775"/>
                    <a:pt x="298133" y="3152775"/>
                  </a:cubicBezTo>
                  <a:cubicBezTo>
                    <a:pt x="268605" y="3152775"/>
                    <a:pt x="244793" y="3176588"/>
                    <a:pt x="244793" y="3206115"/>
                  </a:cubicBezTo>
                  <a:close/>
                  <a:moveTo>
                    <a:pt x="266700" y="4044315"/>
                  </a:moveTo>
                  <a:cubicBezTo>
                    <a:pt x="266700" y="4061460"/>
                    <a:pt x="280988" y="4075748"/>
                    <a:pt x="298133" y="4075748"/>
                  </a:cubicBezTo>
                  <a:cubicBezTo>
                    <a:pt x="315278" y="4075748"/>
                    <a:pt x="329565" y="4061460"/>
                    <a:pt x="329565" y="4044315"/>
                  </a:cubicBezTo>
                  <a:cubicBezTo>
                    <a:pt x="329565" y="4027170"/>
                    <a:pt x="315278" y="4012883"/>
                    <a:pt x="298133" y="4012883"/>
                  </a:cubicBezTo>
                  <a:cubicBezTo>
                    <a:pt x="280988" y="4013835"/>
                    <a:pt x="266700" y="4027170"/>
                    <a:pt x="266700" y="4044315"/>
                  </a:cubicBezTo>
                  <a:close/>
                  <a:moveTo>
                    <a:pt x="266700" y="3834765"/>
                  </a:moveTo>
                  <a:cubicBezTo>
                    <a:pt x="266700" y="3851910"/>
                    <a:pt x="280988" y="3866198"/>
                    <a:pt x="298133" y="3866198"/>
                  </a:cubicBezTo>
                  <a:cubicBezTo>
                    <a:pt x="315278" y="3866198"/>
                    <a:pt x="329565" y="3851910"/>
                    <a:pt x="329565" y="3834765"/>
                  </a:cubicBezTo>
                  <a:cubicBezTo>
                    <a:pt x="329565" y="3817620"/>
                    <a:pt x="315278" y="3803333"/>
                    <a:pt x="298133" y="3803333"/>
                  </a:cubicBezTo>
                  <a:cubicBezTo>
                    <a:pt x="280988" y="3803333"/>
                    <a:pt x="266700" y="3817620"/>
                    <a:pt x="266700" y="3834765"/>
                  </a:cubicBezTo>
                  <a:close/>
                  <a:moveTo>
                    <a:pt x="236220" y="2576513"/>
                  </a:moveTo>
                  <a:cubicBezTo>
                    <a:pt x="236220" y="2610803"/>
                    <a:pt x="263843" y="2638425"/>
                    <a:pt x="298133" y="2638425"/>
                  </a:cubicBezTo>
                  <a:cubicBezTo>
                    <a:pt x="332423" y="2638425"/>
                    <a:pt x="360045" y="2610803"/>
                    <a:pt x="360045" y="2576513"/>
                  </a:cubicBezTo>
                  <a:cubicBezTo>
                    <a:pt x="360045" y="2542223"/>
                    <a:pt x="332423" y="2514600"/>
                    <a:pt x="298133" y="2514600"/>
                  </a:cubicBezTo>
                  <a:cubicBezTo>
                    <a:pt x="263843" y="2514600"/>
                    <a:pt x="236220" y="2542223"/>
                    <a:pt x="236220" y="2576513"/>
                  </a:cubicBezTo>
                  <a:close/>
                  <a:moveTo>
                    <a:pt x="244793" y="2366963"/>
                  </a:moveTo>
                  <a:cubicBezTo>
                    <a:pt x="244793" y="2396490"/>
                    <a:pt x="268605" y="2420303"/>
                    <a:pt x="298133" y="2420303"/>
                  </a:cubicBezTo>
                  <a:cubicBezTo>
                    <a:pt x="327660" y="2420303"/>
                    <a:pt x="351473" y="2396490"/>
                    <a:pt x="351473" y="2366963"/>
                  </a:cubicBezTo>
                  <a:cubicBezTo>
                    <a:pt x="351473" y="2337435"/>
                    <a:pt x="327660" y="2313623"/>
                    <a:pt x="298133" y="2313623"/>
                  </a:cubicBezTo>
                  <a:cubicBezTo>
                    <a:pt x="268605" y="2313623"/>
                    <a:pt x="244793" y="2337435"/>
                    <a:pt x="244793" y="2366963"/>
                  </a:cubicBezTo>
                  <a:close/>
                  <a:moveTo>
                    <a:pt x="236220" y="2996565"/>
                  </a:moveTo>
                  <a:cubicBezTo>
                    <a:pt x="236220" y="3030855"/>
                    <a:pt x="263843" y="3058478"/>
                    <a:pt x="298133" y="3058478"/>
                  </a:cubicBezTo>
                  <a:cubicBezTo>
                    <a:pt x="332423" y="3058478"/>
                    <a:pt x="360045" y="3030855"/>
                    <a:pt x="360045" y="2996565"/>
                  </a:cubicBezTo>
                  <a:cubicBezTo>
                    <a:pt x="360045" y="2962275"/>
                    <a:pt x="332423" y="2934653"/>
                    <a:pt x="298133" y="2934653"/>
                  </a:cubicBezTo>
                  <a:cubicBezTo>
                    <a:pt x="263843" y="2934653"/>
                    <a:pt x="236220" y="2962275"/>
                    <a:pt x="236220" y="2996565"/>
                  </a:cubicBezTo>
                  <a:close/>
                  <a:moveTo>
                    <a:pt x="220028" y="2786063"/>
                  </a:moveTo>
                  <a:cubicBezTo>
                    <a:pt x="220028" y="2828925"/>
                    <a:pt x="255270" y="2864168"/>
                    <a:pt x="298133" y="2864168"/>
                  </a:cubicBezTo>
                  <a:cubicBezTo>
                    <a:pt x="340995" y="2864168"/>
                    <a:pt x="376238" y="2828925"/>
                    <a:pt x="376238" y="2786063"/>
                  </a:cubicBezTo>
                  <a:cubicBezTo>
                    <a:pt x="376238" y="2743200"/>
                    <a:pt x="340995" y="2707958"/>
                    <a:pt x="298133" y="2707958"/>
                  </a:cubicBezTo>
                  <a:cubicBezTo>
                    <a:pt x="255270" y="2707958"/>
                    <a:pt x="220028" y="2743200"/>
                    <a:pt x="220028" y="2786063"/>
                  </a:cubicBezTo>
                  <a:close/>
                  <a:moveTo>
                    <a:pt x="464820" y="6406515"/>
                  </a:moveTo>
                  <a:cubicBezTo>
                    <a:pt x="464820" y="6436043"/>
                    <a:pt x="488633" y="6459855"/>
                    <a:pt x="518160" y="6459855"/>
                  </a:cubicBezTo>
                  <a:cubicBezTo>
                    <a:pt x="547688" y="6459855"/>
                    <a:pt x="571500" y="6436043"/>
                    <a:pt x="571500" y="6406515"/>
                  </a:cubicBezTo>
                  <a:cubicBezTo>
                    <a:pt x="571500" y="6376988"/>
                    <a:pt x="547688" y="6353175"/>
                    <a:pt x="518160" y="6353175"/>
                  </a:cubicBezTo>
                  <a:cubicBezTo>
                    <a:pt x="488633" y="6353175"/>
                    <a:pt x="464820" y="6376988"/>
                    <a:pt x="464820" y="6406515"/>
                  </a:cubicBezTo>
                  <a:close/>
                  <a:moveTo>
                    <a:pt x="481965" y="5980748"/>
                  </a:moveTo>
                  <a:cubicBezTo>
                    <a:pt x="481965" y="5999798"/>
                    <a:pt x="498158" y="6015990"/>
                    <a:pt x="517208" y="6015990"/>
                  </a:cubicBezTo>
                  <a:cubicBezTo>
                    <a:pt x="536258" y="6015990"/>
                    <a:pt x="552450" y="5999798"/>
                    <a:pt x="552450" y="5980748"/>
                  </a:cubicBezTo>
                  <a:cubicBezTo>
                    <a:pt x="552450" y="5961698"/>
                    <a:pt x="536258" y="5945505"/>
                    <a:pt x="517208" y="5945505"/>
                  </a:cubicBezTo>
                  <a:cubicBezTo>
                    <a:pt x="498158" y="5945505"/>
                    <a:pt x="481965" y="5961698"/>
                    <a:pt x="481965" y="5980748"/>
                  </a:cubicBezTo>
                  <a:close/>
                  <a:moveTo>
                    <a:pt x="486728" y="5555933"/>
                  </a:moveTo>
                  <a:cubicBezTo>
                    <a:pt x="486728" y="5573078"/>
                    <a:pt x="501015" y="5587365"/>
                    <a:pt x="518160" y="5587365"/>
                  </a:cubicBezTo>
                  <a:cubicBezTo>
                    <a:pt x="535305" y="5587365"/>
                    <a:pt x="549593" y="5573078"/>
                    <a:pt x="549593" y="5555933"/>
                  </a:cubicBezTo>
                  <a:cubicBezTo>
                    <a:pt x="549593" y="5538788"/>
                    <a:pt x="535305" y="5524500"/>
                    <a:pt x="518160" y="5524500"/>
                  </a:cubicBezTo>
                  <a:cubicBezTo>
                    <a:pt x="500063" y="5524500"/>
                    <a:pt x="486728" y="5538788"/>
                    <a:pt x="486728" y="5555933"/>
                  </a:cubicBezTo>
                  <a:close/>
                  <a:moveTo>
                    <a:pt x="486728" y="5343525"/>
                  </a:moveTo>
                  <a:cubicBezTo>
                    <a:pt x="486728" y="5360670"/>
                    <a:pt x="501015" y="5374958"/>
                    <a:pt x="518160" y="5374958"/>
                  </a:cubicBezTo>
                  <a:cubicBezTo>
                    <a:pt x="535305" y="5374958"/>
                    <a:pt x="549593" y="5360670"/>
                    <a:pt x="549593" y="5343525"/>
                  </a:cubicBezTo>
                  <a:cubicBezTo>
                    <a:pt x="549593" y="5326380"/>
                    <a:pt x="535305" y="5312093"/>
                    <a:pt x="518160" y="5312093"/>
                  </a:cubicBezTo>
                  <a:cubicBezTo>
                    <a:pt x="500063" y="5312093"/>
                    <a:pt x="486728" y="5326380"/>
                    <a:pt x="486728" y="5343525"/>
                  </a:cubicBezTo>
                  <a:close/>
                  <a:moveTo>
                    <a:pt x="473393" y="6194108"/>
                  </a:moveTo>
                  <a:cubicBezTo>
                    <a:pt x="473393" y="6218873"/>
                    <a:pt x="493395" y="6237923"/>
                    <a:pt x="517208" y="6237923"/>
                  </a:cubicBezTo>
                  <a:cubicBezTo>
                    <a:pt x="541973" y="6237923"/>
                    <a:pt x="561023" y="6217920"/>
                    <a:pt x="561023" y="6194108"/>
                  </a:cubicBezTo>
                  <a:cubicBezTo>
                    <a:pt x="561023" y="6169343"/>
                    <a:pt x="541020" y="6150293"/>
                    <a:pt x="517208" y="6150293"/>
                  </a:cubicBezTo>
                  <a:cubicBezTo>
                    <a:pt x="493395" y="6149340"/>
                    <a:pt x="473393" y="6169343"/>
                    <a:pt x="473393" y="6194108"/>
                  </a:cubicBezTo>
                  <a:close/>
                  <a:moveTo>
                    <a:pt x="486728" y="5768340"/>
                  </a:moveTo>
                  <a:cubicBezTo>
                    <a:pt x="486728" y="5785485"/>
                    <a:pt x="501015" y="5799773"/>
                    <a:pt x="518160" y="5799773"/>
                  </a:cubicBezTo>
                  <a:cubicBezTo>
                    <a:pt x="535305" y="5799773"/>
                    <a:pt x="549593" y="5785485"/>
                    <a:pt x="549593" y="5768340"/>
                  </a:cubicBezTo>
                  <a:cubicBezTo>
                    <a:pt x="549593" y="5751195"/>
                    <a:pt x="535305" y="5736908"/>
                    <a:pt x="518160" y="5736908"/>
                  </a:cubicBezTo>
                  <a:cubicBezTo>
                    <a:pt x="500063" y="5736908"/>
                    <a:pt x="486728" y="5751195"/>
                    <a:pt x="486728" y="5768340"/>
                  </a:cubicBezTo>
                  <a:close/>
                  <a:moveTo>
                    <a:pt x="486728" y="4917758"/>
                  </a:moveTo>
                  <a:cubicBezTo>
                    <a:pt x="486728" y="4934903"/>
                    <a:pt x="501015" y="4949190"/>
                    <a:pt x="518160" y="4949190"/>
                  </a:cubicBezTo>
                  <a:cubicBezTo>
                    <a:pt x="535305" y="4949190"/>
                    <a:pt x="549593" y="4934903"/>
                    <a:pt x="549593" y="4917758"/>
                  </a:cubicBezTo>
                  <a:cubicBezTo>
                    <a:pt x="549593" y="4900613"/>
                    <a:pt x="535305" y="4886325"/>
                    <a:pt x="518160" y="4886325"/>
                  </a:cubicBezTo>
                  <a:cubicBezTo>
                    <a:pt x="500063" y="4887278"/>
                    <a:pt x="486728" y="4900613"/>
                    <a:pt x="486728" y="4917758"/>
                  </a:cubicBezTo>
                  <a:close/>
                  <a:moveTo>
                    <a:pt x="486728" y="4705350"/>
                  </a:moveTo>
                  <a:cubicBezTo>
                    <a:pt x="486728" y="4722495"/>
                    <a:pt x="501015" y="4736783"/>
                    <a:pt x="518160" y="4736783"/>
                  </a:cubicBezTo>
                  <a:cubicBezTo>
                    <a:pt x="535305" y="4736783"/>
                    <a:pt x="549593" y="4722495"/>
                    <a:pt x="549593" y="4705350"/>
                  </a:cubicBezTo>
                  <a:cubicBezTo>
                    <a:pt x="549593" y="4688205"/>
                    <a:pt x="535305" y="4673918"/>
                    <a:pt x="518160" y="4673918"/>
                  </a:cubicBezTo>
                  <a:cubicBezTo>
                    <a:pt x="500063" y="4673918"/>
                    <a:pt x="486728" y="4688205"/>
                    <a:pt x="486728" y="4705350"/>
                  </a:cubicBezTo>
                  <a:close/>
                  <a:moveTo>
                    <a:pt x="486728" y="5131118"/>
                  </a:moveTo>
                  <a:cubicBezTo>
                    <a:pt x="486728" y="5148263"/>
                    <a:pt x="501015" y="5162550"/>
                    <a:pt x="518160" y="5162550"/>
                  </a:cubicBezTo>
                  <a:cubicBezTo>
                    <a:pt x="535305" y="5162550"/>
                    <a:pt x="549593" y="5148263"/>
                    <a:pt x="549593" y="5131118"/>
                  </a:cubicBezTo>
                  <a:cubicBezTo>
                    <a:pt x="549593" y="5113973"/>
                    <a:pt x="535305" y="5099685"/>
                    <a:pt x="518160" y="5099685"/>
                  </a:cubicBezTo>
                  <a:cubicBezTo>
                    <a:pt x="500063" y="5099685"/>
                    <a:pt x="486728" y="5113020"/>
                    <a:pt x="486728" y="5131118"/>
                  </a:cubicBezTo>
                  <a:close/>
                  <a:moveTo>
                    <a:pt x="706755" y="5253038"/>
                  </a:moveTo>
                  <a:cubicBezTo>
                    <a:pt x="706755" y="5270183"/>
                    <a:pt x="721043" y="5284470"/>
                    <a:pt x="738188" y="5284470"/>
                  </a:cubicBezTo>
                  <a:cubicBezTo>
                    <a:pt x="755333" y="5284470"/>
                    <a:pt x="769620" y="5270183"/>
                    <a:pt x="769620" y="5253038"/>
                  </a:cubicBezTo>
                  <a:cubicBezTo>
                    <a:pt x="769620" y="5235893"/>
                    <a:pt x="755333" y="5221605"/>
                    <a:pt x="738188" y="5221605"/>
                  </a:cubicBezTo>
                  <a:cubicBezTo>
                    <a:pt x="721043" y="5221605"/>
                    <a:pt x="706755" y="5235893"/>
                    <a:pt x="706755" y="5253038"/>
                  </a:cubicBezTo>
                  <a:close/>
                  <a:moveTo>
                    <a:pt x="706755" y="4840605"/>
                  </a:moveTo>
                  <a:cubicBezTo>
                    <a:pt x="706755" y="4857750"/>
                    <a:pt x="721043" y="4872038"/>
                    <a:pt x="738188" y="4872038"/>
                  </a:cubicBezTo>
                  <a:cubicBezTo>
                    <a:pt x="755333" y="4872038"/>
                    <a:pt x="769620" y="4857750"/>
                    <a:pt x="769620" y="4840605"/>
                  </a:cubicBezTo>
                  <a:cubicBezTo>
                    <a:pt x="769620" y="4823460"/>
                    <a:pt x="755333" y="4809173"/>
                    <a:pt x="738188" y="4809173"/>
                  </a:cubicBezTo>
                  <a:cubicBezTo>
                    <a:pt x="721043" y="4809173"/>
                    <a:pt x="706755" y="4823460"/>
                    <a:pt x="706755" y="4840605"/>
                  </a:cubicBezTo>
                  <a:close/>
                  <a:moveTo>
                    <a:pt x="706755" y="4634865"/>
                  </a:moveTo>
                  <a:cubicBezTo>
                    <a:pt x="706755" y="4652010"/>
                    <a:pt x="721043" y="4666298"/>
                    <a:pt x="738188" y="4666298"/>
                  </a:cubicBezTo>
                  <a:cubicBezTo>
                    <a:pt x="755333" y="4666298"/>
                    <a:pt x="769620" y="4652010"/>
                    <a:pt x="769620" y="4634865"/>
                  </a:cubicBezTo>
                  <a:cubicBezTo>
                    <a:pt x="769620" y="4617720"/>
                    <a:pt x="755333" y="4603433"/>
                    <a:pt x="738188" y="4603433"/>
                  </a:cubicBezTo>
                  <a:cubicBezTo>
                    <a:pt x="721043" y="4603433"/>
                    <a:pt x="706755" y="4617720"/>
                    <a:pt x="706755" y="4634865"/>
                  </a:cubicBezTo>
                  <a:close/>
                  <a:moveTo>
                    <a:pt x="706755" y="5047298"/>
                  </a:moveTo>
                  <a:cubicBezTo>
                    <a:pt x="706755" y="5064443"/>
                    <a:pt x="721043" y="5078730"/>
                    <a:pt x="738188" y="5078730"/>
                  </a:cubicBezTo>
                  <a:cubicBezTo>
                    <a:pt x="755333" y="5078730"/>
                    <a:pt x="769620" y="5064443"/>
                    <a:pt x="769620" y="5047298"/>
                  </a:cubicBezTo>
                  <a:cubicBezTo>
                    <a:pt x="769620" y="5030153"/>
                    <a:pt x="755333" y="5015865"/>
                    <a:pt x="738188" y="5015865"/>
                  </a:cubicBezTo>
                  <a:cubicBezTo>
                    <a:pt x="721043" y="5015865"/>
                    <a:pt x="706755" y="5030153"/>
                    <a:pt x="706755" y="5047298"/>
                  </a:cubicBezTo>
                  <a:close/>
                  <a:moveTo>
                    <a:pt x="486728" y="4492943"/>
                  </a:moveTo>
                  <a:cubicBezTo>
                    <a:pt x="486728" y="4510088"/>
                    <a:pt x="501015" y="4524375"/>
                    <a:pt x="518160" y="4524375"/>
                  </a:cubicBezTo>
                  <a:cubicBezTo>
                    <a:pt x="535305" y="4524375"/>
                    <a:pt x="549593" y="4510088"/>
                    <a:pt x="549593" y="4492943"/>
                  </a:cubicBezTo>
                  <a:cubicBezTo>
                    <a:pt x="549593" y="4475798"/>
                    <a:pt x="535305" y="4461510"/>
                    <a:pt x="518160" y="4461510"/>
                  </a:cubicBezTo>
                  <a:cubicBezTo>
                    <a:pt x="500063" y="4461510"/>
                    <a:pt x="486728" y="4475798"/>
                    <a:pt x="486728" y="4492943"/>
                  </a:cubicBezTo>
                  <a:close/>
                  <a:moveTo>
                    <a:pt x="486728" y="4280535"/>
                  </a:moveTo>
                  <a:cubicBezTo>
                    <a:pt x="486728" y="4297680"/>
                    <a:pt x="501015" y="4311968"/>
                    <a:pt x="518160" y="4311968"/>
                  </a:cubicBezTo>
                  <a:cubicBezTo>
                    <a:pt x="535305" y="4311968"/>
                    <a:pt x="549593" y="4297680"/>
                    <a:pt x="549593" y="4280535"/>
                  </a:cubicBezTo>
                  <a:cubicBezTo>
                    <a:pt x="549593" y="4263390"/>
                    <a:pt x="535305" y="4249103"/>
                    <a:pt x="518160" y="4249103"/>
                  </a:cubicBezTo>
                  <a:cubicBezTo>
                    <a:pt x="500063" y="4249103"/>
                    <a:pt x="486728" y="4263390"/>
                    <a:pt x="486728" y="4280535"/>
                  </a:cubicBezTo>
                  <a:close/>
                  <a:moveTo>
                    <a:pt x="464820" y="3642360"/>
                  </a:moveTo>
                  <a:cubicBezTo>
                    <a:pt x="464820" y="3671888"/>
                    <a:pt x="488633" y="3695700"/>
                    <a:pt x="518160" y="3695700"/>
                  </a:cubicBezTo>
                  <a:cubicBezTo>
                    <a:pt x="547688" y="3695700"/>
                    <a:pt x="571500" y="3671888"/>
                    <a:pt x="571500" y="3642360"/>
                  </a:cubicBezTo>
                  <a:cubicBezTo>
                    <a:pt x="571500" y="3612833"/>
                    <a:pt x="547688" y="3589020"/>
                    <a:pt x="518160" y="3589020"/>
                  </a:cubicBezTo>
                  <a:cubicBezTo>
                    <a:pt x="488633" y="3589020"/>
                    <a:pt x="464820" y="3613785"/>
                    <a:pt x="464820" y="3642360"/>
                  </a:cubicBezTo>
                  <a:close/>
                  <a:moveTo>
                    <a:pt x="456248" y="3429953"/>
                  </a:moveTo>
                  <a:cubicBezTo>
                    <a:pt x="456248" y="3464243"/>
                    <a:pt x="483870" y="3491865"/>
                    <a:pt x="518160" y="3491865"/>
                  </a:cubicBezTo>
                  <a:cubicBezTo>
                    <a:pt x="552450" y="3491865"/>
                    <a:pt x="580073" y="3464243"/>
                    <a:pt x="580073" y="3429953"/>
                  </a:cubicBezTo>
                  <a:cubicBezTo>
                    <a:pt x="580073" y="3395663"/>
                    <a:pt x="552450" y="3368040"/>
                    <a:pt x="518160" y="3368040"/>
                  </a:cubicBezTo>
                  <a:cubicBezTo>
                    <a:pt x="483870" y="3368040"/>
                    <a:pt x="456248" y="3395663"/>
                    <a:pt x="456248" y="3429953"/>
                  </a:cubicBezTo>
                  <a:close/>
                  <a:moveTo>
                    <a:pt x="456248" y="3005138"/>
                  </a:moveTo>
                  <a:cubicBezTo>
                    <a:pt x="456248" y="3039428"/>
                    <a:pt x="483870" y="3067050"/>
                    <a:pt x="518160" y="3067050"/>
                  </a:cubicBezTo>
                  <a:cubicBezTo>
                    <a:pt x="552450" y="3067050"/>
                    <a:pt x="580073" y="3039428"/>
                    <a:pt x="580073" y="3005138"/>
                  </a:cubicBezTo>
                  <a:cubicBezTo>
                    <a:pt x="580073" y="2970848"/>
                    <a:pt x="552450" y="2943225"/>
                    <a:pt x="518160" y="2943225"/>
                  </a:cubicBezTo>
                  <a:cubicBezTo>
                    <a:pt x="483870" y="2943225"/>
                    <a:pt x="456248" y="2970848"/>
                    <a:pt x="456248" y="3005138"/>
                  </a:cubicBezTo>
                  <a:close/>
                  <a:moveTo>
                    <a:pt x="481965" y="4068128"/>
                  </a:moveTo>
                  <a:cubicBezTo>
                    <a:pt x="481965" y="4087178"/>
                    <a:pt x="498158" y="4103370"/>
                    <a:pt x="517208" y="4103370"/>
                  </a:cubicBezTo>
                  <a:cubicBezTo>
                    <a:pt x="536258" y="4103370"/>
                    <a:pt x="552450" y="4087178"/>
                    <a:pt x="552450" y="4068128"/>
                  </a:cubicBezTo>
                  <a:cubicBezTo>
                    <a:pt x="552450" y="4049078"/>
                    <a:pt x="536258" y="4032885"/>
                    <a:pt x="517208" y="4032885"/>
                  </a:cubicBezTo>
                  <a:cubicBezTo>
                    <a:pt x="498158" y="4032885"/>
                    <a:pt x="481965" y="4048125"/>
                    <a:pt x="481965" y="4068128"/>
                  </a:cubicBezTo>
                  <a:close/>
                  <a:moveTo>
                    <a:pt x="473393" y="3854768"/>
                  </a:moveTo>
                  <a:cubicBezTo>
                    <a:pt x="473393" y="3879533"/>
                    <a:pt x="493395" y="3898583"/>
                    <a:pt x="517208" y="3898583"/>
                  </a:cubicBezTo>
                  <a:cubicBezTo>
                    <a:pt x="541973" y="3898583"/>
                    <a:pt x="561023" y="3878580"/>
                    <a:pt x="561023" y="3854768"/>
                  </a:cubicBezTo>
                  <a:cubicBezTo>
                    <a:pt x="561023" y="3830003"/>
                    <a:pt x="541020" y="3810953"/>
                    <a:pt x="517208" y="3810953"/>
                  </a:cubicBezTo>
                  <a:cubicBezTo>
                    <a:pt x="493395" y="3810953"/>
                    <a:pt x="473393" y="3830955"/>
                    <a:pt x="473393" y="3854768"/>
                  </a:cubicBezTo>
                  <a:close/>
                  <a:moveTo>
                    <a:pt x="473393" y="2579370"/>
                  </a:moveTo>
                  <a:cubicBezTo>
                    <a:pt x="473393" y="2604135"/>
                    <a:pt x="493395" y="2623185"/>
                    <a:pt x="517208" y="2623185"/>
                  </a:cubicBezTo>
                  <a:cubicBezTo>
                    <a:pt x="541973" y="2623185"/>
                    <a:pt x="561023" y="2603183"/>
                    <a:pt x="561023" y="2579370"/>
                  </a:cubicBezTo>
                  <a:cubicBezTo>
                    <a:pt x="561023" y="2555558"/>
                    <a:pt x="541020" y="2535555"/>
                    <a:pt x="517208" y="2535555"/>
                  </a:cubicBezTo>
                  <a:cubicBezTo>
                    <a:pt x="493395" y="2535555"/>
                    <a:pt x="473393" y="2555558"/>
                    <a:pt x="473393" y="2579370"/>
                  </a:cubicBezTo>
                  <a:close/>
                  <a:moveTo>
                    <a:pt x="481965" y="2366963"/>
                  </a:moveTo>
                  <a:cubicBezTo>
                    <a:pt x="481965" y="2386013"/>
                    <a:pt x="498158" y="2402205"/>
                    <a:pt x="517208" y="2402205"/>
                  </a:cubicBezTo>
                  <a:cubicBezTo>
                    <a:pt x="536258" y="2402205"/>
                    <a:pt x="552450" y="2386013"/>
                    <a:pt x="552450" y="2366963"/>
                  </a:cubicBezTo>
                  <a:cubicBezTo>
                    <a:pt x="552450" y="2347913"/>
                    <a:pt x="536258" y="2331720"/>
                    <a:pt x="517208" y="2331720"/>
                  </a:cubicBezTo>
                  <a:cubicBezTo>
                    <a:pt x="498158" y="2331720"/>
                    <a:pt x="481965" y="2347913"/>
                    <a:pt x="481965" y="2366963"/>
                  </a:cubicBezTo>
                  <a:close/>
                  <a:moveTo>
                    <a:pt x="464820" y="2791778"/>
                  </a:moveTo>
                  <a:cubicBezTo>
                    <a:pt x="464820" y="2821305"/>
                    <a:pt x="488633" y="2845118"/>
                    <a:pt x="518160" y="2845118"/>
                  </a:cubicBezTo>
                  <a:cubicBezTo>
                    <a:pt x="547688" y="2845118"/>
                    <a:pt x="571500" y="2821305"/>
                    <a:pt x="571500" y="2791778"/>
                  </a:cubicBezTo>
                  <a:cubicBezTo>
                    <a:pt x="571500" y="2762250"/>
                    <a:pt x="547688" y="2738438"/>
                    <a:pt x="518160" y="2738438"/>
                  </a:cubicBezTo>
                  <a:cubicBezTo>
                    <a:pt x="488633" y="2738438"/>
                    <a:pt x="464820" y="2763203"/>
                    <a:pt x="464820" y="2791778"/>
                  </a:cubicBezTo>
                  <a:close/>
                  <a:moveTo>
                    <a:pt x="440055" y="3217545"/>
                  </a:moveTo>
                  <a:cubicBezTo>
                    <a:pt x="440055" y="3260408"/>
                    <a:pt x="475298" y="3295650"/>
                    <a:pt x="518160" y="3295650"/>
                  </a:cubicBezTo>
                  <a:cubicBezTo>
                    <a:pt x="561023" y="3295650"/>
                    <a:pt x="596265" y="3260408"/>
                    <a:pt x="596265" y="3217545"/>
                  </a:cubicBezTo>
                  <a:cubicBezTo>
                    <a:pt x="596265" y="3174683"/>
                    <a:pt x="561023" y="3139440"/>
                    <a:pt x="518160" y="3139440"/>
                  </a:cubicBezTo>
                  <a:cubicBezTo>
                    <a:pt x="475298" y="3139440"/>
                    <a:pt x="440055" y="3174683"/>
                    <a:pt x="440055" y="3217545"/>
                  </a:cubicBezTo>
                  <a:close/>
                  <a:moveTo>
                    <a:pt x="706755" y="4428173"/>
                  </a:moveTo>
                  <a:cubicBezTo>
                    <a:pt x="706755" y="4445318"/>
                    <a:pt x="721043" y="4459605"/>
                    <a:pt x="738188" y="4459605"/>
                  </a:cubicBezTo>
                  <a:cubicBezTo>
                    <a:pt x="755333" y="4459605"/>
                    <a:pt x="769620" y="4445318"/>
                    <a:pt x="769620" y="4428173"/>
                  </a:cubicBezTo>
                  <a:cubicBezTo>
                    <a:pt x="769620" y="4411028"/>
                    <a:pt x="755333" y="4396740"/>
                    <a:pt x="738188" y="4396740"/>
                  </a:cubicBezTo>
                  <a:cubicBezTo>
                    <a:pt x="721043" y="4396740"/>
                    <a:pt x="706755" y="4411028"/>
                    <a:pt x="706755" y="4428173"/>
                  </a:cubicBezTo>
                  <a:close/>
                  <a:moveTo>
                    <a:pt x="706755" y="4222433"/>
                  </a:moveTo>
                  <a:cubicBezTo>
                    <a:pt x="706755" y="4239578"/>
                    <a:pt x="721043" y="4253865"/>
                    <a:pt x="738188" y="4253865"/>
                  </a:cubicBezTo>
                  <a:cubicBezTo>
                    <a:pt x="755333" y="4253865"/>
                    <a:pt x="769620" y="4239578"/>
                    <a:pt x="769620" y="4222433"/>
                  </a:cubicBezTo>
                  <a:cubicBezTo>
                    <a:pt x="769620" y="4205288"/>
                    <a:pt x="755333" y="4191000"/>
                    <a:pt x="738188" y="4191000"/>
                  </a:cubicBezTo>
                  <a:cubicBezTo>
                    <a:pt x="721043" y="4191000"/>
                    <a:pt x="706755" y="4205288"/>
                    <a:pt x="706755" y="4222433"/>
                  </a:cubicBezTo>
                  <a:close/>
                  <a:moveTo>
                    <a:pt x="693420" y="3604260"/>
                  </a:moveTo>
                  <a:cubicBezTo>
                    <a:pt x="693420" y="3629025"/>
                    <a:pt x="713423" y="3648075"/>
                    <a:pt x="737235" y="3648075"/>
                  </a:cubicBezTo>
                  <a:cubicBezTo>
                    <a:pt x="761048" y="3648075"/>
                    <a:pt x="781050" y="3628073"/>
                    <a:pt x="781050" y="3604260"/>
                  </a:cubicBezTo>
                  <a:cubicBezTo>
                    <a:pt x="781050" y="3580448"/>
                    <a:pt x="761048" y="3560445"/>
                    <a:pt x="737235" y="3560445"/>
                  </a:cubicBezTo>
                  <a:cubicBezTo>
                    <a:pt x="713423" y="3560445"/>
                    <a:pt x="693420" y="3579495"/>
                    <a:pt x="693420" y="3604260"/>
                  </a:cubicBezTo>
                  <a:close/>
                  <a:moveTo>
                    <a:pt x="684848" y="3397568"/>
                  </a:moveTo>
                  <a:cubicBezTo>
                    <a:pt x="684848" y="3427095"/>
                    <a:pt x="708660" y="3450908"/>
                    <a:pt x="738188" y="3450908"/>
                  </a:cubicBezTo>
                  <a:cubicBezTo>
                    <a:pt x="767715" y="3450908"/>
                    <a:pt x="791528" y="3427095"/>
                    <a:pt x="791528" y="3397568"/>
                  </a:cubicBezTo>
                  <a:cubicBezTo>
                    <a:pt x="791528" y="3368040"/>
                    <a:pt x="767715" y="3344228"/>
                    <a:pt x="738188" y="3344228"/>
                  </a:cubicBezTo>
                  <a:cubicBezTo>
                    <a:pt x="708660" y="3345180"/>
                    <a:pt x="684848" y="3368040"/>
                    <a:pt x="684848" y="3397568"/>
                  </a:cubicBezTo>
                  <a:close/>
                  <a:moveTo>
                    <a:pt x="675323" y="3191828"/>
                  </a:moveTo>
                  <a:cubicBezTo>
                    <a:pt x="675323" y="3226118"/>
                    <a:pt x="702945" y="3253740"/>
                    <a:pt x="737235" y="3253740"/>
                  </a:cubicBezTo>
                  <a:cubicBezTo>
                    <a:pt x="771525" y="3253740"/>
                    <a:pt x="799148" y="3226118"/>
                    <a:pt x="799148" y="3191828"/>
                  </a:cubicBezTo>
                  <a:cubicBezTo>
                    <a:pt x="799148" y="3157538"/>
                    <a:pt x="771525" y="3129915"/>
                    <a:pt x="737235" y="3129915"/>
                  </a:cubicBezTo>
                  <a:cubicBezTo>
                    <a:pt x="702945" y="3129915"/>
                    <a:pt x="675323" y="3157538"/>
                    <a:pt x="675323" y="3191828"/>
                  </a:cubicBezTo>
                  <a:close/>
                  <a:moveTo>
                    <a:pt x="706755" y="4016693"/>
                  </a:moveTo>
                  <a:cubicBezTo>
                    <a:pt x="706755" y="4033838"/>
                    <a:pt x="721043" y="4048125"/>
                    <a:pt x="738188" y="4048125"/>
                  </a:cubicBezTo>
                  <a:cubicBezTo>
                    <a:pt x="755333" y="4048125"/>
                    <a:pt x="769620" y="4033838"/>
                    <a:pt x="769620" y="4016693"/>
                  </a:cubicBezTo>
                  <a:cubicBezTo>
                    <a:pt x="769620" y="3999548"/>
                    <a:pt x="755333" y="3985260"/>
                    <a:pt x="738188" y="3985260"/>
                  </a:cubicBezTo>
                  <a:cubicBezTo>
                    <a:pt x="721043" y="3985260"/>
                    <a:pt x="706755" y="3998595"/>
                    <a:pt x="706755" y="4016693"/>
                  </a:cubicBezTo>
                  <a:close/>
                  <a:moveTo>
                    <a:pt x="701993" y="3810000"/>
                  </a:moveTo>
                  <a:cubicBezTo>
                    <a:pt x="701993" y="3829050"/>
                    <a:pt x="718185" y="3845243"/>
                    <a:pt x="737235" y="3845243"/>
                  </a:cubicBezTo>
                  <a:cubicBezTo>
                    <a:pt x="756285" y="3845243"/>
                    <a:pt x="772478" y="3829050"/>
                    <a:pt x="772478" y="3810000"/>
                  </a:cubicBezTo>
                  <a:cubicBezTo>
                    <a:pt x="772478" y="3790950"/>
                    <a:pt x="756285" y="3774758"/>
                    <a:pt x="737235" y="3774758"/>
                  </a:cubicBezTo>
                  <a:cubicBezTo>
                    <a:pt x="718185" y="3774758"/>
                    <a:pt x="701993" y="3790950"/>
                    <a:pt x="701993" y="3810000"/>
                  </a:cubicBezTo>
                  <a:close/>
                  <a:moveTo>
                    <a:pt x="684848" y="2573655"/>
                  </a:moveTo>
                  <a:cubicBezTo>
                    <a:pt x="684848" y="2603183"/>
                    <a:pt x="708660" y="2626995"/>
                    <a:pt x="738188" y="2626995"/>
                  </a:cubicBezTo>
                  <a:cubicBezTo>
                    <a:pt x="767715" y="2626995"/>
                    <a:pt x="791528" y="2603183"/>
                    <a:pt x="791528" y="2573655"/>
                  </a:cubicBezTo>
                  <a:cubicBezTo>
                    <a:pt x="791528" y="2544128"/>
                    <a:pt x="767715" y="2520315"/>
                    <a:pt x="738188" y="2520315"/>
                  </a:cubicBezTo>
                  <a:cubicBezTo>
                    <a:pt x="708660" y="2520315"/>
                    <a:pt x="684848" y="2544128"/>
                    <a:pt x="684848" y="2573655"/>
                  </a:cubicBezTo>
                  <a:close/>
                  <a:moveTo>
                    <a:pt x="693420" y="2366963"/>
                  </a:moveTo>
                  <a:cubicBezTo>
                    <a:pt x="693420" y="2391728"/>
                    <a:pt x="713423" y="2410778"/>
                    <a:pt x="737235" y="2410778"/>
                  </a:cubicBezTo>
                  <a:cubicBezTo>
                    <a:pt x="761048" y="2410778"/>
                    <a:pt x="781050" y="2390775"/>
                    <a:pt x="781050" y="2366963"/>
                  </a:cubicBezTo>
                  <a:cubicBezTo>
                    <a:pt x="781050" y="2343150"/>
                    <a:pt x="761048" y="2323148"/>
                    <a:pt x="737235" y="2323148"/>
                  </a:cubicBezTo>
                  <a:cubicBezTo>
                    <a:pt x="713423" y="2323148"/>
                    <a:pt x="693420" y="2342198"/>
                    <a:pt x="693420" y="2366963"/>
                  </a:cubicBezTo>
                  <a:close/>
                  <a:moveTo>
                    <a:pt x="675323" y="2779395"/>
                  </a:moveTo>
                  <a:cubicBezTo>
                    <a:pt x="675323" y="2813685"/>
                    <a:pt x="702945" y="2841308"/>
                    <a:pt x="737235" y="2841308"/>
                  </a:cubicBezTo>
                  <a:cubicBezTo>
                    <a:pt x="771525" y="2841308"/>
                    <a:pt x="799148" y="2813685"/>
                    <a:pt x="799148" y="2779395"/>
                  </a:cubicBezTo>
                  <a:cubicBezTo>
                    <a:pt x="799148" y="2745105"/>
                    <a:pt x="771525" y="2717483"/>
                    <a:pt x="737235" y="2717483"/>
                  </a:cubicBezTo>
                  <a:cubicBezTo>
                    <a:pt x="702945" y="2717483"/>
                    <a:pt x="675323" y="2745105"/>
                    <a:pt x="675323" y="2779395"/>
                  </a:cubicBezTo>
                  <a:close/>
                  <a:moveTo>
                    <a:pt x="659130" y="2985135"/>
                  </a:moveTo>
                  <a:cubicBezTo>
                    <a:pt x="659130" y="3027998"/>
                    <a:pt x="694373" y="3063240"/>
                    <a:pt x="737235" y="3063240"/>
                  </a:cubicBezTo>
                  <a:cubicBezTo>
                    <a:pt x="780098" y="3063240"/>
                    <a:pt x="815340" y="3027998"/>
                    <a:pt x="815340" y="2985135"/>
                  </a:cubicBezTo>
                  <a:cubicBezTo>
                    <a:pt x="815340" y="2942273"/>
                    <a:pt x="780098" y="2907030"/>
                    <a:pt x="737235" y="2907030"/>
                  </a:cubicBezTo>
                  <a:cubicBezTo>
                    <a:pt x="694373" y="2907030"/>
                    <a:pt x="659130" y="2942273"/>
                    <a:pt x="659130" y="2985135"/>
                  </a:cubicBezTo>
                  <a:close/>
                  <a:moveTo>
                    <a:pt x="922020" y="3625215"/>
                  </a:moveTo>
                  <a:cubicBezTo>
                    <a:pt x="922020" y="3644265"/>
                    <a:pt x="938213" y="3660458"/>
                    <a:pt x="957263" y="3660458"/>
                  </a:cubicBezTo>
                  <a:cubicBezTo>
                    <a:pt x="976313" y="3660458"/>
                    <a:pt x="992505" y="3644265"/>
                    <a:pt x="992505" y="3625215"/>
                  </a:cubicBezTo>
                  <a:cubicBezTo>
                    <a:pt x="992505" y="3606165"/>
                    <a:pt x="976313" y="3589973"/>
                    <a:pt x="957263" y="3589973"/>
                  </a:cubicBezTo>
                  <a:cubicBezTo>
                    <a:pt x="938213" y="3589973"/>
                    <a:pt x="922020" y="3606165"/>
                    <a:pt x="922020" y="3625215"/>
                  </a:cubicBezTo>
                  <a:close/>
                  <a:moveTo>
                    <a:pt x="913448" y="3415665"/>
                  </a:moveTo>
                  <a:cubicBezTo>
                    <a:pt x="913448" y="3440430"/>
                    <a:pt x="933450" y="3459480"/>
                    <a:pt x="957263" y="3459480"/>
                  </a:cubicBezTo>
                  <a:cubicBezTo>
                    <a:pt x="982028" y="3459480"/>
                    <a:pt x="1001078" y="3439478"/>
                    <a:pt x="1001078" y="3415665"/>
                  </a:cubicBezTo>
                  <a:cubicBezTo>
                    <a:pt x="1001078" y="3391853"/>
                    <a:pt x="981075" y="3371850"/>
                    <a:pt x="957263" y="3371850"/>
                  </a:cubicBezTo>
                  <a:cubicBezTo>
                    <a:pt x="933450" y="3371850"/>
                    <a:pt x="913448" y="3390900"/>
                    <a:pt x="913448" y="3415665"/>
                  </a:cubicBezTo>
                  <a:close/>
                  <a:moveTo>
                    <a:pt x="903923" y="3206115"/>
                  </a:moveTo>
                  <a:cubicBezTo>
                    <a:pt x="903923" y="3235643"/>
                    <a:pt x="927735" y="3259455"/>
                    <a:pt x="957263" y="3259455"/>
                  </a:cubicBezTo>
                  <a:cubicBezTo>
                    <a:pt x="986790" y="3259455"/>
                    <a:pt x="1010603" y="3235643"/>
                    <a:pt x="1010603" y="3206115"/>
                  </a:cubicBezTo>
                  <a:cubicBezTo>
                    <a:pt x="1010603" y="3176588"/>
                    <a:pt x="986790" y="3152775"/>
                    <a:pt x="957263" y="3152775"/>
                  </a:cubicBezTo>
                  <a:cubicBezTo>
                    <a:pt x="927735" y="3152775"/>
                    <a:pt x="903923" y="3176588"/>
                    <a:pt x="903923" y="3206115"/>
                  </a:cubicBezTo>
                  <a:close/>
                  <a:moveTo>
                    <a:pt x="895350" y="2576513"/>
                  </a:moveTo>
                  <a:cubicBezTo>
                    <a:pt x="895350" y="2610803"/>
                    <a:pt x="922973" y="2638425"/>
                    <a:pt x="957263" y="2638425"/>
                  </a:cubicBezTo>
                  <a:cubicBezTo>
                    <a:pt x="991553" y="2638425"/>
                    <a:pt x="1019175" y="2610803"/>
                    <a:pt x="1019175" y="2576513"/>
                  </a:cubicBezTo>
                  <a:cubicBezTo>
                    <a:pt x="1019175" y="2542223"/>
                    <a:pt x="991553" y="2514600"/>
                    <a:pt x="957263" y="2514600"/>
                  </a:cubicBezTo>
                  <a:cubicBezTo>
                    <a:pt x="922973" y="2514600"/>
                    <a:pt x="895350" y="2542223"/>
                    <a:pt x="895350" y="2576513"/>
                  </a:cubicBezTo>
                  <a:close/>
                  <a:moveTo>
                    <a:pt x="903923" y="2366963"/>
                  </a:moveTo>
                  <a:cubicBezTo>
                    <a:pt x="903923" y="2396490"/>
                    <a:pt x="927735" y="2420303"/>
                    <a:pt x="957263" y="2420303"/>
                  </a:cubicBezTo>
                  <a:cubicBezTo>
                    <a:pt x="986790" y="2420303"/>
                    <a:pt x="1010603" y="2396490"/>
                    <a:pt x="1010603" y="2366963"/>
                  </a:cubicBezTo>
                  <a:cubicBezTo>
                    <a:pt x="1010603" y="2337435"/>
                    <a:pt x="986790" y="2313623"/>
                    <a:pt x="957263" y="2313623"/>
                  </a:cubicBezTo>
                  <a:cubicBezTo>
                    <a:pt x="927735" y="2313623"/>
                    <a:pt x="903923" y="2337435"/>
                    <a:pt x="903923" y="2366963"/>
                  </a:cubicBezTo>
                  <a:close/>
                  <a:moveTo>
                    <a:pt x="895350" y="2996565"/>
                  </a:moveTo>
                  <a:cubicBezTo>
                    <a:pt x="895350" y="3030855"/>
                    <a:pt x="922973" y="3058478"/>
                    <a:pt x="957263" y="3058478"/>
                  </a:cubicBezTo>
                  <a:cubicBezTo>
                    <a:pt x="991553" y="3058478"/>
                    <a:pt x="1019175" y="3030855"/>
                    <a:pt x="1019175" y="2996565"/>
                  </a:cubicBezTo>
                  <a:cubicBezTo>
                    <a:pt x="1019175" y="2962275"/>
                    <a:pt x="991553" y="2934653"/>
                    <a:pt x="957263" y="2934653"/>
                  </a:cubicBezTo>
                  <a:cubicBezTo>
                    <a:pt x="922973" y="2934653"/>
                    <a:pt x="895350" y="2962275"/>
                    <a:pt x="895350" y="2996565"/>
                  </a:cubicBezTo>
                  <a:close/>
                  <a:moveTo>
                    <a:pt x="879158" y="2786063"/>
                  </a:moveTo>
                  <a:cubicBezTo>
                    <a:pt x="879158" y="2828925"/>
                    <a:pt x="914400" y="2864168"/>
                    <a:pt x="957263" y="2864168"/>
                  </a:cubicBezTo>
                  <a:cubicBezTo>
                    <a:pt x="1000125" y="2864168"/>
                    <a:pt x="1035368" y="2828925"/>
                    <a:pt x="1035368" y="2786063"/>
                  </a:cubicBezTo>
                  <a:cubicBezTo>
                    <a:pt x="1035368" y="2743200"/>
                    <a:pt x="1000125" y="2707958"/>
                    <a:pt x="957263" y="2707958"/>
                  </a:cubicBezTo>
                  <a:cubicBezTo>
                    <a:pt x="914400" y="2707958"/>
                    <a:pt x="879158" y="2743200"/>
                    <a:pt x="879158" y="2786063"/>
                  </a:cubicBezTo>
                  <a:close/>
                </a:path>
              </a:pathLst>
            </a:custGeom>
            <a:solidFill>
              <a:srgbClr val="E8E8E8"/>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dirty="0">
                <a:ln>
                  <a:noFill/>
                </a:ln>
                <a:solidFill>
                  <a:srgbClr val="3C3C3C"/>
                </a:solidFill>
                <a:effectLst/>
                <a:uLnTx/>
                <a:uFillTx/>
                <a:latin typeface="Calibri"/>
                <a:ea typeface="+mn-ea"/>
                <a:cs typeface="+mn-cs"/>
              </a:endParaRPr>
            </a:p>
          </p:txBody>
        </p:sp>
        <p:sp>
          <p:nvSpPr>
            <p:cNvPr id="8" name="Corner blue">
              <a:extLst>
                <a:ext uri="{FF2B5EF4-FFF2-40B4-BE49-F238E27FC236}">
                  <a16:creationId xmlns:a16="http://schemas.microsoft.com/office/drawing/2014/main" id="{B1F8E287-EBF9-4399-8882-777FA941C807}"/>
                </a:ext>
              </a:extLst>
            </p:cNvPr>
            <p:cNvSpPr/>
            <p:nvPr/>
          </p:nvSpPr>
          <p:spPr>
            <a:xfrm>
              <a:off x="4077651" y="476250"/>
              <a:ext cx="790574" cy="6376035"/>
            </a:xfrm>
            <a:custGeom>
              <a:avLst/>
              <a:gdLst>
                <a:gd name="connsiteX0" fmla="*/ 634365 w 790574"/>
                <a:gd name="connsiteY0" fmla="*/ 661988 h 6376035"/>
                <a:gd name="connsiteX1" fmla="*/ 712470 w 790574"/>
                <a:gd name="connsiteY1" fmla="*/ 740093 h 6376035"/>
                <a:gd name="connsiteX2" fmla="*/ 790575 w 790574"/>
                <a:gd name="connsiteY2" fmla="*/ 661988 h 6376035"/>
                <a:gd name="connsiteX3" fmla="*/ 712470 w 790574"/>
                <a:gd name="connsiteY3" fmla="*/ 583883 h 6376035"/>
                <a:gd name="connsiteX4" fmla="*/ 634365 w 790574"/>
                <a:gd name="connsiteY4" fmla="*/ 661988 h 6376035"/>
                <a:gd name="connsiteX5" fmla="*/ 677228 w 790574"/>
                <a:gd name="connsiteY5" fmla="*/ 1695450 h 6376035"/>
                <a:gd name="connsiteX6" fmla="*/ 715328 w 790574"/>
                <a:gd name="connsiteY6" fmla="*/ 1727835 h 6376035"/>
                <a:gd name="connsiteX7" fmla="*/ 747713 w 790574"/>
                <a:gd name="connsiteY7" fmla="*/ 1689735 h 6376035"/>
                <a:gd name="connsiteX8" fmla="*/ 709613 w 790574"/>
                <a:gd name="connsiteY8" fmla="*/ 1657350 h 6376035"/>
                <a:gd name="connsiteX9" fmla="*/ 677228 w 790574"/>
                <a:gd name="connsiteY9" fmla="*/ 1695450 h 6376035"/>
                <a:gd name="connsiteX10" fmla="*/ 668655 w 790574"/>
                <a:gd name="connsiteY10" fmla="*/ 1486853 h 6376035"/>
                <a:gd name="connsiteX11" fmla="*/ 712470 w 790574"/>
                <a:gd name="connsiteY11" fmla="*/ 1530668 h 6376035"/>
                <a:gd name="connsiteX12" fmla="*/ 756285 w 790574"/>
                <a:gd name="connsiteY12" fmla="*/ 1486853 h 6376035"/>
                <a:gd name="connsiteX13" fmla="*/ 712470 w 790574"/>
                <a:gd name="connsiteY13" fmla="*/ 1443038 h 6376035"/>
                <a:gd name="connsiteX14" fmla="*/ 668655 w 790574"/>
                <a:gd name="connsiteY14" fmla="*/ 1486853 h 6376035"/>
                <a:gd name="connsiteX15" fmla="*/ 650558 w 790574"/>
                <a:gd name="connsiteY15" fmla="*/ 1074420 h 6376035"/>
                <a:gd name="connsiteX16" fmla="*/ 712470 w 790574"/>
                <a:gd name="connsiteY16" fmla="*/ 1136333 h 6376035"/>
                <a:gd name="connsiteX17" fmla="*/ 774383 w 790574"/>
                <a:gd name="connsiteY17" fmla="*/ 1074420 h 6376035"/>
                <a:gd name="connsiteX18" fmla="*/ 712470 w 790574"/>
                <a:gd name="connsiteY18" fmla="*/ 1012508 h 6376035"/>
                <a:gd name="connsiteX19" fmla="*/ 650558 w 790574"/>
                <a:gd name="connsiteY19" fmla="*/ 1074420 h 6376035"/>
                <a:gd name="connsiteX20" fmla="*/ 660083 w 790574"/>
                <a:gd name="connsiteY20" fmla="*/ 249555 h 6376035"/>
                <a:gd name="connsiteX21" fmla="*/ 713423 w 790574"/>
                <a:gd name="connsiteY21" fmla="*/ 302895 h 6376035"/>
                <a:gd name="connsiteX22" fmla="*/ 766763 w 790574"/>
                <a:gd name="connsiteY22" fmla="*/ 249555 h 6376035"/>
                <a:gd name="connsiteX23" fmla="*/ 713423 w 790574"/>
                <a:gd name="connsiteY23" fmla="*/ 196215 h 6376035"/>
                <a:gd name="connsiteX24" fmla="*/ 660083 w 790574"/>
                <a:gd name="connsiteY24" fmla="*/ 249555 h 6376035"/>
                <a:gd name="connsiteX25" fmla="*/ 668655 w 790574"/>
                <a:gd name="connsiteY25" fmla="*/ 43815 h 6376035"/>
                <a:gd name="connsiteX26" fmla="*/ 712470 w 790574"/>
                <a:gd name="connsiteY26" fmla="*/ 87630 h 6376035"/>
                <a:gd name="connsiteX27" fmla="*/ 756285 w 790574"/>
                <a:gd name="connsiteY27" fmla="*/ 43815 h 6376035"/>
                <a:gd name="connsiteX28" fmla="*/ 712470 w 790574"/>
                <a:gd name="connsiteY28" fmla="*/ 0 h 6376035"/>
                <a:gd name="connsiteX29" fmla="*/ 668655 w 790574"/>
                <a:gd name="connsiteY29" fmla="*/ 43815 h 6376035"/>
                <a:gd name="connsiteX30" fmla="*/ 660083 w 790574"/>
                <a:gd name="connsiteY30" fmla="*/ 1280160 h 6376035"/>
                <a:gd name="connsiteX31" fmla="*/ 713423 w 790574"/>
                <a:gd name="connsiteY31" fmla="*/ 1333500 h 6376035"/>
                <a:gd name="connsiteX32" fmla="*/ 766763 w 790574"/>
                <a:gd name="connsiteY32" fmla="*/ 1280160 h 6376035"/>
                <a:gd name="connsiteX33" fmla="*/ 713423 w 790574"/>
                <a:gd name="connsiteY33" fmla="*/ 1226820 h 6376035"/>
                <a:gd name="connsiteX34" fmla="*/ 660083 w 790574"/>
                <a:gd name="connsiteY34" fmla="*/ 1280160 h 6376035"/>
                <a:gd name="connsiteX35" fmla="*/ 650558 w 790574"/>
                <a:gd name="connsiteY35" fmla="*/ 456248 h 6376035"/>
                <a:gd name="connsiteX36" fmla="*/ 712470 w 790574"/>
                <a:gd name="connsiteY36" fmla="*/ 518160 h 6376035"/>
                <a:gd name="connsiteX37" fmla="*/ 774383 w 790574"/>
                <a:gd name="connsiteY37" fmla="*/ 456248 h 6376035"/>
                <a:gd name="connsiteX38" fmla="*/ 712470 w 790574"/>
                <a:gd name="connsiteY38" fmla="*/ 394335 h 6376035"/>
                <a:gd name="connsiteX39" fmla="*/ 650558 w 790574"/>
                <a:gd name="connsiteY39" fmla="*/ 456248 h 6376035"/>
                <a:gd name="connsiteX40" fmla="*/ 634365 w 790574"/>
                <a:gd name="connsiteY40" fmla="*/ 868680 h 6376035"/>
                <a:gd name="connsiteX41" fmla="*/ 712470 w 790574"/>
                <a:gd name="connsiteY41" fmla="*/ 946785 h 6376035"/>
                <a:gd name="connsiteX42" fmla="*/ 790575 w 790574"/>
                <a:gd name="connsiteY42" fmla="*/ 868680 h 6376035"/>
                <a:gd name="connsiteX43" fmla="*/ 712470 w 790574"/>
                <a:gd name="connsiteY43" fmla="*/ 790575 h 6376035"/>
                <a:gd name="connsiteX44" fmla="*/ 634365 w 790574"/>
                <a:gd name="connsiteY44" fmla="*/ 868680 h 6376035"/>
                <a:gd name="connsiteX45" fmla="*/ 18098 w 790574"/>
                <a:gd name="connsiteY45" fmla="*/ 1695450 h 6376035"/>
                <a:gd name="connsiteX46" fmla="*/ 56198 w 790574"/>
                <a:gd name="connsiteY46" fmla="*/ 1727835 h 6376035"/>
                <a:gd name="connsiteX47" fmla="*/ 88583 w 790574"/>
                <a:gd name="connsiteY47" fmla="*/ 1689735 h 6376035"/>
                <a:gd name="connsiteX48" fmla="*/ 50483 w 790574"/>
                <a:gd name="connsiteY48" fmla="*/ 1657350 h 6376035"/>
                <a:gd name="connsiteX49" fmla="*/ 18098 w 790574"/>
                <a:gd name="connsiteY49" fmla="*/ 1695450 h 6376035"/>
                <a:gd name="connsiteX50" fmla="*/ 9525 w 790574"/>
                <a:gd name="connsiteY50" fmla="*/ 1486853 h 6376035"/>
                <a:gd name="connsiteX51" fmla="*/ 53340 w 790574"/>
                <a:gd name="connsiteY51" fmla="*/ 1530668 h 6376035"/>
                <a:gd name="connsiteX52" fmla="*/ 97155 w 790574"/>
                <a:gd name="connsiteY52" fmla="*/ 1486853 h 6376035"/>
                <a:gd name="connsiteX53" fmla="*/ 53340 w 790574"/>
                <a:gd name="connsiteY53" fmla="*/ 1443038 h 6376035"/>
                <a:gd name="connsiteX54" fmla="*/ 9525 w 790574"/>
                <a:gd name="connsiteY54" fmla="*/ 1486853 h 6376035"/>
                <a:gd name="connsiteX55" fmla="*/ 0 w 790574"/>
                <a:gd name="connsiteY55" fmla="*/ 1280160 h 6376035"/>
                <a:gd name="connsiteX56" fmla="*/ 53340 w 790574"/>
                <a:gd name="connsiteY56" fmla="*/ 1333500 h 6376035"/>
                <a:gd name="connsiteX57" fmla="*/ 106680 w 790574"/>
                <a:gd name="connsiteY57" fmla="*/ 1280160 h 6376035"/>
                <a:gd name="connsiteX58" fmla="*/ 53340 w 790574"/>
                <a:gd name="connsiteY58" fmla="*/ 1226820 h 6376035"/>
                <a:gd name="connsiteX59" fmla="*/ 0 w 790574"/>
                <a:gd name="connsiteY59" fmla="*/ 1280160 h 6376035"/>
                <a:gd name="connsiteX60" fmla="*/ 0 w 790574"/>
                <a:gd name="connsiteY60" fmla="*/ 2106930 h 6376035"/>
                <a:gd name="connsiteX61" fmla="*/ 53340 w 790574"/>
                <a:gd name="connsiteY61" fmla="*/ 2160270 h 6376035"/>
                <a:gd name="connsiteX62" fmla="*/ 106680 w 790574"/>
                <a:gd name="connsiteY62" fmla="*/ 2106930 h 6376035"/>
                <a:gd name="connsiteX63" fmla="*/ 53340 w 790574"/>
                <a:gd name="connsiteY63" fmla="*/ 2053590 h 6376035"/>
                <a:gd name="connsiteX64" fmla="*/ 0 w 790574"/>
                <a:gd name="connsiteY64" fmla="*/ 2106930 h 6376035"/>
                <a:gd name="connsiteX65" fmla="*/ 9525 w 790574"/>
                <a:gd name="connsiteY65" fmla="*/ 1900238 h 6376035"/>
                <a:gd name="connsiteX66" fmla="*/ 53340 w 790574"/>
                <a:gd name="connsiteY66" fmla="*/ 1944053 h 6376035"/>
                <a:gd name="connsiteX67" fmla="*/ 97155 w 790574"/>
                <a:gd name="connsiteY67" fmla="*/ 1900238 h 6376035"/>
                <a:gd name="connsiteX68" fmla="*/ 53340 w 790574"/>
                <a:gd name="connsiteY68" fmla="*/ 1856423 h 6376035"/>
                <a:gd name="connsiteX69" fmla="*/ 9525 w 790574"/>
                <a:gd name="connsiteY69" fmla="*/ 1900238 h 6376035"/>
                <a:gd name="connsiteX70" fmla="*/ 220028 w 790574"/>
                <a:gd name="connsiteY70" fmla="*/ 6322695 h 6376035"/>
                <a:gd name="connsiteX71" fmla="*/ 273368 w 790574"/>
                <a:gd name="connsiteY71" fmla="*/ 6376035 h 6376035"/>
                <a:gd name="connsiteX72" fmla="*/ 326708 w 790574"/>
                <a:gd name="connsiteY72" fmla="*/ 6322695 h 6376035"/>
                <a:gd name="connsiteX73" fmla="*/ 273368 w 790574"/>
                <a:gd name="connsiteY73" fmla="*/ 6269355 h 6376035"/>
                <a:gd name="connsiteX74" fmla="*/ 220028 w 790574"/>
                <a:gd name="connsiteY74" fmla="*/ 6322695 h 6376035"/>
                <a:gd name="connsiteX75" fmla="*/ 211455 w 790574"/>
                <a:gd name="connsiteY75" fmla="*/ 6081713 h 6376035"/>
                <a:gd name="connsiteX76" fmla="*/ 273368 w 790574"/>
                <a:gd name="connsiteY76" fmla="*/ 6143625 h 6376035"/>
                <a:gd name="connsiteX77" fmla="*/ 335280 w 790574"/>
                <a:gd name="connsiteY77" fmla="*/ 6081713 h 6376035"/>
                <a:gd name="connsiteX78" fmla="*/ 273368 w 790574"/>
                <a:gd name="connsiteY78" fmla="*/ 6019800 h 6376035"/>
                <a:gd name="connsiteX79" fmla="*/ 211455 w 790574"/>
                <a:gd name="connsiteY79" fmla="*/ 6081713 h 6376035"/>
                <a:gd name="connsiteX80" fmla="*/ 220028 w 790574"/>
                <a:gd name="connsiteY80" fmla="*/ 5452110 h 6376035"/>
                <a:gd name="connsiteX81" fmla="*/ 273368 w 790574"/>
                <a:gd name="connsiteY81" fmla="*/ 5505450 h 6376035"/>
                <a:gd name="connsiteX82" fmla="*/ 326708 w 790574"/>
                <a:gd name="connsiteY82" fmla="*/ 5452110 h 6376035"/>
                <a:gd name="connsiteX83" fmla="*/ 273368 w 790574"/>
                <a:gd name="connsiteY83" fmla="*/ 5398770 h 6376035"/>
                <a:gd name="connsiteX84" fmla="*/ 220028 w 790574"/>
                <a:gd name="connsiteY84" fmla="*/ 5452110 h 6376035"/>
                <a:gd name="connsiteX85" fmla="*/ 238125 w 790574"/>
                <a:gd name="connsiteY85" fmla="*/ 5033010 h 6376035"/>
                <a:gd name="connsiteX86" fmla="*/ 273368 w 790574"/>
                <a:gd name="connsiteY86" fmla="*/ 5068253 h 6376035"/>
                <a:gd name="connsiteX87" fmla="*/ 308610 w 790574"/>
                <a:gd name="connsiteY87" fmla="*/ 5033010 h 6376035"/>
                <a:gd name="connsiteX88" fmla="*/ 273368 w 790574"/>
                <a:gd name="connsiteY88" fmla="*/ 4997768 h 6376035"/>
                <a:gd name="connsiteX89" fmla="*/ 238125 w 790574"/>
                <a:gd name="connsiteY89" fmla="*/ 5033010 h 6376035"/>
                <a:gd name="connsiteX90" fmla="*/ 241935 w 790574"/>
                <a:gd name="connsiteY90" fmla="*/ 4823460 h 6376035"/>
                <a:gd name="connsiteX91" fmla="*/ 273368 w 790574"/>
                <a:gd name="connsiteY91" fmla="*/ 4854893 h 6376035"/>
                <a:gd name="connsiteX92" fmla="*/ 304800 w 790574"/>
                <a:gd name="connsiteY92" fmla="*/ 4823460 h 6376035"/>
                <a:gd name="connsiteX93" fmla="*/ 273368 w 790574"/>
                <a:gd name="connsiteY93" fmla="*/ 4792028 h 6376035"/>
                <a:gd name="connsiteX94" fmla="*/ 241935 w 790574"/>
                <a:gd name="connsiteY94" fmla="*/ 4823460 h 6376035"/>
                <a:gd name="connsiteX95" fmla="*/ 211455 w 790574"/>
                <a:gd name="connsiteY95" fmla="*/ 5662613 h 6376035"/>
                <a:gd name="connsiteX96" fmla="*/ 273368 w 790574"/>
                <a:gd name="connsiteY96" fmla="*/ 5724525 h 6376035"/>
                <a:gd name="connsiteX97" fmla="*/ 335280 w 790574"/>
                <a:gd name="connsiteY97" fmla="*/ 5662613 h 6376035"/>
                <a:gd name="connsiteX98" fmla="*/ 273368 w 790574"/>
                <a:gd name="connsiteY98" fmla="*/ 5600700 h 6376035"/>
                <a:gd name="connsiteX99" fmla="*/ 211455 w 790574"/>
                <a:gd name="connsiteY99" fmla="*/ 5662613 h 6376035"/>
                <a:gd name="connsiteX100" fmla="*/ 228600 w 790574"/>
                <a:gd name="connsiteY100" fmla="*/ 5242560 h 6376035"/>
                <a:gd name="connsiteX101" fmla="*/ 272415 w 790574"/>
                <a:gd name="connsiteY101" fmla="*/ 5286375 h 6376035"/>
                <a:gd name="connsiteX102" fmla="*/ 316230 w 790574"/>
                <a:gd name="connsiteY102" fmla="*/ 5242560 h 6376035"/>
                <a:gd name="connsiteX103" fmla="*/ 272415 w 790574"/>
                <a:gd name="connsiteY103" fmla="*/ 5198745 h 6376035"/>
                <a:gd name="connsiteX104" fmla="*/ 228600 w 790574"/>
                <a:gd name="connsiteY104" fmla="*/ 5242560 h 6376035"/>
                <a:gd name="connsiteX105" fmla="*/ 241935 w 790574"/>
                <a:gd name="connsiteY105" fmla="*/ 4404360 h 6376035"/>
                <a:gd name="connsiteX106" fmla="*/ 273368 w 790574"/>
                <a:gd name="connsiteY106" fmla="*/ 4435793 h 6376035"/>
                <a:gd name="connsiteX107" fmla="*/ 304800 w 790574"/>
                <a:gd name="connsiteY107" fmla="*/ 4404360 h 6376035"/>
                <a:gd name="connsiteX108" fmla="*/ 273368 w 790574"/>
                <a:gd name="connsiteY108" fmla="*/ 4372928 h 6376035"/>
                <a:gd name="connsiteX109" fmla="*/ 241935 w 790574"/>
                <a:gd name="connsiteY109" fmla="*/ 4404360 h 6376035"/>
                <a:gd name="connsiteX110" fmla="*/ 241935 w 790574"/>
                <a:gd name="connsiteY110" fmla="*/ 4193858 h 6376035"/>
                <a:gd name="connsiteX111" fmla="*/ 273368 w 790574"/>
                <a:gd name="connsiteY111" fmla="*/ 4225290 h 6376035"/>
                <a:gd name="connsiteX112" fmla="*/ 304800 w 790574"/>
                <a:gd name="connsiteY112" fmla="*/ 4193858 h 6376035"/>
                <a:gd name="connsiteX113" fmla="*/ 273368 w 790574"/>
                <a:gd name="connsiteY113" fmla="*/ 4162425 h 6376035"/>
                <a:gd name="connsiteX114" fmla="*/ 241935 w 790574"/>
                <a:gd name="connsiteY114" fmla="*/ 4193858 h 6376035"/>
                <a:gd name="connsiteX115" fmla="*/ 241935 w 790574"/>
                <a:gd name="connsiteY115" fmla="*/ 4613910 h 6376035"/>
                <a:gd name="connsiteX116" fmla="*/ 273368 w 790574"/>
                <a:gd name="connsiteY116" fmla="*/ 4645343 h 6376035"/>
                <a:gd name="connsiteX117" fmla="*/ 304800 w 790574"/>
                <a:gd name="connsiteY117" fmla="*/ 4613910 h 6376035"/>
                <a:gd name="connsiteX118" fmla="*/ 273368 w 790574"/>
                <a:gd name="connsiteY118" fmla="*/ 4582478 h 6376035"/>
                <a:gd name="connsiteX119" fmla="*/ 241935 w 790574"/>
                <a:gd name="connsiteY119" fmla="*/ 4613910 h 6376035"/>
                <a:gd name="connsiteX120" fmla="*/ 195263 w 790574"/>
                <a:gd name="connsiteY120" fmla="*/ 5872163 h 6376035"/>
                <a:gd name="connsiteX121" fmla="*/ 273368 w 790574"/>
                <a:gd name="connsiteY121" fmla="*/ 5950268 h 6376035"/>
                <a:gd name="connsiteX122" fmla="*/ 351473 w 790574"/>
                <a:gd name="connsiteY122" fmla="*/ 5872163 h 6376035"/>
                <a:gd name="connsiteX123" fmla="*/ 273368 w 790574"/>
                <a:gd name="connsiteY123" fmla="*/ 5794058 h 6376035"/>
                <a:gd name="connsiteX124" fmla="*/ 195263 w 790574"/>
                <a:gd name="connsiteY124" fmla="*/ 5872163 h 6376035"/>
                <a:gd name="connsiteX125" fmla="*/ 241935 w 790574"/>
                <a:gd name="connsiteY125" fmla="*/ 4029075 h 6376035"/>
                <a:gd name="connsiteX126" fmla="*/ 273368 w 790574"/>
                <a:gd name="connsiteY126" fmla="*/ 4060508 h 6376035"/>
                <a:gd name="connsiteX127" fmla="*/ 304800 w 790574"/>
                <a:gd name="connsiteY127" fmla="*/ 4029075 h 6376035"/>
                <a:gd name="connsiteX128" fmla="*/ 273368 w 790574"/>
                <a:gd name="connsiteY128" fmla="*/ 3997643 h 6376035"/>
                <a:gd name="connsiteX129" fmla="*/ 241935 w 790574"/>
                <a:gd name="connsiteY129" fmla="*/ 4029075 h 6376035"/>
                <a:gd name="connsiteX130" fmla="*/ 241935 w 790574"/>
                <a:gd name="connsiteY130" fmla="*/ 3788093 h 6376035"/>
                <a:gd name="connsiteX131" fmla="*/ 273368 w 790574"/>
                <a:gd name="connsiteY131" fmla="*/ 3819525 h 6376035"/>
                <a:gd name="connsiteX132" fmla="*/ 304800 w 790574"/>
                <a:gd name="connsiteY132" fmla="*/ 3788093 h 6376035"/>
                <a:gd name="connsiteX133" fmla="*/ 273368 w 790574"/>
                <a:gd name="connsiteY133" fmla="*/ 3756660 h 6376035"/>
                <a:gd name="connsiteX134" fmla="*/ 241935 w 790574"/>
                <a:gd name="connsiteY134" fmla="*/ 3788093 h 6376035"/>
                <a:gd name="connsiteX135" fmla="*/ 241935 w 790574"/>
                <a:gd name="connsiteY135" fmla="*/ 3577590 h 6376035"/>
                <a:gd name="connsiteX136" fmla="*/ 273368 w 790574"/>
                <a:gd name="connsiteY136" fmla="*/ 3609023 h 6376035"/>
                <a:gd name="connsiteX137" fmla="*/ 304800 w 790574"/>
                <a:gd name="connsiteY137" fmla="*/ 3577590 h 6376035"/>
                <a:gd name="connsiteX138" fmla="*/ 273368 w 790574"/>
                <a:gd name="connsiteY138" fmla="*/ 3546158 h 6376035"/>
                <a:gd name="connsiteX139" fmla="*/ 241935 w 790574"/>
                <a:gd name="connsiteY139" fmla="*/ 3577590 h 6376035"/>
                <a:gd name="connsiteX140" fmla="*/ 241935 w 790574"/>
                <a:gd name="connsiteY140" fmla="*/ 3368040 h 6376035"/>
                <a:gd name="connsiteX141" fmla="*/ 273368 w 790574"/>
                <a:gd name="connsiteY141" fmla="*/ 3399473 h 6376035"/>
                <a:gd name="connsiteX142" fmla="*/ 304800 w 790574"/>
                <a:gd name="connsiteY142" fmla="*/ 3368040 h 6376035"/>
                <a:gd name="connsiteX143" fmla="*/ 273368 w 790574"/>
                <a:gd name="connsiteY143" fmla="*/ 3336608 h 6376035"/>
                <a:gd name="connsiteX144" fmla="*/ 241935 w 790574"/>
                <a:gd name="connsiteY144" fmla="*/ 3368040 h 6376035"/>
                <a:gd name="connsiteX145" fmla="*/ 461963 w 790574"/>
                <a:gd name="connsiteY145" fmla="*/ 4026218 h 6376035"/>
                <a:gd name="connsiteX146" fmla="*/ 493395 w 790574"/>
                <a:gd name="connsiteY146" fmla="*/ 4057650 h 6376035"/>
                <a:gd name="connsiteX147" fmla="*/ 524828 w 790574"/>
                <a:gd name="connsiteY147" fmla="*/ 4026218 h 6376035"/>
                <a:gd name="connsiteX148" fmla="*/ 493395 w 790574"/>
                <a:gd name="connsiteY148" fmla="*/ 3994785 h 6376035"/>
                <a:gd name="connsiteX149" fmla="*/ 461963 w 790574"/>
                <a:gd name="connsiteY149" fmla="*/ 4026218 h 6376035"/>
                <a:gd name="connsiteX150" fmla="*/ 461963 w 790574"/>
                <a:gd name="connsiteY150" fmla="*/ 3813810 h 6376035"/>
                <a:gd name="connsiteX151" fmla="*/ 493395 w 790574"/>
                <a:gd name="connsiteY151" fmla="*/ 3845243 h 6376035"/>
                <a:gd name="connsiteX152" fmla="*/ 524828 w 790574"/>
                <a:gd name="connsiteY152" fmla="*/ 3813810 h 6376035"/>
                <a:gd name="connsiteX153" fmla="*/ 493395 w 790574"/>
                <a:gd name="connsiteY153" fmla="*/ 3782378 h 6376035"/>
                <a:gd name="connsiteX154" fmla="*/ 461963 w 790574"/>
                <a:gd name="connsiteY154" fmla="*/ 3813810 h 6376035"/>
                <a:gd name="connsiteX155" fmla="*/ 440055 w 790574"/>
                <a:gd name="connsiteY155" fmla="*/ 3175635 h 6376035"/>
                <a:gd name="connsiteX156" fmla="*/ 493395 w 790574"/>
                <a:gd name="connsiteY156" fmla="*/ 3228975 h 6376035"/>
                <a:gd name="connsiteX157" fmla="*/ 546735 w 790574"/>
                <a:gd name="connsiteY157" fmla="*/ 3175635 h 6376035"/>
                <a:gd name="connsiteX158" fmla="*/ 493395 w 790574"/>
                <a:gd name="connsiteY158" fmla="*/ 3122295 h 6376035"/>
                <a:gd name="connsiteX159" fmla="*/ 440055 w 790574"/>
                <a:gd name="connsiteY159" fmla="*/ 3175635 h 6376035"/>
                <a:gd name="connsiteX160" fmla="*/ 431483 w 790574"/>
                <a:gd name="connsiteY160" fmla="*/ 2963228 h 6376035"/>
                <a:gd name="connsiteX161" fmla="*/ 493395 w 790574"/>
                <a:gd name="connsiteY161" fmla="*/ 3025140 h 6376035"/>
                <a:gd name="connsiteX162" fmla="*/ 555308 w 790574"/>
                <a:gd name="connsiteY162" fmla="*/ 2963228 h 6376035"/>
                <a:gd name="connsiteX163" fmla="*/ 493395 w 790574"/>
                <a:gd name="connsiteY163" fmla="*/ 2901315 h 6376035"/>
                <a:gd name="connsiteX164" fmla="*/ 431483 w 790574"/>
                <a:gd name="connsiteY164" fmla="*/ 2963228 h 6376035"/>
                <a:gd name="connsiteX165" fmla="*/ 431483 w 790574"/>
                <a:gd name="connsiteY165" fmla="*/ 2538413 h 6376035"/>
                <a:gd name="connsiteX166" fmla="*/ 493395 w 790574"/>
                <a:gd name="connsiteY166" fmla="*/ 2600325 h 6376035"/>
                <a:gd name="connsiteX167" fmla="*/ 555308 w 790574"/>
                <a:gd name="connsiteY167" fmla="*/ 2538413 h 6376035"/>
                <a:gd name="connsiteX168" fmla="*/ 493395 w 790574"/>
                <a:gd name="connsiteY168" fmla="*/ 2476500 h 6376035"/>
                <a:gd name="connsiteX169" fmla="*/ 431483 w 790574"/>
                <a:gd name="connsiteY169" fmla="*/ 2538413 h 6376035"/>
                <a:gd name="connsiteX170" fmla="*/ 457200 w 790574"/>
                <a:gd name="connsiteY170" fmla="*/ 3601403 h 6376035"/>
                <a:gd name="connsiteX171" fmla="*/ 492443 w 790574"/>
                <a:gd name="connsiteY171" fmla="*/ 3636645 h 6376035"/>
                <a:gd name="connsiteX172" fmla="*/ 527685 w 790574"/>
                <a:gd name="connsiteY172" fmla="*/ 3601403 h 6376035"/>
                <a:gd name="connsiteX173" fmla="*/ 492443 w 790574"/>
                <a:gd name="connsiteY173" fmla="*/ 3566160 h 6376035"/>
                <a:gd name="connsiteX174" fmla="*/ 457200 w 790574"/>
                <a:gd name="connsiteY174" fmla="*/ 3601403 h 6376035"/>
                <a:gd name="connsiteX175" fmla="*/ 448628 w 790574"/>
                <a:gd name="connsiteY175" fmla="*/ 3388043 h 6376035"/>
                <a:gd name="connsiteX176" fmla="*/ 492443 w 790574"/>
                <a:gd name="connsiteY176" fmla="*/ 3431858 h 6376035"/>
                <a:gd name="connsiteX177" fmla="*/ 536258 w 790574"/>
                <a:gd name="connsiteY177" fmla="*/ 3388043 h 6376035"/>
                <a:gd name="connsiteX178" fmla="*/ 492443 w 790574"/>
                <a:gd name="connsiteY178" fmla="*/ 3344228 h 6376035"/>
                <a:gd name="connsiteX179" fmla="*/ 448628 w 790574"/>
                <a:gd name="connsiteY179" fmla="*/ 3388043 h 6376035"/>
                <a:gd name="connsiteX180" fmla="*/ 448628 w 790574"/>
                <a:gd name="connsiteY180" fmla="*/ 2112645 h 6376035"/>
                <a:gd name="connsiteX181" fmla="*/ 492443 w 790574"/>
                <a:gd name="connsiteY181" fmla="*/ 2156460 h 6376035"/>
                <a:gd name="connsiteX182" fmla="*/ 536258 w 790574"/>
                <a:gd name="connsiteY182" fmla="*/ 2112645 h 6376035"/>
                <a:gd name="connsiteX183" fmla="*/ 492443 w 790574"/>
                <a:gd name="connsiteY183" fmla="*/ 2068830 h 6376035"/>
                <a:gd name="connsiteX184" fmla="*/ 448628 w 790574"/>
                <a:gd name="connsiteY184" fmla="*/ 2112645 h 6376035"/>
                <a:gd name="connsiteX185" fmla="*/ 457200 w 790574"/>
                <a:gd name="connsiteY185" fmla="*/ 1900238 h 6376035"/>
                <a:gd name="connsiteX186" fmla="*/ 492443 w 790574"/>
                <a:gd name="connsiteY186" fmla="*/ 1935480 h 6376035"/>
                <a:gd name="connsiteX187" fmla="*/ 527685 w 790574"/>
                <a:gd name="connsiteY187" fmla="*/ 1900238 h 6376035"/>
                <a:gd name="connsiteX188" fmla="*/ 492443 w 790574"/>
                <a:gd name="connsiteY188" fmla="*/ 1864995 h 6376035"/>
                <a:gd name="connsiteX189" fmla="*/ 457200 w 790574"/>
                <a:gd name="connsiteY189" fmla="*/ 1900238 h 6376035"/>
                <a:gd name="connsiteX190" fmla="*/ 440055 w 790574"/>
                <a:gd name="connsiteY190" fmla="*/ 2325053 h 6376035"/>
                <a:gd name="connsiteX191" fmla="*/ 493395 w 790574"/>
                <a:gd name="connsiteY191" fmla="*/ 2378393 h 6376035"/>
                <a:gd name="connsiteX192" fmla="*/ 546735 w 790574"/>
                <a:gd name="connsiteY192" fmla="*/ 2325053 h 6376035"/>
                <a:gd name="connsiteX193" fmla="*/ 493395 w 790574"/>
                <a:gd name="connsiteY193" fmla="*/ 2271713 h 6376035"/>
                <a:gd name="connsiteX194" fmla="*/ 440055 w 790574"/>
                <a:gd name="connsiteY194" fmla="*/ 2325053 h 6376035"/>
                <a:gd name="connsiteX195" fmla="*/ 415290 w 790574"/>
                <a:gd name="connsiteY195" fmla="*/ 2750820 h 6376035"/>
                <a:gd name="connsiteX196" fmla="*/ 493395 w 790574"/>
                <a:gd name="connsiteY196" fmla="*/ 2828925 h 6376035"/>
                <a:gd name="connsiteX197" fmla="*/ 571500 w 790574"/>
                <a:gd name="connsiteY197" fmla="*/ 2750820 h 6376035"/>
                <a:gd name="connsiteX198" fmla="*/ 493395 w 790574"/>
                <a:gd name="connsiteY198" fmla="*/ 2672715 h 6376035"/>
                <a:gd name="connsiteX199" fmla="*/ 415290 w 790574"/>
                <a:gd name="connsiteY199" fmla="*/ 2750820 h 637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90574" h="6376035">
                  <a:moveTo>
                    <a:pt x="634365" y="661988"/>
                  </a:moveTo>
                  <a:cubicBezTo>
                    <a:pt x="634365" y="704850"/>
                    <a:pt x="669608" y="740093"/>
                    <a:pt x="712470" y="740093"/>
                  </a:cubicBezTo>
                  <a:cubicBezTo>
                    <a:pt x="755333" y="740093"/>
                    <a:pt x="790575" y="704850"/>
                    <a:pt x="790575" y="661988"/>
                  </a:cubicBezTo>
                  <a:cubicBezTo>
                    <a:pt x="790575" y="619125"/>
                    <a:pt x="755333" y="583883"/>
                    <a:pt x="712470" y="583883"/>
                  </a:cubicBezTo>
                  <a:cubicBezTo>
                    <a:pt x="669608" y="583883"/>
                    <a:pt x="634365" y="619125"/>
                    <a:pt x="634365" y="661988"/>
                  </a:cubicBezTo>
                  <a:close/>
                  <a:moveTo>
                    <a:pt x="677228" y="1695450"/>
                  </a:moveTo>
                  <a:cubicBezTo>
                    <a:pt x="679133" y="1714500"/>
                    <a:pt x="696278" y="1729740"/>
                    <a:pt x="715328" y="1727835"/>
                  </a:cubicBezTo>
                  <a:cubicBezTo>
                    <a:pt x="734378" y="1725930"/>
                    <a:pt x="749618" y="1708785"/>
                    <a:pt x="747713" y="1689735"/>
                  </a:cubicBezTo>
                  <a:cubicBezTo>
                    <a:pt x="745808" y="1670685"/>
                    <a:pt x="728663" y="1655445"/>
                    <a:pt x="709613" y="1657350"/>
                  </a:cubicBezTo>
                  <a:cubicBezTo>
                    <a:pt x="690563" y="1659255"/>
                    <a:pt x="676275" y="1676400"/>
                    <a:pt x="677228" y="1695450"/>
                  </a:cubicBezTo>
                  <a:close/>
                  <a:moveTo>
                    <a:pt x="668655" y="1486853"/>
                  </a:moveTo>
                  <a:cubicBezTo>
                    <a:pt x="668655" y="1511618"/>
                    <a:pt x="688658" y="1530668"/>
                    <a:pt x="712470" y="1530668"/>
                  </a:cubicBezTo>
                  <a:cubicBezTo>
                    <a:pt x="736283" y="1530668"/>
                    <a:pt x="756285" y="1510665"/>
                    <a:pt x="756285" y="1486853"/>
                  </a:cubicBezTo>
                  <a:cubicBezTo>
                    <a:pt x="756285" y="1463040"/>
                    <a:pt x="736283" y="1443038"/>
                    <a:pt x="712470" y="1443038"/>
                  </a:cubicBezTo>
                  <a:cubicBezTo>
                    <a:pt x="688658" y="1443038"/>
                    <a:pt x="668655" y="1462088"/>
                    <a:pt x="668655" y="1486853"/>
                  </a:cubicBezTo>
                  <a:close/>
                  <a:moveTo>
                    <a:pt x="650558" y="1074420"/>
                  </a:moveTo>
                  <a:cubicBezTo>
                    <a:pt x="650558" y="1108710"/>
                    <a:pt x="678180" y="1136333"/>
                    <a:pt x="712470" y="1136333"/>
                  </a:cubicBezTo>
                  <a:cubicBezTo>
                    <a:pt x="746760" y="1136333"/>
                    <a:pt x="774383" y="1108710"/>
                    <a:pt x="774383" y="1074420"/>
                  </a:cubicBezTo>
                  <a:cubicBezTo>
                    <a:pt x="774383" y="1040130"/>
                    <a:pt x="746760" y="1012508"/>
                    <a:pt x="712470" y="1012508"/>
                  </a:cubicBezTo>
                  <a:cubicBezTo>
                    <a:pt x="678180" y="1012508"/>
                    <a:pt x="650558" y="1040130"/>
                    <a:pt x="650558" y="1074420"/>
                  </a:cubicBezTo>
                  <a:close/>
                  <a:moveTo>
                    <a:pt x="660083" y="249555"/>
                  </a:moveTo>
                  <a:cubicBezTo>
                    <a:pt x="660083" y="279083"/>
                    <a:pt x="683895" y="302895"/>
                    <a:pt x="713423" y="302895"/>
                  </a:cubicBezTo>
                  <a:cubicBezTo>
                    <a:pt x="742950" y="302895"/>
                    <a:pt x="766763" y="279083"/>
                    <a:pt x="766763" y="249555"/>
                  </a:cubicBezTo>
                  <a:cubicBezTo>
                    <a:pt x="766763" y="220027"/>
                    <a:pt x="742950" y="196215"/>
                    <a:pt x="713423" y="196215"/>
                  </a:cubicBezTo>
                  <a:cubicBezTo>
                    <a:pt x="683895" y="197167"/>
                    <a:pt x="660083" y="220980"/>
                    <a:pt x="660083" y="249555"/>
                  </a:cubicBezTo>
                  <a:close/>
                  <a:moveTo>
                    <a:pt x="668655" y="43815"/>
                  </a:moveTo>
                  <a:cubicBezTo>
                    <a:pt x="668655" y="68580"/>
                    <a:pt x="688658" y="87630"/>
                    <a:pt x="712470" y="87630"/>
                  </a:cubicBezTo>
                  <a:cubicBezTo>
                    <a:pt x="736283" y="87630"/>
                    <a:pt x="756285" y="67627"/>
                    <a:pt x="756285" y="43815"/>
                  </a:cubicBezTo>
                  <a:cubicBezTo>
                    <a:pt x="756285" y="19050"/>
                    <a:pt x="736283" y="0"/>
                    <a:pt x="712470" y="0"/>
                  </a:cubicBezTo>
                  <a:cubicBezTo>
                    <a:pt x="688658" y="0"/>
                    <a:pt x="668655" y="19050"/>
                    <a:pt x="668655" y="43815"/>
                  </a:cubicBezTo>
                  <a:close/>
                  <a:moveTo>
                    <a:pt x="660083" y="1280160"/>
                  </a:moveTo>
                  <a:cubicBezTo>
                    <a:pt x="660083" y="1309688"/>
                    <a:pt x="683895" y="1333500"/>
                    <a:pt x="713423" y="1333500"/>
                  </a:cubicBezTo>
                  <a:cubicBezTo>
                    <a:pt x="742950" y="1333500"/>
                    <a:pt x="766763" y="1309688"/>
                    <a:pt x="766763" y="1280160"/>
                  </a:cubicBezTo>
                  <a:cubicBezTo>
                    <a:pt x="766763" y="1250633"/>
                    <a:pt x="742950" y="1226820"/>
                    <a:pt x="713423" y="1226820"/>
                  </a:cubicBezTo>
                  <a:cubicBezTo>
                    <a:pt x="683895" y="1227773"/>
                    <a:pt x="660083" y="1251585"/>
                    <a:pt x="660083" y="1280160"/>
                  </a:cubicBezTo>
                  <a:close/>
                  <a:moveTo>
                    <a:pt x="650558" y="456248"/>
                  </a:moveTo>
                  <a:cubicBezTo>
                    <a:pt x="650558" y="490538"/>
                    <a:pt x="678180" y="518160"/>
                    <a:pt x="712470" y="518160"/>
                  </a:cubicBezTo>
                  <a:cubicBezTo>
                    <a:pt x="746760" y="518160"/>
                    <a:pt x="774383" y="490538"/>
                    <a:pt x="774383" y="456248"/>
                  </a:cubicBezTo>
                  <a:cubicBezTo>
                    <a:pt x="774383" y="421958"/>
                    <a:pt x="746760" y="394335"/>
                    <a:pt x="712470" y="394335"/>
                  </a:cubicBezTo>
                  <a:cubicBezTo>
                    <a:pt x="678180" y="394335"/>
                    <a:pt x="650558" y="421958"/>
                    <a:pt x="650558" y="456248"/>
                  </a:cubicBezTo>
                  <a:close/>
                  <a:moveTo>
                    <a:pt x="634365" y="868680"/>
                  </a:moveTo>
                  <a:cubicBezTo>
                    <a:pt x="634365" y="911543"/>
                    <a:pt x="669608" y="946785"/>
                    <a:pt x="712470" y="946785"/>
                  </a:cubicBezTo>
                  <a:cubicBezTo>
                    <a:pt x="755333" y="946785"/>
                    <a:pt x="790575" y="911543"/>
                    <a:pt x="790575" y="868680"/>
                  </a:cubicBezTo>
                  <a:cubicBezTo>
                    <a:pt x="790575" y="825818"/>
                    <a:pt x="756285" y="790575"/>
                    <a:pt x="712470" y="790575"/>
                  </a:cubicBezTo>
                  <a:cubicBezTo>
                    <a:pt x="668655" y="790575"/>
                    <a:pt x="634365" y="824865"/>
                    <a:pt x="634365" y="868680"/>
                  </a:cubicBezTo>
                  <a:close/>
                  <a:moveTo>
                    <a:pt x="18098" y="1695450"/>
                  </a:moveTo>
                  <a:cubicBezTo>
                    <a:pt x="20003" y="1714500"/>
                    <a:pt x="37148" y="1729740"/>
                    <a:pt x="56198" y="1727835"/>
                  </a:cubicBezTo>
                  <a:cubicBezTo>
                    <a:pt x="75248" y="1725930"/>
                    <a:pt x="90488" y="1708785"/>
                    <a:pt x="88583" y="1689735"/>
                  </a:cubicBezTo>
                  <a:cubicBezTo>
                    <a:pt x="86678" y="1670685"/>
                    <a:pt x="69533" y="1655445"/>
                    <a:pt x="50483" y="1657350"/>
                  </a:cubicBezTo>
                  <a:cubicBezTo>
                    <a:pt x="30480" y="1659255"/>
                    <a:pt x="16193" y="1676400"/>
                    <a:pt x="18098" y="1695450"/>
                  </a:cubicBezTo>
                  <a:close/>
                  <a:moveTo>
                    <a:pt x="9525" y="1486853"/>
                  </a:moveTo>
                  <a:cubicBezTo>
                    <a:pt x="9525" y="1511618"/>
                    <a:pt x="29528" y="1530668"/>
                    <a:pt x="53340" y="1530668"/>
                  </a:cubicBezTo>
                  <a:cubicBezTo>
                    <a:pt x="77153" y="1530668"/>
                    <a:pt x="97155" y="1510665"/>
                    <a:pt x="97155" y="1486853"/>
                  </a:cubicBezTo>
                  <a:cubicBezTo>
                    <a:pt x="97155" y="1463040"/>
                    <a:pt x="77153" y="1443038"/>
                    <a:pt x="53340" y="1443038"/>
                  </a:cubicBezTo>
                  <a:cubicBezTo>
                    <a:pt x="29528" y="1443038"/>
                    <a:pt x="9525" y="1462088"/>
                    <a:pt x="9525" y="1486853"/>
                  </a:cubicBezTo>
                  <a:close/>
                  <a:moveTo>
                    <a:pt x="0" y="1280160"/>
                  </a:moveTo>
                  <a:cubicBezTo>
                    <a:pt x="0" y="1309688"/>
                    <a:pt x="23813" y="1333500"/>
                    <a:pt x="53340" y="1333500"/>
                  </a:cubicBezTo>
                  <a:cubicBezTo>
                    <a:pt x="82868" y="1333500"/>
                    <a:pt x="106680" y="1309688"/>
                    <a:pt x="106680" y="1280160"/>
                  </a:cubicBezTo>
                  <a:cubicBezTo>
                    <a:pt x="106680" y="1250633"/>
                    <a:pt x="82868" y="1226820"/>
                    <a:pt x="53340" y="1226820"/>
                  </a:cubicBezTo>
                  <a:cubicBezTo>
                    <a:pt x="23813" y="1226820"/>
                    <a:pt x="0" y="1251585"/>
                    <a:pt x="0" y="1280160"/>
                  </a:cubicBezTo>
                  <a:close/>
                  <a:moveTo>
                    <a:pt x="0" y="2106930"/>
                  </a:moveTo>
                  <a:cubicBezTo>
                    <a:pt x="0" y="2136458"/>
                    <a:pt x="23813" y="2160270"/>
                    <a:pt x="53340" y="2160270"/>
                  </a:cubicBezTo>
                  <a:cubicBezTo>
                    <a:pt x="82868" y="2160270"/>
                    <a:pt x="106680" y="2136458"/>
                    <a:pt x="106680" y="2106930"/>
                  </a:cubicBezTo>
                  <a:cubicBezTo>
                    <a:pt x="106680" y="2077403"/>
                    <a:pt x="82868" y="2053590"/>
                    <a:pt x="53340" y="2053590"/>
                  </a:cubicBezTo>
                  <a:cubicBezTo>
                    <a:pt x="23813" y="2053590"/>
                    <a:pt x="0" y="2077403"/>
                    <a:pt x="0" y="2106930"/>
                  </a:cubicBezTo>
                  <a:close/>
                  <a:moveTo>
                    <a:pt x="9525" y="1900238"/>
                  </a:moveTo>
                  <a:cubicBezTo>
                    <a:pt x="9525" y="1925003"/>
                    <a:pt x="29528" y="1944053"/>
                    <a:pt x="53340" y="1944053"/>
                  </a:cubicBezTo>
                  <a:cubicBezTo>
                    <a:pt x="77153" y="1944053"/>
                    <a:pt x="97155" y="1924050"/>
                    <a:pt x="97155" y="1900238"/>
                  </a:cubicBezTo>
                  <a:cubicBezTo>
                    <a:pt x="97155" y="1876425"/>
                    <a:pt x="77153" y="1856423"/>
                    <a:pt x="53340" y="1856423"/>
                  </a:cubicBezTo>
                  <a:cubicBezTo>
                    <a:pt x="29528" y="1856423"/>
                    <a:pt x="9525" y="1875473"/>
                    <a:pt x="9525" y="1900238"/>
                  </a:cubicBezTo>
                  <a:close/>
                  <a:moveTo>
                    <a:pt x="220028" y="6322695"/>
                  </a:moveTo>
                  <a:cubicBezTo>
                    <a:pt x="220028" y="6352223"/>
                    <a:pt x="243840" y="6376035"/>
                    <a:pt x="273368" y="6376035"/>
                  </a:cubicBezTo>
                  <a:cubicBezTo>
                    <a:pt x="302895" y="6376035"/>
                    <a:pt x="326708" y="6352223"/>
                    <a:pt x="326708" y="6322695"/>
                  </a:cubicBezTo>
                  <a:cubicBezTo>
                    <a:pt x="326708" y="6293168"/>
                    <a:pt x="302895" y="6269355"/>
                    <a:pt x="273368" y="6269355"/>
                  </a:cubicBezTo>
                  <a:cubicBezTo>
                    <a:pt x="243840" y="6269355"/>
                    <a:pt x="220028" y="6293168"/>
                    <a:pt x="220028" y="6322695"/>
                  </a:cubicBezTo>
                  <a:close/>
                  <a:moveTo>
                    <a:pt x="211455" y="6081713"/>
                  </a:moveTo>
                  <a:cubicBezTo>
                    <a:pt x="211455" y="6116003"/>
                    <a:pt x="239078" y="6143625"/>
                    <a:pt x="273368" y="6143625"/>
                  </a:cubicBezTo>
                  <a:cubicBezTo>
                    <a:pt x="307658" y="6143625"/>
                    <a:pt x="335280" y="6116003"/>
                    <a:pt x="335280" y="6081713"/>
                  </a:cubicBezTo>
                  <a:cubicBezTo>
                    <a:pt x="335280" y="6047423"/>
                    <a:pt x="307658" y="6019800"/>
                    <a:pt x="273368" y="6019800"/>
                  </a:cubicBezTo>
                  <a:cubicBezTo>
                    <a:pt x="239078" y="6019800"/>
                    <a:pt x="211455" y="6047423"/>
                    <a:pt x="211455" y="6081713"/>
                  </a:cubicBezTo>
                  <a:close/>
                  <a:moveTo>
                    <a:pt x="220028" y="5452110"/>
                  </a:moveTo>
                  <a:cubicBezTo>
                    <a:pt x="220028" y="5481638"/>
                    <a:pt x="243840" y="5505450"/>
                    <a:pt x="273368" y="5505450"/>
                  </a:cubicBezTo>
                  <a:cubicBezTo>
                    <a:pt x="302895" y="5505450"/>
                    <a:pt x="326708" y="5481638"/>
                    <a:pt x="326708" y="5452110"/>
                  </a:cubicBezTo>
                  <a:cubicBezTo>
                    <a:pt x="326708" y="5422583"/>
                    <a:pt x="302895" y="5398770"/>
                    <a:pt x="273368" y="5398770"/>
                  </a:cubicBezTo>
                  <a:cubicBezTo>
                    <a:pt x="243840" y="5398770"/>
                    <a:pt x="220028" y="5423535"/>
                    <a:pt x="220028" y="5452110"/>
                  </a:cubicBezTo>
                  <a:close/>
                  <a:moveTo>
                    <a:pt x="238125" y="5033010"/>
                  </a:moveTo>
                  <a:cubicBezTo>
                    <a:pt x="238125" y="5052060"/>
                    <a:pt x="254318" y="5068253"/>
                    <a:pt x="273368" y="5068253"/>
                  </a:cubicBezTo>
                  <a:cubicBezTo>
                    <a:pt x="292418" y="5068253"/>
                    <a:pt x="308610" y="5052060"/>
                    <a:pt x="308610" y="5033010"/>
                  </a:cubicBezTo>
                  <a:cubicBezTo>
                    <a:pt x="308610" y="5013960"/>
                    <a:pt x="292418" y="4997768"/>
                    <a:pt x="273368" y="4997768"/>
                  </a:cubicBezTo>
                  <a:cubicBezTo>
                    <a:pt x="254318" y="4997768"/>
                    <a:pt x="238125" y="5013960"/>
                    <a:pt x="238125" y="5033010"/>
                  </a:cubicBezTo>
                  <a:close/>
                  <a:moveTo>
                    <a:pt x="241935" y="4823460"/>
                  </a:moveTo>
                  <a:cubicBezTo>
                    <a:pt x="241935" y="4840605"/>
                    <a:pt x="256223" y="4854893"/>
                    <a:pt x="273368" y="4854893"/>
                  </a:cubicBezTo>
                  <a:cubicBezTo>
                    <a:pt x="290513" y="4854893"/>
                    <a:pt x="304800" y="4840605"/>
                    <a:pt x="304800" y="4823460"/>
                  </a:cubicBezTo>
                  <a:cubicBezTo>
                    <a:pt x="304800" y="4806315"/>
                    <a:pt x="290513" y="4792028"/>
                    <a:pt x="273368" y="4792028"/>
                  </a:cubicBezTo>
                  <a:cubicBezTo>
                    <a:pt x="256223" y="4792028"/>
                    <a:pt x="241935" y="4806315"/>
                    <a:pt x="241935" y="4823460"/>
                  </a:cubicBezTo>
                  <a:close/>
                  <a:moveTo>
                    <a:pt x="211455" y="5662613"/>
                  </a:moveTo>
                  <a:cubicBezTo>
                    <a:pt x="211455" y="5696903"/>
                    <a:pt x="239078" y="5724525"/>
                    <a:pt x="273368" y="5724525"/>
                  </a:cubicBezTo>
                  <a:cubicBezTo>
                    <a:pt x="307658" y="5724525"/>
                    <a:pt x="335280" y="5696903"/>
                    <a:pt x="335280" y="5662613"/>
                  </a:cubicBezTo>
                  <a:cubicBezTo>
                    <a:pt x="335280" y="5628323"/>
                    <a:pt x="307658" y="5600700"/>
                    <a:pt x="273368" y="5600700"/>
                  </a:cubicBezTo>
                  <a:cubicBezTo>
                    <a:pt x="239078" y="5600700"/>
                    <a:pt x="211455" y="5628323"/>
                    <a:pt x="211455" y="5662613"/>
                  </a:cubicBezTo>
                  <a:close/>
                  <a:moveTo>
                    <a:pt x="228600" y="5242560"/>
                  </a:moveTo>
                  <a:cubicBezTo>
                    <a:pt x="228600" y="5267325"/>
                    <a:pt x="248603" y="5286375"/>
                    <a:pt x="272415" y="5286375"/>
                  </a:cubicBezTo>
                  <a:cubicBezTo>
                    <a:pt x="296228" y="5286375"/>
                    <a:pt x="316230" y="5266373"/>
                    <a:pt x="316230" y="5242560"/>
                  </a:cubicBezTo>
                  <a:cubicBezTo>
                    <a:pt x="316230" y="5217795"/>
                    <a:pt x="296228" y="5198745"/>
                    <a:pt x="272415" y="5198745"/>
                  </a:cubicBezTo>
                  <a:cubicBezTo>
                    <a:pt x="248603" y="5198745"/>
                    <a:pt x="228600" y="5218748"/>
                    <a:pt x="228600" y="5242560"/>
                  </a:cubicBezTo>
                  <a:close/>
                  <a:moveTo>
                    <a:pt x="241935" y="4404360"/>
                  </a:moveTo>
                  <a:cubicBezTo>
                    <a:pt x="241935" y="4421505"/>
                    <a:pt x="256223" y="4435793"/>
                    <a:pt x="273368" y="4435793"/>
                  </a:cubicBezTo>
                  <a:cubicBezTo>
                    <a:pt x="290513" y="4435793"/>
                    <a:pt x="304800" y="4421505"/>
                    <a:pt x="304800" y="4404360"/>
                  </a:cubicBezTo>
                  <a:cubicBezTo>
                    <a:pt x="304800" y="4387215"/>
                    <a:pt x="290513" y="4372928"/>
                    <a:pt x="273368" y="4372928"/>
                  </a:cubicBezTo>
                  <a:cubicBezTo>
                    <a:pt x="256223" y="4372928"/>
                    <a:pt x="241935" y="4386263"/>
                    <a:pt x="241935" y="4404360"/>
                  </a:cubicBezTo>
                  <a:close/>
                  <a:moveTo>
                    <a:pt x="241935" y="4193858"/>
                  </a:moveTo>
                  <a:cubicBezTo>
                    <a:pt x="241935" y="4211003"/>
                    <a:pt x="256223" y="4225290"/>
                    <a:pt x="273368" y="4225290"/>
                  </a:cubicBezTo>
                  <a:cubicBezTo>
                    <a:pt x="290513" y="4225290"/>
                    <a:pt x="304800" y="4211003"/>
                    <a:pt x="304800" y="4193858"/>
                  </a:cubicBezTo>
                  <a:cubicBezTo>
                    <a:pt x="304800" y="4176713"/>
                    <a:pt x="290513" y="4162425"/>
                    <a:pt x="273368" y="4162425"/>
                  </a:cubicBezTo>
                  <a:cubicBezTo>
                    <a:pt x="256223" y="4163378"/>
                    <a:pt x="241935" y="4176713"/>
                    <a:pt x="241935" y="4193858"/>
                  </a:cubicBezTo>
                  <a:close/>
                  <a:moveTo>
                    <a:pt x="241935" y="4613910"/>
                  </a:moveTo>
                  <a:cubicBezTo>
                    <a:pt x="241935" y="4631055"/>
                    <a:pt x="256223" y="4645343"/>
                    <a:pt x="273368" y="4645343"/>
                  </a:cubicBezTo>
                  <a:cubicBezTo>
                    <a:pt x="290513" y="4645343"/>
                    <a:pt x="304800" y="4631055"/>
                    <a:pt x="304800" y="4613910"/>
                  </a:cubicBezTo>
                  <a:cubicBezTo>
                    <a:pt x="304800" y="4596765"/>
                    <a:pt x="290513" y="4582478"/>
                    <a:pt x="273368" y="4582478"/>
                  </a:cubicBezTo>
                  <a:cubicBezTo>
                    <a:pt x="256223" y="4582478"/>
                    <a:pt x="241935" y="4596765"/>
                    <a:pt x="241935" y="4613910"/>
                  </a:cubicBezTo>
                  <a:close/>
                  <a:moveTo>
                    <a:pt x="195263" y="5872163"/>
                  </a:moveTo>
                  <a:cubicBezTo>
                    <a:pt x="195263" y="5915025"/>
                    <a:pt x="230505" y="5950268"/>
                    <a:pt x="273368" y="5950268"/>
                  </a:cubicBezTo>
                  <a:cubicBezTo>
                    <a:pt x="316230" y="5950268"/>
                    <a:pt x="351473" y="5915025"/>
                    <a:pt x="351473" y="5872163"/>
                  </a:cubicBezTo>
                  <a:cubicBezTo>
                    <a:pt x="351473" y="5829300"/>
                    <a:pt x="316230" y="5794058"/>
                    <a:pt x="273368" y="5794058"/>
                  </a:cubicBezTo>
                  <a:cubicBezTo>
                    <a:pt x="230505" y="5794058"/>
                    <a:pt x="195263" y="5828348"/>
                    <a:pt x="195263" y="5872163"/>
                  </a:cubicBezTo>
                  <a:close/>
                  <a:moveTo>
                    <a:pt x="241935" y="4029075"/>
                  </a:moveTo>
                  <a:cubicBezTo>
                    <a:pt x="241935" y="4046220"/>
                    <a:pt x="256223" y="4060508"/>
                    <a:pt x="273368" y="4060508"/>
                  </a:cubicBezTo>
                  <a:cubicBezTo>
                    <a:pt x="290513" y="4060508"/>
                    <a:pt x="304800" y="4046220"/>
                    <a:pt x="304800" y="4029075"/>
                  </a:cubicBezTo>
                  <a:cubicBezTo>
                    <a:pt x="304800" y="4011930"/>
                    <a:pt x="290513" y="3997643"/>
                    <a:pt x="273368" y="3997643"/>
                  </a:cubicBezTo>
                  <a:cubicBezTo>
                    <a:pt x="256223" y="3997643"/>
                    <a:pt x="241935" y="4010978"/>
                    <a:pt x="241935" y="4029075"/>
                  </a:cubicBezTo>
                  <a:close/>
                  <a:moveTo>
                    <a:pt x="241935" y="3788093"/>
                  </a:moveTo>
                  <a:cubicBezTo>
                    <a:pt x="241935" y="3805238"/>
                    <a:pt x="256223" y="3819525"/>
                    <a:pt x="273368" y="3819525"/>
                  </a:cubicBezTo>
                  <a:cubicBezTo>
                    <a:pt x="290513" y="3819525"/>
                    <a:pt x="304800" y="3805238"/>
                    <a:pt x="304800" y="3788093"/>
                  </a:cubicBezTo>
                  <a:cubicBezTo>
                    <a:pt x="304800" y="3770948"/>
                    <a:pt x="290513" y="3756660"/>
                    <a:pt x="273368" y="3756660"/>
                  </a:cubicBezTo>
                  <a:cubicBezTo>
                    <a:pt x="256223" y="3756660"/>
                    <a:pt x="241935" y="3769995"/>
                    <a:pt x="241935" y="3788093"/>
                  </a:cubicBezTo>
                  <a:close/>
                  <a:moveTo>
                    <a:pt x="241935" y="3577590"/>
                  </a:moveTo>
                  <a:cubicBezTo>
                    <a:pt x="241935" y="3594735"/>
                    <a:pt x="256223" y="3609023"/>
                    <a:pt x="273368" y="3609023"/>
                  </a:cubicBezTo>
                  <a:cubicBezTo>
                    <a:pt x="290513" y="3609023"/>
                    <a:pt x="304800" y="3594735"/>
                    <a:pt x="304800" y="3577590"/>
                  </a:cubicBezTo>
                  <a:cubicBezTo>
                    <a:pt x="304800" y="3560445"/>
                    <a:pt x="290513" y="3546158"/>
                    <a:pt x="273368" y="3546158"/>
                  </a:cubicBezTo>
                  <a:cubicBezTo>
                    <a:pt x="256223" y="3547110"/>
                    <a:pt x="241935" y="3560445"/>
                    <a:pt x="241935" y="3577590"/>
                  </a:cubicBezTo>
                  <a:close/>
                  <a:moveTo>
                    <a:pt x="241935" y="3368040"/>
                  </a:moveTo>
                  <a:cubicBezTo>
                    <a:pt x="241935" y="3385185"/>
                    <a:pt x="256223" y="3399473"/>
                    <a:pt x="273368" y="3399473"/>
                  </a:cubicBezTo>
                  <a:cubicBezTo>
                    <a:pt x="290513" y="3399473"/>
                    <a:pt x="304800" y="3385185"/>
                    <a:pt x="304800" y="3368040"/>
                  </a:cubicBezTo>
                  <a:cubicBezTo>
                    <a:pt x="304800" y="3350895"/>
                    <a:pt x="290513" y="3336608"/>
                    <a:pt x="273368" y="3336608"/>
                  </a:cubicBezTo>
                  <a:cubicBezTo>
                    <a:pt x="256223" y="3336608"/>
                    <a:pt x="241935" y="3350895"/>
                    <a:pt x="241935" y="3368040"/>
                  </a:cubicBezTo>
                  <a:close/>
                  <a:moveTo>
                    <a:pt x="461963" y="4026218"/>
                  </a:moveTo>
                  <a:cubicBezTo>
                    <a:pt x="461963" y="4043363"/>
                    <a:pt x="476250" y="4057650"/>
                    <a:pt x="493395" y="4057650"/>
                  </a:cubicBezTo>
                  <a:cubicBezTo>
                    <a:pt x="510540" y="4057650"/>
                    <a:pt x="524828" y="4043363"/>
                    <a:pt x="524828" y="4026218"/>
                  </a:cubicBezTo>
                  <a:cubicBezTo>
                    <a:pt x="524828" y="4009073"/>
                    <a:pt x="510540" y="3994785"/>
                    <a:pt x="493395" y="3994785"/>
                  </a:cubicBezTo>
                  <a:cubicBezTo>
                    <a:pt x="475298" y="3994785"/>
                    <a:pt x="461963" y="4009073"/>
                    <a:pt x="461963" y="4026218"/>
                  </a:cubicBezTo>
                  <a:close/>
                  <a:moveTo>
                    <a:pt x="461963" y="3813810"/>
                  </a:moveTo>
                  <a:cubicBezTo>
                    <a:pt x="461963" y="3830955"/>
                    <a:pt x="476250" y="3845243"/>
                    <a:pt x="493395" y="3845243"/>
                  </a:cubicBezTo>
                  <a:cubicBezTo>
                    <a:pt x="510540" y="3845243"/>
                    <a:pt x="524828" y="3830955"/>
                    <a:pt x="524828" y="3813810"/>
                  </a:cubicBezTo>
                  <a:cubicBezTo>
                    <a:pt x="524828" y="3796665"/>
                    <a:pt x="510540" y="3782378"/>
                    <a:pt x="493395" y="3782378"/>
                  </a:cubicBezTo>
                  <a:cubicBezTo>
                    <a:pt x="475298" y="3782378"/>
                    <a:pt x="461963" y="3796665"/>
                    <a:pt x="461963" y="3813810"/>
                  </a:cubicBezTo>
                  <a:close/>
                  <a:moveTo>
                    <a:pt x="440055" y="3175635"/>
                  </a:moveTo>
                  <a:cubicBezTo>
                    <a:pt x="440055" y="3205163"/>
                    <a:pt x="463868" y="3228975"/>
                    <a:pt x="493395" y="3228975"/>
                  </a:cubicBezTo>
                  <a:cubicBezTo>
                    <a:pt x="522923" y="3228975"/>
                    <a:pt x="546735" y="3205163"/>
                    <a:pt x="546735" y="3175635"/>
                  </a:cubicBezTo>
                  <a:cubicBezTo>
                    <a:pt x="546735" y="3146108"/>
                    <a:pt x="522923" y="3122295"/>
                    <a:pt x="493395" y="3122295"/>
                  </a:cubicBezTo>
                  <a:cubicBezTo>
                    <a:pt x="463868" y="3122295"/>
                    <a:pt x="440055" y="3147060"/>
                    <a:pt x="440055" y="3175635"/>
                  </a:cubicBezTo>
                  <a:close/>
                  <a:moveTo>
                    <a:pt x="431483" y="2963228"/>
                  </a:moveTo>
                  <a:cubicBezTo>
                    <a:pt x="431483" y="2997518"/>
                    <a:pt x="459105" y="3025140"/>
                    <a:pt x="493395" y="3025140"/>
                  </a:cubicBezTo>
                  <a:cubicBezTo>
                    <a:pt x="527685" y="3025140"/>
                    <a:pt x="555308" y="2997518"/>
                    <a:pt x="555308" y="2963228"/>
                  </a:cubicBezTo>
                  <a:cubicBezTo>
                    <a:pt x="555308" y="2928938"/>
                    <a:pt x="527685" y="2901315"/>
                    <a:pt x="493395" y="2901315"/>
                  </a:cubicBezTo>
                  <a:cubicBezTo>
                    <a:pt x="459105" y="2901315"/>
                    <a:pt x="431483" y="2928938"/>
                    <a:pt x="431483" y="2963228"/>
                  </a:cubicBezTo>
                  <a:moveTo>
                    <a:pt x="431483" y="2538413"/>
                  </a:moveTo>
                  <a:cubicBezTo>
                    <a:pt x="431483" y="2572703"/>
                    <a:pt x="459105" y="2600325"/>
                    <a:pt x="493395" y="2600325"/>
                  </a:cubicBezTo>
                  <a:cubicBezTo>
                    <a:pt x="527685" y="2600325"/>
                    <a:pt x="555308" y="2572703"/>
                    <a:pt x="555308" y="2538413"/>
                  </a:cubicBezTo>
                  <a:cubicBezTo>
                    <a:pt x="555308" y="2504123"/>
                    <a:pt x="527685" y="2476500"/>
                    <a:pt x="493395" y="2476500"/>
                  </a:cubicBezTo>
                  <a:cubicBezTo>
                    <a:pt x="459105" y="2476500"/>
                    <a:pt x="431483" y="2504123"/>
                    <a:pt x="431483" y="2538413"/>
                  </a:cubicBezTo>
                  <a:moveTo>
                    <a:pt x="457200" y="3601403"/>
                  </a:moveTo>
                  <a:cubicBezTo>
                    <a:pt x="457200" y="3620453"/>
                    <a:pt x="473393" y="3636645"/>
                    <a:pt x="492443" y="3636645"/>
                  </a:cubicBezTo>
                  <a:cubicBezTo>
                    <a:pt x="511493" y="3636645"/>
                    <a:pt x="527685" y="3620453"/>
                    <a:pt x="527685" y="3601403"/>
                  </a:cubicBezTo>
                  <a:cubicBezTo>
                    <a:pt x="527685" y="3582353"/>
                    <a:pt x="511493" y="3566160"/>
                    <a:pt x="492443" y="3566160"/>
                  </a:cubicBezTo>
                  <a:cubicBezTo>
                    <a:pt x="473393" y="3566160"/>
                    <a:pt x="457200" y="3581400"/>
                    <a:pt x="457200" y="3601403"/>
                  </a:cubicBezTo>
                  <a:close/>
                  <a:moveTo>
                    <a:pt x="448628" y="3388043"/>
                  </a:moveTo>
                  <a:cubicBezTo>
                    <a:pt x="448628" y="3412808"/>
                    <a:pt x="468630" y="3431858"/>
                    <a:pt x="492443" y="3431858"/>
                  </a:cubicBezTo>
                  <a:cubicBezTo>
                    <a:pt x="517208" y="3431858"/>
                    <a:pt x="536258" y="3411855"/>
                    <a:pt x="536258" y="3388043"/>
                  </a:cubicBezTo>
                  <a:cubicBezTo>
                    <a:pt x="536258" y="3363278"/>
                    <a:pt x="516255" y="3344228"/>
                    <a:pt x="492443" y="3344228"/>
                  </a:cubicBezTo>
                  <a:cubicBezTo>
                    <a:pt x="468630" y="3344228"/>
                    <a:pt x="448628" y="3364230"/>
                    <a:pt x="448628" y="3388043"/>
                  </a:cubicBezTo>
                  <a:close/>
                  <a:moveTo>
                    <a:pt x="448628" y="2112645"/>
                  </a:moveTo>
                  <a:cubicBezTo>
                    <a:pt x="448628" y="2137410"/>
                    <a:pt x="468630" y="2156460"/>
                    <a:pt x="492443" y="2156460"/>
                  </a:cubicBezTo>
                  <a:cubicBezTo>
                    <a:pt x="517208" y="2156460"/>
                    <a:pt x="536258" y="2136458"/>
                    <a:pt x="536258" y="2112645"/>
                  </a:cubicBezTo>
                  <a:cubicBezTo>
                    <a:pt x="536258" y="2088832"/>
                    <a:pt x="516255" y="2068830"/>
                    <a:pt x="492443" y="2068830"/>
                  </a:cubicBezTo>
                  <a:cubicBezTo>
                    <a:pt x="468630" y="2068830"/>
                    <a:pt x="448628" y="2088832"/>
                    <a:pt x="448628" y="2112645"/>
                  </a:cubicBezTo>
                  <a:close/>
                  <a:moveTo>
                    <a:pt x="457200" y="1900238"/>
                  </a:moveTo>
                  <a:cubicBezTo>
                    <a:pt x="457200" y="1919288"/>
                    <a:pt x="473393" y="1935480"/>
                    <a:pt x="492443" y="1935480"/>
                  </a:cubicBezTo>
                  <a:cubicBezTo>
                    <a:pt x="511493" y="1935480"/>
                    <a:pt x="527685" y="1919288"/>
                    <a:pt x="527685" y="1900238"/>
                  </a:cubicBezTo>
                  <a:cubicBezTo>
                    <a:pt x="527685" y="1881188"/>
                    <a:pt x="511493" y="1864995"/>
                    <a:pt x="492443" y="1864995"/>
                  </a:cubicBezTo>
                  <a:cubicBezTo>
                    <a:pt x="473393" y="1864995"/>
                    <a:pt x="457200" y="1881188"/>
                    <a:pt x="457200" y="1900238"/>
                  </a:cubicBezTo>
                  <a:close/>
                  <a:moveTo>
                    <a:pt x="440055" y="2325053"/>
                  </a:moveTo>
                  <a:cubicBezTo>
                    <a:pt x="440055" y="2354580"/>
                    <a:pt x="463868" y="2378393"/>
                    <a:pt x="493395" y="2378393"/>
                  </a:cubicBezTo>
                  <a:cubicBezTo>
                    <a:pt x="522923" y="2378393"/>
                    <a:pt x="546735" y="2354580"/>
                    <a:pt x="546735" y="2325053"/>
                  </a:cubicBezTo>
                  <a:cubicBezTo>
                    <a:pt x="546735" y="2295525"/>
                    <a:pt x="522923" y="2271713"/>
                    <a:pt x="493395" y="2271713"/>
                  </a:cubicBezTo>
                  <a:cubicBezTo>
                    <a:pt x="463868" y="2271713"/>
                    <a:pt x="440055" y="2296478"/>
                    <a:pt x="440055" y="2325053"/>
                  </a:cubicBezTo>
                  <a:close/>
                  <a:moveTo>
                    <a:pt x="415290" y="2750820"/>
                  </a:moveTo>
                  <a:cubicBezTo>
                    <a:pt x="415290" y="2793683"/>
                    <a:pt x="450533" y="2828925"/>
                    <a:pt x="493395" y="2828925"/>
                  </a:cubicBezTo>
                  <a:cubicBezTo>
                    <a:pt x="536258" y="2828925"/>
                    <a:pt x="571500" y="2793683"/>
                    <a:pt x="571500" y="2750820"/>
                  </a:cubicBezTo>
                  <a:cubicBezTo>
                    <a:pt x="571500" y="2707958"/>
                    <a:pt x="536258" y="2672715"/>
                    <a:pt x="493395" y="2672715"/>
                  </a:cubicBezTo>
                  <a:cubicBezTo>
                    <a:pt x="450533" y="2672715"/>
                    <a:pt x="415290" y="2707958"/>
                    <a:pt x="415290" y="2750820"/>
                  </a:cubicBezTo>
                </a:path>
              </a:pathLst>
            </a:custGeom>
            <a:solidFill>
              <a:srgbClr val="00A3D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40" b="0" i="0" u="none" strike="noStrike" kern="1200" cap="none" spc="0" normalizeH="0" baseline="0" noProof="0">
                <a:ln>
                  <a:noFill/>
                </a:ln>
                <a:solidFill>
                  <a:srgbClr val="3C3C3C"/>
                </a:solidFill>
                <a:effectLst/>
                <a:uLnTx/>
                <a:uFillTx/>
                <a:latin typeface="Calibri"/>
                <a:ea typeface="+mn-ea"/>
                <a:cs typeface="+mn-cs"/>
              </a:endParaRPr>
            </a:p>
          </p:txBody>
        </p:sp>
      </p:grpSp>
    </p:spTree>
    <p:custDataLst>
      <p:tags r:id="rId27"/>
    </p:custDataLst>
    <p:extLst>
      <p:ext uri="{BB962C8B-B14F-4D97-AF65-F5344CB8AC3E}">
        <p14:creationId xmlns:p14="http://schemas.microsoft.com/office/powerpoint/2010/main" val="5241523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Lst>
  <p:transition spd="med">
    <p:wipe dir="r"/>
  </p:transition>
  <p:hf hdr="0" ftr="0" dt="0"/>
  <p:txStyles>
    <p:titleStyle>
      <a:lvl1pPr algn="l" defTabSz="670575" rtl="0" eaLnBrk="1" latinLnBrk="0" hangingPunct="1">
        <a:lnSpc>
          <a:spcPct val="90000"/>
        </a:lnSpc>
        <a:spcBef>
          <a:spcPct val="0"/>
        </a:spcBef>
        <a:buNone/>
        <a:defRPr sz="3813" kern="1200">
          <a:solidFill>
            <a:schemeClr val="accent1"/>
          </a:solidFill>
          <a:latin typeface="+mj-lt"/>
          <a:ea typeface="+mj-ea"/>
          <a:cs typeface="+mj-cs"/>
        </a:defRPr>
      </a:lvl1pPr>
    </p:titleStyle>
    <p:bodyStyle>
      <a:lvl1pPr marL="0" indent="0" algn="l" defTabSz="670575" rtl="0" eaLnBrk="1" latinLnBrk="0" hangingPunct="1">
        <a:lnSpc>
          <a:spcPct val="95000"/>
        </a:lnSpc>
        <a:spcBef>
          <a:spcPts val="2640"/>
        </a:spcBef>
        <a:spcAft>
          <a:spcPts val="0"/>
        </a:spcAft>
        <a:buClr>
          <a:schemeClr val="accent1"/>
        </a:buClr>
        <a:buFont typeface="Arial"/>
        <a:buNone/>
        <a:defRPr sz="2200" b="0" kern="1200" cap="all" baseline="0">
          <a:solidFill>
            <a:schemeClr val="accent4"/>
          </a:solidFill>
          <a:latin typeface="+mj-lt"/>
          <a:ea typeface="+mn-ea"/>
          <a:cs typeface="Calibri Light" panose="020F0302020204030204" pitchFamily="34" charset="0"/>
        </a:defRPr>
      </a:lvl1pPr>
      <a:lvl2pPr marL="253795" marR="0" indent="-253795" algn="l" defTabSz="670575" rtl="0" eaLnBrk="1" fontAlgn="auto" latinLnBrk="0" hangingPunct="1">
        <a:lnSpc>
          <a:spcPct val="100000"/>
        </a:lnSpc>
        <a:spcBef>
          <a:spcPts val="587"/>
        </a:spcBef>
        <a:spcAft>
          <a:spcPts val="293"/>
        </a:spcAft>
        <a:buClr>
          <a:schemeClr val="tx1"/>
        </a:buClr>
        <a:buSzPct val="100000"/>
        <a:buFont typeface="Arial" panose="020B0604020202020204" pitchFamily="34" charset="0"/>
        <a:buChar char="•"/>
        <a:tabLst/>
        <a:defRPr sz="2347" kern="1200">
          <a:solidFill>
            <a:schemeClr val="tx1"/>
          </a:solidFill>
          <a:latin typeface="+mn-lt"/>
          <a:ea typeface="+mn-ea"/>
          <a:cs typeface="+mn-cs"/>
        </a:defRPr>
      </a:lvl2pPr>
      <a:lvl3pPr marL="670575" marR="0" indent="-335288" algn="l" defTabSz="670575" rtl="0" eaLnBrk="1" fontAlgn="auto" latinLnBrk="0" hangingPunct="1">
        <a:lnSpc>
          <a:spcPct val="95000"/>
        </a:lnSpc>
        <a:spcBef>
          <a:spcPts val="587"/>
        </a:spcBef>
        <a:spcAft>
          <a:spcPts val="587"/>
        </a:spcAft>
        <a:buClr>
          <a:schemeClr val="tx1"/>
        </a:buClr>
        <a:buSzPct val="100000"/>
        <a:buFont typeface="Calibri" panose="020F0502020204030204" pitchFamily="34" charset="0"/>
        <a:buChar char="–"/>
        <a:tabLst/>
        <a:defRPr sz="2347" kern="1200">
          <a:solidFill>
            <a:schemeClr val="tx1"/>
          </a:solidFill>
          <a:latin typeface="+mn-lt"/>
          <a:ea typeface="+mn-ea"/>
          <a:cs typeface="+mn-cs"/>
        </a:defRPr>
      </a:lvl3pPr>
      <a:lvl4pPr marL="1005863" indent="-249138" algn="l" defTabSz="670575" rtl="0" eaLnBrk="1" latinLnBrk="0" hangingPunct="1">
        <a:lnSpc>
          <a:spcPct val="100000"/>
        </a:lnSpc>
        <a:spcBef>
          <a:spcPts val="0"/>
        </a:spcBef>
        <a:spcAft>
          <a:spcPts val="587"/>
        </a:spcAft>
        <a:buClr>
          <a:schemeClr val="tx1"/>
        </a:buClr>
        <a:buFont typeface="Arial"/>
        <a:buChar char="•"/>
        <a:defRPr sz="2347" kern="1200" baseline="0">
          <a:solidFill>
            <a:schemeClr val="tx1"/>
          </a:solidFill>
          <a:latin typeface="+mn-lt"/>
          <a:ea typeface="+mn-ea"/>
          <a:cs typeface="+mn-cs"/>
        </a:defRPr>
      </a:lvl4pPr>
      <a:lvl5pPr marL="1427302" indent="-335288" algn="l" defTabSz="670575" rtl="0" eaLnBrk="1" latinLnBrk="0" hangingPunct="1">
        <a:lnSpc>
          <a:spcPct val="100000"/>
        </a:lnSpc>
        <a:spcBef>
          <a:spcPts val="0"/>
        </a:spcBef>
        <a:spcAft>
          <a:spcPts val="587"/>
        </a:spcAft>
        <a:buClr>
          <a:schemeClr val="tx1"/>
        </a:buClr>
        <a:buFont typeface="Calibri" panose="020F0502020204030204" pitchFamily="34" charset="0"/>
        <a:buChar char="–"/>
        <a:defRPr sz="2347" kern="1200">
          <a:solidFill>
            <a:schemeClr val="tx1"/>
          </a:solidFill>
          <a:latin typeface="+mn-lt"/>
          <a:ea typeface="+mn-ea"/>
          <a:cs typeface="+mn-cs"/>
        </a:defRPr>
      </a:lvl5pPr>
      <a:lvl6pPr marL="3688164" indent="-335288" algn="l" defTabSz="670575" rtl="0" eaLnBrk="1" latinLnBrk="0" hangingPunct="1">
        <a:spcBef>
          <a:spcPct val="20000"/>
        </a:spcBef>
        <a:buFont typeface="Arial"/>
        <a:buChar char="•"/>
        <a:defRPr sz="2933" kern="1200">
          <a:solidFill>
            <a:schemeClr val="tx1"/>
          </a:solidFill>
          <a:latin typeface="+mn-lt"/>
          <a:ea typeface="+mn-ea"/>
          <a:cs typeface="+mn-cs"/>
        </a:defRPr>
      </a:lvl6pPr>
      <a:lvl7pPr marL="4358739" indent="-335288" algn="l" defTabSz="670575" rtl="0" eaLnBrk="1" latinLnBrk="0" hangingPunct="1">
        <a:spcBef>
          <a:spcPct val="20000"/>
        </a:spcBef>
        <a:buFont typeface="Arial"/>
        <a:buChar char="•"/>
        <a:defRPr sz="2933" kern="1200">
          <a:solidFill>
            <a:schemeClr val="tx1"/>
          </a:solidFill>
          <a:latin typeface="+mn-lt"/>
          <a:ea typeface="+mn-ea"/>
          <a:cs typeface="+mn-cs"/>
        </a:defRPr>
      </a:lvl7pPr>
      <a:lvl8pPr marL="5029314" indent="-335288" algn="l" defTabSz="670575" rtl="0" eaLnBrk="1" latinLnBrk="0" hangingPunct="1">
        <a:spcBef>
          <a:spcPct val="20000"/>
        </a:spcBef>
        <a:buFont typeface="Arial"/>
        <a:buChar char="•"/>
        <a:defRPr sz="2933" kern="1200">
          <a:solidFill>
            <a:schemeClr val="tx1"/>
          </a:solidFill>
          <a:latin typeface="+mn-lt"/>
          <a:ea typeface="+mn-ea"/>
          <a:cs typeface="+mn-cs"/>
        </a:defRPr>
      </a:lvl8pPr>
      <a:lvl9pPr marL="5699890" indent="-335288" algn="l" defTabSz="670575" rtl="0" eaLnBrk="1" latinLnBrk="0" hangingPunct="1">
        <a:spcBef>
          <a:spcPct val="20000"/>
        </a:spcBef>
        <a:buFont typeface="Arial"/>
        <a:buChar char="•"/>
        <a:defRPr sz="2933" kern="1200">
          <a:solidFill>
            <a:schemeClr val="tx1"/>
          </a:solidFill>
          <a:latin typeface="+mn-lt"/>
          <a:ea typeface="+mn-ea"/>
          <a:cs typeface="+mn-cs"/>
        </a:defRPr>
      </a:lvl9pPr>
    </p:bodyStyle>
    <p:otherStyle>
      <a:defPPr>
        <a:defRPr lang="en-US"/>
      </a:defPPr>
      <a:lvl1pPr marL="0" algn="l" defTabSz="670575" rtl="0" eaLnBrk="1" latinLnBrk="0" hangingPunct="1">
        <a:defRPr sz="2640" kern="1200">
          <a:solidFill>
            <a:schemeClr val="tx1"/>
          </a:solidFill>
          <a:latin typeface="+mn-lt"/>
          <a:ea typeface="+mn-ea"/>
          <a:cs typeface="+mn-cs"/>
        </a:defRPr>
      </a:lvl1pPr>
      <a:lvl2pPr marL="670575" algn="l" defTabSz="670575" rtl="0" eaLnBrk="1" latinLnBrk="0" hangingPunct="1">
        <a:defRPr sz="2640" kern="1200">
          <a:solidFill>
            <a:schemeClr val="tx1"/>
          </a:solidFill>
          <a:latin typeface="+mn-lt"/>
          <a:ea typeface="+mn-ea"/>
          <a:cs typeface="+mn-cs"/>
        </a:defRPr>
      </a:lvl2pPr>
      <a:lvl3pPr marL="1341150" algn="l" defTabSz="670575" rtl="0" eaLnBrk="1" latinLnBrk="0" hangingPunct="1">
        <a:defRPr sz="2640" kern="1200">
          <a:solidFill>
            <a:schemeClr val="tx1"/>
          </a:solidFill>
          <a:latin typeface="+mn-lt"/>
          <a:ea typeface="+mn-ea"/>
          <a:cs typeface="+mn-cs"/>
        </a:defRPr>
      </a:lvl3pPr>
      <a:lvl4pPr marL="2011726" algn="l" defTabSz="670575" rtl="0" eaLnBrk="1" latinLnBrk="0" hangingPunct="1">
        <a:defRPr sz="2640" kern="1200">
          <a:solidFill>
            <a:schemeClr val="tx1"/>
          </a:solidFill>
          <a:latin typeface="+mn-lt"/>
          <a:ea typeface="+mn-ea"/>
          <a:cs typeface="+mn-cs"/>
        </a:defRPr>
      </a:lvl4pPr>
      <a:lvl5pPr marL="2682301" algn="l" defTabSz="670575" rtl="0" eaLnBrk="1" latinLnBrk="0" hangingPunct="1">
        <a:defRPr sz="2640" kern="1200">
          <a:solidFill>
            <a:schemeClr val="tx1"/>
          </a:solidFill>
          <a:latin typeface="+mn-lt"/>
          <a:ea typeface="+mn-ea"/>
          <a:cs typeface="+mn-cs"/>
        </a:defRPr>
      </a:lvl5pPr>
      <a:lvl6pPr marL="3352876" algn="l" defTabSz="670575" rtl="0" eaLnBrk="1" latinLnBrk="0" hangingPunct="1">
        <a:defRPr sz="2640" kern="1200">
          <a:solidFill>
            <a:schemeClr val="tx1"/>
          </a:solidFill>
          <a:latin typeface="+mn-lt"/>
          <a:ea typeface="+mn-ea"/>
          <a:cs typeface="+mn-cs"/>
        </a:defRPr>
      </a:lvl6pPr>
      <a:lvl7pPr marL="4023451" algn="l" defTabSz="670575" rtl="0" eaLnBrk="1" latinLnBrk="0" hangingPunct="1">
        <a:defRPr sz="2640" kern="1200">
          <a:solidFill>
            <a:schemeClr val="tx1"/>
          </a:solidFill>
          <a:latin typeface="+mn-lt"/>
          <a:ea typeface="+mn-ea"/>
          <a:cs typeface="+mn-cs"/>
        </a:defRPr>
      </a:lvl7pPr>
      <a:lvl8pPr marL="4694027" algn="l" defTabSz="670575" rtl="0" eaLnBrk="1" latinLnBrk="0" hangingPunct="1">
        <a:defRPr sz="2640" kern="1200">
          <a:solidFill>
            <a:schemeClr val="tx1"/>
          </a:solidFill>
          <a:latin typeface="+mn-lt"/>
          <a:ea typeface="+mn-ea"/>
          <a:cs typeface="+mn-cs"/>
        </a:defRPr>
      </a:lvl8pPr>
      <a:lvl9pPr marL="5364602" algn="l" defTabSz="670575"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5984">
          <p15:clr>
            <a:srgbClr val="F26B43"/>
          </p15:clr>
        </p15:guide>
        <p15:guide id="3" pos="4602">
          <p15:clr>
            <a:srgbClr val="F26B43"/>
          </p15:clr>
        </p15:guide>
        <p15:guide id="4" orient="horz" pos="1138">
          <p15:clr>
            <a:srgbClr val="F26B43"/>
          </p15:clr>
        </p15:guide>
        <p15:guide id="5" orient="horz" pos="686">
          <p15:clr>
            <a:srgbClr val="F26B43"/>
          </p15:clr>
        </p15:guide>
        <p15:guide id="8" pos="4796">
          <p15:clr>
            <a:srgbClr val="F26B43"/>
          </p15:clr>
        </p15:guide>
        <p15:guide id="9" pos="294">
          <p15:clr>
            <a:srgbClr val="F26B43"/>
          </p15:clr>
        </p15:guide>
        <p15:guide id="10"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B97B5CC-5BCB-9543-873D-69F14B8C1181}"/>
              </a:ext>
            </a:extLst>
          </p:cNvPr>
          <p:cNvSpPr>
            <a:spLocks noGrp="1"/>
          </p:cNvSpPr>
          <p:nvPr>
            <p:ph type="pic" sz="quarter" idx="16"/>
          </p:nvPr>
        </p:nvSpPr>
        <p:spPr/>
        <p:txBody>
          <a:bodyPr/>
          <a:lstStyle/>
          <a:p>
            <a:endParaRPr lang="en-US"/>
          </a:p>
        </p:txBody>
      </p:sp>
      <p:sp>
        <p:nvSpPr>
          <p:cNvPr id="5" name="Rectangle 2">
            <a:extLst>
              <a:ext uri="{FF2B5EF4-FFF2-40B4-BE49-F238E27FC236}">
                <a16:creationId xmlns:a16="http://schemas.microsoft.com/office/drawing/2014/main" id="{EF27D1F9-B092-DA8F-30AB-EB267FAA846D}"/>
              </a:ext>
            </a:extLst>
          </p:cNvPr>
          <p:cNvSpPr>
            <a:spLocks noChangeArrowheads="1"/>
          </p:cNvSpPr>
          <p:nvPr/>
        </p:nvSpPr>
        <p:spPr bwMode="auto">
          <a:xfrm>
            <a:off x="741406" y="2360141"/>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Graphic 20">
            <a:extLst>
              <a:ext uri="{FF2B5EF4-FFF2-40B4-BE49-F238E27FC236}">
                <a16:creationId xmlns:a16="http://schemas.microsoft.com/office/drawing/2014/main" id="{CB592BC1-0A8C-05BD-16EE-B1FD50D7E6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009" y="3672419"/>
            <a:ext cx="983615" cy="983615"/>
          </a:xfrm>
          <a:prstGeom prst="rect">
            <a:avLst/>
          </a:prstGeom>
        </p:spPr>
      </p:pic>
      <p:sp>
        <p:nvSpPr>
          <p:cNvPr id="12" name="TextBox 11">
            <a:extLst>
              <a:ext uri="{FF2B5EF4-FFF2-40B4-BE49-F238E27FC236}">
                <a16:creationId xmlns:a16="http://schemas.microsoft.com/office/drawing/2014/main" id="{A2B390FB-D937-72B9-4BB2-A46E97990B3F}"/>
              </a:ext>
            </a:extLst>
          </p:cNvPr>
          <p:cNvSpPr txBox="1"/>
          <p:nvPr/>
        </p:nvSpPr>
        <p:spPr>
          <a:xfrm>
            <a:off x="1757749" y="3625617"/>
            <a:ext cx="4256902" cy="1077218"/>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rPr>
              <a:t>Name</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Title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Phone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Email</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Website</a:t>
            </a:r>
            <a:endParaRPr lang="en-US" sz="1200" dirty="0">
              <a:effectLst/>
              <a:latin typeface="Times New Roman" panose="02020603050405020304" pitchFamily="18" charset="0"/>
              <a:ea typeface="Times New Roman" panose="02020603050405020304" pitchFamily="18" charset="0"/>
            </a:endParaRPr>
          </a:p>
        </p:txBody>
      </p:sp>
      <p:sp>
        <p:nvSpPr>
          <p:cNvPr id="13" name="Text Box 2">
            <a:extLst>
              <a:ext uri="{FF2B5EF4-FFF2-40B4-BE49-F238E27FC236}">
                <a16:creationId xmlns:a16="http://schemas.microsoft.com/office/drawing/2014/main" id="{B5D4B9A6-7798-5E31-E113-8F66E8D13FDA}"/>
              </a:ext>
            </a:extLst>
          </p:cNvPr>
          <p:cNvSpPr txBox="1">
            <a:spLocks noChangeArrowheads="1"/>
          </p:cNvSpPr>
          <p:nvPr/>
        </p:nvSpPr>
        <p:spPr bwMode="auto">
          <a:xfrm>
            <a:off x="464009" y="7563906"/>
            <a:ext cx="6974759" cy="2123658"/>
          </a:xfrm>
          <a:prstGeom prst="rect">
            <a:avLst/>
          </a:prstGeom>
          <a:solidFill>
            <a:schemeClr val="bg1"/>
          </a:solidFill>
          <a:ln w="28575">
            <a:solidFill>
              <a:srgbClr val="FF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DELETE THIS BOX BEFORE DISTRIBUTION</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rPr>
              <a:t>How to use this:</a:t>
            </a:r>
            <a:endParaRPr lang="en-US" sz="1400" dirty="0">
              <a:effectLst/>
              <a:latin typeface="Times New Roman" panose="02020603050405020304" pitchFamily="18" charset="0"/>
              <a:ea typeface="Times New Roman" panose="02020603050405020304" pitchFamily="18" charset="0"/>
            </a:endParaRPr>
          </a:p>
          <a:p>
            <a:pPr marL="514350" marR="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Update the placeholders on the first page with your logo, headshot, and contact information</a:t>
            </a:r>
            <a:endParaRPr lang="en-US" sz="1400" dirty="0">
              <a:effectLst/>
              <a:latin typeface="Times New Roman" panose="02020603050405020304" pitchFamily="18" charset="0"/>
              <a:ea typeface="Times New Roman" panose="02020603050405020304" pitchFamily="18" charset="0"/>
            </a:endParaRPr>
          </a:p>
          <a:p>
            <a:pPr marL="514350" marR="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Or delete the placeholders if not using</a:t>
            </a:r>
            <a:endParaRPr lang="en-US" sz="1400" dirty="0">
              <a:effectLst/>
              <a:latin typeface="Times New Roman" panose="02020603050405020304" pitchFamily="18" charset="0"/>
              <a:ea typeface="Times New Roman" panose="02020603050405020304" pitchFamily="18" charset="0"/>
            </a:endParaRPr>
          </a:p>
          <a:p>
            <a:pPr marL="514350" marR="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Delete this how-to box</a:t>
            </a:r>
            <a:endParaRPr lang="en-US" sz="1400" dirty="0">
              <a:effectLst/>
              <a:latin typeface="Times New Roman" panose="02020603050405020304" pitchFamily="18" charset="0"/>
              <a:ea typeface="Times New Roman" panose="02020603050405020304" pitchFamily="18" charset="0"/>
            </a:endParaRPr>
          </a:p>
          <a:p>
            <a:pPr marL="514350" marR="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Select File -&gt; Save As and save this file as a PDF</a:t>
            </a:r>
            <a:endParaRPr lang="en-US" sz="1400" dirty="0">
              <a:effectLst/>
              <a:latin typeface="Times New Roman" panose="02020603050405020304" pitchFamily="18" charset="0"/>
              <a:ea typeface="Times New Roman" panose="02020603050405020304" pitchFamily="18" charset="0"/>
            </a:endParaRPr>
          </a:p>
          <a:p>
            <a:pPr marL="514350" marR="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Distribute and use as you see fit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445161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25851"/>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4352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918113"/>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37"/>
  <p:tag name="ISPRING_RESOURCE_PATHS_HASH_PRESENTER" val="16ba3f14cfd5235db987293953d7c4afe4c22a"/>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_PPT_4x3_2019">
  <a:themeElements>
    <a:clrScheme name="Broadridge Palette Mar2022">
      <a:dk1>
        <a:srgbClr val="3C3C3C"/>
      </a:dk1>
      <a:lt1>
        <a:srgbClr val="FFFFFF"/>
      </a:lt1>
      <a:dk2>
        <a:srgbClr val="5C5C5C"/>
      </a:dk2>
      <a:lt2>
        <a:srgbClr val="DDDDDD"/>
      </a:lt2>
      <a:accent1>
        <a:srgbClr val="00578E"/>
      </a:accent1>
      <a:accent2>
        <a:srgbClr val="A8B300"/>
      </a:accent2>
      <a:accent3>
        <a:srgbClr val="5255A5"/>
      </a:accent3>
      <a:accent4>
        <a:srgbClr val="00A3D6"/>
      </a:accent4>
      <a:accent5>
        <a:srgbClr val="4F8636"/>
      </a:accent5>
      <a:accent6>
        <a:srgbClr val="003657"/>
      </a:accent6>
      <a:hlink>
        <a:srgbClr val="00A3D6"/>
      </a:hlink>
      <a:folHlink>
        <a:srgbClr val="005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182880" tIns="0" rIns="182880" bIns="0" rtlCol="0" anchor="ctr"/>
      <a:lstStyle>
        <a:defPPr algn="ctr">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bg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bIns="0" rtlCol="0" anchor="ctr" anchorCtr="0">
        <a:noAutofit/>
      </a:bodyPr>
      <a:lstStyle>
        <a:defPPr algn="l">
          <a:defRPr sz="1600" dirty="0" smtClean="0"/>
        </a:defPPr>
      </a:lstStyle>
    </a:txDef>
  </a:objectDefaults>
  <a:extraClrSchemeLst/>
  <a:extLst>
    <a:ext uri="{05A4C25C-085E-4340-85A3-A5531E510DB2}">
      <thm15:themeFamily xmlns:thm15="http://schemas.microsoft.com/office/thememl/2012/main" name="BR-Template-4x3-HIRES.potx" id="{DE0DE0E1-87B0-FA4B-AB9B-DEB774926CDD}" vid="{6CFC174C-7760-2B4D-84E4-C1F90C21F22E}"/>
    </a:ext>
  </a:extLst>
</a:theme>
</file>

<file path=ppt/theme/theme2.xml><?xml version="1.0" encoding="utf-8"?>
<a:theme xmlns:a="http://schemas.openxmlformats.org/drawingml/2006/main" name="1_BR_PPT_4x3_2019">
  <a:themeElements>
    <a:clrScheme name="Broadridge Palette Mar2022">
      <a:dk1>
        <a:srgbClr val="3C3C3C"/>
      </a:dk1>
      <a:lt1>
        <a:srgbClr val="FFFFFF"/>
      </a:lt1>
      <a:dk2>
        <a:srgbClr val="5C5C5C"/>
      </a:dk2>
      <a:lt2>
        <a:srgbClr val="DDDDDD"/>
      </a:lt2>
      <a:accent1>
        <a:srgbClr val="00578E"/>
      </a:accent1>
      <a:accent2>
        <a:srgbClr val="A8B300"/>
      </a:accent2>
      <a:accent3>
        <a:srgbClr val="5255A5"/>
      </a:accent3>
      <a:accent4>
        <a:srgbClr val="00A3D6"/>
      </a:accent4>
      <a:accent5>
        <a:srgbClr val="4F8636"/>
      </a:accent5>
      <a:accent6>
        <a:srgbClr val="003657"/>
      </a:accent6>
      <a:hlink>
        <a:srgbClr val="00A3D6"/>
      </a:hlink>
      <a:folHlink>
        <a:srgbClr val="005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182880" tIns="0" rIns="182880" bIns="0" rtlCol="0" anchor="ctr"/>
      <a:lstStyle>
        <a:defPPr algn="ctr">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bg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bIns="0" rtlCol="0" anchor="ctr" anchorCtr="0">
        <a:noAutofit/>
      </a:bodyPr>
      <a:lstStyle>
        <a:defPPr algn="l">
          <a:defRPr sz="1600" dirty="0" smtClean="0"/>
        </a:defPPr>
      </a:lstStyle>
    </a:txDef>
  </a:objectDefaults>
  <a:extraClrSchemeLst/>
  <a:extLst>
    <a:ext uri="{05A4C25C-085E-4340-85A3-A5531E510DB2}">
      <thm15:themeFamily xmlns:thm15="http://schemas.microsoft.com/office/thememl/2012/main" name="BR-Template-4x3-HIRES.potx" id="{DE0DE0E1-87B0-FA4B-AB9B-DEB774926CDD}" vid="{6CFC174C-7760-2B4D-84E4-C1F90C21F2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BR-Template-4x3</Template>
  <TotalTime>383</TotalTime>
  <Words>62</Words>
  <Application>Microsoft Office PowerPoint</Application>
  <PresentationFormat>Custom</PresentationFormat>
  <Paragraphs>13</Paragraphs>
  <Slides>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Symbol</vt:lpstr>
      <vt:lpstr>System Font Regular</vt:lpstr>
      <vt:lpstr>Times New Roman</vt:lpstr>
      <vt:lpstr>BR_PPT_4x3_2019</vt:lpstr>
      <vt:lpstr>1_BR_PPT_4x3_2019</vt:lpstr>
      <vt:lpstr>PowerPoint Presentation</vt:lpstr>
      <vt:lpstr>PowerPoint Presentation</vt:lpstr>
      <vt:lpstr>PowerPoint Presentation</vt:lpstr>
      <vt:lpstr>PowerPoint Presentation</vt:lpstr>
    </vt:vector>
  </TitlesOfParts>
  <Company>Broadridge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Debski, Charise</dc:creator>
  <cp:lastModifiedBy>Debski, Charise</cp:lastModifiedBy>
  <cp:revision>10</cp:revision>
  <cp:lastPrinted>2014-06-16T21:17:54Z</cp:lastPrinted>
  <dcterms:created xsi:type="dcterms:W3CDTF">2023-07-12T15:08:32Z</dcterms:created>
  <dcterms:modified xsi:type="dcterms:W3CDTF">2023-12-14T16:49:17Z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473ECE23-C4D8-4C92-8036-B979BD5F4B97</vt:lpwstr>
  </property>
  <property fmtid="{D5CDD505-2E9C-101B-9397-08002B2CF9AE}" pid="3" name="ArticulatePath">
    <vt:lpwstr>Broadridge PPT Template 2014</vt:lpwstr>
  </property>
</Properties>
</file>